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0065" y="459105"/>
            <a:ext cx="10877550" cy="2358390"/>
          </a:xfrm>
        </p:spPr>
        <p:txBody>
          <a:bodyPr>
            <a:normAutofit fontScale="90000"/>
          </a:bodyPr>
          <a:p>
            <a:pPr algn="l"/>
            <a:br>
              <a:rPr lang="ru-RU" altLang="en-US" sz="100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0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000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                                                           </a:t>
            </a:r>
            <a:r>
              <a:rPr lang="ru-RU" altLang="en-US" sz="1555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Деревянные макеты из дерева.</a:t>
            </a: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Проектная работа полностью сделано в ручную «Дом с баней». </a:t>
            </a: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      Конструкция макета.</a:t>
            </a: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1. Сруб макета я изготовлю из древесины выполненных на циркулярном станке для заготовки пиломатериалы. 2.Технология изготовления.</a:t>
            </a: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Технология изготовления доступна, т.к. операции по изготовлению макета возможно выполнить в школьной мастерской.</a:t>
            </a:r>
            <a:b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latin typeface="Times New Roman" panose="02020603050405020304" charset="0"/>
                <a:cs typeface="Times New Roman" panose="02020603050405020304" charset="0"/>
              </a:rPr>
              <a:t>3.Используемые инструменты и оборудования: круглопильный станок, верстак, рубанок, ножовка, стусло, приспособление для изготовления выемки для брёвнышек, круглый напильник, стамеска, дрель, сверло, плашка, угольник, рейсмус, ножницы, шило.</a:t>
            </a:r>
            <a:endParaRPr lang="ru-RU" altLang="en-US" sz="155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555" y="3134995"/>
            <a:ext cx="7367905" cy="333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       Макет Советского катера 205 «Москит».</a:t>
            </a:r>
            <a:b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  <a:t>         Макет сделано из пенополистирола, шпатлевка для дерева, акриловая краска, картона, пвх пластика и тонкой проволоки. </a:t>
            </a:r>
            <a:b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  <a:t>Макеты катера сделаны радиоуправляемым. Там входит радиоуправляемые схемы, моторчики, батарейки ААА и винтик сделано из железного листа.</a:t>
            </a:r>
            <a:endParaRPr lang="ru-RU" altLang="en-US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4185" y="1825625"/>
            <a:ext cx="580199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ее содержимое 5" descr="IMG_107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4820" y="1252855"/>
            <a:ext cx="580199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ее содержимое 5" descr="IMG_115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4185" y="1252855"/>
            <a:ext cx="580199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l"/>
            <a: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</a:t>
            </a:r>
            <a: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  <a:t>    Макет катер береговой охраны «Соболь» и «Ламантин».</a:t>
            </a:r>
            <a:b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  <a:t>         Макет сделано из пенополистирола, шпатлевка для дерева, акриловая краска, картона, пвх пластика и тонкой проволоки. </a:t>
            </a:r>
            <a:b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  <a:t>Макеты катера сделаны радиоуправляемым. Там входит радиоуправляемые схемы, моторчики, батарейки ААА и винтик сделано из железного листа.</a:t>
            </a:r>
            <a:br>
              <a:rPr lang="ru-RU" altLang="en-US" sz="1400" b="1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ru-RU" altLang="en-US" sz="1400"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ru-RU" altLang="en-US"/>
              <a:t>    </a:t>
            </a:r>
            <a:endParaRPr lang="ru-RU" altLang="en-US"/>
          </a:p>
        </p:txBody>
      </p:sp>
      <p:pic>
        <p:nvPicPr>
          <p:cNvPr id="6" name="Замещающее содержимое 5" descr="IMG_040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204720" y="1584325"/>
            <a:ext cx="7306310" cy="4593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ее содержимое 5" descr="IMG_040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92375" y="1252855"/>
            <a:ext cx="7082790" cy="46189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1548</Words>
  <Application>WPS Presentation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69" baseType="lpstr">
      <vt:lpstr>Arial</vt:lpstr>
      <vt:lpstr>SimSun</vt:lpstr>
      <vt:lpstr>Wingdings</vt:lpstr>
      <vt:lpstr>Calibri Light</vt:lpstr>
      <vt:lpstr>Arial Unicode MS</vt:lpstr>
      <vt:lpstr>Microsoft YaHei</vt:lpstr>
      <vt:lpstr>Calibri</vt:lpstr>
      <vt:lpstr>Bahnschrift</vt:lpstr>
      <vt:lpstr>Bahnschrift SemiLight SemiConde</vt:lpstr>
      <vt:lpstr>Cambria Math</vt:lpstr>
      <vt:lpstr>Century</vt:lpstr>
      <vt:lpstr>Franklin Gothic Book</vt:lpstr>
      <vt:lpstr>Microsoft JhengHei</vt:lpstr>
      <vt:lpstr>Microsoft YaHei UI</vt:lpstr>
      <vt:lpstr>MS Gothic</vt:lpstr>
      <vt:lpstr>Palatino Linotype</vt:lpstr>
      <vt:lpstr>Sitka Small</vt:lpstr>
      <vt:lpstr>Times New Roman</vt:lpstr>
      <vt:lpstr>Trebuchet MS</vt:lpstr>
      <vt:lpstr>Franklin Gothic Medium</vt:lpstr>
      <vt:lpstr>Garamond</vt:lpstr>
      <vt:lpstr>Malgun Gothic Semilight</vt:lpstr>
      <vt:lpstr>Microsoft Sans Serif</vt:lpstr>
      <vt:lpstr>Monotype Corsiva</vt:lpstr>
      <vt:lpstr>Sitka Banner</vt:lpstr>
      <vt:lpstr>Sitka Subheading</vt:lpstr>
      <vt:lpstr>Californian FB</vt:lpstr>
      <vt:lpstr>DeVinne Txt BT</vt:lpstr>
      <vt:lpstr>Elephant</vt:lpstr>
      <vt:lpstr>Exotc350 Bd BT</vt:lpstr>
      <vt:lpstr>Goudy Old Style</vt:lpstr>
      <vt:lpstr>Kristen ITC</vt:lpstr>
      <vt:lpstr>Magneto</vt:lpstr>
      <vt:lpstr>Maiandra GD</vt:lpstr>
      <vt:lpstr>MV Boli</vt:lpstr>
      <vt:lpstr>OCR-B 10 BT</vt:lpstr>
      <vt:lpstr>Palace Script MT</vt:lpstr>
      <vt:lpstr>Poor Richard</vt:lpstr>
      <vt:lpstr>Rockwell</vt:lpstr>
      <vt:lpstr>Schadow BT</vt:lpstr>
      <vt:lpstr>Ravie</vt:lpstr>
      <vt:lpstr>Perpetua Titling MT</vt:lpstr>
      <vt:lpstr>NewsGoth Lt BT</vt:lpstr>
      <vt:lpstr>MT Extra</vt:lpstr>
      <vt:lpstr>MingLiU-ExtB</vt:lpstr>
      <vt:lpstr>Microsoft Himalaya</vt:lpstr>
      <vt:lpstr>Kunstler Script</vt:lpstr>
      <vt:lpstr>Ink Free</vt:lpstr>
      <vt:lpstr>Humanst521 Lt BT</vt:lpstr>
      <vt:lpstr>Forte</vt:lpstr>
      <vt:lpstr>Eras Medium ITC</vt:lpstr>
      <vt:lpstr>Dubai Light</vt:lpstr>
      <vt:lpstr>Freestyle Script</vt:lpstr>
      <vt:lpstr>Gigi</vt:lpstr>
      <vt:lpstr>Gill Sans MT Ext Condensed Bold</vt:lpstr>
      <vt:lpstr>Gloucester MT Extra Condensed</vt:lpstr>
      <vt:lpstr>Humanst521 BT</vt:lpstr>
      <vt:lpstr>Jokerman</vt:lpstr>
      <vt:lpstr>Leelawadee UI</vt:lpstr>
      <vt:lpstr>Marlett</vt:lpstr>
      <vt:lpstr>Microsoft Yi Baiti</vt:lpstr>
      <vt:lpstr>OCR-A BT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</cp:revision>
  <dcterms:created xsi:type="dcterms:W3CDTF">2024-03-15T14:11:42Z</dcterms:created>
  <dcterms:modified xsi:type="dcterms:W3CDTF">2024-03-15T14:58:29Z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1049-12.2.0.13489</vt:lpwstr>
  </property>
  <property fmtid="{D5CDD505-2E9C-101B-9397-08002B2CF9AE}" pid="3" name="ICV">
    <vt:lpwstr>9E2A232C8EFE4544AD08AE661B98E8F3_13</vt:lpwstr>
  </property>
</Properties>
</file>