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5161-42A4-4CC8-B28B-813887B68286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9736-DB06-4EA3-9194-E4385A064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945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5161-42A4-4CC8-B28B-813887B68286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9736-DB06-4EA3-9194-E4385A064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091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5161-42A4-4CC8-B28B-813887B68286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9736-DB06-4EA3-9194-E4385A064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275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5161-42A4-4CC8-B28B-813887B68286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9736-DB06-4EA3-9194-E4385A064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909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5161-42A4-4CC8-B28B-813887B68286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9736-DB06-4EA3-9194-E4385A064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432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5161-42A4-4CC8-B28B-813887B68286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9736-DB06-4EA3-9194-E4385A064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754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5161-42A4-4CC8-B28B-813887B68286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9736-DB06-4EA3-9194-E4385A064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039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5161-42A4-4CC8-B28B-813887B68286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9736-DB06-4EA3-9194-E4385A064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125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5161-42A4-4CC8-B28B-813887B68286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9736-DB06-4EA3-9194-E4385A064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027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5161-42A4-4CC8-B28B-813887B68286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9736-DB06-4EA3-9194-E4385A064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992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5161-42A4-4CC8-B28B-813887B68286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9736-DB06-4EA3-9194-E4385A064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13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45161-42A4-4CC8-B28B-813887B68286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39736-DB06-4EA3-9194-E4385A064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400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614149"/>
            <a:ext cx="9144000" cy="1622239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3462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Страны Центральной и Восточной Европы во второй половине 20 в.</a:t>
            </a:r>
            <a:endParaRPr lang="ru-RU" sz="4800" b="1" dirty="0">
              <a:ln w="13462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861" t="27135" r="2803" b="14718"/>
          <a:stretch/>
        </p:blipFill>
        <p:spPr>
          <a:xfrm>
            <a:off x="2006221" y="2236388"/>
            <a:ext cx="7929349" cy="341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813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944941"/>
            <a:ext cx="9144000" cy="856563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Последствия установления социалистических режимов в странах Восточной Европы</a:t>
            </a:r>
            <a:endParaRPr lang="ru-RU" sz="36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853300" y="1801504"/>
            <a:ext cx="272955" cy="504968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8243248" y="1801504"/>
            <a:ext cx="313898" cy="504968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64525" y="2286000"/>
            <a:ext cx="364395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</a:t>
            </a:r>
          </a:p>
          <a:p>
            <a:pPr algn="ctr"/>
            <a:endParaRPr lang="ru-RU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Tx/>
              <a:buChar char="-"/>
            </a:pP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социально-экономической структуры</a:t>
            </a:r>
          </a:p>
          <a:p>
            <a:pPr marL="342900" indent="-342900" algn="ctr">
              <a:buFontTx/>
              <a:buChar char="-"/>
            </a:pPr>
            <a:endParaRPr lang="ru-RU" sz="20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Tx/>
              <a:buChar char="-"/>
            </a:pP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Ликвидация безработицы</a:t>
            </a:r>
          </a:p>
          <a:p>
            <a:pPr marL="342900" indent="-342900" algn="ctr">
              <a:buFontTx/>
              <a:buChar char="-"/>
            </a:pPr>
            <a:endParaRPr lang="ru-RU" sz="20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Tx/>
              <a:buChar char="-"/>
            </a:pP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материальных условий жизни</a:t>
            </a:r>
            <a:endParaRPr lang="ru-RU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13696" y="2306472"/>
            <a:ext cx="536356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Отрицательные</a:t>
            </a:r>
          </a:p>
          <a:p>
            <a:pPr algn="ctr"/>
            <a:endParaRPr lang="ru-RU" sz="20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Увеличение отставания от стран Запада</a:t>
            </a:r>
          </a:p>
          <a:p>
            <a:pPr marL="285750" indent="-285750" algn="ctr">
              <a:buFontTx/>
              <a:buChar char="-"/>
            </a:pPr>
            <a:endParaRPr lang="ru-RU" sz="2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 algn="ctr">
              <a:buFontTx/>
              <a:buChar char="-"/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ост дефицита потребительских товаров</a:t>
            </a:r>
          </a:p>
          <a:p>
            <a:pPr marL="285750" indent="-285750" algn="ctr">
              <a:buFontTx/>
              <a:buChar char="-"/>
            </a:pPr>
            <a:endParaRPr lang="ru-RU" sz="2000" b="1" cap="none" spc="0" dirty="0">
              <a:ln w="0"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Тяжёлое положение сельского хозяйства </a:t>
            </a:r>
          </a:p>
          <a:p>
            <a:pPr marL="285750" indent="-285750" algn="ctr">
              <a:buFontTx/>
              <a:buChar char="-"/>
            </a:pPr>
            <a:endParaRPr lang="ru-RU" sz="2000" b="1" cap="none" spc="0" dirty="0">
              <a:ln w="0"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епрессии против несогласных с режимом</a:t>
            </a:r>
            <a:endParaRPr lang="ru-RU" sz="2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931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9283" y="750627"/>
            <a:ext cx="9353266" cy="4708477"/>
          </a:xfrm>
        </p:spPr>
        <p:txBody>
          <a:bodyPr>
            <a:no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В начале 70-х годов широкая волна реформ и поиска адекватных национальным особенностям моделей социализма завершается. </a:t>
            </a:r>
            <a:b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большинстве стран Восточной Европы совершается рывок в «догоняющем развитии», достигнут значительный рост уровня жизни. Социалистические страны обеспечивали к этому времени 1/3 мирового промышленного производства и 1/4 мирового национального валового дохода.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90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7270" y="399031"/>
            <a:ext cx="4126175" cy="530573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4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Бархатная революция — мирная, бескровная смена политических режимов, достигнутая путём договоренности.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b="1" dirty="0">
              <a:ln w="13462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3445" y="1433015"/>
            <a:ext cx="5336274" cy="3630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4352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86605"/>
            <a:ext cx="9144000" cy="113276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3462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Бархатные революции в Польше и Венгрии</a:t>
            </a:r>
            <a:endParaRPr lang="ru-RU" sz="4000" b="1" dirty="0">
              <a:ln w="13462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0486" y="1499298"/>
            <a:ext cx="103710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Начало демократических преобразований</a:t>
            </a:r>
            <a:endParaRPr lang="ru-RU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597834"/>
            <a:ext cx="4301675" cy="28858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5700" y="2597834"/>
            <a:ext cx="4342300" cy="288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091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170988"/>
            <a:ext cx="4572000" cy="29622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3540" y="770742"/>
            <a:ext cx="5122460" cy="5762765"/>
          </a:xfrm>
        </p:spPr>
        <p:txBody>
          <a:bodyPr>
            <a:normAutofit fontScale="90000"/>
          </a:bodyPr>
          <a:lstStyle/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3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Румынии многолетний режим Н. Чаушеску был свергнут молниеносно и жёстко. Н. Чаушеску и его жена были преданы «суду» закрытого трибунала, проводившегося в условиях строгой секретности, приговорены к </a:t>
            </a:r>
            <a:r>
              <a:rPr lang="ru-RU" sz="31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смерти.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>
              <a:ln w="13462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9372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2212" y="777922"/>
            <a:ext cx="8527576" cy="107817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3462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ГДР и ФРГ в ходе революции были объединены в 1990 г.</a:t>
            </a:r>
            <a:endParaRPr lang="ru-RU" sz="4000" b="1" dirty="0">
              <a:ln w="13462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6974" y="1856095"/>
            <a:ext cx="5581933" cy="385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43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76451"/>
            <a:ext cx="9144000" cy="168907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3462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Югославия распалась в начале 1990-х гг. в результате межнациональных конфликтов</a:t>
            </a:r>
            <a:endParaRPr lang="ru-RU" sz="4000" b="1" dirty="0">
              <a:ln w="13462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5391" y="2646880"/>
            <a:ext cx="3994245" cy="27712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4393" y="2646880"/>
            <a:ext cx="4926720" cy="277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529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14818" y="928049"/>
            <a:ext cx="9144000" cy="5431808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Демонтаж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командно-административной системы и сведение до минимума внеэкономических методов 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управления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	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эти преобразования и реформы означали полный разрыв и отказ от советской модели социализма, возвращение к идеям и моделям либеральной демократии и рыночной экономики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>
              <a:ln w="13462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8203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131</Words>
  <Application>Microsoft Office PowerPoint</Application>
  <PresentationFormat>Широкоэкранный</PresentationFormat>
  <Paragraphs>26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Страны Центральной и Восточной Европы во второй половине 20 в.</vt:lpstr>
      <vt:lpstr>Последствия установления социалистических режимов в странах Восточной Европы</vt:lpstr>
      <vt:lpstr> В начале 70-х годов широкая волна реформ и поиска адекватных национальным особенностям моделей социализма завершается.   В большинстве стран Восточной Европы совершается рывок в «догоняющем развитии», достигнут значительный рост уровня жизни. Социалистические страны обеспечивали к этому времени 1/3 мирового промышленного производства и 1/4 мирового национального валового дохода.</vt:lpstr>
      <vt:lpstr>Бархатная революция — мирная, бескровная смена политических режимов, достигнутая путём договоренности. </vt:lpstr>
      <vt:lpstr>Бархатные революции в Польше и Венгрии</vt:lpstr>
      <vt:lpstr>В Румынии многолетний режим Н. Чаушеску был свергнут молниеносно и жёстко. Н. Чаушеску и его жена были преданы «суду» закрытого трибунала, проводившегося в условиях строгой секретности, приговорены к смерти. </vt:lpstr>
      <vt:lpstr>ГДР и ФРГ в ходе революции были объединены в 1990 г.</vt:lpstr>
      <vt:lpstr>Югославия распалась в начале 1990-х гг. в результате межнациональных конфликтов</vt:lpstr>
      <vt:lpstr>Демонтаж командно-административной системы и сведение до минимума внеэкономических методов управления -    все эти преобразования и реформы означали полный разрыв и отказ от советской модели социализма, возвращение к идеям и моделям либеральной демократии и рыночной экономики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Страны Центральной и Восточной Европы во второй половине 20 в.</dc:title>
  <dc:creator>lenovo</dc:creator>
  <cp:lastModifiedBy>lenovo</cp:lastModifiedBy>
  <cp:revision>20</cp:revision>
  <dcterms:created xsi:type="dcterms:W3CDTF">2024-03-15T13:46:55Z</dcterms:created>
  <dcterms:modified xsi:type="dcterms:W3CDTF">2024-03-15T15:17:34Z</dcterms:modified>
</cp:coreProperties>
</file>