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2" r:id="rId4"/>
    <p:sldId id="271" r:id="rId5"/>
    <p:sldId id="263" r:id="rId6"/>
    <p:sldId id="264" r:id="rId7"/>
    <p:sldId id="266" r:id="rId8"/>
    <p:sldId id="267" r:id="rId9"/>
    <p:sldId id="268" r:id="rId10"/>
    <p:sldId id="269" r:id="rId11"/>
    <p:sldId id="272" r:id="rId12"/>
    <p:sldId id="275" r:id="rId13"/>
    <p:sldId id="274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42919"/>
            <a:ext cx="7643866" cy="2143140"/>
          </a:xfrm>
        </p:spPr>
        <p:txBody>
          <a:bodyPr>
            <a:normAutofit/>
          </a:bodyPr>
          <a:lstStyle/>
          <a:p>
            <a:r>
              <a:rPr lang="ru-RU" dirty="0" smtClean="0"/>
              <a:t>Значение птиц в </a:t>
            </a:r>
            <a:r>
              <a:rPr lang="ru-RU" dirty="0" smtClean="0"/>
              <a:t>природе и в жизни человека. Охрана птиц.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4429132"/>
            <a:ext cx="3571900" cy="1928826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Презентация по биологии 7класс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Подготовила: 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МКОУ «Никольская СОШ»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Воробьева Н.С.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ихаил\Desktop\f24522ea3a3e921bdf27e2d1cd9237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643182"/>
            <a:ext cx="4071966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Регулируют численность грызунов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C:\Users\Михаил\Desktop\dc71da0bf70acdeae91060f9df225b34-800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07266"/>
            <a:ext cx="7858180" cy="5276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Уничтожают насекомых - вредителей с/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культур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большая синица)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Михаил\Desktop\444991_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37298"/>
            <a:ext cx="7643866" cy="4647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Михаил\Desktop\J-trCtDwB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ихаил\Desktop\bade8132-403f-59a9-8ebd-ca6910357a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29" y="212812"/>
            <a:ext cx="8728213" cy="6537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Михаил\Desktop\1644895982_5-fikiwiki-com-p-kartinka-spasibo-za-vnimanie-dlya-prezent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Птицы-опылители растений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Михаил\Desktop\птичка колибр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66340"/>
            <a:ext cx="8501122" cy="55818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Птицы-распространители плодов и семян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Михаил\Desktop\сойка и кле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2" y="1077100"/>
            <a:ext cx="8364564" cy="542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Дубонос рябинник                                    Сойка ест желуди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Михаил\Desktop\дубонос рябинник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4214841" cy="4071966"/>
          </a:xfrm>
          <a:prstGeom prst="rect">
            <a:avLst/>
          </a:prstGeom>
          <a:noFill/>
        </p:spPr>
      </p:pic>
      <p:pic>
        <p:nvPicPr>
          <p:cNvPr id="21507" name="Picture 3" descr="C:\Users\Михаил\Desktop\сойка ест желуд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85927"/>
            <a:ext cx="4547694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Значение птиц для животных: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1.Часть цепей питания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5" name="Picture 1" descr="C:\Users\Михаил\Desktop\цепь пит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946398" cy="5209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2.Хищники</a:t>
            </a:r>
            <a:r>
              <a:rPr lang="ru-RU" sz="2400" dirty="0" smtClean="0"/>
              <a:t> </a:t>
            </a:r>
            <a:r>
              <a:rPr lang="ru-RU" sz="2400" b="1" dirty="0" smtClean="0"/>
              <a:t>убивают</a:t>
            </a:r>
            <a:r>
              <a:rPr lang="ru-RU" sz="2400" dirty="0" smtClean="0"/>
              <a:t> </a:t>
            </a:r>
            <a:r>
              <a:rPr lang="ru-RU" sz="2400" b="1" dirty="0" smtClean="0"/>
              <a:t>слабых и больных животных</a:t>
            </a:r>
            <a:r>
              <a:rPr lang="ru-RU" sz="2400" dirty="0" smtClean="0"/>
              <a:t> </a:t>
            </a:r>
            <a:r>
              <a:rPr lang="ru-RU" sz="2400" b="1" dirty="0" smtClean="0"/>
              <a:t>(санитары)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Ястреб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Михаил\Desktop\ястре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084" y="1043452"/>
            <a:ext cx="7750006" cy="5082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Значение птиц для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Домашние птицы-источники пищи, пуха, перьев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3" name="Picture 1" descr="C:\Users\Михаил\Desktop\ддд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0024"/>
            <a:ext cx="7715304" cy="4294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Эстетическое пенье птиц -соловей,  красота-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Краснозобая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казарка, Тукан попугай, утка Мандаринка)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C:\Users\Михаил\Desktop\1679291655_2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5414" y="1071546"/>
            <a:ext cx="4539461" cy="2786082"/>
          </a:xfrm>
          <a:prstGeom prst="rect">
            <a:avLst/>
          </a:prstGeom>
          <a:noFill/>
        </p:spPr>
      </p:pic>
      <p:pic>
        <p:nvPicPr>
          <p:cNvPr id="22531" name="Picture 3" descr="C:\Users\Михаил\Desktop\4ef4ed9e1431c40febaf7610059aa97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7988" y="3691295"/>
            <a:ext cx="4530292" cy="3008925"/>
          </a:xfrm>
          <a:prstGeom prst="rect">
            <a:avLst/>
          </a:prstGeom>
          <a:noFill/>
        </p:spPr>
      </p:pic>
      <p:pic>
        <p:nvPicPr>
          <p:cNvPr id="22532" name="Picture 4" descr="C:\Users\Михаил\Desktop\2a85c746b8f89984f93be4c97f5becc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048473"/>
            <a:ext cx="4286280" cy="2624155"/>
          </a:xfrm>
          <a:prstGeom prst="rect">
            <a:avLst/>
          </a:prstGeom>
          <a:noFill/>
        </p:spPr>
      </p:pic>
      <p:pic>
        <p:nvPicPr>
          <p:cNvPr id="22533" name="Picture 5" descr="C:\Users\Михаил\Desktop\1541254963_838fot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929066"/>
            <a:ext cx="407196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Препятствуют полетам самолетов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C:\Users\Михаил\Desktop\1640047613_44-hdpic-club-p-polet-snaruzhi-samoleta-foto-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693" y="1285860"/>
            <a:ext cx="7996858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80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Значение птиц в природе и в жизни человека. Охрана птиц.</vt:lpstr>
      <vt:lpstr>Птицы-опылители растений  </vt:lpstr>
      <vt:lpstr>Птицы-распространители плодов и семян </vt:lpstr>
      <vt:lpstr>Дубонос рябинник                                    Сойка ест желуди</vt:lpstr>
      <vt:lpstr>Значение птиц для животных: 1.Часть цепей питания </vt:lpstr>
      <vt:lpstr>2.Хищники убивают слабых и больных животных (санитары) Ястреб </vt:lpstr>
      <vt:lpstr>Значение птиц для человека</vt:lpstr>
      <vt:lpstr>Эстетическое пенье птиц -соловей,  красота- Краснозобая казарка, Тукан попугай, утка Мандаринка) </vt:lpstr>
      <vt:lpstr>  Препятствуют полетам самолетов   </vt:lpstr>
      <vt:lpstr>Регулируют численность грызунов</vt:lpstr>
      <vt:lpstr>Уничтожают насекомых - вредителей с/х культур ( большая синица)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птиц в природе.</dc:title>
  <dc:creator>Михаил</dc:creator>
  <cp:lastModifiedBy>Михаил</cp:lastModifiedBy>
  <cp:revision>21</cp:revision>
  <dcterms:created xsi:type="dcterms:W3CDTF">2024-03-15T13:56:27Z</dcterms:created>
  <dcterms:modified xsi:type="dcterms:W3CDTF">2024-03-15T15:40:03Z</dcterms:modified>
</cp:coreProperties>
</file>