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2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0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2AF68-1FA2-461D-9743-E19AE70B7DC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64F-DE23-4122-A8FC-B74F0AE5409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168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2AF68-1FA2-461D-9743-E19AE70B7DC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64F-DE23-4122-A8FC-B74F0AE54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688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2AF68-1FA2-461D-9743-E19AE70B7DC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64F-DE23-4122-A8FC-B74F0AE54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2626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2AF68-1FA2-461D-9743-E19AE70B7DC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64F-DE23-4122-A8FC-B74F0AE5409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81129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2AF68-1FA2-461D-9743-E19AE70B7DC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64F-DE23-4122-A8FC-B74F0AE54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011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2AF68-1FA2-461D-9743-E19AE70B7DC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64F-DE23-4122-A8FC-B74F0AE5409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358644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2AF68-1FA2-461D-9743-E19AE70B7DC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64F-DE23-4122-A8FC-B74F0AE54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2090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2AF68-1FA2-461D-9743-E19AE70B7DC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64F-DE23-4122-A8FC-B74F0AE54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906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2AF68-1FA2-461D-9743-E19AE70B7DC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64F-DE23-4122-A8FC-B74F0AE54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997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2AF68-1FA2-461D-9743-E19AE70B7DC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64F-DE23-4122-A8FC-B74F0AE54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988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2AF68-1FA2-461D-9743-E19AE70B7DC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64F-DE23-4122-A8FC-B74F0AE54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765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2AF68-1FA2-461D-9743-E19AE70B7DC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64F-DE23-4122-A8FC-B74F0AE54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184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2AF68-1FA2-461D-9743-E19AE70B7DC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64F-DE23-4122-A8FC-B74F0AE54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456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2AF68-1FA2-461D-9743-E19AE70B7DC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64F-DE23-4122-A8FC-B74F0AE54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992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2AF68-1FA2-461D-9743-E19AE70B7DC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64F-DE23-4122-A8FC-B74F0AE54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385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2AF68-1FA2-461D-9743-E19AE70B7DC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64F-DE23-4122-A8FC-B74F0AE54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04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2AF68-1FA2-461D-9743-E19AE70B7DC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64F-DE23-4122-A8FC-B74F0AE54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853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E72AF68-1FA2-461D-9743-E19AE70B7DC5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B51564F-DE23-4122-A8FC-B74F0AE54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6657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722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497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24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73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178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547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833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-62522" y="0"/>
            <a:ext cx="12317046" cy="722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917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994655"/>
      </p:ext>
    </p:extLst>
  </p:cSld>
  <p:clrMapOvr>
    <a:masterClrMapping/>
  </p:clrMapOvr>
  <p:transition spd="slow">
    <p:wipe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467128"/>
      </p:ext>
    </p:extLst>
  </p:cSld>
  <p:clrMapOvr>
    <a:masterClrMapping/>
  </p:clrMapOvr>
  <p:transition spd="slow">
    <p:wipe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192205"/>
      </p:ext>
    </p:extLst>
  </p:cSld>
  <p:clrMapOvr>
    <a:masterClrMapping/>
  </p:clrMapOvr>
  <p:transition spd="slow">
    <p:wipe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tretch>
            <a:fillRect/>
          </a:stretch>
        </p:blipFill>
        <p:spPr>
          <a:xfrm>
            <a:off x="171938" y="0"/>
            <a:ext cx="1202006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758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76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486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025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13</TotalTime>
  <Words>0</Words>
  <Application>Microsoft Office PowerPoint</Application>
  <PresentationFormat>Широкоэкранный</PresentationFormat>
  <Paragraphs>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Century Gothic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</cp:revision>
  <dcterms:created xsi:type="dcterms:W3CDTF">2024-03-15T12:35:33Z</dcterms:created>
  <dcterms:modified xsi:type="dcterms:W3CDTF">2024-03-15T12:50:42Z</dcterms:modified>
</cp:coreProperties>
</file>