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C426-C850-4555-870A-DEA072B15BD6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7D90-560D-4FC1-8F3F-4FE22AA66B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C426-C850-4555-870A-DEA072B15BD6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7D90-560D-4FC1-8F3F-4FE22AA66B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C426-C850-4555-870A-DEA072B15BD6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7D90-560D-4FC1-8F3F-4FE22AA66B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C426-C850-4555-870A-DEA072B15BD6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7D90-560D-4FC1-8F3F-4FE22AA66B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C426-C850-4555-870A-DEA072B15BD6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7D90-560D-4FC1-8F3F-4FE22AA66B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C426-C850-4555-870A-DEA072B15BD6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7D90-560D-4FC1-8F3F-4FE22AA66B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C426-C850-4555-870A-DEA072B15BD6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7D90-560D-4FC1-8F3F-4FE22AA66B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C426-C850-4555-870A-DEA072B15BD6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7D90-560D-4FC1-8F3F-4FE22AA66B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C426-C850-4555-870A-DEA072B15BD6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7D90-560D-4FC1-8F3F-4FE22AA66B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C426-C850-4555-870A-DEA072B15BD6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7D90-560D-4FC1-8F3F-4FE22AA66B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C426-C850-4555-870A-DEA072B15BD6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E7D90-560D-4FC1-8F3F-4FE22AA66B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9C426-C850-4555-870A-DEA072B15BD6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E7D90-560D-4FC1-8F3F-4FE22AA66B6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un9-9.userapi.com/impg/k7SetGo_kTO1D3e2N4IDBhb80uqJhArHvt1hbw/EN7F3qriPcc.jpg?size=595x423&amp;quality=95&amp;sign=627213da7f98ef2a91ea6d714fb0d2c3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7737428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sun9-69.userapi.com/impg/kRB5hCxOKr0RGDAtTeDCO72ELU7T2iXf5PVagA/cBEKJ4fh1SI.jpg?size=595x471&amp;quality=95&amp;sign=df3b24585e94cb5a324083e747e244ae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00042"/>
            <a:ext cx="7072362" cy="55984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s://sun9-11.userapi.com/impg/kbypO4tQuRJ0G42Rs6EzOlRZVkxVC5FrR5lSrg/U4wMjh32dfk.jpg?size=595x1180&amp;quality=95&amp;sign=a26c45b76d64145a23cc0be33e72af13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-169" b="49491"/>
          <a:stretch>
            <a:fillRect/>
          </a:stretch>
        </p:blipFill>
        <p:spPr bwMode="auto">
          <a:xfrm>
            <a:off x="500034" y="1000108"/>
            <a:ext cx="4071966" cy="4071966"/>
          </a:xfrm>
          <a:prstGeom prst="rect">
            <a:avLst/>
          </a:prstGeom>
          <a:noFill/>
        </p:spPr>
      </p:pic>
      <p:pic>
        <p:nvPicPr>
          <p:cNvPr id="6" name="Picture 2" descr="https://sun9-11.userapi.com/impg/kbypO4tQuRJ0G42Rs6EzOlRZVkxVC5FrR5lSrg/U4wMjh32dfk.jpg?size=595x1180&amp;quality=95&amp;sign=a26c45b76d64145a23cc0be33e72af13&amp;type=album"/>
          <p:cNvPicPr>
            <a:picLocks noChangeAspect="1" noChangeArrowheads="1"/>
          </p:cNvPicPr>
          <p:nvPr/>
        </p:nvPicPr>
        <p:blipFill>
          <a:blip r:embed="rId2"/>
          <a:srcRect t="50509"/>
          <a:stretch>
            <a:fillRect/>
          </a:stretch>
        </p:blipFill>
        <p:spPr bwMode="auto">
          <a:xfrm>
            <a:off x="4714876" y="1000108"/>
            <a:ext cx="4075918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sun9-49.userapi.com/impg/0P4zsufa1n4lhjhR2LuByDHhM0y-R-La7KTG2A/JZeSeMVDKl0.jpg?size=595x1024&amp;quality=95&amp;sign=5722602ebbf76825a5489ba5364c4bd1&amp;type=album"/>
          <p:cNvPicPr>
            <a:picLocks noChangeAspect="1" noChangeArrowheads="1"/>
          </p:cNvPicPr>
          <p:nvPr/>
        </p:nvPicPr>
        <p:blipFill>
          <a:blip r:embed="rId2"/>
          <a:srcRect r="2139" b="58824"/>
          <a:stretch>
            <a:fillRect/>
          </a:stretch>
        </p:blipFill>
        <p:spPr bwMode="auto">
          <a:xfrm>
            <a:off x="785786" y="1071545"/>
            <a:ext cx="6572296" cy="47592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un9-49.userapi.com/impg/0P4zsufa1n4lhjhR2LuByDHhM0y-R-La7KTG2A/JZeSeMVDKl0.jpg?size=595x1024&amp;quality=95&amp;sign=5722602ebbf76825a5489ba5364c4bd1&amp;type=album"/>
          <p:cNvPicPr>
            <a:picLocks noChangeAspect="1" noChangeArrowheads="1"/>
          </p:cNvPicPr>
          <p:nvPr/>
        </p:nvPicPr>
        <p:blipFill>
          <a:blip r:embed="rId2"/>
          <a:srcRect t="41176"/>
          <a:stretch>
            <a:fillRect/>
          </a:stretch>
        </p:blipFill>
        <p:spPr bwMode="auto">
          <a:xfrm>
            <a:off x="1714480" y="571480"/>
            <a:ext cx="5500726" cy="55687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sun9-80.userapi.com/impg/0RLACFRrKfusDjXAxqkeJcjnKkgeukpoxfnYFA/glnw1AKCTyc.jpg?size=595x853&amp;quality=95&amp;sign=da0d8034ea769f6716ce9e7e16c62ed9&amp;type=album"/>
          <p:cNvPicPr>
            <a:picLocks noChangeAspect="1" noChangeArrowheads="1"/>
          </p:cNvPicPr>
          <p:nvPr/>
        </p:nvPicPr>
        <p:blipFill>
          <a:blip r:embed="rId2"/>
          <a:srcRect r="3509" b="71854"/>
          <a:stretch>
            <a:fillRect/>
          </a:stretch>
        </p:blipFill>
        <p:spPr bwMode="auto">
          <a:xfrm>
            <a:off x="214282" y="2571744"/>
            <a:ext cx="3929090" cy="1643074"/>
          </a:xfrm>
          <a:prstGeom prst="rect">
            <a:avLst/>
          </a:prstGeom>
          <a:noFill/>
        </p:spPr>
      </p:pic>
      <p:pic>
        <p:nvPicPr>
          <p:cNvPr id="5" name="Picture 2" descr="https://sun9-80.userapi.com/impg/0RLACFRrKfusDjXAxqkeJcjnKkgeukpoxfnYFA/glnw1AKCTyc.jpg?size=595x853&amp;quality=95&amp;sign=da0d8034ea769f6716ce9e7e16c62ed9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9370" r="1754"/>
          <a:stretch>
            <a:fillRect/>
          </a:stretch>
        </p:blipFill>
        <p:spPr bwMode="auto">
          <a:xfrm>
            <a:off x="4143372" y="1500174"/>
            <a:ext cx="4762983" cy="49089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2023-10-20T05:27:59Z</dcterms:created>
  <dcterms:modified xsi:type="dcterms:W3CDTF">2023-10-20T06:56:27Z</dcterms:modified>
</cp:coreProperties>
</file>