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3" r:id="rId3"/>
    <p:sldId id="292" r:id="rId4"/>
    <p:sldId id="291" r:id="rId5"/>
    <p:sldId id="293" r:id="rId6"/>
    <p:sldId id="264" r:id="rId7"/>
    <p:sldId id="269" r:id="rId8"/>
    <p:sldId id="294" r:id="rId9"/>
    <p:sldId id="260" r:id="rId10"/>
    <p:sldId id="262" r:id="rId11"/>
    <p:sldId id="28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94660"/>
  </p:normalViewPr>
  <p:slideViewPr>
    <p:cSldViewPr>
      <p:cViewPr varScale="1">
        <p:scale>
          <a:sx n="68" d="100"/>
          <a:sy n="68" d="100"/>
        </p:scale>
        <p:origin x="146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8D184A-C1A3-4FBE-8533-A19B76F8C74E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DC846A-3E03-44BA-BF20-1FB09B8B9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95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C846A-3E03-44BA-BF20-1FB09B8B91A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370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forum.materinstvo.ru/uploads/1353404308/post-56988-1353469615.png" TargetMode="External"/><Relationship Id="rId13" Type="http://schemas.openxmlformats.org/officeDocument/2006/relationships/hyperlink" Target="https://img.freepik.com/free-vector/beautiful-farm-on-nature-background_29190-1006.jpg?size=338&amp;ext=jpg" TargetMode="External"/><Relationship Id="rId3" Type="http://schemas.openxmlformats.org/officeDocument/2006/relationships/hyperlink" Target="https://scopeblog.stanford.edu/wp-content/uploads/2017/08/error-24842_1280.png" TargetMode="External"/><Relationship Id="rId7" Type="http://schemas.openxmlformats.org/officeDocument/2006/relationships/hyperlink" Target="http://toxsch.ru/wp-content/uploads/stories/news/2015/11.2015/01.11/0_12509c_168961a5_orig.png" TargetMode="External"/><Relationship Id="rId12" Type="http://schemas.openxmlformats.org/officeDocument/2006/relationships/hyperlink" Target="https://hostingkartinok.com/uploads/images/2011/05/61ff7edbea4c02c3bc959fabf25386ed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s04.infourok.ru/uploads/ex/066f/0011b9ae-98326757/hello_html_52b179b4.gif" TargetMode="External"/><Relationship Id="rId11" Type="http://schemas.openxmlformats.org/officeDocument/2006/relationships/hyperlink" Target="https://2.bp.blogspot.com/-8qH0wOfbfVM/WqUos6Hwx5I/AAAAAAAAJfc/XP4nlENQxKkIk8dK3vfiosYIvJwPVF5NgCLcBGAs/s1600/%D0%BF%D0%BE%D0%B5%D0%B7%D0%B4%D0%B0_DoV-+(10).png" TargetMode="External"/><Relationship Id="rId5" Type="http://schemas.openxmlformats.org/officeDocument/2006/relationships/hyperlink" Target="https://vk.com/away.php?to=https://us.123rf.com/450wm/merggy/merggy1306/merggy130600031/20242648-vector-illustration-beautiful-village-on-the-hills.jpg?ver=6&amp;cc_key" TargetMode="External"/><Relationship Id="rId15" Type="http://schemas.openxmlformats.org/officeDocument/2006/relationships/hyperlink" Target="http://www.playcast.ru/uploads/2017/03/01/21838020.jpg" TargetMode="External"/><Relationship Id="rId10" Type="http://schemas.openxmlformats.org/officeDocument/2006/relationships/hyperlink" Target="https://avatars.mds.yandex.net/get-pdb/875592/4c91c72d-4ce2-4d6c-8c52-9e2202b092d9/s1200" TargetMode="External"/><Relationship Id="rId4" Type="http://schemas.openxmlformats.org/officeDocument/2006/relationships/hyperlink" Target="https://404store.com/2017/03/16/house-163526_1280.jpg" TargetMode="External"/><Relationship Id="rId9" Type="http://schemas.openxmlformats.org/officeDocument/2006/relationships/hyperlink" Target="http://&#1084;&#1077;&#1076;&#1074;&#1077;&#1085;&#1082;&#1072;2&#1089;&#1082;&#1072;&#1079;&#1082;&#1072;.&#1088;&#1092;/attachments/Image/0_c40c4_2f0965f2_orig_1.png?template=generic" TargetMode="External"/><Relationship Id="rId14" Type="http://schemas.openxmlformats.org/officeDocument/2006/relationships/hyperlink" Target="http://www.sos-kazakhstan.kz/upload/userfiles/images/domik%20v%20derevne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3.png"/><Relationship Id="rId11" Type="http://schemas.microsoft.com/office/2007/relationships/hdphoto" Target="../media/hdphoto2.wdp"/><Relationship Id="rId5" Type="http://schemas.openxmlformats.org/officeDocument/2006/relationships/image" Target="../media/image12.jpeg"/><Relationship Id="rId10" Type="http://schemas.openxmlformats.org/officeDocument/2006/relationships/image" Target="../media/image15.png"/><Relationship Id="rId4" Type="http://schemas.openxmlformats.org/officeDocument/2006/relationships/notesSlide" Target="../notesSlides/notesSlide1.xml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988840"/>
            <a:ext cx="77768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8000" b="1" dirty="0">
                <a:ln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</a:rPr>
              <a:t>Trip to London</a:t>
            </a:r>
            <a:endParaRPr lang="ru-RU" sz="8000" b="1" dirty="0">
              <a:ln>
                <a:solidFill>
                  <a:schemeClr val="accent4">
                    <a:lumMod val="75000"/>
                  </a:schemeClr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5013176"/>
            <a:ext cx="39604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Учитель: Лобанова И.В.</a:t>
            </a:r>
          </a:p>
          <a:p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МБОУ СОШ №4 п. Добровольск</a:t>
            </a:r>
          </a:p>
          <a:p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07.12.2023г.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rror-24842_128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84368" y="5733256"/>
            <a:ext cx="936104" cy="935373"/>
          </a:xfrm>
          <a:prstGeom prst="rect">
            <a:avLst/>
          </a:prstGeom>
        </p:spPr>
      </p:pic>
      <p:sp>
        <p:nvSpPr>
          <p:cNvPr id="5" name="Вертикальный свиток 4"/>
          <p:cNvSpPr/>
          <p:nvPr/>
        </p:nvSpPr>
        <p:spPr>
          <a:xfrm>
            <a:off x="2771800" y="1700808"/>
            <a:ext cx="6156176" cy="3888432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+mj-lt"/>
              </a:rPr>
              <a:t>Наше путешествие не закончилось.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+mj-lt"/>
              </a:rPr>
              <a:t>Это только первая остановка.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+mj-lt"/>
              </a:rPr>
              <a:t>Прошу каждого из вас сказать:</a:t>
            </a:r>
          </a:p>
          <a:p>
            <a:pPr algn="ctr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+mj-lt"/>
              </a:rPr>
              <a:t>что было самым трудным на уроке,</a:t>
            </a:r>
          </a:p>
          <a:p>
            <a:pPr algn="ctr">
              <a:buFontTx/>
              <a:buChar char="-"/>
            </a:pPr>
            <a:r>
              <a:rPr lang="ru-RU" sz="2000" dirty="0">
                <a:solidFill>
                  <a:srgbClr val="C00000"/>
                </a:solidFill>
                <a:latin typeface="+mj-lt"/>
              </a:rPr>
              <a:t>что было самым интересным,</a:t>
            </a:r>
          </a:p>
          <a:p>
            <a:pPr algn="ctr">
              <a:buFontTx/>
              <a:buChar char="-"/>
            </a:pPr>
            <a:r>
              <a:rPr lang="ru-RU" sz="2000" dirty="0">
                <a:solidFill>
                  <a:srgbClr val="00B050"/>
                </a:solidFill>
                <a:latin typeface="+mj-lt"/>
              </a:rPr>
              <a:t> что нового вы узнали на уроке,</a:t>
            </a:r>
          </a:p>
          <a:p>
            <a:pPr algn="ctr"/>
            <a:r>
              <a:rPr lang="ru-RU" sz="2000" dirty="0">
                <a:solidFill>
                  <a:srgbClr val="7030A0"/>
                </a:solidFill>
                <a:latin typeface="+mj-lt"/>
              </a:rPr>
              <a:t>- что вам запомнилось больше всего.</a:t>
            </a:r>
          </a:p>
          <a:p>
            <a:pPr algn="ctr"/>
            <a:r>
              <a:rPr lang="ru-RU" sz="4000" b="1" i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i="1" dirty="0">
                <a:solidFill>
                  <a:srgbClr val="FF0000"/>
                </a:solidFill>
                <a:latin typeface="+mj-lt"/>
              </a:rPr>
              <a:t>See you soon</a:t>
            </a:r>
            <a:r>
              <a:rPr lang="ru-RU" sz="4000" b="1" i="1" dirty="0">
                <a:solidFill>
                  <a:srgbClr val="FF0000"/>
                </a:solidFill>
                <a:latin typeface="+mj-lt"/>
              </a:rPr>
              <a:t>!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3347864" y="1772816"/>
            <a:ext cx="5320680" cy="3744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500264" y="1925216"/>
            <a:ext cx="5320680" cy="3744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2276872"/>
            <a:ext cx="813690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https://scopeblog.stanford.edu/wp-content/uploads/2017/08/error-24842_1280.png</a:t>
            </a:r>
            <a:endParaRPr lang="ru-RU" sz="1400" dirty="0"/>
          </a:p>
          <a:p>
            <a:r>
              <a:rPr lang="en-US" sz="1400" dirty="0">
                <a:hlinkClick r:id="rId4"/>
              </a:rPr>
              <a:t>https://404store.com/2017/03/16/house-163526_1280.jpg</a:t>
            </a:r>
            <a:endParaRPr lang="ru-RU" sz="1400" dirty="0"/>
          </a:p>
          <a:p>
            <a:r>
              <a:rPr lang="en-US" sz="1400" dirty="0">
                <a:hlinkClick r:id="rId5"/>
              </a:rPr>
              <a:t>https://vk.com/away.php?to=https%3A%2F%2Fus.123rf.com%2F450wm%2Fmerggy%2Fmerggy1306%2Fmerggy130600031%2F20242648-vector-illustration-beautiful-village-on-the-hills.jpg%3Fver%3D6&amp;cc_key</a:t>
            </a:r>
            <a:endParaRPr lang="ru-RU" sz="1400" dirty="0"/>
          </a:p>
          <a:p>
            <a:r>
              <a:rPr lang="en-US" sz="1400" dirty="0">
                <a:hlinkClick r:id="rId6"/>
              </a:rPr>
              <a:t>https://ds04.infourok.ru/uploads/ex/066f/0011b9ae-98326757/hello_html_52b179b4.gif</a:t>
            </a:r>
            <a:endParaRPr lang="ru-RU" sz="1400" dirty="0"/>
          </a:p>
          <a:p>
            <a:r>
              <a:rPr lang="en-US" sz="1400" dirty="0">
                <a:hlinkClick r:id="rId7"/>
              </a:rPr>
              <a:t>http://toxsch.ru/wp-content/uploads/stories/news/2015/11.2015/01.11/0_12509c_168961a5_orig.png</a:t>
            </a:r>
            <a:endParaRPr lang="ru-RU" sz="1400" dirty="0"/>
          </a:p>
          <a:p>
            <a:r>
              <a:rPr lang="en-US" sz="1400" dirty="0">
                <a:hlinkClick r:id="rId8"/>
              </a:rPr>
              <a:t>https://forum.materinstvo.ru/uploads/1353404308/post-56988-1353469615.png</a:t>
            </a:r>
            <a:endParaRPr lang="ru-RU" sz="1400" dirty="0"/>
          </a:p>
          <a:p>
            <a:r>
              <a:rPr lang="en-US" sz="1400" dirty="0">
                <a:hlinkClick r:id="rId9"/>
              </a:rPr>
              <a:t>http://</a:t>
            </a:r>
            <a:r>
              <a:rPr lang="ru-RU" sz="1400" dirty="0">
                <a:hlinkClick r:id="rId9"/>
              </a:rPr>
              <a:t>медвенка2сказка.рф/</a:t>
            </a:r>
            <a:r>
              <a:rPr lang="en-US" sz="1400" dirty="0">
                <a:hlinkClick r:id="rId9"/>
              </a:rPr>
              <a:t>attachments/Image/0_c40c4_2f0965f2_orig_1.png?template=generic</a:t>
            </a:r>
            <a:endParaRPr lang="ru-RU" sz="1400" dirty="0"/>
          </a:p>
          <a:p>
            <a:r>
              <a:rPr lang="en-US" sz="1400" dirty="0">
                <a:hlinkClick r:id="rId10"/>
              </a:rPr>
              <a:t>https://avatars.mds.yandex.net/get-pdb/875592/4c91c72d-4ce2-4d6c-8c52-9e2202b092d9/s1200</a:t>
            </a:r>
            <a:endParaRPr lang="ru-RU" sz="1400" dirty="0"/>
          </a:p>
          <a:p>
            <a:r>
              <a:rPr lang="en-US" sz="1400" dirty="0">
                <a:hlinkClick r:id="rId11"/>
              </a:rPr>
              <a:t>https://2.bp.blogspot.com/-8qH0wOfbfVM/WqUos6Hwx5I/AAAAAAAAJfc/XP4nlENQxKkIk8dK3vfiosYIvJwPVF5NgCLcBGAs/s1600/%25D0%25BF%25D0%25BE%25D0%25B5%25D0%25B7%25D0%25B4%25D0%25B0_DoV-%2B%252810%2529.png</a:t>
            </a:r>
            <a:endParaRPr lang="ru-RU" sz="1400" dirty="0"/>
          </a:p>
          <a:p>
            <a:r>
              <a:rPr lang="en-US" sz="1400" dirty="0">
                <a:hlinkClick r:id="rId12"/>
              </a:rPr>
              <a:t>https://hostingkartinok.com/uploads/images/2011/05/61ff7edbea4c02c3bc959fabf25386ed.jpg</a:t>
            </a:r>
            <a:endParaRPr lang="ru-RU" sz="1400" dirty="0"/>
          </a:p>
          <a:p>
            <a:r>
              <a:rPr lang="en-US" sz="1400" dirty="0">
                <a:hlinkClick r:id="rId13"/>
              </a:rPr>
              <a:t>https://img.freepik.com/free-vector/beautiful-farm-on-nature-background_29190-1006.jpg?size=338&amp;ext=jpg</a:t>
            </a:r>
            <a:endParaRPr lang="ru-RU" sz="1400" dirty="0"/>
          </a:p>
          <a:p>
            <a:r>
              <a:rPr lang="en-US" sz="1400" dirty="0">
                <a:hlinkClick r:id="rId14"/>
              </a:rPr>
              <a:t>http://www.sos-kazakhstan.kz/upload/userfiles/images/domik%20v%20derevne.jpg</a:t>
            </a:r>
            <a:endParaRPr lang="ru-RU" sz="1400" dirty="0"/>
          </a:p>
          <a:p>
            <a:r>
              <a:rPr lang="ru-RU" sz="1400" u="sng" dirty="0">
                <a:hlinkClick r:id="rId15"/>
              </a:rPr>
              <a:t>http://www.playcast.ru/uploads/2017/03/01/21838020.jpg</a:t>
            </a:r>
            <a:endParaRPr lang="ru-RU" sz="1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51720" y="836712"/>
            <a:ext cx="518457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/>
              <a:t>Интернет-ресурсы</a:t>
            </a:r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/>
        </p:nvSpPr>
        <p:spPr>
          <a:xfrm>
            <a:off x="6876256" y="6021288"/>
            <a:ext cx="2088232" cy="648072"/>
          </a:xfrm>
          <a:prstGeom prst="actionButtonBlank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Let`s go!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3275856" y="1700808"/>
            <a:ext cx="5544616" cy="410445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9B39AE-BF49-50FF-F17B-386625254E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60" y="908720"/>
            <a:ext cx="5508612" cy="4923547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/>
        </p:nvSpPr>
        <p:spPr>
          <a:xfrm>
            <a:off x="6876256" y="6021288"/>
            <a:ext cx="2088232" cy="648072"/>
          </a:xfrm>
          <a:prstGeom prst="actionButtonBlank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Let`s go!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3395322" y="1772816"/>
            <a:ext cx="5544616" cy="410445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4800" b="1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[d] — [t]</a:t>
            </a:r>
            <a:endParaRPr lang="ru-RU" sz="4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[θ] </a:t>
            </a:r>
            <a:r>
              <a:rPr lang="en-US" sz="48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48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[ð] </a:t>
            </a:r>
            <a:endParaRPr lang="ru-RU" sz="4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[h] </a:t>
            </a:r>
            <a:endParaRPr lang="ru-RU" sz="4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5416894"/>
      </p:ext>
    </p:ext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/>
        </p:nvSpPr>
        <p:spPr>
          <a:xfrm>
            <a:off x="6876256" y="6021288"/>
            <a:ext cx="2088232" cy="648072"/>
          </a:xfrm>
          <a:prstGeom prst="actionButtonBlank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Let`s go!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3275856" y="1700808"/>
            <a:ext cx="5544616" cy="410445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3B9A0A15-BCBD-B6C1-BB11-EDBCDC0203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049" y="2492896"/>
            <a:ext cx="4400230" cy="311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116262"/>
      </p:ext>
    </p:ext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/>
        </p:nvSpPr>
        <p:spPr>
          <a:xfrm>
            <a:off x="6876256" y="6021288"/>
            <a:ext cx="2088232" cy="648072"/>
          </a:xfrm>
          <a:prstGeom prst="actionButtonBlank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Let`s go!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CA588CA-E660-B46B-B360-7B2F43716C4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981" t="9615" r="6362" b="11539"/>
          <a:stretch/>
        </p:blipFill>
        <p:spPr>
          <a:xfrm>
            <a:off x="1979712" y="908720"/>
            <a:ext cx="6565022" cy="3024336"/>
          </a:xfrm>
          <a:prstGeom prst="rect">
            <a:avLst/>
          </a:prstGeom>
        </p:spPr>
      </p:pic>
      <p:sp>
        <p:nvSpPr>
          <p:cNvPr id="3" name="Надпись 1">
            <a:extLst>
              <a:ext uri="{FF2B5EF4-FFF2-40B4-BE49-F238E27FC236}">
                <a16:creationId xmlns:a16="http://schemas.microsoft.com/office/drawing/2014/main" id="{A31349A4-D3E7-E46D-683D-BD7271CA99CA}"/>
              </a:ext>
            </a:extLst>
          </p:cNvPr>
          <p:cNvSpPr txBox="1"/>
          <p:nvPr/>
        </p:nvSpPr>
        <p:spPr>
          <a:xfrm>
            <a:off x="2555776" y="2060848"/>
            <a:ext cx="304800" cy="361950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200" kern="10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</a:t>
            </a:r>
            <a:endParaRPr lang="ru-RU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Надпись 1">
            <a:extLst>
              <a:ext uri="{FF2B5EF4-FFF2-40B4-BE49-F238E27FC236}">
                <a16:creationId xmlns:a16="http://schemas.microsoft.com/office/drawing/2014/main" id="{421FE20A-C3E1-4E8B-5921-A5F1C2ACB1AF}"/>
              </a:ext>
            </a:extLst>
          </p:cNvPr>
          <p:cNvSpPr txBox="1"/>
          <p:nvPr/>
        </p:nvSpPr>
        <p:spPr>
          <a:xfrm>
            <a:off x="3081675" y="2066390"/>
            <a:ext cx="709930" cy="399415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100" kern="1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07.12.23</a:t>
            </a:r>
            <a:endParaRPr lang="ru-RU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Надпись 1">
            <a:extLst>
              <a:ext uri="{FF2B5EF4-FFF2-40B4-BE49-F238E27FC236}">
                <a16:creationId xmlns:a16="http://schemas.microsoft.com/office/drawing/2014/main" id="{C35ACA96-EF32-953A-5C24-80DA79DAE518}"/>
              </a:ext>
            </a:extLst>
          </p:cNvPr>
          <p:cNvSpPr txBox="1"/>
          <p:nvPr/>
        </p:nvSpPr>
        <p:spPr>
          <a:xfrm>
            <a:off x="4204071" y="2075976"/>
            <a:ext cx="981075" cy="447879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100" kern="1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sixteen</a:t>
            </a:r>
            <a:r>
              <a:rPr lang="en-US" sz="1100" kern="1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 </a:t>
            </a:r>
            <a:r>
              <a:rPr lang="en-US" sz="1100" kern="1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US" sz="1100" kern="1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)        </a:t>
            </a:r>
            <a:endParaRPr lang="ru-RU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Надпись 1">
            <a:extLst>
              <a:ext uri="{FF2B5EF4-FFF2-40B4-BE49-F238E27FC236}">
                <a16:creationId xmlns:a16="http://schemas.microsoft.com/office/drawing/2014/main" id="{1CF562F6-4FA6-5A44-0EFE-6BA4CC76E072}"/>
              </a:ext>
            </a:extLst>
          </p:cNvPr>
          <p:cNvSpPr txBox="1"/>
          <p:nvPr/>
        </p:nvSpPr>
        <p:spPr>
          <a:xfrm>
            <a:off x="3919232" y="2069012"/>
            <a:ext cx="253365" cy="399415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100" kern="1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</a:t>
            </a:r>
            <a:endParaRPr lang="ru-RU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Надпись 1">
            <a:extLst>
              <a:ext uri="{FF2B5EF4-FFF2-40B4-BE49-F238E27FC236}">
                <a16:creationId xmlns:a16="http://schemas.microsoft.com/office/drawing/2014/main" id="{AC7CE968-F95F-5050-6605-20305F375118}"/>
              </a:ext>
            </a:extLst>
          </p:cNvPr>
          <p:cNvSpPr txBox="1"/>
          <p:nvPr/>
        </p:nvSpPr>
        <p:spPr>
          <a:xfrm>
            <a:off x="5231253" y="2037035"/>
            <a:ext cx="1057275" cy="657225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ysClr val="windowText" lastClr="000000">
                      <a:alpha val="40000"/>
                    </a:sys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nineteen</a:t>
            </a:r>
            <a:endParaRPr kumimoji="0" lang="ru-RU" sz="1100" b="0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ysClr val="windowText" lastClr="000000">
                      <a:alpha val="40000"/>
                    </a:sys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        )</a:t>
            </a:r>
            <a:endParaRPr kumimoji="0" lang="ru-RU" sz="1100" b="0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адпись 1">
            <a:extLst>
              <a:ext uri="{FF2B5EF4-FFF2-40B4-BE49-F238E27FC236}">
                <a16:creationId xmlns:a16="http://schemas.microsoft.com/office/drawing/2014/main" id="{0E80F64E-60F8-CAA1-4471-BA55D3008E0C}"/>
              </a:ext>
            </a:extLst>
          </p:cNvPr>
          <p:cNvSpPr txBox="1"/>
          <p:nvPr/>
        </p:nvSpPr>
        <p:spPr>
          <a:xfrm>
            <a:off x="2473397" y="2494552"/>
            <a:ext cx="501650" cy="399415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ysClr val="windowText" lastClr="000000">
                      <a:alpha val="40000"/>
                    </a:sys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11.00</a:t>
            </a:r>
            <a:endParaRPr kumimoji="0" lang="ru-RU" sz="1100" b="0" i="0" u="none" strike="noStrike" kern="1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Надпись 1">
            <a:extLst>
              <a:ext uri="{FF2B5EF4-FFF2-40B4-BE49-F238E27FC236}">
                <a16:creationId xmlns:a16="http://schemas.microsoft.com/office/drawing/2014/main" id="{87F013A6-8F8D-0923-3F0A-42402658ABC0}"/>
              </a:ext>
            </a:extLst>
          </p:cNvPr>
          <p:cNvSpPr txBox="1"/>
          <p:nvPr/>
        </p:nvSpPr>
        <p:spPr>
          <a:xfrm>
            <a:off x="3341732" y="2494552"/>
            <a:ext cx="254000" cy="399415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ysClr val="windowText" lastClr="000000">
                      <a:alpha val="40000"/>
                    </a:sys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endParaRPr kumimoji="0" lang="ru-RU" sz="1100" b="0" i="0" u="none" strike="noStrike" kern="1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Надпись 1">
            <a:extLst>
              <a:ext uri="{FF2B5EF4-FFF2-40B4-BE49-F238E27FC236}">
                <a16:creationId xmlns:a16="http://schemas.microsoft.com/office/drawing/2014/main" id="{63302A30-2371-7CDE-B68F-E9CD5A0D202D}"/>
              </a:ext>
            </a:extLst>
          </p:cNvPr>
          <p:cNvSpPr txBox="1"/>
          <p:nvPr/>
        </p:nvSpPr>
        <p:spPr>
          <a:xfrm>
            <a:off x="3725807" y="2523856"/>
            <a:ext cx="735965" cy="417195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200" kern="1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LONDON</a:t>
            </a:r>
            <a:endParaRPr lang="ru-RU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Надпись 1">
            <a:extLst>
              <a:ext uri="{FF2B5EF4-FFF2-40B4-BE49-F238E27FC236}">
                <a16:creationId xmlns:a16="http://schemas.microsoft.com/office/drawing/2014/main" id="{8771C32F-FE91-FA2B-719F-0D0AC586596A}"/>
              </a:ext>
            </a:extLst>
          </p:cNvPr>
          <p:cNvSpPr txBox="1"/>
          <p:nvPr/>
        </p:nvSpPr>
        <p:spPr>
          <a:xfrm>
            <a:off x="5376709" y="2941051"/>
            <a:ext cx="414655" cy="417195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200" kern="10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20£ </a:t>
            </a:r>
            <a:endParaRPr lang="ru-RU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3797FDC-7133-EF56-56B3-0BD1FE4F4041}"/>
              </a:ext>
            </a:extLst>
          </p:cNvPr>
          <p:cNvSpPr/>
          <p:nvPr/>
        </p:nvSpPr>
        <p:spPr>
          <a:xfrm>
            <a:off x="2978521" y="2941051"/>
            <a:ext cx="1101840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Lobanova Irina</a:t>
            </a:r>
            <a:endParaRPr lang="ru-RU" sz="1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620B77D-514E-42F3-A3AF-4AA2EA01AD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8833" y="2776444"/>
            <a:ext cx="1243692" cy="329213"/>
          </a:xfrm>
          <a:prstGeom prst="rect">
            <a:avLst/>
          </a:prstGeom>
        </p:spPr>
      </p:pic>
      <p:sp>
        <p:nvSpPr>
          <p:cNvPr id="16" name="Надпись 1">
            <a:extLst>
              <a:ext uri="{FF2B5EF4-FFF2-40B4-BE49-F238E27FC236}">
                <a16:creationId xmlns:a16="http://schemas.microsoft.com/office/drawing/2014/main" id="{7D7882F0-848D-A3F3-855F-E91EEDEE1E45}"/>
              </a:ext>
            </a:extLst>
          </p:cNvPr>
          <p:cNvSpPr txBox="1"/>
          <p:nvPr/>
        </p:nvSpPr>
        <p:spPr>
          <a:xfrm>
            <a:off x="7391734" y="2037034"/>
            <a:ext cx="1057275" cy="657225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ysClr val="windowText" lastClr="000000">
                      <a:alpha val="40000"/>
                    </a:sys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nineteen</a:t>
            </a:r>
            <a:endParaRPr kumimoji="0" lang="ru-RU" sz="1100" b="0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ysClr val="windowText" lastClr="000000">
                      <a:alpha val="40000"/>
                    </a:sys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        )</a:t>
            </a:r>
            <a:endParaRPr kumimoji="0" lang="ru-RU" sz="1100" b="0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Заголовок 16">
            <a:extLst>
              <a:ext uri="{FF2B5EF4-FFF2-40B4-BE49-F238E27FC236}">
                <a16:creationId xmlns:a16="http://schemas.microsoft.com/office/drawing/2014/main" id="{3514C4FA-F7C6-37C6-AD13-F3BCA62ED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2212" y="2097048"/>
            <a:ext cx="688273" cy="268598"/>
          </a:xfrm>
        </p:spPr>
        <p:txBody>
          <a:bodyPr>
            <a:normAutofit fontScale="90000"/>
          </a:bodyPr>
          <a:lstStyle/>
          <a:p>
            <a:r>
              <a:rPr lang="en-US" sz="1200" dirty="0"/>
              <a:t>16</a:t>
            </a:r>
            <a:endParaRPr lang="ru-RU" sz="1200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4AEB350-0824-C0C8-F525-8F976CC733CE}"/>
              </a:ext>
            </a:extLst>
          </p:cNvPr>
          <p:cNvSpPr/>
          <p:nvPr/>
        </p:nvSpPr>
        <p:spPr>
          <a:xfrm>
            <a:off x="7927920" y="2802550"/>
            <a:ext cx="341760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16</a:t>
            </a:r>
            <a:endParaRPr lang="ru-RU" sz="1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4B0583A-F606-26F5-6B57-4861252EC075}"/>
              </a:ext>
            </a:extLst>
          </p:cNvPr>
          <p:cNvSpPr/>
          <p:nvPr/>
        </p:nvSpPr>
        <p:spPr>
          <a:xfrm>
            <a:off x="5603542" y="2282388"/>
            <a:ext cx="341760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19</a:t>
            </a:r>
            <a:endParaRPr lang="ru-RU" sz="1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C040516-213C-8FD1-3CD6-5126281D6F8F}"/>
              </a:ext>
            </a:extLst>
          </p:cNvPr>
          <p:cNvSpPr/>
          <p:nvPr/>
        </p:nvSpPr>
        <p:spPr>
          <a:xfrm>
            <a:off x="7757040" y="2299915"/>
            <a:ext cx="341760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19</a:t>
            </a:r>
            <a:endParaRPr lang="ru-RU" sz="1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Надпись 1">
            <a:extLst>
              <a:ext uri="{FF2B5EF4-FFF2-40B4-BE49-F238E27FC236}">
                <a16:creationId xmlns:a16="http://schemas.microsoft.com/office/drawing/2014/main" id="{35DB28A6-8A19-C236-E7C8-A143CA5D9FD7}"/>
              </a:ext>
            </a:extLst>
          </p:cNvPr>
          <p:cNvSpPr txBox="1"/>
          <p:nvPr/>
        </p:nvSpPr>
        <p:spPr>
          <a:xfrm>
            <a:off x="6859488" y="2058937"/>
            <a:ext cx="304800" cy="361950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200" kern="10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</a:t>
            </a:r>
            <a:endParaRPr lang="ru-RU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Надпись 1">
            <a:extLst>
              <a:ext uri="{FF2B5EF4-FFF2-40B4-BE49-F238E27FC236}">
                <a16:creationId xmlns:a16="http://schemas.microsoft.com/office/drawing/2014/main" id="{E0361908-CCBB-1A5A-EDE0-F41CD51BAA10}"/>
              </a:ext>
            </a:extLst>
          </p:cNvPr>
          <p:cNvSpPr txBox="1"/>
          <p:nvPr/>
        </p:nvSpPr>
        <p:spPr>
          <a:xfrm>
            <a:off x="6680313" y="2380178"/>
            <a:ext cx="709930" cy="399415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100" kern="1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07.12.23</a:t>
            </a:r>
            <a:endParaRPr lang="ru-RU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Надпись 1">
            <a:extLst>
              <a:ext uri="{FF2B5EF4-FFF2-40B4-BE49-F238E27FC236}">
                <a16:creationId xmlns:a16="http://schemas.microsoft.com/office/drawing/2014/main" id="{7EFC259B-9429-B1CE-A09C-02482F40B4BA}"/>
              </a:ext>
            </a:extLst>
          </p:cNvPr>
          <p:cNvSpPr txBox="1"/>
          <p:nvPr/>
        </p:nvSpPr>
        <p:spPr>
          <a:xfrm>
            <a:off x="6834204" y="2742128"/>
            <a:ext cx="253365" cy="399415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100" kern="1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</a:t>
            </a:r>
            <a:endParaRPr lang="ru-RU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Надпись 1">
            <a:extLst>
              <a:ext uri="{FF2B5EF4-FFF2-40B4-BE49-F238E27FC236}">
                <a16:creationId xmlns:a16="http://schemas.microsoft.com/office/drawing/2014/main" id="{8D4509E2-8750-90AE-62A0-1BB8411DBBBE}"/>
              </a:ext>
            </a:extLst>
          </p:cNvPr>
          <p:cNvSpPr txBox="1"/>
          <p:nvPr/>
        </p:nvSpPr>
        <p:spPr>
          <a:xfrm>
            <a:off x="6706301" y="3100834"/>
            <a:ext cx="735965" cy="417195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200" kern="1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LONDON</a:t>
            </a:r>
            <a:endParaRPr lang="ru-RU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отправлени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87624" y="60597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08767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435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791580" y="476672"/>
            <a:ext cx="7560840" cy="108012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/>
              <a:t>Исчисляемые и неисчисляемые существительные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4C6AA42-D4C1-AFF8-9F8E-326DDF78629E}"/>
              </a:ext>
            </a:extLst>
          </p:cNvPr>
          <p:cNvSpPr/>
          <p:nvPr/>
        </p:nvSpPr>
        <p:spPr>
          <a:xfrm>
            <a:off x="886935" y="8090979"/>
            <a:ext cx="444732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Поместите здесь ваш текст</a:t>
            </a:r>
          </a:p>
        </p:txBody>
      </p:sp>
      <p:pic>
        <p:nvPicPr>
          <p:cNvPr id="1026" name="Picture 2" descr="https://static.mk.ru/upload/entities/2022/04/07/17/articles/facebookPicture/da/d6/15/8d/800366db7984ed0f25056fb3fa4597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681" y="1916832"/>
            <a:ext cx="7411751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7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ost-56988-1353469615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940152" y="3008039"/>
            <a:ext cx="3849961" cy="3849961"/>
          </a:xfrm>
        </p:spPr>
      </p:pic>
      <p:sp>
        <p:nvSpPr>
          <p:cNvPr id="3" name="Блок-схема: знак завершения 2"/>
          <p:cNvSpPr/>
          <p:nvPr/>
        </p:nvSpPr>
        <p:spPr>
          <a:xfrm>
            <a:off x="1115615" y="4024118"/>
            <a:ext cx="3210739" cy="792088"/>
          </a:xfrm>
          <a:prstGeom prst="flowChartTerminator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2400" dirty="0">
                <a:solidFill>
                  <a:prstClr val="black"/>
                </a:solidFill>
              </a:rPr>
              <a:t>May I help you?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844886" y="3232030"/>
            <a:ext cx="3151049" cy="792088"/>
          </a:xfrm>
          <a:prstGeom prst="flowChartTerminator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May I go out?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683568" y="2439942"/>
            <a:ext cx="3168352" cy="792088"/>
          </a:xfrm>
          <a:prstGeom prst="flowChartTerminator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May I come in?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3688" y="1196752"/>
            <a:ext cx="518457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i="1" dirty="0"/>
              <a:t>Dialogue in the Shop</a:t>
            </a:r>
            <a:endParaRPr lang="ru-RU" sz="4000" b="1" i="1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172400" y="6319640"/>
            <a:ext cx="971600" cy="538360"/>
          </a:xfrm>
          <a:prstGeom prst="actionButtonForwardNex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0590" y="4791359"/>
            <a:ext cx="3348384" cy="8169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8922" y="5608294"/>
            <a:ext cx="3225026" cy="81693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91450" y="4893650"/>
            <a:ext cx="38775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n-US" sz="2400" dirty="0">
                <a:solidFill>
                  <a:prstClr val="black"/>
                </a:solidFill>
              </a:rPr>
              <a:t>May I have </a:t>
            </a:r>
            <a:r>
              <a:rPr lang="en-US" sz="3200" b="1" dirty="0">
                <a:solidFill>
                  <a:srgbClr val="FF0000"/>
                </a:solidFill>
              </a:rPr>
              <a:t>some</a:t>
            </a:r>
            <a:r>
              <a:rPr lang="en-US" sz="2400" dirty="0">
                <a:solidFill>
                  <a:prstClr val="black"/>
                </a:solidFill>
              </a:rPr>
              <a:t> milk?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66539" y="5724373"/>
            <a:ext cx="28024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2400" dirty="0">
                <a:solidFill>
                  <a:prstClr val="black"/>
                </a:solidFill>
              </a:rPr>
              <a:t>May have </a:t>
            </a:r>
            <a:r>
              <a:rPr lang="en-US" sz="3200" b="1" dirty="0">
                <a:solidFill>
                  <a:srgbClr val="FF0000"/>
                </a:solidFill>
              </a:rPr>
              <a:t>ten</a:t>
            </a:r>
            <a:r>
              <a:rPr lang="en-US" sz="2400" dirty="0">
                <a:solidFill>
                  <a:prstClr val="black"/>
                </a:solidFill>
              </a:rPr>
              <a:t> eggs?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1711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7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ost-56988-1353469615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940152" y="3008039"/>
            <a:ext cx="3849961" cy="3849961"/>
          </a:xfrm>
        </p:spPr>
      </p:pic>
      <p:sp>
        <p:nvSpPr>
          <p:cNvPr id="3" name="Блок-схема: знак завершения 2"/>
          <p:cNvSpPr/>
          <p:nvPr/>
        </p:nvSpPr>
        <p:spPr>
          <a:xfrm>
            <a:off x="1239728" y="4024118"/>
            <a:ext cx="3210739" cy="792088"/>
          </a:xfrm>
          <a:prstGeom prst="flowChartTerminator">
            <a:avLst/>
          </a:prstGeom>
          <a:solidFill>
            <a:schemeClr val="accent6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2400" dirty="0">
                <a:solidFill>
                  <a:prstClr val="black"/>
                </a:solidFill>
              </a:rPr>
              <a:t>You are welcome!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917666" y="3244918"/>
            <a:ext cx="3151049" cy="792088"/>
          </a:xfrm>
          <a:prstGeom prst="flowChartTerminator">
            <a:avLst/>
          </a:prstGeom>
          <a:solidFill>
            <a:schemeClr val="accent6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>
                <a:solidFill>
                  <a:schemeClr val="tx1"/>
                </a:solidFill>
              </a:rPr>
              <a:t>Thank you!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683568" y="2439942"/>
            <a:ext cx="3168352" cy="792088"/>
          </a:xfrm>
          <a:prstGeom prst="flowChartTerminator">
            <a:avLst/>
          </a:prstGeom>
          <a:solidFill>
            <a:schemeClr val="accent6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Good morning !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3688" y="1196752"/>
            <a:ext cx="518457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i="1" dirty="0"/>
              <a:t>Dialogue in the Shop</a:t>
            </a:r>
            <a:endParaRPr lang="ru-RU" sz="4000" b="1" i="1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172400" y="6319640"/>
            <a:ext cx="971600" cy="538360"/>
          </a:xfrm>
          <a:prstGeom prst="actionButtonForwardNex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9195" y="5595406"/>
            <a:ext cx="3348384" cy="81693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679411" y="5773040"/>
            <a:ext cx="38775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n-US" sz="2400" dirty="0">
                <a:solidFill>
                  <a:prstClr val="black"/>
                </a:solidFill>
              </a:rPr>
              <a:t>Here you are.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1685297" y="4816206"/>
            <a:ext cx="3210739" cy="792088"/>
          </a:xfrm>
          <a:prstGeom prst="flowChartTerminator">
            <a:avLst/>
          </a:prstGeom>
          <a:solidFill>
            <a:schemeClr val="accent6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2400" dirty="0" err="1">
                <a:solidFill>
                  <a:prstClr val="black"/>
                </a:solidFill>
              </a:rPr>
              <a:t>Goodbuy</a:t>
            </a:r>
            <a:r>
              <a:rPr lang="en-US" sz="2400" dirty="0">
                <a:solidFill>
                  <a:prstClr val="black"/>
                </a:solidFill>
              </a:rPr>
              <a:t>!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55789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1711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1711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alphaModFix amt="9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аровозик с вагончиками-w7802 (1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-8677472" y="4134255"/>
            <a:ext cx="9144000" cy="2723745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72400" y="6319640"/>
            <a:ext cx="971600" cy="538360"/>
          </a:xfrm>
          <a:prstGeom prst="actionButtonForwardNex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прибыти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699792" y="6014840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7" y="2893838"/>
            <a:ext cx="2236232" cy="185110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401120" y="2967335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 rot="21267350">
            <a:off x="113626" y="3076239"/>
            <a:ext cx="2020981" cy="324308"/>
          </a:xfrm>
        </p:spPr>
        <p:txBody>
          <a:bodyPr>
            <a:noAutofit/>
          </a:bodyPr>
          <a:lstStyle/>
          <a:p>
            <a:r>
              <a:rPr lang="en-US" sz="2000" b="1" dirty="0"/>
              <a:t>Food Shop</a:t>
            </a:r>
            <a:endParaRPr lang="ru-RU" sz="2000" b="1" dirty="0"/>
          </a:p>
        </p:txBody>
      </p:sp>
      <p:sp>
        <p:nvSpPr>
          <p:cNvPr id="10" name="Стрелка вправо 9"/>
          <p:cNvSpPr/>
          <p:nvPr/>
        </p:nvSpPr>
        <p:spPr>
          <a:xfrm rot="21322758">
            <a:off x="838818" y="3448606"/>
            <a:ext cx="675568" cy="20899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8283">
            <a:off x="7284107" y="3206075"/>
            <a:ext cx="1008112" cy="86077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063 0.01364 L 0.95677 0.00301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00" y="-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468</Words>
  <Application>Microsoft Office PowerPoint</Application>
  <PresentationFormat>Экран (4:3)</PresentationFormat>
  <Paragraphs>73</Paragraphs>
  <Slides>11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16</vt:lpstr>
      <vt:lpstr>Презентация PowerPoint</vt:lpstr>
      <vt:lpstr>Презентация PowerPoint</vt:lpstr>
      <vt:lpstr>Презентация PowerPoint</vt:lpstr>
      <vt:lpstr>Food Shop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титульник</dc:title>
  <dc:creator>админ</dc:creator>
  <cp:lastModifiedBy>п.Добровольск МБОУ СОШ №4</cp:lastModifiedBy>
  <cp:revision>56</cp:revision>
  <dcterms:created xsi:type="dcterms:W3CDTF">2019-07-19T12:24:14Z</dcterms:created>
  <dcterms:modified xsi:type="dcterms:W3CDTF">2023-12-06T14:17:16Z</dcterms:modified>
</cp:coreProperties>
</file>