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500042"/>
            <a:ext cx="7406640" cy="1332040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СОГБОУ «Вяземская школа-интернат  для обучающихся с ограниченными возможностями здоровья»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365018"/>
          </a:xfrm>
        </p:spPr>
        <p:txBody>
          <a:bodyPr/>
          <a:lstStyle/>
          <a:p>
            <a:r>
              <a:rPr lang="ru-RU" dirty="0" smtClean="0"/>
              <a:t> Интегрированный у</a:t>
            </a:r>
            <a:r>
              <a:rPr lang="ru-RU" dirty="0" smtClean="0"/>
              <a:t>рок </a:t>
            </a:r>
            <a:r>
              <a:rPr lang="ru-RU" dirty="0" smtClean="0"/>
              <a:t>русского языка </a:t>
            </a:r>
          </a:p>
          <a:p>
            <a:r>
              <a:rPr lang="ru-RU" dirty="0" smtClean="0"/>
              <a:t>5 класс ФГОС УО (ИН) Вариант 1</a:t>
            </a:r>
          </a:p>
          <a:p>
            <a:r>
              <a:rPr lang="ru-RU" dirty="0" smtClean="0"/>
              <a:t>Тема : «Различение существительных по родам»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</a:p>
          <a:p>
            <a:pPr algn="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Новичкова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Е.В</a:t>
            </a:r>
            <a:r>
              <a:rPr lang="ru-RU" sz="1600" dirty="0" smtClean="0"/>
              <a:t>.,</a:t>
            </a:r>
          </a:p>
          <a:p>
            <a:pPr algn="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Педагог-психолог Яковлева Н.А.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Январь 2023г.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4497862"/>
          </a:xfrm>
        </p:spPr>
        <p:txBody>
          <a:bodyPr/>
          <a:lstStyle/>
          <a:p>
            <a:r>
              <a:rPr lang="ru-RU" dirty="0" smtClean="0"/>
              <a:t>Адр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с,   б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седа, м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локо, г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рой,  гр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ница,  обл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ко,  з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бота,  к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смос,   б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лото.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7360" y="1928802"/>
            <a:ext cx="7406640" cy="35719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Словарная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работа.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Открытый урок по русскому 5 класс ОВЗ ФГОС\плакат по рода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928670"/>
            <a:ext cx="7091392" cy="542928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97226"/>
          </a:xfrm>
        </p:spPr>
        <p:txBody>
          <a:bodyPr/>
          <a:lstStyle/>
          <a:p>
            <a:pPr algn="ctr"/>
            <a:r>
              <a:rPr lang="ru-RU" dirty="0" smtClean="0"/>
              <a:t>Род имен существительных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Чем отличается это стихотворение от других?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35608" y="1500174"/>
            <a:ext cx="7498080" cy="500066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УТРО. РОЩА. ЛУГ. РЕКА.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ВОЗДУХ. НЕБО. ОБЛАКА.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ИВА. ТРЕЛИ. СОЛОВЬИ.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СОЛНЦЕ. ОТБЛЕСКИ ЗАРИ.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ОДУВАНЧИК. ВАСИЛЁК.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ЖУК. БУКАШКА. МОТЫЛЁК.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СТАДО. ПЕСНЯ ПАСТУХА.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ЛЕТО.ТРАВКА. СТЕПЬ. ОЛЬХА.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ТИШИНА. НОЧЬ. ТЕМЬ. ЛУНА.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ЗВЁЗДЫ. СВЕЖЕСТЬ. МОШКАРА.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РЫБА. ПЛЕСК. УХА. КОСТЁР.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ПЛАМЯ. СМЕХ.КРИК. РАЗГОВОР.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СТОГ. КОСА. СТУК. ПЕРЕСВИСТ.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КУРОПАТКА. ФИЛИН. РИСК.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ЗОРЬКА. КАПЕЛЬКИ РОСЫ.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ЩЕБЕТ. ПОЛЕ. КУСТ. ДРОЗДЫ.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ХОЛОДОК. ВЗДОХ ВЕТЕРКА.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tx2"/>
                </a:solidFill>
              </a:rPr>
              <a:t>УТРО. РОЩА. ЛУГ. РЕКА.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Д.з</a:t>
            </a:r>
            <a:r>
              <a:rPr lang="ru-RU" dirty="0" smtClean="0"/>
              <a:t>. упр. 197, словарь, правило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198</TotalTime>
  <Words>199</Words>
  <PresentationFormat>Экран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СОГБОУ «Вяземская школа-интернат  для обучающихся с ограниченными возможностями здоровья» </vt:lpstr>
      <vt:lpstr>Адр.с,   б.седа, м.локо, г.рой,  гр.ница,  обл.ко,  з.бота,  к.смос,   б.лото.</vt:lpstr>
      <vt:lpstr>Род имен существительных</vt:lpstr>
      <vt:lpstr>Чем отличается это стихотворение от других?</vt:lpstr>
      <vt:lpstr>Д.з. упр. 197, словарь, правило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Адр.с,   б.седа, м.локо, г.рой,  гр.ница,  обл.ко,  з.бота,  к.смос,   б.лото.</dc:title>
  <dc:creator>user</dc:creator>
  <cp:lastModifiedBy>user</cp:lastModifiedBy>
  <cp:revision>22</cp:revision>
  <dcterms:created xsi:type="dcterms:W3CDTF">2023-01-22T06:00:22Z</dcterms:created>
  <dcterms:modified xsi:type="dcterms:W3CDTF">2023-01-23T15:47:48Z</dcterms:modified>
</cp:coreProperties>
</file>