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66" r:id="rId4"/>
    <p:sldId id="261" r:id="rId5"/>
    <p:sldId id="263" r:id="rId6"/>
    <p:sldId id="267" r:id="rId7"/>
    <p:sldId id="258" r:id="rId8"/>
    <p:sldId id="264" r:id="rId9"/>
    <p:sldId id="268" r:id="rId10"/>
    <p:sldId id="262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CFDEB0"/>
    <a:srgbClr val="502800"/>
    <a:srgbClr val="B18F13"/>
    <a:srgbClr val="E6BA1A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8" d="100"/>
          <a:sy n="88" d="100"/>
        </p:scale>
        <p:origin x="-720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 userDrawn="1"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sz="6000" b="1" cap="none" spc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 algn="ctr">
              <a:buNone/>
              <a:defRPr sz="3200" b="1" cap="none" spc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290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620000" cy="1620000"/>
          </a:xfrm>
          <a:prstGeom prst="rect">
            <a:avLst/>
          </a:prstGeom>
          <a:noFill/>
        </p:spPr>
      </p:pic>
      <p:pic>
        <p:nvPicPr>
          <p:cNvPr id="9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 flipH="1">
            <a:off x="7488504" y="0"/>
            <a:ext cx="1620000" cy="1620000"/>
          </a:xfrm>
          <a:prstGeom prst="rect">
            <a:avLst/>
          </a:prstGeom>
          <a:noFill/>
        </p:spPr>
      </p:pic>
      <p:pic>
        <p:nvPicPr>
          <p:cNvPr id="10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 flipV="1">
            <a:off x="0" y="5238000"/>
            <a:ext cx="1620000" cy="1620000"/>
          </a:xfrm>
          <a:prstGeom prst="rect">
            <a:avLst/>
          </a:prstGeom>
          <a:noFill/>
        </p:spPr>
      </p:pic>
      <p:pic>
        <p:nvPicPr>
          <p:cNvPr id="11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 flipH="1" flipV="1">
            <a:off x="7488504" y="5238000"/>
            <a:ext cx="1620000" cy="1620000"/>
          </a:xfrm>
          <a:prstGeom prst="rect">
            <a:avLst/>
          </a:prstGeom>
          <a:noFill/>
        </p:spPr>
      </p:pic>
      <p:grpSp>
        <p:nvGrpSpPr>
          <p:cNvPr id="27" name="Группа 26"/>
          <p:cNvGrpSpPr/>
          <p:nvPr userDrawn="1"/>
        </p:nvGrpSpPr>
        <p:grpSpPr>
          <a:xfrm>
            <a:off x="1439652" y="0"/>
            <a:ext cx="6264696" cy="656692"/>
            <a:chOff x="1439652" y="0"/>
            <a:chExt cx="6264696" cy="656692"/>
          </a:xfrm>
        </p:grpSpPr>
        <p:pic>
          <p:nvPicPr>
            <p:cNvPr id="25" name="Рисунок 24" descr="11.png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 flipV="1">
              <a:off x="1439652" y="0"/>
              <a:ext cx="3132348" cy="656692"/>
            </a:xfrm>
            <a:prstGeom prst="rect">
              <a:avLst/>
            </a:prstGeom>
          </p:spPr>
        </p:pic>
        <p:pic>
          <p:nvPicPr>
            <p:cNvPr id="26" name="Рисунок 25" descr="11.png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 flipV="1">
              <a:off x="4572000" y="0"/>
              <a:ext cx="3132348" cy="656692"/>
            </a:xfrm>
            <a:prstGeom prst="rect">
              <a:avLst/>
            </a:prstGeom>
          </p:spPr>
        </p:pic>
      </p:grpSp>
      <p:grpSp>
        <p:nvGrpSpPr>
          <p:cNvPr id="28" name="Группа 27"/>
          <p:cNvGrpSpPr/>
          <p:nvPr userDrawn="1"/>
        </p:nvGrpSpPr>
        <p:grpSpPr>
          <a:xfrm flipV="1">
            <a:off x="1439652" y="6201308"/>
            <a:ext cx="6264696" cy="656692"/>
            <a:chOff x="1439652" y="0"/>
            <a:chExt cx="6264696" cy="656692"/>
          </a:xfrm>
        </p:grpSpPr>
        <p:pic>
          <p:nvPicPr>
            <p:cNvPr id="29" name="Рисунок 28" descr="11.png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 flipV="1">
              <a:off x="1439652" y="0"/>
              <a:ext cx="3132348" cy="656692"/>
            </a:xfrm>
            <a:prstGeom prst="rect">
              <a:avLst/>
            </a:prstGeom>
          </p:spPr>
        </p:pic>
        <p:pic>
          <p:nvPicPr>
            <p:cNvPr id="30" name="Рисунок 29" descr="11.png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 flipV="1">
              <a:off x="4572000" y="0"/>
              <a:ext cx="3132348" cy="65669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20000" cy="74209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32756"/>
            <a:ext cx="7920000" cy="5112568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 typeface="Wingdings" pitchFamily="2" charset="2"/>
              <a:buChar char="§"/>
              <a:defRPr/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1" y="4406900"/>
            <a:ext cx="74151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9611" y="2906713"/>
            <a:ext cx="74151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620" y="274638"/>
            <a:ext cx="7535180" cy="74209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51620" y="1600200"/>
            <a:ext cx="360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86800" y="1600200"/>
            <a:ext cx="360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620" y="274638"/>
            <a:ext cx="7535180" cy="74209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1620" y="1535113"/>
            <a:ext cx="360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51620" y="2174875"/>
            <a:ext cx="360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6800" y="1535113"/>
            <a:ext cx="360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86800" y="2174875"/>
            <a:ext cx="360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2" y="273050"/>
            <a:ext cx="238590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9612" y="1435100"/>
            <a:ext cx="238590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8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742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232756"/>
            <a:ext cx="77152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Рисунок2.pn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0" y="0"/>
            <a:ext cx="9004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rgbClr val="5028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rgbClr val="5028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5028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5028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rgbClr val="5028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rgbClr val="5028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1470025"/>
          </a:xfrm>
        </p:spPr>
        <p:txBody>
          <a:bodyPr/>
          <a:lstStyle/>
          <a:p>
            <a:r>
              <a:rPr lang="ru-RU" sz="9600" dirty="0" smtClean="0">
                <a:latin typeface="Monotype Corsiva" pitchFamily="66" charset="0"/>
              </a:rPr>
              <a:t>Великий К. Р.:</a:t>
            </a:r>
            <a:endParaRPr lang="ru-RU" sz="96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532" y="2096852"/>
            <a:ext cx="8352928" cy="1752600"/>
          </a:xfrm>
        </p:spPr>
        <p:txBody>
          <a:bodyPr>
            <a:noAutofit/>
          </a:bodyPr>
          <a:lstStyle/>
          <a:p>
            <a:r>
              <a:rPr lang="ru-RU" sz="8000" dirty="0" smtClean="0">
                <a:latin typeface="Monotype Corsiva" pitchFamily="66" charset="0"/>
              </a:rPr>
              <a:t>Константин Константинович Романов</a:t>
            </a:r>
            <a:endParaRPr lang="ru-RU" sz="8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82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468560" y="4545124"/>
            <a:ext cx="6120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ctr">
              <a:spcBef>
                <a:spcPts val="40"/>
              </a:spcBef>
            </a:pPr>
            <a:r>
              <a:rPr lang="ru-RU" b="1" spc="-5" dirty="0" smtClean="0">
                <a:latin typeface="Georgia" pitchFamily="18" charset="0"/>
                <a:cs typeface="Times New Roman"/>
              </a:rPr>
              <a:t>Когда креста нести </a:t>
            </a:r>
            <a:r>
              <a:rPr lang="ru-RU" b="1" dirty="0" smtClean="0">
                <a:latin typeface="Georgia" pitchFamily="18" charset="0"/>
                <a:cs typeface="Times New Roman"/>
              </a:rPr>
              <a:t>нет</a:t>
            </a:r>
            <a:r>
              <a:rPr lang="ru-RU" b="1" spc="-45" dirty="0" smtClean="0">
                <a:latin typeface="Georgia" pitchFamily="18" charset="0"/>
                <a:cs typeface="Times New Roman"/>
              </a:rPr>
              <a:t> </a:t>
            </a:r>
            <a:r>
              <a:rPr lang="ru-RU" b="1" dirty="0" smtClean="0">
                <a:latin typeface="Georgia" pitchFamily="18" charset="0"/>
                <a:cs typeface="Times New Roman"/>
              </a:rPr>
              <a:t>мочи, </a:t>
            </a:r>
          </a:p>
          <a:p>
            <a:pPr marL="12700" marR="5080" algn="ctr">
              <a:spcBef>
                <a:spcPts val="40"/>
              </a:spcBef>
            </a:pPr>
            <a:r>
              <a:rPr lang="ru-RU" b="1" spc="-5" dirty="0" smtClean="0">
                <a:latin typeface="Georgia" pitchFamily="18" charset="0"/>
                <a:cs typeface="Times New Roman"/>
              </a:rPr>
              <a:t>Когда </a:t>
            </a:r>
            <a:r>
              <a:rPr lang="ru-RU" b="1" dirty="0" smtClean="0">
                <a:latin typeface="Georgia" pitchFamily="18" charset="0"/>
                <a:cs typeface="Times New Roman"/>
              </a:rPr>
              <a:t>тоски не </a:t>
            </a:r>
            <a:r>
              <a:rPr lang="ru-RU" b="1" spc="-5" dirty="0" smtClean="0">
                <a:latin typeface="Georgia" pitchFamily="18" charset="0"/>
                <a:cs typeface="Times New Roman"/>
              </a:rPr>
              <a:t>побороть, </a:t>
            </a:r>
          </a:p>
          <a:p>
            <a:pPr marL="12700" marR="5080" algn="ctr">
              <a:spcBef>
                <a:spcPts val="40"/>
              </a:spcBef>
            </a:pPr>
            <a:r>
              <a:rPr lang="ru-RU" b="1" dirty="0" smtClean="0">
                <a:latin typeface="Georgia" pitchFamily="18" charset="0"/>
                <a:cs typeface="Times New Roman"/>
              </a:rPr>
              <a:t>Мы к </a:t>
            </a:r>
            <a:r>
              <a:rPr lang="ru-RU" b="1" spc="-5" dirty="0" smtClean="0">
                <a:latin typeface="Georgia" pitchFamily="18" charset="0"/>
                <a:cs typeface="Times New Roman"/>
              </a:rPr>
              <a:t>небесам возводим</a:t>
            </a:r>
            <a:r>
              <a:rPr lang="ru-RU" b="1" spc="-35" dirty="0" smtClean="0">
                <a:latin typeface="Georgia" pitchFamily="18" charset="0"/>
                <a:cs typeface="Times New Roman"/>
              </a:rPr>
              <a:t> </a:t>
            </a:r>
            <a:r>
              <a:rPr lang="ru-RU" b="1" spc="-5" dirty="0" smtClean="0">
                <a:latin typeface="Georgia" pitchFamily="18" charset="0"/>
                <a:cs typeface="Times New Roman"/>
              </a:rPr>
              <a:t>очи,</a:t>
            </a:r>
            <a:endParaRPr lang="ru-RU" b="1" dirty="0" smtClean="0">
              <a:latin typeface="Georgia" pitchFamily="18" charset="0"/>
              <a:cs typeface="Times New Roman"/>
            </a:endParaRPr>
          </a:p>
          <a:p>
            <a:pPr marL="12700" marR="5080" algn="ctr">
              <a:spcBef>
                <a:spcPts val="40"/>
              </a:spcBef>
            </a:pPr>
            <a:r>
              <a:rPr lang="ru-RU" b="1" dirty="0" smtClean="0">
                <a:latin typeface="Georgia" pitchFamily="18" charset="0"/>
                <a:cs typeface="Times New Roman"/>
              </a:rPr>
              <a:t>Творя </a:t>
            </a:r>
            <a:r>
              <a:rPr lang="ru-RU" b="1" spc="-5" dirty="0" smtClean="0">
                <a:latin typeface="Georgia" pitchFamily="18" charset="0"/>
                <a:cs typeface="Times New Roman"/>
              </a:rPr>
              <a:t>молитву </a:t>
            </a:r>
            <a:r>
              <a:rPr lang="ru-RU" b="1" dirty="0" smtClean="0">
                <a:latin typeface="Georgia" pitchFamily="18" charset="0"/>
                <a:cs typeface="Times New Roman"/>
              </a:rPr>
              <a:t>дни и</a:t>
            </a:r>
            <a:r>
              <a:rPr lang="ru-RU" b="1" spc="-75" dirty="0" smtClean="0">
                <a:latin typeface="Georgia" pitchFamily="18" charset="0"/>
                <a:cs typeface="Times New Roman"/>
              </a:rPr>
              <a:t> </a:t>
            </a:r>
            <a:r>
              <a:rPr lang="ru-RU" b="1" dirty="0" smtClean="0">
                <a:latin typeface="Georgia" pitchFamily="18" charset="0"/>
                <a:cs typeface="Times New Roman"/>
              </a:rPr>
              <a:t>ночи,</a:t>
            </a:r>
          </a:p>
          <a:p>
            <a:pPr marL="12700" marR="5080" algn="ctr">
              <a:spcBef>
                <a:spcPts val="40"/>
              </a:spcBef>
            </a:pPr>
            <a:r>
              <a:rPr lang="ru-RU" b="1" dirty="0" smtClean="0">
                <a:latin typeface="Georgia" pitchFamily="18" charset="0"/>
                <a:cs typeface="Times New Roman"/>
              </a:rPr>
              <a:t>Чтобы </a:t>
            </a:r>
            <a:r>
              <a:rPr lang="ru-RU" b="1" spc="-5" dirty="0" smtClean="0">
                <a:latin typeface="Georgia" pitchFamily="18" charset="0"/>
                <a:cs typeface="Times New Roman"/>
              </a:rPr>
              <a:t>помиловал</a:t>
            </a:r>
            <a:r>
              <a:rPr lang="ru-RU" b="1" spc="-60" dirty="0" smtClean="0">
                <a:latin typeface="Georgia" pitchFamily="18" charset="0"/>
                <a:cs typeface="Times New Roman"/>
              </a:rPr>
              <a:t> </a:t>
            </a:r>
            <a:r>
              <a:rPr lang="ru-RU" b="1" spc="-5" dirty="0" smtClean="0">
                <a:latin typeface="Georgia" pitchFamily="18" charset="0"/>
                <a:cs typeface="Times New Roman"/>
              </a:rPr>
              <a:t>Господь.</a:t>
            </a:r>
            <a:endParaRPr lang="ru-RU" b="1" dirty="0" smtClean="0">
              <a:latin typeface="Georgia" pitchFamily="18" charset="0"/>
              <a:cs typeface="Times New Roman"/>
            </a:endParaRPr>
          </a:p>
          <a:p>
            <a:pPr algn="ctr"/>
            <a:r>
              <a:rPr lang="ru-RU" b="1" dirty="0" smtClean="0">
                <a:latin typeface="Georgia" pitchFamily="18" charset="0"/>
                <a:cs typeface="Times New Roman"/>
              </a:rPr>
              <a:t>К.</a:t>
            </a:r>
            <a:r>
              <a:rPr lang="ru-RU" b="1" spc="-105" dirty="0" smtClean="0">
                <a:latin typeface="Georgia" pitchFamily="18" charset="0"/>
                <a:cs typeface="Times New Roman"/>
              </a:rPr>
              <a:t> </a:t>
            </a:r>
            <a:r>
              <a:rPr lang="ru-RU" b="1" dirty="0" smtClean="0">
                <a:latin typeface="Georgia" pitchFamily="18" charset="0"/>
                <a:cs typeface="Times New Roman"/>
              </a:rPr>
              <a:t>Р.</a:t>
            </a:r>
            <a:endParaRPr lang="ru-RU" b="1" dirty="0">
              <a:latin typeface="Georgia" pitchFamily="18" charset="0"/>
              <a:cs typeface="Times New Roman"/>
            </a:endParaRPr>
          </a:p>
        </p:txBody>
      </p:sp>
      <p:pic>
        <p:nvPicPr>
          <p:cNvPr id="4098" name="Picture 2" descr="C:\Users\Acer\Desktop\к.к.романов\knjz oleg.jpg"/>
          <p:cNvPicPr>
            <a:picLocks noChangeAspect="1" noChangeArrowheads="1"/>
          </p:cNvPicPr>
          <p:nvPr/>
        </p:nvPicPr>
        <p:blipFill>
          <a:blip r:embed="rId3" cstate="print"/>
          <a:srcRect l="9528" t="4301" r="19961"/>
          <a:stretch>
            <a:fillRect/>
          </a:stretch>
        </p:blipFill>
        <p:spPr bwMode="auto">
          <a:xfrm>
            <a:off x="5256076" y="512676"/>
            <a:ext cx="3082086" cy="5782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Acer\Desktop\к.к.романов\Рисунок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2"/>
            <a:ext cx="4389897" cy="4032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14466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43" y="-25528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0" y="368660"/>
            <a:ext cx="4414001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Твоя восторженная лира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И песни чистые твои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Нам проливали звуки мира,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Добра, надежды и любви.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Ты черни ветреной в угоду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Себе, певец, не изменял,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Свою священную свободу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 Страстям толпы не подчинял;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О, если б струны эти пели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Нам долго, долго твой завет,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Как несравненной должен цели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Быть верен истинный поэт!</a:t>
            </a:r>
            <a:endParaRPr lang="ru-RU" dirty="0" smtClean="0"/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 </a:t>
            </a:r>
          </a:p>
        </p:txBody>
      </p:sp>
      <p:pic>
        <p:nvPicPr>
          <p:cNvPr id="2052" name="Picture 4" descr="C:\Users\Acer\Desktop\к.к.романов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548" y="692695"/>
            <a:ext cx="3888432" cy="5545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cer\Desktop\к.к.романов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3348372" cy="4795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671392" y="1340768"/>
            <a:ext cx="5472608" cy="3781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/>
              <a:t>Константин - тот  вождь  непобедимый!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Он восстанет Божиим послом,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Он восстанет,   Промыслом хранимый, 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Укрепленный Господом Христом.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endParaRPr lang="ru-RU" b="1" dirty="0" smtClean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Вижу я: в руке его державной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Стяг, крестом увенчанный, горит,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И богов он ваших в битве славной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Этим стягом победит.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992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43" y="-25528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Acer\Desktop\к.к.романов\Рисунок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116" y="2852936"/>
            <a:ext cx="2731383" cy="35119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C:\Users\Acer\Desktop\к.к.романов\Рисунок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906" y="404664"/>
            <a:ext cx="2516930" cy="3276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455876" y="769605"/>
            <a:ext cx="511256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/>
              <a:t>Поймете ль вы те  чудные мгновенья,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Когда нисходит в душу вдохновенье,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И зародившись, новой песни звук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В ней пробуждает столько тайных мук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И столько неземного восхищенья?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556" y="382504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041068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/>
              <a:t>Я всю любовь, все лучшие стремленья,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Все, что волнует грудь в ночной тиши,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И все порывы пламенной души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/>
              <a:t>Излил в свои стихотворенья...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34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.brodetskaya\Desktop\Рисунок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2676"/>
            <a:ext cx="2974738" cy="41764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.brodetskaya\Desktop\Рисунок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5421" y="3068960"/>
            <a:ext cx="4897199" cy="3060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545124"/>
            <a:ext cx="4320480" cy="170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И ныне песнью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я зальюсь такою,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Какую ты могла лишь вдохновить.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91980" y="908720"/>
            <a:ext cx="32763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Ты полюбила, -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я любим тобою,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Возможно мне, о друг,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тебя любить!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57462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34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Acer\Desktop\к.к.романов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540" y="512676"/>
            <a:ext cx="3354080" cy="28951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887924" y="908720"/>
            <a:ext cx="478047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Пусть не тем, что </a:t>
            </a:r>
            <a:r>
              <a:rPr lang="ru-RU" b="1" smtClean="0"/>
              <a:t>знатного  я </a:t>
            </a:r>
            <a:r>
              <a:rPr lang="ru-RU" b="1" dirty="0" smtClean="0"/>
              <a:t>рода, 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Что царская во мне струиться кровь,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Родного православного народа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Я заслужу доверье и любовь….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556" y="3969060"/>
            <a:ext cx="55801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Пускай прольются звуки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Моих  стихов в   сердца толпы людской,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Пусть скорбного они вручают муки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И радуют счастливого душой...</a:t>
            </a:r>
            <a:endParaRPr lang="ru-RU" b="1" dirty="0"/>
          </a:p>
        </p:txBody>
      </p:sp>
      <p:pic>
        <p:nvPicPr>
          <p:cNvPr id="5122" name="Picture 2" descr="C:\Users\Acer\Desktop\к.к.романов\37785775769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708920"/>
            <a:ext cx="2981130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43" y="-25528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Acer\Desktop\к.к.романов\Рисунок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56692"/>
            <a:ext cx="3695471" cy="5508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404664"/>
            <a:ext cx="5422113" cy="743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 О, если б совесть уберечь,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Как небо утреннее, ясной,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Чтоб непорочностью бесстрастной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Дышали дело, мысль и речь!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Но силы мрачные не дремлют,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И тучи – дети гроз и бурь-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Небес приветную лазурь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Тьмой непроглядною объемлет.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 Как пламень солнечных лучей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На небе тучи заслоняют-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В нас образ Божий затемняет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Зло дел, ложь мысли и речей…</a:t>
            </a:r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34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Рисунок 4" descr="http://wco.ru/biblio/books/cent19/design/B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</p:spPr>
      </p:pic>
      <p:pic>
        <p:nvPicPr>
          <p:cNvPr id="6145" name="Рисунок 5" descr="http://wco.ru/biblio/books/cent19/design/B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1448780"/>
            <a:ext cx="506054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О, радость утра ясного весной!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Ты ласточек навеяна крылами.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Вы, незабудки, споря с небесами,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Так празднично убрались бирюзой.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О, летний день! Сияя над землей,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Ты теплыми даришь ее лучами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И мака знойными во ржи цветами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И жаворонка песне заливной. </a:t>
            </a:r>
            <a:endParaRPr lang="ru-RU" b="1" dirty="0"/>
          </a:p>
        </p:txBody>
      </p:sp>
      <p:pic>
        <p:nvPicPr>
          <p:cNvPr id="1026" name="Picture 2" descr="C:\Users\Acer\Desktop\к.к.романов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052" y="836712"/>
            <a:ext cx="3474273" cy="5036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505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C:\Users\Acer\Desktop\к.к.романов\Рисунок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84684"/>
            <a:ext cx="3346104" cy="4941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99892" y="1124744"/>
            <a:ext cx="5350615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Научи меня, Боже, любить</a:t>
            </a:r>
            <a:br>
              <a:rPr lang="ru-RU" b="1" dirty="0" smtClean="0"/>
            </a:br>
            <a:r>
              <a:rPr lang="ru-RU" b="1" dirty="0" smtClean="0"/>
              <a:t>Всем умом Тебя, всем помышленьем,</a:t>
            </a:r>
            <a:br>
              <a:rPr lang="ru-RU" b="1" dirty="0" smtClean="0"/>
            </a:br>
            <a:r>
              <a:rPr lang="ru-RU" b="1" dirty="0" smtClean="0"/>
              <a:t>Чтоб и душу Тебе посвятить</a:t>
            </a:r>
            <a:br>
              <a:rPr lang="ru-RU" b="1" dirty="0" smtClean="0"/>
            </a:br>
            <a:r>
              <a:rPr lang="ru-RU" b="1" dirty="0" smtClean="0"/>
              <a:t>И всю жизнь с каждым сердца биеньем.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Научи Ты меня соблюдать</a:t>
            </a:r>
            <a:br>
              <a:rPr lang="ru-RU" b="1" dirty="0" smtClean="0"/>
            </a:br>
            <a:r>
              <a:rPr lang="ru-RU" b="1" dirty="0" smtClean="0"/>
              <a:t>Лишь Твою милосердую волю,</a:t>
            </a:r>
            <a:br>
              <a:rPr lang="ru-RU" b="1" dirty="0" smtClean="0"/>
            </a:br>
            <a:r>
              <a:rPr lang="ru-RU" b="1" dirty="0" smtClean="0"/>
              <a:t>Научи никогда не роптать</a:t>
            </a:r>
            <a:br>
              <a:rPr lang="ru-RU" b="1" dirty="0" smtClean="0"/>
            </a:br>
            <a:r>
              <a:rPr lang="ru-RU" b="1" dirty="0" smtClean="0"/>
              <a:t>На свою многотрудную долю.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Всех, которых пришел искупить</a:t>
            </a:r>
            <a:br>
              <a:rPr lang="ru-RU" b="1" dirty="0" smtClean="0"/>
            </a:br>
            <a:r>
              <a:rPr lang="ru-RU" b="1" dirty="0" smtClean="0"/>
              <a:t>Ты Своею Пречистою Кровью -</a:t>
            </a:r>
            <a:br>
              <a:rPr lang="ru-RU" b="1" dirty="0" smtClean="0"/>
            </a:br>
            <a:r>
              <a:rPr lang="ru-RU" b="1" dirty="0" smtClean="0"/>
              <a:t>Бескорыстной, глубокой любовью</a:t>
            </a:r>
            <a:br>
              <a:rPr lang="ru-RU" b="1" dirty="0" smtClean="0"/>
            </a:br>
            <a:r>
              <a:rPr lang="ru-RU" b="1" dirty="0" smtClean="0"/>
              <a:t>Научи меня, Боже, любить!</a:t>
            </a:r>
            <a:endParaRPr lang="ru-RU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508" y="5589240"/>
            <a:ext cx="37804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spc="-5" dirty="0" smtClean="0">
                <a:latin typeface="Georgia" pitchFamily="18" charset="0"/>
                <a:cs typeface="Times New Roman"/>
              </a:rPr>
              <a:t>Великий князь К.К.</a:t>
            </a:r>
            <a:r>
              <a:rPr lang="ru-RU" sz="1600" b="1" dirty="0" smtClean="0">
                <a:latin typeface="Georgia" pitchFamily="18" charset="0"/>
                <a:cs typeface="Times New Roman"/>
              </a:rPr>
              <a:t>Романов </a:t>
            </a:r>
          </a:p>
          <a:p>
            <a:pPr algn="ctr"/>
            <a:r>
              <a:rPr lang="ru-RU" sz="1600" b="1" dirty="0" smtClean="0">
                <a:latin typeface="Georgia" pitchFamily="18" charset="0"/>
                <a:cs typeface="Times New Roman"/>
              </a:rPr>
              <a:t>в </a:t>
            </a:r>
            <a:r>
              <a:rPr lang="ru-RU" sz="1600" b="1" spc="-5" dirty="0" smtClean="0">
                <a:latin typeface="Georgia" pitchFamily="18" charset="0"/>
                <a:cs typeface="Times New Roman"/>
              </a:rPr>
              <a:t>роли Гамлета</a:t>
            </a:r>
            <a:endParaRPr lang="ru-RU" sz="1600" b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.brodetskaya\Desktop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cer\Desktop\к.к.романов\Рисунок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556" y="512676"/>
            <a:ext cx="3600400" cy="506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Acer\Desktop\к.к.романов\Рисунок3.png"/>
          <p:cNvPicPr>
            <a:picLocks noChangeAspect="1" noChangeArrowheads="1"/>
          </p:cNvPicPr>
          <p:nvPr/>
        </p:nvPicPr>
        <p:blipFill>
          <a:blip r:embed="rId4" cstate="print"/>
          <a:srcRect l="2578" t="1619" r="2051" b="14167"/>
          <a:stretch>
            <a:fillRect/>
          </a:stretch>
        </p:blipFill>
        <p:spPr bwMode="auto">
          <a:xfrm>
            <a:off x="4860032" y="512676"/>
            <a:ext cx="3600400" cy="5060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object 2"/>
          <p:cNvSpPr txBox="1"/>
          <p:nvPr/>
        </p:nvSpPr>
        <p:spPr>
          <a:xfrm>
            <a:off x="4535996" y="5661248"/>
            <a:ext cx="414046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1600" b="1" dirty="0">
                <a:latin typeface="Georgia" pitchFamily="18" charset="0"/>
                <a:cs typeface="Times New Roman"/>
              </a:rPr>
              <a:t>Великий </a:t>
            </a:r>
            <a:r>
              <a:rPr sz="1600" b="1" spc="-5" dirty="0">
                <a:latin typeface="Georgia" pitchFamily="18" charset="0"/>
                <a:cs typeface="Times New Roman"/>
              </a:rPr>
              <a:t>князь Константин Константинович </a:t>
            </a:r>
            <a:r>
              <a:rPr sz="1600" b="1" dirty="0">
                <a:latin typeface="Georgia" pitchFamily="18" charset="0"/>
                <a:cs typeface="Times New Roman"/>
              </a:rPr>
              <a:t>в </a:t>
            </a:r>
            <a:r>
              <a:rPr sz="1600" b="1" spc="-5" dirty="0">
                <a:latin typeface="Georgia" pitchFamily="18" charset="0"/>
                <a:cs typeface="Times New Roman"/>
              </a:rPr>
              <a:t>роли</a:t>
            </a:r>
            <a:r>
              <a:rPr sz="1600" b="1" spc="20" dirty="0">
                <a:latin typeface="Georgia" pitchFamily="18" charset="0"/>
                <a:cs typeface="Times New Roman"/>
              </a:rPr>
              <a:t> </a:t>
            </a:r>
            <a:r>
              <a:rPr sz="1600" b="1" spc="-5" dirty="0">
                <a:latin typeface="Georgia" pitchFamily="18" charset="0"/>
                <a:cs typeface="Times New Roman"/>
              </a:rPr>
              <a:t>Моцарта</a:t>
            </a:r>
            <a:endParaRPr sz="1600" b="1" dirty="0">
              <a:latin typeface="Georgia" pitchFamily="18" charset="0"/>
              <a:cs typeface="Times New Roman"/>
            </a:endParaRPr>
          </a:p>
        </p:txBody>
      </p:sp>
      <p:sp>
        <p:nvSpPr>
          <p:cNvPr id="9" name="object 2"/>
          <p:cNvSpPr txBox="1"/>
          <p:nvPr/>
        </p:nvSpPr>
        <p:spPr>
          <a:xfrm>
            <a:off x="971600" y="5697252"/>
            <a:ext cx="291632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1600" b="1" dirty="0">
                <a:latin typeface="Georgia" pitchFamily="18" charset="0"/>
                <a:cs typeface="Times New Roman"/>
              </a:rPr>
              <a:t>В </a:t>
            </a:r>
            <a:r>
              <a:rPr sz="1600" b="1" spc="-5" dirty="0">
                <a:latin typeface="Georgia" pitchFamily="18" charset="0"/>
                <a:cs typeface="Times New Roman"/>
              </a:rPr>
              <a:t>сценическом</a:t>
            </a:r>
            <a:r>
              <a:rPr sz="1600" b="1" spc="-35" dirty="0">
                <a:latin typeface="Georgia" pitchFamily="18" charset="0"/>
                <a:cs typeface="Times New Roman"/>
              </a:rPr>
              <a:t> </a:t>
            </a:r>
            <a:r>
              <a:rPr sz="1600" b="1" spc="-5" dirty="0">
                <a:latin typeface="Georgia" pitchFamily="18" charset="0"/>
                <a:cs typeface="Times New Roman"/>
              </a:rPr>
              <a:t>костюме</a:t>
            </a:r>
            <a:endParaRPr sz="1600" b="1" dirty="0">
              <a:latin typeface="Georgia" pitchFamily="18" charset="0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2A1500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306</Words>
  <Application>Microsoft Office PowerPoint</Application>
  <PresentationFormat>Экран (4:3)</PresentationFormat>
  <Paragraphs>89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Великий К. Р.: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User</cp:lastModifiedBy>
  <cp:revision>106</cp:revision>
  <dcterms:created xsi:type="dcterms:W3CDTF">2014-08-01T14:04:11Z</dcterms:created>
  <dcterms:modified xsi:type="dcterms:W3CDTF">2021-08-03T08:54:38Z</dcterms:modified>
</cp:coreProperties>
</file>