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826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725D951-35C0-4050-BA2C-406F9048E6B3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3D87DE1-B176-4BD6-AFEC-029B4D5AEB2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725D951-35C0-4050-BA2C-406F9048E6B3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3D87DE1-B176-4BD6-AFEC-029B4D5AEB2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725D951-35C0-4050-BA2C-406F9048E6B3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3D87DE1-B176-4BD6-AFEC-029B4D5AEB2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725D951-35C0-4050-BA2C-406F9048E6B3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3D87DE1-B176-4BD6-AFEC-029B4D5AEB2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725D951-35C0-4050-BA2C-406F9048E6B3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3D87DE1-B176-4BD6-AFEC-029B4D5AEB2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725D951-35C0-4050-BA2C-406F9048E6B3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3D87DE1-B176-4BD6-AFEC-029B4D5AEB2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725D951-35C0-4050-BA2C-406F9048E6B3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3D87DE1-B176-4BD6-AFEC-029B4D5AEB2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725D951-35C0-4050-BA2C-406F9048E6B3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3D87DE1-B176-4BD6-AFEC-029B4D5AEB2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725D951-35C0-4050-BA2C-406F9048E6B3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3D87DE1-B176-4BD6-AFEC-029B4D5AEB2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725D951-35C0-4050-BA2C-406F9048E6B3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3D87DE1-B176-4BD6-AFEC-029B4D5AEB2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725D951-35C0-4050-BA2C-406F9048E6B3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3D87DE1-B176-4BD6-AFEC-029B4D5AEB27}" type="slidenum">
              <a:rPr lang="ru-RU" smtClean="0"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0725D951-35C0-4050-BA2C-406F9048E6B3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D3D87DE1-B176-4BD6-AFEC-029B4D5AEB27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r>
              <a:rPr lang="ru-RU" sz="4000" b="1" dirty="0" smtClean="0"/>
              <a:t>Любить свою Родину, гордиться ею - значит быть патриотом</a:t>
            </a:r>
            <a:endParaRPr lang="ru-RU" sz="40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>
              <a:buNone/>
            </a:pPr>
            <a:r>
              <a:rPr lang="ru-RU" dirty="0" smtClean="0"/>
              <a:t>  </a:t>
            </a:r>
            <a:r>
              <a:rPr lang="ru-RU" dirty="0" smtClean="0"/>
              <a:t>Любовь к Родине - это и любовь к природе родного края. Общение с природой делает человека более чутким, отзывчивым. Зимой на лыжах, летом на велосипеде или пешком полезно отправиться с ребенком в лес, чтобы полюбоваться его красотой, журчанием ручья, пением птиц. Воспитывая любовь к родному краю, важно приучать ребенка беречь природу, охранять </a:t>
            </a:r>
            <a:r>
              <a:rPr lang="ru-RU" dirty="0" smtClean="0"/>
              <a:t>ее .</a:t>
            </a:r>
            <a:endParaRPr lang="ru-RU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3554" name="Picture 2" descr="C:\Users\user\Desktop\Грибкова\2024\презентация февраль\презентация февраль\THfFtgdpM5Y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86314" y="785794"/>
            <a:ext cx="3429024" cy="4572032"/>
          </a:xfrm>
          <a:prstGeom prst="rect">
            <a:avLst/>
          </a:prstGeom>
          <a:noFill/>
        </p:spPr>
      </p:pic>
      <p:pic>
        <p:nvPicPr>
          <p:cNvPr id="23555" name="Picture 3" descr="C:\Users\user\Desktop\Грибкова\2024\презентация февраль\презентация февраль\njwD3j7sx_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7224" y="785794"/>
            <a:ext cx="3432172" cy="457623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3600" dirty="0" smtClean="0"/>
              <a:t>  В </a:t>
            </a:r>
            <a:r>
              <a:rPr lang="ru-RU" sz="3600" dirty="0" smtClean="0"/>
              <a:t>заключении хочется сказать, что патриотическое воспитание подрастающего поколения – это наша общая задача! Ведь каким будет наш завтрашний день, завтрашнее общество, какие в нем будут </a:t>
            </a:r>
            <a:endParaRPr lang="ru-RU" sz="36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Рекомендации для родителей:  </a:t>
            </a:r>
          </a:p>
          <a:p>
            <a:endParaRPr lang="ru-RU" dirty="0"/>
          </a:p>
        </p:txBody>
      </p:sp>
      <p:pic>
        <p:nvPicPr>
          <p:cNvPr id="1026" name="Picture 2" descr="C:\Users\user\Desktop\Грибкова\2024\презентация февраль\презентация февраль\GFI17C28h1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57356" y="1285860"/>
            <a:ext cx="5286412" cy="396480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 Обращайте внимание ребенка на красоту родного города</a:t>
            </a:r>
          </a:p>
          <a:p>
            <a:r>
              <a:rPr lang="ru-RU" dirty="0" smtClean="0"/>
              <a:t>      Учите ребенка правильно оценивать свои поступки и поступки других людей.  </a:t>
            </a:r>
          </a:p>
          <a:p>
            <a:r>
              <a:rPr lang="ru-RU" dirty="0" smtClean="0"/>
              <a:t>Читайте ребенку книги о родине, ее героях, о традициях, культуре своего народа </a:t>
            </a:r>
            <a:endParaRPr lang="ru-RU" dirty="0"/>
          </a:p>
        </p:txBody>
      </p:sp>
      <p:pic>
        <p:nvPicPr>
          <p:cNvPr id="2050" name="Picture 2" descr="C:\Users\user\Desktop\Грибкова\2024\презентация февраль\презентация февраль\JgKIj5J7Ip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86512" y="3500438"/>
            <a:ext cx="1543102" cy="2243928"/>
          </a:xfrm>
          <a:prstGeom prst="rect">
            <a:avLst/>
          </a:prstGeom>
          <a:noFill/>
        </p:spPr>
      </p:pic>
      <p:pic>
        <p:nvPicPr>
          <p:cNvPr id="2051" name="Picture 3" descr="C:\Users\user\Desktop\Грибкова\2024\презентация февраль\презентация февраль\wZcDa_uweTc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00364" y="3500438"/>
            <a:ext cx="1671230" cy="222830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>
              <a:buNone/>
            </a:pPr>
            <a:r>
              <a:rPr lang="ru-RU" dirty="0" smtClean="0"/>
              <a:t>  </a:t>
            </a:r>
            <a:r>
              <a:rPr lang="ru-RU" dirty="0" smtClean="0"/>
              <a:t>Приучайте ребенка бережно относиться к вещам, игрушкам, книжкам.</a:t>
            </a:r>
          </a:p>
          <a:p>
            <a:pPr>
              <a:buNone/>
            </a:pPr>
            <a:r>
              <a:rPr lang="ru-RU" dirty="0" smtClean="0"/>
              <a:t>  </a:t>
            </a:r>
            <a:r>
              <a:rPr lang="ru-RU" dirty="0" smtClean="0"/>
              <a:t>Объясните ему, что в каждую вещь вложен труд многих людей. Бережному отношению к книгам, способствуйте развитию интереса к содержанию. Сходите с ребенком в библиотеку и посмотрите, как там хранят книги. Этот игровой прием "как в библиотеке" поможет приучить ребенка к бережному отношению к книге. </a:t>
            </a:r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8434" name="Picture 2" descr="C:\Users\user\Desktop\Грибкова\2024\презентация февраль\презентация февраль\vDZ9mMLZDyU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2976" y="714356"/>
            <a:ext cx="6858000" cy="50482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</a:t>
            </a:r>
            <a:r>
              <a:rPr lang="ru-RU" dirty="0" smtClean="0"/>
              <a:t>Дошкольники очень рано начинают проявлять интерес к истории  страны, края. Если в городе есть памятники, организуйте к ним экскурсии и расскажите все, что вы знаете </a:t>
            </a:r>
            <a:endParaRPr lang="ru-RU" dirty="0"/>
          </a:p>
        </p:txBody>
      </p:sp>
      <p:pic>
        <p:nvPicPr>
          <p:cNvPr id="19458" name="Picture 2" descr="C:\Users\user\Desktop\Грибкова\2024\презентация февраль\презентация февраль\naJFox_UKA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14612" y="3000372"/>
            <a:ext cx="3429023" cy="266427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buNone/>
            </a:pPr>
            <a:r>
              <a:rPr lang="ru-RU" dirty="0" smtClean="0"/>
              <a:t>  </a:t>
            </a:r>
            <a:r>
              <a:rPr lang="ru-RU" dirty="0" smtClean="0"/>
              <a:t>Возвращаясь с ребенком из детского сада, предложите ему поиграть в  игру "Кто больше заметит интересного?", "Давай рассказывать друг другу, кто больше заметит интересного на нашей улице". Я вижу, что машины убирают улицы. А что ты видишь? Игра учит наблюдательности, помогает формировать представления об окружающем. Дома предложите ребенку нарисовать, что больше всего понравилось.</a:t>
            </a:r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ru-RU" sz="3200" dirty="0" smtClean="0"/>
              <a:t>  </a:t>
            </a:r>
            <a:r>
              <a:rPr lang="ru-RU" sz="3200" dirty="0" smtClean="0"/>
              <a:t>Воспитывайте у ребенка уважительно-бережное отношение к  хлебу. Понаблюдайте за тем, как привозят , разгружают хлеб. Расскажите, как выращивают хлеб, сколько труда в него вложено, вместе с ребенком посушите остатки хлеба, сделайте сухарики, вместе покормите птиц.   </a:t>
            </a:r>
          </a:p>
          <a:p>
            <a:endParaRPr lang="ru-RU" dirty="0"/>
          </a:p>
        </p:txBody>
      </p:sp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0" y="0"/>
            <a:ext cx="319318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0" y="0"/>
            <a:ext cx="27443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2530" name="Picture 2" descr="C:\Users\user\Desktop\Грибкова\2024\презентация февраль\презентация февраль\_gKiOAkAA-k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14612" y="857232"/>
            <a:ext cx="3643338" cy="485778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21</TotalTime>
  <Words>354</Words>
  <Application>Microsoft Office PowerPoint</Application>
  <PresentationFormat>Экран (4:3)</PresentationFormat>
  <Paragraphs>14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Аспект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3</cp:revision>
  <dcterms:created xsi:type="dcterms:W3CDTF">2024-03-15T10:28:05Z</dcterms:created>
  <dcterms:modified xsi:type="dcterms:W3CDTF">2024-03-15T10:50:01Z</dcterms:modified>
</cp:coreProperties>
</file>