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72" r:id="rId17"/>
    <p:sldId id="273" r:id="rId18"/>
    <p:sldId id="274" r:id="rId19"/>
    <p:sldId id="275" r:id="rId20"/>
    <p:sldId id="269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jpeg"/><Relationship Id="rId7" Type="http://schemas.openxmlformats.org/officeDocument/2006/relationships/image" Target="../media/image56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10" Type="http://schemas.openxmlformats.org/officeDocument/2006/relationships/image" Target="../media/image80.png"/><Relationship Id="rId4" Type="http://schemas.openxmlformats.org/officeDocument/2006/relationships/image" Target="../media/image74.png"/><Relationship Id="rId9" Type="http://schemas.openxmlformats.org/officeDocument/2006/relationships/image" Target="../media/image7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3983"/>
          <p:cNvGrpSpPr>
            <a:grpSpLocks/>
          </p:cNvGrpSpPr>
          <p:nvPr/>
        </p:nvGrpSpPr>
        <p:grpSpPr bwMode="auto">
          <a:xfrm>
            <a:off x="431800" y="298450"/>
            <a:ext cx="8316664" cy="6145213"/>
            <a:chOff x="0" y="0"/>
            <a:chExt cx="8465706" cy="6532944"/>
          </a:xfrm>
        </p:grpSpPr>
        <p:pic>
          <p:nvPicPr>
            <p:cNvPr id="8" name="Picture 8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973800">
              <a:off x="755774" y="1617768"/>
              <a:ext cx="1985957" cy="3097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Shape 9"/>
            <p:cNvSpPr>
              <a:spLocks/>
            </p:cNvSpPr>
            <p:nvPr/>
          </p:nvSpPr>
          <p:spPr bwMode="auto">
            <a:xfrm>
              <a:off x="673659" y="422891"/>
              <a:ext cx="387458" cy="1423840"/>
            </a:xfrm>
            <a:custGeom>
              <a:avLst/>
              <a:gdLst>
                <a:gd name="T0" fmla="*/ 0 w 387458"/>
                <a:gd name="T1" fmla="*/ 0 h 1423840"/>
                <a:gd name="T2" fmla="*/ 387458 w 387458"/>
                <a:gd name="T3" fmla="*/ 1423840 h 1423840"/>
              </a:gdLst>
              <a:ahLst/>
              <a:cxnLst>
                <a:cxn ang="0">
                  <a:pos x="387458" y="0"/>
                </a:cxn>
                <a:cxn ang="0">
                  <a:pos x="387458" y="190004"/>
                </a:cxn>
                <a:cxn ang="0">
                  <a:pos x="337042" y="206670"/>
                </a:cxn>
                <a:cxn ang="0">
                  <a:pos x="212687" y="349777"/>
                </a:cxn>
                <a:cxn ang="0">
                  <a:pos x="143891" y="751986"/>
                </a:cxn>
                <a:cxn ang="0">
                  <a:pos x="212687" y="1128541"/>
                </a:cxn>
                <a:cxn ang="0">
                  <a:pos x="337060" y="1227536"/>
                </a:cxn>
                <a:cxn ang="0">
                  <a:pos x="387458" y="1226970"/>
                </a:cxn>
                <a:cxn ang="0">
                  <a:pos x="387458" y="1415853"/>
                </a:cxn>
                <a:cxn ang="0">
                  <a:pos x="345072" y="1420273"/>
                </a:cxn>
                <a:cxn ang="0">
                  <a:pos x="106236" y="1284878"/>
                </a:cxn>
                <a:cxn ang="0">
                  <a:pos x="0" y="781196"/>
                </a:cxn>
                <a:cxn ang="0">
                  <a:pos x="127190" y="197758"/>
                </a:cxn>
                <a:cxn ang="0">
                  <a:pos x="313399" y="22093"/>
                </a:cxn>
                <a:cxn ang="0">
                  <a:pos x="387458" y="0"/>
                </a:cxn>
              </a:cxnLst>
              <a:rect l="T0" t="T1" r="T2" b="T3"/>
              <a:pathLst>
                <a:path w="387458" h="1423840">
                  <a:moveTo>
                    <a:pt x="387458" y="0"/>
                  </a:moveTo>
                  <a:lnTo>
                    <a:pt x="387458" y="190004"/>
                  </a:lnTo>
                  <a:lnTo>
                    <a:pt x="337042" y="206670"/>
                  </a:lnTo>
                  <a:cubicBezTo>
                    <a:pt x="288625" y="231262"/>
                    <a:pt x="247263" y="279197"/>
                    <a:pt x="212687" y="349777"/>
                  </a:cubicBezTo>
                  <a:cubicBezTo>
                    <a:pt x="166713" y="443757"/>
                    <a:pt x="143891" y="578504"/>
                    <a:pt x="143891" y="751986"/>
                  </a:cubicBezTo>
                  <a:cubicBezTo>
                    <a:pt x="143891" y="925468"/>
                    <a:pt x="166713" y="1051198"/>
                    <a:pt x="212687" y="1128541"/>
                  </a:cubicBezTo>
                  <a:cubicBezTo>
                    <a:pt x="247358" y="1186739"/>
                    <a:pt x="288673" y="1219719"/>
                    <a:pt x="337060" y="1227536"/>
                  </a:cubicBezTo>
                  <a:lnTo>
                    <a:pt x="387458" y="1226970"/>
                  </a:lnTo>
                  <a:lnTo>
                    <a:pt x="387458" y="1415853"/>
                  </a:lnTo>
                  <a:lnTo>
                    <a:pt x="345072" y="1420273"/>
                  </a:lnTo>
                  <a:cubicBezTo>
                    <a:pt x="247917" y="1423840"/>
                    <a:pt x="168821" y="1379446"/>
                    <a:pt x="106236" y="1284878"/>
                  </a:cubicBezTo>
                  <a:cubicBezTo>
                    <a:pt x="35192" y="1177690"/>
                    <a:pt x="0" y="1009923"/>
                    <a:pt x="0" y="781196"/>
                  </a:cubicBezTo>
                  <a:cubicBezTo>
                    <a:pt x="0" y="530371"/>
                    <a:pt x="41859" y="335807"/>
                    <a:pt x="127190" y="197758"/>
                  </a:cubicBezTo>
                  <a:cubicBezTo>
                    <a:pt x="180359" y="112128"/>
                    <a:pt x="242157" y="53430"/>
                    <a:pt x="313399" y="22093"/>
                  </a:cubicBezTo>
                  <a:lnTo>
                    <a:pt x="387458" y="0"/>
                  </a:lnTo>
                  <a:close/>
                </a:path>
              </a:pathLst>
            </a:custGeom>
            <a:solidFill>
              <a:srgbClr val="C00000"/>
            </a:solidFill>
            <a:ln w="0" cap="flat">
              <a:noFill/>
              <a:miter lim="127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Shape 10"/>
            <p:cNvSpPr>
              <a:spLocks/>
            </p:cNvSpPr>
            <p:nvPr/>
          </p:nvSpPr>
          <p:spPr bwMode="auto">
            <a:xfrm>
              <a:off x="0" y="0"/>
              <a:ext cx="728472" cy="2070862"/>
            </a:xfrm>
            <a:custGeom>
              <a:avLst/>
              <a:gdLst>
                <a:gd name="T0" fmla="*/ 0 w 728472"/>
                <a:gd name="T1" fmla="*/ 0 h 2070862"/>
                <a:gd name="T2" fmla="*/ 728472 w 728472"/>
                <a:gd name="T3" fmla="*/ 2070862 h 2070862"/>
              </a:gdLst>
              <a:ahLst/>
              <a:cxnLst>
                <a:cxn ang="0">
                  <a:pos x="728472" y="0"/>
                </a:cxn>
                <a:cxn ang="0">
                  <a:pos x="728472" y="220599"/>
                </a:cxn>
                <a:cxn ang="0">
                  <a:pos x="146545" y="369697"/>
                </a:cxn>
                <a:cxn ang="0">
                  <a:pos x="146545" y="2019046"/>
                </a:cxn>
                <a:cxn ang="0">
                  <a:pos x="0" y="2070862"/>
                </a:cxn>
                <a:cxn ang="0">
                  <a:pos x="0" y="200914"/>
                </a:cxn>
                <a:cxn ang="0">
                  <a:pos x="728472" y="0"/>
                </a:cxn>
              </a:cxnLst>
              <a:rect l="T0" t="T1" r="T2" b="T3"/>
              <a:pathLst>
                <a:path w="728472" h="2070862">
                  <a:moveTo>
                    <a:pt x="728472" y="0"/>
                  </a:moveTo>
                  <a:cubicBezTo>
                    <a:pt x="728472" y="73533"/>
                    <a:pt x="728472" y="147066"/>
                    <a:pt x="728472" y="220599"/>
                  </a:cubicBezTo>
                  <a:cubicBezTo>
                    <a:pt x="533019" y="260858"/>
                    <a:pt x="337858" y="307467"/>
                    <a:pt x="146545" y="369697"/>
                  </a:cubicBezTo>
                  <a:cubicBezTo>
                    <a:pt x="146545" y="919480"/>
                    <a:pt x="146545" y="1469263"/>
                    <a:pt x="146545" y="2019046"/>
                  </a:cubicBezTo>
                  <a:cubicBezTo>
                    <a:pt x="97841" y="2034921"/>
                    <a:pt x="51105" y="2051177"/>
                    <a:pt x="0" y="2070862"/>
                  </a:cubicBezTo>
                  <a:cubicBezTo>
                    <a:pt x="0" y="1447546"/>
                    <a:pt x="0" y="824230"/>
                    <a:pt x="0" y="200914"/>
                  </a:cubicBezTo>
                  <a:cubicBezTo>
                    <a:pt x="238785" y="108585"/>
                    <a:pt x="483362" y="50419"/>
                    <a:pt x="728472" y="0"/>
                  </a:cubicBezTo>
                  <a:close/>
                </a:path>
              </a:pathLst>
            </a:custGeom>
            <a:solidFill>
              <a:srgbClr val="C00000"/>
            </a:solidFill>
            <a:ln w="0" cap="flat">
              <a:noFill/>
              <a:miter lim="127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Shape 11"/>
            <p:cNvSpPr>
              <a:spLocks/>
            </p:cNvSpPr>
            <p:nvPr/>
          </p:nvSpPr>
          <p:spPr bwMode="auto">
            <a:xfrm>
              <a:off x="1061117" y="416602"/>
              <a:ext cx="389236" cy="1422142"/>
            </a:xfrm>
            <a:custGeom>
              <a:avLst/>
              <a:gdLst>
                <a:gd name="T0" fmla="*/ 0 w 389236"/>
                <a:gd name="T1" fmla="*/ 0 h 1422142"/>
                <a:gd name="T2" fmla="*/ 389236 w 389236"/>
                <a:gd name="T3" fmla="*/ 1422142 h 1422142"/>
              </a:gdLst>
              <a:ahLst/>
              <a:cxnLst>
                <a:cxn ang="0">
                  <a:pos x="41870" y="2151"/>
                </a:cxn>
                <a:cxn ang="0">
                  <a:pos x="279381" y="145754"/>
                </a:cxn>
                <a:cxn ang="0">
                  <a:pos x="389236" y="636101"/>
                </a:cxn>
                <a:cxn ang="0">
                  <a:pos x="340341" y="1054185"/>
                </a:cxn>
                <a:cxn ang="0">
                  <a:pos x="200768" y="1307297"/>
                </a:cxn>
                <a:cxn ang="0">
                  <a:pos x="362" y="1422104"/>
                </a:cxn>
                <a:cxn ang="0">
                  <a:pos x="0" y="1422142"/>
                </a:cxn>
                <a:cxn ang="0">
                  <a:pos x="0" y="1233259"/>
                </a:cxn>
                <a:cxn ang="0">
                  <a:pos x="362" y="1233255"/>
                </a:cxn>
                <a:cxn ang="0">
                  <a:pos x="174606" y="1075267"/>
                </a:cxn>
                <a:cxn ang="0">
                  <a:pos x="243567" y="668232"/>
                </a:cxn>
                <a:cxn ang="0">
                  <a:pos x="174225" y="297773"/>
                </a:cxn>
                <a:cxn ang="0">
                  <a:pos x="49781" y="196082"/>
                </a:cxn>
                <a:cxn ang="0">
                  <a:pos x="362" y="196173"/>
                </a:cxn>
                <a:cxn ang="0">
                  <a:pos x="0" y="196293"/>
                </a:cxn>
                <a:cxn ang="0">
                  <a:pos x="0" y="6289"/>
                </a:cxn>
                <a:cxn ang="0">
                  <a:pos x="362" y="6181"/>
                </a:cxn>
                <a:cxn ang="0">
                  <a:pos x="41870" y="2151"/>
                </a:cxn>
              </a:cxnLst>
              <a:rect l="T0" t="T1" r="T2" b="T3"/>
              <a:pathLst>
                <a:path w="389236" h="1422142">
                  <a:moveTo>
                    <a:pt x="41870" y="2151"/>
                  </a:moveTo>
                  <a:cubicBezTo>
                    <a:pt x="136558" y="0"/>
                    <a:pt x="216040" y="48520"/>
                    <a:pt x="279381" y="145754"/>
                  </a:cubicBezTo>
                  <a:cubicBezTo>
                    <a:pt x="352152" y="257514"/>
                    <a:pt x="389236" y="420963"/>
                    <a:pt x="389236" y="636101"/>
                  </a:cubicBezTo>
                  <a:cubicBezTo>
                    <a:pt x="389236" y="810472"/>
                    <a:pt x="372472" y="949665"/>
                    <a:pt x="340341" y="1054185"/>
                  </a:cubicBezTo>
                  <a:cubicBezTo>
                    <a:pt x="308083" y="1158706"/>
                    <a:pt x="261474" y="1243289"/>
                    <a:pt x="200768" y="1307297"/>
                  </a:cubicBezTo>
                  <a:cubicBezTo>
                    <a:pt x="139046" y="1372066"/>
                    <a:pt x="71736" y="1410040"/>
                    <a:pt x="362" y="1422104"/>
                  </a:cubicBezTo>
                  <a:lnTo>
                    <a:pt x="0" y="1422142"/>
                  </a:lnTo>
                  <a:lnTo>
                    <a:pt x="0" y="1233259"/>
                  </a:lnTo>
                  <a:lnTo>
                    <a:pt x="362" y="1233255"/>
                  </a:lnTo>
                  <a:cubicBezTo>
                    <a:pt x="69196" y="1221698"/>
                    <a:pt x="127997" y="1169502"/>
                    <a:pt x="174606" y="1075267"/>
                  </a:cubicBezTo>
                  <a:cubicBezTo>
                    <a:pt x="220961" y="981668"/>
                    <a:pt x="243567" y="845905"/>
                    <a:pt x="243567" y="668232"/>
                  </a:cubicBezTo>
                  <a:cubicBezTo>
                    <a:pt x="243567" y="500719"/>
                    <a:pt x="220834" y="376894"/>
                    <a:pt x="174225" y="297773"/>
                  </a:cubicBezTo>
                  <a:cubicBezTo>
                    <a:pt x="139173" y="238337"/>
                    <a:pt x="97334" y="204476"/>
                    <a:pt x="49781" y="196082"/>
                  </a:cubicBezTo>
                  <a:cubicBezTo>
                    <a:pt x="33930" y="193284"/>
                    <a:pt x="17443" y="193316"/>
                    <a:pt x="362" y="196173"/>
                  </a:cubicBezTo>
                  <a:lnTo>
                    <a:pt x="0" y="196293"/>
                  </a:lnTo>
                  <a:lnTo>
                    <a:pt x="0" y="6289"/>
                  </a:lnTo>
                  <a:lnTo>
                    <a:pt x="362" y="6181"/>
                  </a:lnTo>
                  <a:cubicBezTo>
                    <a:pt x="14506" y="3800"/>
                    <a:pt x="28344" y="2459"/>
                    <a:pt x="41870" y="2151"/>
                  </a:cubicBezTo>
                  <a:close/>
                </a:path>
              </a:pathLst>
            </a:custGeom>
            <a:solidFill>
              <a:srgbClr val="C00000"/>
            </a:solidFill>
            <a:ln w="0" cap="flat">
              <a:noFill/>
              <a:miter lim="127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Shape 12"/>
            <p:cNvSpPr>
              <a:spLocks/>
            </p:cNvSpPr>
            <p:nvPr/>
          </p:nvSpPr>
          <p:spPr bwMode="auto">
            <a:xfrm>
              <a:off x="1615961" y="303704"/>
              <a:ext cx="353695" cy="1943053"/>
            </a:xfrm>
            <a:custGeom>
              <a:avLst/>
              <a:gdLst>
                <a:gd name="T0" fmla="*/ 0 w 353695"/>
                <a:gd name="T1" fmla="*/ 0 h 1943053"/>
                <a:gd name="T2" fmla="*/ 353695 w 353695"/>
                <a:gd name="T3" fmla="*/ 1943053 h 1943053"/>
              </a:gdLst>
              <a:ahLst/>
              <a:cxnLst>
                <a:cxn ang="0">
                  <a:pos x="353695" y="0"/>
                </a:cxn>
                <a:cxn ang="0">
                  <a:pos x="353695" y="179119"/>
                </a:cxn>
                <a:cxn ang="0">
                  <a:pos x="313248" y="191187"/>
                </a:cxn>
                <a:cxn ang="0">
                  <a:pos x="197358" y="332312"/>
                </a:cxn>
                <a:cxn ang="0">
                  <a:pos x="127635" y="738839"/>
                </a:cxn>
                <a:cxn ang="0">
                  <a:pos x="193040" y="1117934"/>
                </a:cxn>
                <a:cxn ang="0">
                  <a:pos x="350774" y="1226011"/>
                </a:cxn>
                <a:cxn ang="0">
                  <a:pos x="353695" y="1225192"/>
                </a:cxn>
                <a:cxn ang="0">
                  <a:pos x="353695" y="1413936"/>
                </a:cxn>
                <a:cxn ang="0">
                  <a:pos x="325821" y="1414330"/>
                </a:cxn>
                <a:cxn ang="0">
                  <a:pos x="233934" y="1378665"/>
                </a:cxn>
                <a:cxn ang="0">
                  <a:pos x="140970" y="1266651"/>
                </a:cxn>
                <a:cxn ang="0">
                  <a:pos x="140970" y="1926162"/>
                </a:cxn>
                <a:cxn ang="0">
                  <a:pos x="0" y="1943053"/>
                </a:cxn>
                <a:cxn ang="0">
                  <a:pos x="0" y="69295"/>
                </a:cxn>
                <a:cxn ang="0">
                  <a:pos x="128397" y="53801"/>
                </a:cxn>
                <a:cxn ang="0">
                  <a:pos x="128397" y="229823"/>
                </a:cxn>
                <a:cxn ang="0">
                  <a:pos x="231902" y="63199"/>
                </a:cxn>
                <a:cxn ang="0">
                  <a:pos x="331182" y="4156"/>
                </a:cxn>
                <a:cxn ang="0">
                  <a:pos x="353695" y="0"/>
                </a:cxn>
              </a:cxnLst>
              <a:rect l="T0" t="T1" r="T2" b="T3"/>
              <a:pathLst>
                <a:path w="353695" h="1943053">
                  <a:moveTo>
                    <a:pt x="353695" y="0"/>
                  </a:moveTo>
                  <a:lnTo>
                    <a:pt x="353695" y="179119"/>
                  </a:lnTo>
                  <a:lnTo>
                    <a:pt x="313248" y="191187"/>
                  </a:lnTo>
                  <a:cubicBezTo>
                    <a:pt x="270796" y="212726"/>
                    <a:pt x="232220" y="259732"/>
                    <a:pt x="197358" y="332312"/>
                  </a:cubicBezTo>
                  <a:cubicBezTo>
                    <a:pt x="150876" y="429086"/>
                    <a:pt x="127635" y="564595"/>
                    <a:pt x="127635" y="738839"/>
                  </a:cubicBezTo>
                  <a:cubicBezTo>
                    <a:pt x="127635" y="913210"/>
                    <a:pt x="149479" y="1039448"/>
                    <a:pt x="193040" y="1117934"/>
                  </a:cubicBezTo>
                  <a:cubicBezTo>
                    <a:pt x="236601" y="1196547"/>
                    <a:pt x="289179" y="1232361"/>
                    <a:pt x="350774" y="1226011"/>
                  </a:cubicBezTo>
                  <a:lnTo>
                    <a:pt x="353695" y="1225192"/>
                  </a:lnTo>
                  <a:lnTo>
                    <a:pt x="353695" y="1413936"/>
                  </a:lnTo>
                  <a:lnTo>
                    <a:pt x="325821" y="1414330"/>
                  </a:lnTo>
                  <a:cubicBezTo>
                    <a:pt x="292441" y="1411693"/>
                    <a:pt x="261938" y="1399716"/>
                    <a:pt x="233934" y="1378665"/>
                  </a:cubicBezTo>
                  <a:cubicBezTo>
                    <a:pt x="196215" y="1350344"/>
                    <a:pt x="165100" y="1313260"/>
                    <a:pt x="140970" y="1266651"/>
                  </a:cubicBezTo>
                  <a:cubicBezTo>
                    <a:pt x="140970" y="1486488"/>
                    <a:pt x="140970" y="1706325"/>
                    <a:pt x="140970" y="1926162"/>
                  </a:cubicBezTo>
                  <a:cubicBezTo>
                    <a:pt x="93980" y="1931623"/>
                    <a:pt x="47371" y="1937211"/>
                    <a:pt x="0" y="1943053"/>
                  </a:cubicBezTo>
                  <a:cubicBezTo>
                    <a:pt x="0" y="1318467"/>
                    <a:pt x="0" y="693881"/>
                    <a:pt x="0" y="69295"/>
                  </a:cubicBezTo>
                  <a:cubicBezTo>
                    <a:pt x="43307" y="63834"/>
                    <a:pt x="85725" y="58754"/>
                    <a:pt x="128397" y="53801"/>
                  </a:cubicBezTo>
                  <a:cubicBezTo>
                    <a:pt x="128397" y="112475"/>
                    <a:pt x="128397" y="171149"/>
                    <a:pt x="128397" y="229823"/>
                  </a:cubicBezTo>
                  <a:cubicBezTo>
                    <a:pt x="158750" y="157433"/>
                    <a:pt x="193421" y="102061"/>
                    <a:pt x="231902" y="63199"/>
                  </a:cubicBezTo>
                  <a:cubicBezTo>
                    <a:pt x="260477" y="34339"/>
                    <a:pt x="293481" y="14550"/>
                    <a:pt x="331182" y="4156"/>
                  </a:cubicBezTo>
                  <a:lnTo>
                    <a:pt x="353695" y="0"/>
                  </a:lnTo>
                  <a:close/>
                </a:path>
              </a:pathLst>
            </a:custGeom>
            <a:solidFill>
              <a:srgbClr val="C00000"/>
            </a:solidFill>
            <a:ln w="0" cap="flat">
              <a:noFill/>
              <a:miter lim="127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Shape 13"/>
            <p:cNvSpPr>
              <a:spLocks/>
            </p:cNvSpPr>
            <p:nvPr/>
          </p:nvSpPr>
          <p:spPr bwMode="auto">
            <a:xfrm>
              <a:off x="1969656" y="293243"/>
              <a:ext cx="370967" cy="1424397"/>
            </a:xfrm>
            <a:custGeom>
              <a:avLst/>
              <a:gdLst>
                <a:gd name="T0" fmla="*/ 0 w 370967"/>
                <a:gd name="T1" fmla="*/ 0 h 1424397"/>
                <a:gd name="T2" fmla="*/ 370967 w 370967"/>
                <a:gd name="T3" fmla="*/ 1424397 h 1424397"/>
              </a:gdLst>
              <a:ahLst/>
              <a:cxnLst>
                <a:cxn ang="0">
                  <a:pos x="16764" y="7366"/>
                </a:cxn>
                <a:cxn ang="0">
                  <a:pos x="205486" y="78359"/>
                </a:cxn>
                <a:cxn ang="0">
                  <a:pos x="329438" y="319278"/>
                </a:cxn>
                <a:cxn ang="0">
                  <a:pos x="370967" y="672338"/>
                </a:cxn>
                <a:cxn ang="0">
                  <a:pos x="325120" y="1050544"/>
                </a:cxn>
                <a:cxn ang="0">
                  <a:pos x="191008" y="1317625"/>
                </a:cxn>
                <a:cxn ang="0">
                  <a:pos x="6477" y="1424305"/>
                </a:cxn>
                <a:cxn ang="0">
                  <a:pos x="0" y="1424397"/>
                </a:cxn>
                <a:cxn ang="0">
                  <a:pos x="0" y="1235653"/>
                </a:cxn>
                <a:cxn ang="0">
                  <a:pos x="42718" y="1223663"/>
                </a:cxn>
                <a:cxn ang="0">
                  <a:pos x="158750" y="1091057"/>
                </a:cxn>
                <a:cxn ang="0">
                  <a:pos x="226060" y="683641"/>
                </a:cxn>
                <a:cxn ang="0">
                  <a:pos x="160401" y="302006"/>
                </a:cxn>
                <a:cxn ang="0">
                  <a:pos x="3302" y="188595"/>
                </a:cxn>
                <a:cxn ang="0">
                  <a:pos x="0" y="189580"/>
                </a:cxn>
                <a:cxn ang="0">
                  <a:pos x="0" y="10461"/>
                </a:cxn>
                <a:cxn ang="0">
                  <a:pos x="16764" y="7366"/>
                </a:cxn>
              </a:cxnLst>
              <a:rect l="T0" t="T1" r="T2" b="T3"/>
              <a:pathLst>
                <a:path w="370967" h="1424397">
                  <a:moveTo>
                    <a:pt x="16764" y="7366"/>
                  </a:moveTo>
                  <a:cubicBezTo>
                    <a:pt x="88773" y="0"/>
                    <a:pt x="151003" y="24003"/>
                    <a:pt x="205486" y="78359"/>
                  </a:cubicBezTo>
                  <a:cubicBezTo>
                    <a:pt x="260350" y="132969"/>
                    <a:pt x="301625" y="213360"/>
                    <a:pt x="329438" y="319278"/>
                  </a:cubicBezTo>
                  <a:cubicBezTo>
                    <a:pt x="357378" y="425323"/>
                    <a:pt x="370967" y="543052"/>
                    <a:pt x="370967" y="672338"/>
                  </a:cubicBezTo>
                  <a:cubicBezTo>
                    <a:pt x="370967" y="811022"/>
                    <a:pt x="355854" y="937133"/>
                    <a:pt x="325120" y="1050544"/>
                  </a:cubicBezTo>
                  <a:cubicBezTo>
                    <a:pt x="294386" y="1164082"/>
                    <a:pt x="249555" y="1253109"/>
                    <a:pt x="191008" y="1317625"/>
                  </a:cubicBezTo>
                  <a:cubicBezTo>
                    <a:pt x="132461" y="1382014"/>
                    <a:pt x="71501" y="1417574"/>
                    <a:pt x="6477" y="1424305"/>
                  </a:cubicBezTo>
                  <a:lnTo>
                    <a:pt x="0" y="1424397"/>
                  </a:lnTo>
                  <a:lnTo>
                    <a:pt x="0" y="1235653"/>
                  </a:lnTo>
                  <a:lnTo>
                    <a:pt x="42718" y="1223663"/>
                  </a:lnTo>
                  <a:cubicBezTo>
                    <a:pt x="86574" y="1203000"/>
                    <a:pt x="125127" y="1158780"/>
                    <a:pt x="158750" y="1091057"/>
                  </a:cubicBezTo>
                  <a:cubicBezTo>
                    <a:pt x="203708" y="1000633"/>
                    <a:pt x="226060" y="864743"/>
                    <a:pt x="226060" y="683641"/>
                  </a:cubicBezTo>
                  <a:cubicBezTo>
                    <a:pt x="226060" y="511048"/>
                    <a:pt x="204216" y="383667"/>
                    <a:pt x="160401" y="302006"/>
                  </a:cubicBezTo>
                  <a:cubicBezTo>
                    <a:pt x="116586" y="220345"/>
                    <a:pt x="64516" y="182245"/>
                    <a:pt x="3302" y="188595"/>
                  </a:cubicBezTo>
                  <a:lnTo>
                    <a:pt x="0" y="189580"/>
                  </a:lnTo>
                  <a:lnTo>
                    <a:pt x="0" y="10461"/>
                  </a:lnTo>
                  <a:lnTo>
                    <a:pt x="16764" y="7366"/>
                  </a:lnTo>
                  <a:close/>
                </a:path>
              </a:pathLst>
            </a:custGeom>
            <a:solidFill>
              <a:srgbClr val="C00000"/>
            </a:solidFill>
            <a:ln w="0" cap="flat">
              <a:noFill/>
              <a:miter lim="127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Shape 14"/>
            <p:cNvSpPr>
              <a:spLocks/>
            </p:cNvSpPr>
            <p:nvPr/>
          </p:nvSpPr>
          <p:spPr bwMode="auto">
            <a:xfrm>
              <a:off x="2460003" y="231465"/>
              <a:ext cx="392176" cy="1415850"/>
            </a:xfrm>
            <a:custGeom>
              <a:avLst/>
              <a:gdLst>
                <a:gd name="T0" fmla="*/ 0 w 392176"/>
                <a:gd name="T1" fmla="*/ 0 h 1415850"/>
                <a:gd name="T2" fmla="*/ 392176 w 392176"/>
                <a:gd name="T3" fmla="*/ 1415850 h 1415850"/>
              </a:gdLst>
              <a:ahLst/>
              <a:cxnLst>
                <a:cxn ang="0">
                  <a:pos x="392176" y="0"/>
                </a:cxn>
                <a:cxn ang="0">
                  <a:pos x="392176" y="190131"/>
                </a:cxn>
                <a:cxn ang="0">
                  <a:pos x="341509" y="201200"/>
                </a:cxn>
                <a:cxn ang="0">
                  <a:pos x="216154" y="330002"/>
                </a:cxn>
                <a:cxn ang="0">
                  <a:pos x="145415" y="723956"/>
                </a:cxn>
                <a:cxn ang="0">
                  <a:pos x="216154" y="1108766"/>
                </a:cxn>
                <a:cxn ang="0">
                  <a:pos x="341509" y="1222030"/>
                </a:cxn>
                <a:cxn ang="0">
                  <a:pos x="392176" y="1226966"/>
                </a:cxn>
                <a:cxn ang="0">
                  <a:pos x="392176" y="1415850"/>
                </a:cxn>
                <a:cxn ang="0">
                  <a:pos x="349574" y="1415605"/>
                </a:cxn>
                <a:cxn ang="0">
                  <a:pos x="107950" y="1252149"/>
                </a:cxn>
                <a:cxn ang="0">
                  <a:pos x="0" y="734751"/>
                </a:cxn>
                <a:cxn ang="0">
                  <a:pos x="128905" y="167696"/>
                </a:cxn>
                <a:cxn ang="0">
                  <a:pos x="317679" y="13927"/>
                </a:cxn>
                <a:cxn ang="0">
                  <a:pos x="392176" y="0"/>
                </a:cxn>
              </a:cxnLst>
              <a:rect l="T0" t="T1" r="T2" b="T3"/>
              <a:pathLst>
                <a:path w="392176" h="1415850">
                  <a:moveTo>
                    <a:pt x="392176" y="0"/>
                  </a:moveTo>
                  <a:lnTo>
                    <a:pt x="392176" y="190131"/>
                  </a:lnTo>
                  <a:lnTo>
                    <a:pt x="341509" y="201200"/>
                  </a:lnTo>
                  <a:cubicBezTo>
                    <a:pt x="292830" y="220345"/>
                    <a:pt x="251206" y="263422"/>
                    <a:pt x="216154" y="330002"/>
                  </a:cubicBezTo>
                  <a:cubicBezTo>
                    <a:pt x="169164" y="419283"/>
                    <a:pt x="145415" y="550474"/>
                    <a:pt x="145415" y="723956"/>
                  </a:cubicBezTo>
                  <a:cubicBezTo>
                    <a:pt x="145415" y="897438"/>
                    <a:pt x="169164" y="1025581"/>
                    <a:pt x="216154" y="1108766"/>
                  </a:cubicBezTo>
                  <a:cubicBezTo>
                    <a:pt x="251206" y="1171059"/>
                    <a:pt x="292830" y="1208850"/>
                    <a:pt x="341509" y="1222030"/>
                  </a:cubicBezTo>
                  <a:lnTo>
                    <a:pt x="392176" y="1226966"/>
                  </a:lnTo>
                  <a:lnTo>
                    <a:pt x="392176" y="1415850"/>
                  </a:lnTo>
                  <a:lnTo>
                    <a:pt x="349574" y="1415605"/>
                  </a:lnTo>
                  <a:cubicBezTo>
                    <a:pt x="251774" y="1408335"/>
                    <a:pt x="171402" y="1354162"/>
                    <a:pt x="107950" y="1252149"/>
                  </a:cubicBezTo>
                  <a:cubicBezTo>
                    <a:pt x="35687" y="1136071"/>
                    <a:pt x="0" y="963478"/>
                    <a:pt x="0" y="734751"/>
                  </a:cubicBezTo>
                  <a:cubicBezTo>
                    <a:pt x="0" y="483926"/>
                    <a:pt x="42545" y="294569"/>
                    <a:pt x="128905" y="167696"/>
                  </a:cubicBezTo>
                  <a:cubicBezTo>
                    <a:pt x="183007" y="88543"/>
                    <a:pt x="245824" y="37251"/>
                    <a:pt x="317679" y="13927"/>
                  </a:cubicBezTo>
                  <a:lnTo>
                    <a:pt x="392176" y="0"/>
                  </a:lnTo>
                  <a:close/>
                </a:path>
              </a:pathLst>
            </a:custGeom>
            <a:solidFill>
              <a:srgbClr val="C00000"/>
            </a:solidFill>
            <a:ln w="0" cap="flat">
              <a:noFill/>
              <a:miter lim="127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Shape 15"/>
            <p:cNvSpPr>
              <a:spLocks/>
            </p:cNvSpPr>
            <p:nvPr/>
          </p:nvSpPr>
          <p:spPr bwMode="auto">
            <a:xfrm>
              <a:off x="2852179" y="224536"/>
              <a:ext cx="392557" cy="1422781"/>
            </a:xfrm>
            <a:custGeom>
              <a:avLst/>
              <a:gdLst>
                <a:gd name="T0" fmla="*/ 0 w 392557"/>
                <a:gd name="T1" fmla="*/ 0 h 1422781"/>
                <a:gd name="T2" fmla="*/ 392557 w 392557"/>
                <a:gd name="T3" fmla="*/ 1422781 h 1422781"/>
              </a:gdLst>
              <a:ahLst/>
              <a:cxnLst>
                <a:cxn ang="0">
                  <a:pos x="381" y="6858"/>
                </a:cxn>
                <a:cxn ang="0">
                  <a:pos x="282829" y="174752"/>
                </a:cxn>
                <a:cxn ang="0">
                  <a:pos x="392557" y="675513"/>
                </a:cxn>
                <a:cxn ang="0">
                  <a:pos x="343916" y="1089025"/>
                </a:cxn>
                <a:cxn ang="0">
                  <a:pos x="202819" y="1328674"/>
                </a:cxn>
                <a:cxn ang="0">
                  <a:pos x="381" y="1422781"/>
                </a:cxn>
                <a:cxn ang="0">
                  <a:pos x="0" y="1422779"/>
                </a:cxn>
                <a:cxn ang="0">
                  <a:pos x="0" y="1233895"/>
                </a:cxn>
                <a:cxn ang="0">
                  <a:pos x="381" y="1233932"/>
                </a:cxn>
                <a:cxn ang="0">
                  <a:pos x="176149" y="1093978"/>
                </a:cxn>
                <a:cxn ang="0">
                  <a:pos x="246761" y="693801"/>
                </a:cxn>
                <a:cxn ang="0">
                  <a:pos x="175768" y="316611"/>
                </a:cxn>
                <a:cxn ang="0">
                  <a:pos x="381" y="196977"/>
                </a:cxn>
                <a:cxn ang="0">
                  <a:pos x="0" y="197060"/>
                </a:cxn>
                <a:cxn ang="0">
                  <a:pos x="0" y="6929"/>
                </a:cxn>
                <a:cxn ang="0">
                  <a:pos x="381" y="6858"/>
                </a:cxn>
              </a:cxnLst>
              <a:rect l="T0" t="T1" r="T2" b="T3"/>
              <a:pathLst>
                <a:path w="392557" h="1422781">
                  <a:moveTo>
                    <a:pt x="381" y="6858"/>
                  </a:moveTo>
                  <a:cubicBezTo>
                    <a:pt x="115316" y="0"/>
                    <a:pt x="209677" y="56388"/>
                    <a:pt x="282829" y="174752"/>
                  </a:cubicBezTo>
                  <a:cubicBezTo>
                    <a:pt x="356108" y="293243"/>
                    <a:pt x="392557" y="460375"/>
                    <a:pt x="392557" y="675513"/>
                  </a:cubicBezTo>
                  <a:cubicBezTo>
                    <a:pt x="392557" y="849884"/>
                    <a:pt x="376301" y="987679"/>
                    <a:pt x="343916" y="1089025"/>
                  </a:cubicBezTo>
                  <a:cubicBezTo>
                    <a:pt x="311531" y="1190371"/>
                    <a:pt x="264668" y="1270254"/>
                    <a:pt x="202819" y="1328674"/>
                  </a:cubicBezTo>
                  <a:cubicBezTo>
                    <a:pt x="140716" y="1387221"/>
                    <a:pt x="73406" y="1418336"/>
                    <a:pt x="381" y="1422781"/>
                  </a:cubicBezTo>
                  <a:lnTo>
                    <a:pt x="0" y="1422779"/>
                  </a:lnTo>
                  <a:lnTo>
                    <a:pt x="0" y="1233895"/>
                  </a:lnTo>
                  <a:lnTo>
                    <a:pt x="381" y="1233932"/>
                  </a:lnTo>
                  <a:cubicBezTo>
                    <a:pt x="70739" y="1229741"/>
                    <a:pt x="129286" y="1183259"/>
                    <a:pt x="176149" y="1093978"/>
                  </a:cubicBezTo>
                  <a:cubicBezTo>
                    <a:pt x="223139" y="1004824"/>
                    <a:pt x="246761" y="871474"/>
                    <a:pt x="246761" y="693801"/>
                  </a:cubicBezTo>
                  <a:cubicBezTo>
                    <a:pt x="246761" y="526161"/>
                    <a:pt x="223012" y="400558"/>
                    <a:pt x="175768" y="316611"/>
                  </a:cubicBezTo>
                  <a:cubicBezTo>
                    <a:pt x="128651" y="232791"/>
                    <a:pt x="70231" y="192786"/>
                    <a:pt x="381" y="196977"/>
                  </a:cubicBezTo>
                  <a:lnTo>
                    <a:pt x="0" y="197060"/>
                  </a:lnTo>
                  <a:lnTo>
                    <a:pt x="0" y="6929"/>
                  </a:lnTo>
                  <a:lnTo>
                    <a:pt x="381" y="6858"/>
                  </a:lnTo>
                  <a:close/>
                </a:path>
              </a:pathLst>
            </a:custGeom>
            <a:solidFill>
              <a:srgbClr val="C00000"/>
            </a:solidFill>
            <a:ln w="0" cap="flat">
              <a:noFill/>
              <a:miter lim="127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Shape 16"/>
            <p:cNvSpPr>
              <a:spLocks/>
            </p:cNvSpPr>
            <p:nvPr/>
          </p:nvSpPr>
          <p:spPr bwMode="auto">
            <a:xfrm>
              <a:off x="3267977" y="227527"/>
              <a:ext cx="436563" cy="1751895"/>
            </a:xfrm>
            <a:custGeom>
              <a:avLst/>
              <a:gdLst>
                <a:gd name="T0" fmla="*/ 0 w 436563"/>
                <a:gd name="T1" fmla="*/ 0 h 1751895"/>
                <a:gd name="T2" fmla="*/ 436563 w 436563"/>
                <a:gd name="T3" fmla="*/ 1751895 h 1751895"/>
              </a:gdLst>
              <a:ahLst/>
              <a:cxnLst>
                <a:cxn ang="0">
                  <a:pos x="436563" y="0"/>
                </a:cxn>
                <a:cxn ang="0">
                  <a:pos x="436563" y="188989"/>
                </a:cxn>
                <a:cxn ang="0">
                  <a:pos x="337185" y="191319"/>
                </a:cxn>
                <a:cxn ang="0">
                  <a:pos x="210947" y="1171124"/>
                </a:cxn>
                <a:cxn ang="0">
                  <a:pos x="436563" y="1165282"/>
                </a:cxn>
                <a:cxn ang="0">
                  <a:pos x="436563" y="1355161"/>
                </a:cxn>
                <a:cxn ang="0">
                  <a:pos x="116713" y="1363275"/>
                </a:cxn>
                <a:cxn ang="0">
                  <a:pos x="116713" y="1747197"/>
                </a:cxn>
                <a:cxn ang="0">
                  <a:pos x="0" y="1751895"/>
                </a:cxn>
                <a:cxn ang="0">
                  <a:pos x="0" y="1179125"/>
                </a:cxn>
                <a:cxn ang="0">
                  <a:pos x="74930" y="1176078"/>
                </a:cxn>
                <a:cxn ang="0">
                  <a:pos x="218948" y="5010"/>
                </a:cxn>
                <a:cxn ang="0">
                  <a:pos x="436563" y="0"/>
                </a:cxn>
              </a:cxnLst>
              <a:rect l="T0" t="T1" r="T2" b="T3"/>
              <a:pathLst>
                <a:path w="436563" h="1751895">
                  <a:moveTo>
                    <a:pt x="436563" y="0"/>
                  </a:moveTo>
                  <a:lnTo>
                    <a:pt x="436563" y="188989"/>
                  </a:lnTo>
                  <a:lnTo>
                    <a:pt x="337185" y="191319"/>
                  </a:lnTo>
                  <a:cubicBezTo>
                    <a:pt x="326644" y="631247"/>
                    <a:pt x="284734" y="957891"/>
                    <a:pt x="210947" y="1171124"/>
                  </a:cubicBezTo>
                  <a:lnTo>
                    <a:pt x="436563" y="1165282"/>
                  </a:lnTo>
                  <a:lnTo>
                    <a:pt x="436563" y="1355161"/>
                  </a:lnTo>
                  <a:lnTo>
                    <a:pt x="116713" y="1363275"/>
                  </a:lnTo>
                  <a:cubicBezTo>
                    <a:pt x="116713" y="1491291"/>
                    <a:pt x="116713" y="1619180"/>
                    <a:pt x="116713" y="1747197"/>
                  </a:cubicBezTo>
                  <a:cubicBezTo>
                    <a:pt x="77851" y="1748720"/>
                    <a:pt x="38989" y="1750244"/>
                    <a:pt x="0" y="1751895"/>
                  </a:cubicBezTo>
                  <a:cubicBezTo>
                    <a:pt x="0" y="1561014"/>
                    <a:pt x="0" y="1370133"/>
                    <a:pt x="0" y="1179125"/>
                  </a:cubicBezTo>
                  <a:cubicBezTo>
                    <a:pt x="25146" y="1178110"/>
                    <a:pt x="50038" y="1177093"/>
                    <a:pt x="74930" y="1176078"/>
                  </a:cubicBezTo>
                  <a:cubicBezTo>
                    <a:pt x="175006" y="952938"/>
                    <a:pt x="223139" y="562667"/>
                    <a:pt x="218948" y="5010"/>
                  </a:cubicBezTo>
                  <a:lnTo>
                    <a:pt x="436563" y="0"/>
                  </a:lnTo>
                  <a:close/>
                </a:path>
              </a:pathLst>
            </a:custGeom>
            <a:solidFill>
              <a:srgbClr val="C00000"/>
            </a:solidFill>
            <a:ln w="0" cap="flat">
              <a:noFill/>
              <a:miter lim="127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" name="Shape 17"/>
            <p:cNvSpPr>
              <a:spLocks/>
            </p:cNvSpPr>
            <p:nvPr/>
          </p:nvSpPr>
          <p:spPr bwMode="auto">
            <a:xfrm>
              <a:off x="3704539" y="219075"/>
              <a:ext cx="458026" cy="1738884"/>
            </a:xfrm>
            <a:custGeom>
              <a:avLst/>
              <a:gdLst>
                <a:gd name="T0" fmla="*/ 0 w 458026"/>
                <a:gd name="T1" fmla="*/ 0 h 1738884"/>
                <a:gd name="T2" fmla="*/ 458026 w 458026"/>
                <a:gd name="T3" fmla="*/ 1738884 h 1738884"/>
              </a:gdLst>
              <a:ahLst/>
              <a:cxnLst>
                <a:cxn ang="0">
                  <a:pos x="367094" y="0"/>
                </a:cxn>
                <a:cxn ang="0">
                  <a:pos x="367094" y="1165860"/>
                </a:cxn>
                <a:cxn ang="0">
                  <a:pos x="458026" y="1164844"/>
                </a:cxn>
                <a:cxn ang="0">
                  <a:pos x="458026" y="1737614"/>
                </a:cxn>
                <a:cxn ang="0">
                  <a:pos x="340932" y="1738884"/>
                </a:cxn>
                <a:cxn ang="0">
                  <a:pos x="340932" y="1354963"/>
                </a:cxn>
                <a:cxn ang="0">
                  <a:pos x="0" y="1363613"/>
                </a:cxn>
                <a:cxn ang="0">
                  <a:pos x="0" y="1173734"/>
                </a:cxn>
                <a:cxn ang="0">
                  <a:pos x="225616" y="1167892"/>
                </a:cxn>
                <a:cxn ang="0">
                  <a:pos x="225616" y="192151"/>
                </a:cxn>
                <a:cxn ang="0">
                  <a:pos x="0" y="197441"/>
                </a:cxn>
                <a:cxn ang="0">
                  <a:pos x="0" y="8452"/>
                </a:cxn>
                <a:cxn ang="0">
                  <a:pos x="367094" y="0"/>
                </a:cxn>
              </a:cxnLst>
              <a:rect l="T0" t="T1" r="T2" b="T3"/>
              <a:pathLst>
                <a:path w="458026" h="1738884">
                  <a:moveTo>
                    <a:pt x="367094" y="0"/>
                  </a:moveTo>
                  <a:cubicBezTo>
                    <a:pt x="367094" y="388620"/>
                    <a:pt x="367094" y="777240"/>
                    <a:pt x="367094" y="1165860"/>
                  </a:cubicBezTo>
                  <a:cubicBezTo>
                    <a:pt x="397573" y="1165479"/>
                    <a:pt x="427799" y="1165225"/>
                    <a:pt x="458026" y="1164844"/>
                  </a:cubicBezTo>
                  <a:cubicBezTo>
                    <a:pt x="458026" y="1355852"/>
                    <a:pt x="458026" y="1546733"/>
                    <a:pt x="458026" y="1737614"/>
                  </a:cubicBezTo>
                  <a:cubicBezTo>
                    <a:pt x="419164" y="1737995"/>
                    <a:pt x="380047" y="1738376"/>
                    <a:pt x="340932" y="1738884"/>
                  </a:cubicBezTo>
                  <a:cubicBezTo>
                    <a:pt x="340932" y="1610868"/>
                    <a:pt x="340932" y="1482979"/>
                    <a:pt x="340932" y="1354963"/>
                  </a:cubicBezTo>
                  <a:lnTo>
                    <a:pt x="0" y="1363613"/>
                  </a:lnTo>
                  <a:lnTo>
                    <a:pt x="0" y="1173734"/>
                  </a:lnTo>
                  <a:lnTo>
                    <a:pt x="225616" y="1167892"/>
                  </a:lnTo>
                  <a:cubicBezTo>
                    <a:pt x="225616" y="842645"/>
                    <a:pt x="225616" y="517398"/>
                    <a:pt x="225616" y="192151"/>
                  </a:cubicBezTo>
                  <a:lnTo>
                    <a:pt x="0" y="197441"/>
                  </a:lnTo>
                  <a:lnTo>
                    <a:pt x="0" y="8452"/>
                  </a:lnTo>
                  <a:lnTo>
                    <a:pt x="367094" y="0"/>
                  </a:lnTo>
                  <a:close/>
                </a:path>
              </a:pathLst>
            </a:custGeom>
            <a:solidFill>
              <a:srgbClr val="C00000"/>
            </a:solidFill>
            <a:ln w="0" cap="flat">
              <a:noFill/>
              <a:miter lim="127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" name="Shape 18"/>
            <p:cNvSpPr>
              <a:spLocks/>
            </p:cNvSpPr>
            <p:nvPr/>
          </p:nvSpPr>
          <p:spPr bwMode="auto">
            <a:xfrm>
              <a:off x="4271404" y="187570"/>
              <a:ext cx="384302" cy="1414739"/>
            </a:xfrm>
            <a:custGeom>
              <a:avLst/>
              <a:gdLst>
                <a:gd name="T0" fmla="*/ 0 w 384302"/>
                <a:gd name="T1" fmla="*/ 0 h 1414739"/>
                <a:gd name="T2" fmla="*/ 384302 w 384302"/>
                <a:gd name="T3" fmla="*/ 1414739 h 1414739"/>
              </a:gdLst>
              <a:ahLst/>
              <a:cxnLst>
                <a:cxn ang="0">
                  <a:pos x="384302" y="0"/>
                </a:cxn>
                <a:cxn ang="0">
                  <a:pos x="384302" y="189069"/>
                </a:cxn>
                <a:cxn ang="0">
                  <a:pos x="339711" y="194996"/>
                </a:cxn>
                <a:cxn ang="0">
                  <a:pos x="222250" y="293634"/>
                </a:cxn>
                <a:cxn ang="0">
                  <a:pos x="151130" y="576717"/>
                </a:cxn>
                <a:cxn ang="0">
                  <a:pos x="382873" y="577701"/>
                </a:cxn>
                <a:cxn ang="0">
                  <a:pos x="384302" y="577720"/>
                </a:cxn>
                <a:cxn ang="0">
                  <a:pos x="384302" y="766793"/>
                </a:cxn>
                <a:cxn ang="0">
                  <a:pos x="143510" y="765439"/>
                </a:cxn>
                <a:cxn ang="0">
                  <a:pos x="218821" y="1107450"/>
                </a:cxn>
                <a:cxn ang="0">
                  <a:pos x="343551" y="1219196"/>
                </a:cxn>
                <a:cxn ang="0">
                  <a:pos x="384302" y="1225573"/>
                </a:cxn>
                <a:cxn ang="0">
                  <a:pos x="384302" y="1414739"/>
                </a:cxn>
                <a:cxn ang="0">
                  <a:pos x="319006" y="1406902"/>
                </a:cxn>
                <a:cxn ang="0">
                  <a:pos x="139573" y="1283726"/>
                </a:cxn>
                <a:cxn ang="0">
                  <a:pos x="105791" y="1231656"/>
                </a:cxn>
                <a:cxn ang="0">
                  <a:pos x="0" y="718576"/>
                </a:cxn>
                <a:cxn ang="0">
                  <a:pos x="106934" y="187589"/>
                </a:cxn>
                <a:cxn ang="0">
                  <a:pos x="139446" y="135773"/>
                </a:cxn>
                <a:cxn ang="0">
                  <a:pos x="314468" y="8078"/>
                </a:cxn>
                <a:cxn ang="0">
                  <a:pos x="384302" y="0"/>
                </a:cxn>
              </a:cxnLst>
              <a:rect l="T0" t="T1" r="T2" b="T3"/>
              <a:pathLst>
                <a:path w="384302" h="1414739">
                  <a:moveTo>
                    <a:pt x="384302" y="0"/>
                  </a:moveTo>
                  <a:lnTo>
                    <a:pt x="384302" y="189069"/>
                  </a:lnTo>
                  <a:lnTo>
                    <a:pt x="339711" y="194996"/>
                  </a:lnTo>
                  <a:cubicBezTo>
                    <a:pt x="294592" y="207980"/>
                    <a:pt x="255492" y="241055"/>
                    <a:pt x="222250" y="293634"/>
                  </a:cubicBezTo>
                  <a:cubicBezTo>
                    <a:pt x="178181" y="363229"/>
                    <a:pt x="155829" y="458479"/>
                    <a:pt x="151130" y="576717"/>
                  </a:cubicBezTo>
                  <a:cubicBezTo>
                    <a:pt x="227647" y="576717"/>
                    <a:pt x="305022" y="577034"/>
                    <a:pt x="382873" y="577701"/>
                  </a:cubicBezTo>
                  <a:lnTo>
                    <a:pt x="384302" y="577720"/>
                  </a:lnTo>
                  <a:lnTo>
                    <a:pt x="384302" y="766793"/>
                  </a:lnTo>
                  <a:lnTo>
                    <a:pt x="143510" y="765439"/>
                  </a:lnTo>
                  <a:cubicBezTo>
                    <a:pt x="148717" y="914283"/>
                    <a:pt x="172339" y="1029091"/>
                    <a:pt x="218821" y="1107450"/>
                  </a:cubicBezTo>
                  <a:cubicBezTo>
                    <a:pt x="253968" y="1166505"/>
                    <a:pt x="295402" y="1203914"/>
                    <a:pt x="343551" y="1219196"/>
                  </a:cubicBezTo>
                  <a:lnTo>
                    <a:pt x="384302" y="1225573"/>
                  </a:lnTo>
                  <a:lnTo>
                    <a:pt x="384302" y="1414739"/>
                  </a:lnTo>
                  <a:lnTo>
                    <a:pt x="319006" y="1406902"/>
                  </a:lnTo>
                  <a:cubicBezTo>
                    <a:pt x="248658" y="1389810"/>
                    <a:pt x="189579" y="1348305"/>
                    <a:pt x="139573" y="1283726"/>
                  </a:cubicBezTo>
                  <a:cubicBezTo>
                    <a:pt x="127381" y="1268104"/>
                    <a:pt x="116713" y="1250325"/>
                    <a:pt x="105791" y="1231656"/>
                  </a:cubicBezTo>
                  <a:cubicBezTo>
                    <a:pt x="34417" y="1110879"/>
                    <a:pt x="0" y="938794"/>
                    <a:pt x="0" y="718576"/>
                  </a:cubicBezTo>
                  <a:cubicBezTo>
                    <a:pt x="0" y="490737"/>
                    <a:pt x="34544" y="312556"/>
                    <a:pt x="106934" y="187589"/>
                  </a:cubicBezTo>
                  <a:cubicBezTo>
                    <a:pt x="117602" y="169173"/>
                    <a:pt x="127889" y="151393"/>
                    <a:pt x="139446" y="135773"/>
                  </a:cubicBezTo>
                  <a:cubicBezTo>
                    <a:pt x="189357" y="68240"/>
                    <a:pt x="246983" y="25068"/>
                    <a:pt x="314468" y="8078"/>
                  </a:cubicBezTo>
                  <a:lnTo>
                    <a:pt x="384302" y="0"/>
                  </a:lnTo>
                  <a:close/>
                </a:path>
              </a:pathLst>
            </a:custGeom>
            <a:solidFill>
              <a:srgbClr val="C00000"/>
            </a:solidFill>
            <a:ln w="0" cap="flat">
              <a:noFill/>
              <a:miter lim="127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9" name="Shape 19"/>
            <p:cNvSpPr>
              <a:spLocks/>
            </p:cNvSpPr>
            <p:nvPr/>
          </p:nvSpPr>
          <p:spPr bwMode="auto">
            <a:xfrm>
              <a:off x="4655706" y="1139444"/>
              <a:ext cx="379095" cy="464820"/>
            </a:xfrm>
            <a:custGeom>
              <a:avLst/>
              <a:gdLst>
                <a:gd name="T0" fmla="*/ 0 w 379095"/>
                <a:gd name="T1" fmla="*/ 0 h 464820"/>
                <a:gd name="T2" fmla="*/ 379095 w 379095"/>
                <a:gd name="T3" fmla="*/ 464820 h 464820"/>
              </a:gdLst>
              <a:ahLst/>
              <a:cxnLst>
                <a:cxn ang="0">
                  <a:pos x="231521" y="0"/>
                </a:cxn>
                <a:cxn ang="0">
                  <a:pos x="379095" y="32258"/>
                </a:cxn>
                <a:cxn ang="0">
                  <a:pos x="249682" y="352425"/>
                </a:cxn>
                <a:cxn ang="0">
                  <a:pos x="8890" y="463931"/>
                </a:cxn>
                <a:cxn ang="0">
                  <a:pos x="0" y="462864"/>
                </a:cxn>
                <a:cxn ang="0">
                  <a:pos x="0" y="273699"/>
                </a:cxn>
                <a:cxn ang="0">
                  <a:pos x="9652" y="275209"/>
                </a:cxn>
                <a:cxn ang="0">
                  <a:pos x="143637" y="210439"/>
                </a:cxn>
                <a:cxn ang="0">
                  <a:pos x="231521" y="0"/>
                </a:cxn>
              </a:cxnLst>
              <a:rect l="T0" t="T1" r="T2" b="T3"/>
              <a:pathLst>
                <a:path w="379095" h="464820">
                  <a:moveTo>
                    <a:pt x="231521" y="0"/>
                  </a:moveTo>
                  <a:cubicBezTo>
                    <a:pt x="280543" y="10668"/>
                    <a:pt x="329946" y="21336"/>
                    <a:pt x="379095" y="32258"/>
                  </a:cubicBezTo>
                  <a:cubicBezTo>
                    <a:pt x="355854" y="170434"/>
                    <a:pt x="312547" y="276987"/>
                    <a:pt x="249682" y="352425"/>
                  </a:cubicBezTo>
                  <a:cubicBezTo>
                    <a:pt x="186944" y="427863"/>
                    <a:pt x="106553" y="464820"/>
                    <a:pt x="8890" y="463931"/>
                  </a:cubicBezTo>
                  <a:lnTo>
                    <a:pt x="0" y="462864"/>
                  </a:lnTo>
                  <a:lnTo>
                    <a:pt x="0" y="273699"/>
                  </a:lnTo>
                  <a:lnTo>
                    <a:pt x="9652" y="275209"/>
                  </a:lnTo>
                  <a:cubicBezTo>
                    <a:pt x="61722" y="275717"/>
                    <a:pt x="106680" y="254254"/>
                    <a:pt x="143637" y="210439"/>
                  </a:cubicBezTo>
                  <a:cubicBezTo>
                    <a:pt x="180594" y="166751"/>
                    <a:pt x="209931" y="96647"/>
                    <a:pt x="231521" y="0"/>
                  </a:cubicBezTo>
                  <a:close/>
                </a:path>
              </a:pathLst>
            </a:custGeom>
            <a:solidFill>
              <a:srgbClr val="C00000"/>
            </a:solidFill>
            <a:ln w="0" cap="flat">
              <a:noFill/>
              <a:miter lim="127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" name="Shape 20"/>
            <p:cNvSpPr>
              <a:spLocks/>
            </p:cNvSpPr>
            <p:nvPr/>
          </p:nvSpPr>
          <p:spPr bwMode="auto">
            <a:xfrm>
              <a:off x="7706881" y="473686"/>
              <a:ext cx="383159" cy="1425457"/>
            </a:xfrm>
            <a:custGeom>
              <a:avLst/>
              <a:gdLst>
                <a:gd name="T0" fmla="*/ 0 w 383159"/>
                <a:gd name="T1" fmla="*/ 0 h 1425457"/>
                <a:gd name="T2" fmla="*/ 383159 w 383159"/>
                <a:gd name="T3" fmla="*/ 1425457 h 1425457"/>
              </a:gdLst>
              <a:ahLst/>
              <a:cxnLst>
                <a:cxn ang="0">
                  <a:pos x="344801" y="5473"/>
                </a:cxn>
                <a:cxn ang="0">
                  <a:pos x="383159" y="10582"/>
                </a:cxn>
                <a:cxn ang="0">
                  <a:pos x="383159" y="199864"/>
                </a:cxn>
                <a:cxn ang="0">
                  <a:pos x="341753" y="197386"/>
                </a:cxn>
                <a:cxn ang="0">
                  <a:pos x="226060" y="274217"/>
                </a:cxn>
                <a:cxn ang="0">
                  <a:pos x="153035" y="544092"/>
                </a:cxn>
                <a:cxn ang="0">
                  <a:pos x="383159" y="588134"/>
                </a:cxn>
                <a:cxn ang="0">
                  <a:pos x="383159" y="777871"/>
                </a:cxn>
                <a:cxn ang="0">
                  <a:pos x="145161" y="731544"/>
                </a:cxn>
                <a:cxn ang="0">
                  <a:pos x="222503" y="1087398"/>
                </a:cxn>
                <a:cxn ang="0">
                  <a:pos x="345519" y="1222326"/>
                </a:cxn>
                <a:cxn ang="0">
                  <a:pos x="383159" y="1235619"/>
                </a:cxn>
                <a:cxn ang="0">
                  <a:pos x="383159" y="1425457"/>
                </a:cxn>
                <a:cxn ang="0">
                  <a:pos x="350212" y="1416627"/>
                </a:cxn>
                <a:cxn ang="0">
                  <a:pos x="105790" y="1190776"/>
                </a:cxn>
                <a:cxn ang="0">
                  <a:pos x="0" y="659662"/>
                </a:cxn>
                <a:cxn ang="0">
                  <a:pos x="107061" y="146963"/>
                </a:cxn>
                <a:cxn ang="0">
                  <a:pos x="344801" y="5473"/>
                </a:cxn>
              </a:cxnLst>
              <a:rect l="T0" t="T1" r="T2" b="T3"/>
              <a:pathLst>
                <a:path w="383159" h="1425457">
                  <a:moveTo>
                    <a:pt x="344801" y="5473"/>
                  </a:moveTo>
                  <a:lnTo>
                    <a:pt x="383159" y="10582"/>
                  </a:lnTo>
                  <a:lnTo>
                    <a:pt x="383159" y="199864"/>
                  </a:lnTo>
                  <a:lnTo>
                    <a:pt x="341753" y="197386"/>
                  </a:lnTo>
                  <a:cubicBezTo>
                    <a:pt x="297187" y="201779"/>
                    <a:pt x="258731" y="227640"/>
                    <a:pt x="226060" y="274217"/>
                  </a:cubicBezTo>
                  <a:cubicBezTo>
                    <a:pt x="182118" y="336701"/>
                    <a:pt x="157734" y="426744"/>
                    <a:pt x="153035" y="544092"/>
                  </a:cubicBezTo>
                  <a:lnTo>
                    <a:pt x="383159" y="588134"/>
                  </a:lnTo>
                  <a:lnTo>
                    <a:pt x="383159" y="777871"/>
                  </a:lnTo>
                  <a:lnTo>
                    <a:pt x="145161" y="731544"/>
                  </a:lnTo>
                  <a:cubicBezTo>
                    <a:pt x="150368" y="881277"/>
                    <a:pt x="176402" y="999895"/>
                    <a:pt x="222503" y="1087398"/>
                  </a:cubicBezTo>
                  <a:cubicBezTo>
                    <a:pt x="257080" y="1152930"/>
                    <a:pt x="297942" y="1197888"/>
                    <a:pt x="345519" y="1222326"/>
                  </a:cubicBezTo>
                  <a:lnTo>
                    <a:pt x="383159" y="1235619"/>
                  </a:lnTo>
                  <a:lnTo>
                    <a:pt x="383159" y="1425457"/>
                  </a:lnTo>
                  <a:lnTo>
                    <a:pt x="350212" y="1416627"/>
                  </a:lnTo>
                  <a:cubicBezTo>
                    <a:pt x="249462" y="1383106"/>
                    <a:pt x="168243" y="1309013"/>
                    <a:pt x="105790" y="1190776"/>
                  </a:cubicBezTo>
                  <a:cubicBezTo>
                    <a:pt x="35052" y="1056918"/>
                    <a:pt x="0" y="879880"/>
                    <a:pt x="0" y="659662"/>
                  </a:cubicBezTo>
                  <a:cubicBezTo>
                    <a:pt x="0" y="431697"/>
                    <a:pt x="35178" y="260374"/>
                    <a:pt x="107061" y="146963"/>
                  </a:cubicBezTo>
                  <a:cubicBezTo>
                    <a:pt x="169846" y="47617"/>
                    <a:pt x="249065" y="0"/>
                    <a:pt x="344801" y="5473"/>
                  </a:cubicBezTo>
                  <a:close/>
                </a:path>
              </a:pathLst>
            </a:custGeom>
            <a:solidFill>
              <a:srgbClr val="C00000"/>
            </a:solidFill>
            <a:ln w="0" cap="flat">
              <a:noFill/>
              <a:miter lim="127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" name="Shape 21"/>
            <p:cNvSpPr>
              <a:spLocks/>
            </p:cNvSpPr>
            <p:nvPr/>
          </p:nvSpPr>
          <p:spPr bwMode="auto">
            <a:xfrm>
              <a:off x="6851917" y="332867"/>
              <a:ext cx="687070" cy="1440053"/>
            </a:xfrm>
            <a:custGeom>
              <a:avLst/>
              <a:gdLst>
                <a:gd name="T0" fmla="*/ 0 w 687070"/>
                <a:gd name="T1" fmla="*/ 0 h 1440053"/>
                <a:gd name="T2" fmla="*/ 687070 w 687070"/>
                <a:gd name="T3" fmla="*/ 1440053 h 1440053"/>
              </a:gdLst>
              <a:ahLst/>
              <a:cxnLst>
                <a:cxn ang="0">
                  <a:pos x="0" y="0"/>
                </a:cxn>
                <a:cxn ang="0">
                  <a:pos x="141351" y="15113"/>
                </a:cxn>
                <a:cxn ang="0">
                  <a:pos x="141351" y="1048258"/>
                </a:cxn>
                <a:cxn ang="0">
                  <a:pos x="534035" y="63627"/>
                </a:cxn>
                <a:cxn ang="0">
                  <a:pos x="687070" y="85471"/>
                </a:cxn>
                <a:cxn ang="0">
                  <a:pos x="687070" y="1440053"/>
                </a:cxn>
                <a:cxn ang="0">
                  <a:pos x="545084" y="1419733"/>
                </a:cxn>
                <a:cxn ang="0">
                  <a:pos x="545084" y="392938"/>
                </a:cxn>
                <a:cxn ang="0">
                  <a:pos x="152527" y="1370965"/>
                </a:cxn>
                <a:cxn ang="0">
                  <a:pos x="0" y="1354582"/>
                </a:cxn>
                <a:cxn ang="0">
                  <a:pos x="0" y="0"/>
                </a:cxn>
              </a:cxnLst>
              <a:rect l="T0" t="T1" r="T2" b="T3"/>
              <a:pathLst>
                <a:path w="687070" h="1440053">
                  <a:moveTo>
                    <a:pt x="0" y="0"/>
                  </a:moveTo>
                  <a:cubicBezTo>
                    <a:pt x="47371" y="4826"/>
                    <a:pt x="94361" y="9906"/>
                    <a:pt x="141351" y="15113"/>
                  </a:cubicBezTo>
                  <a:cubicBezTo>
                    <a:pt x="141351" y="359537"/>
                    <a:pt x="141351" y="703834"/>
                    <a:pt x="141351" y="1048258"/>
                  </a:cubicBezTo>
                  <a:cubicBezTo>
                    <a:pt x="272161" y="718693"/>
                    <a:pt x="403352" y="390525"/>
                    <a:pt x="534035" y="63627"/>
                  </a:cubicBezTo>
                  <a:cubicBezTo>
                    <a:pt x="585470" y="70612"/>
                    <a:pt x="636651" y="77978"/>
                    <a:pt x="687070" y="85471"/>
                  </a:cubicBezTo>
                  <a:cubicBezTo>
                    <a:pt x="687070" y="536956"/>
                    <a:pt x="687070" y="988568"/>
                    <a:pt x="687070" y="1440053"/>
                  </a:cubicBezTo>
                  <a:cubicBezTo>
                    <a:pt x="640207" y="1433068"/>
                    <a:pt x="592963" y="1426337"/>
                    <a:pt x="545084" y="1419733"/>
                  </a:cubicBezTo>
                  <a:cubicBezTo>
                    <a:pt x="545084" y="1077468"/>
                    <a:pt x="545084" y="735203"/>
                    <a:pt x="545084" y="392938"/>
                  </a:cubicBezTo>
                  <a:cubicBezTo>
                    <a:pt x="414401" y="717677"/>
                    <a:pt x="283337" y="1043686"/>
                    <a:pt x="152527" y="1370965"/>
                  </a:cubicBezTo>
                  <a:cubicBezTo>
                    <a:pt x="101600" y="1365250"/>
                    <a:pt x="51054" y="1359916"/>
                    <a:pt x="0" y="1354582"/>
                  </a:cubicBezTo>
                  <a:cubicBezTo>
                    <a:pt x="0" y="903097"/>
                    <a:pt x="0" y="451485"/>
                    <a:pt x="0" y="0"/>
                  </a:cubicBezTo>
                  <a:close/>
                </a:path>
              </a:pathLst>
            </a:custGeom>
            <a:solidFill>
              <a:srgbClr val="C00000"/>
            </a:solidFill>
            <a:ln w="0" cap="flat">
              <a:noFill/>
              <a:miter lim="127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" name="Shape 22"/>
            <p:cNvSpPr>
              <a:spLocks/>
            </p:cNvSpPr>
            <p:nvPr/>
          </p:nvSpPr>
          <p:spPr bwMode="auto">
            <a:xfrm>
              <a:off x="6143765" y="273050"/>
              <a:ext cx="615061" cy="1405128"/>
            </a:xfrm>
            <a:custGeom>
              <a:avLst/>
              <a:gdLst>
                <a:gd name="T0" fmla="*/ 0 w 615061"/>
                <a:gd name="T1" fmla="*/ 0 h 1405128"/>
                <a:gd name="T2" fmla="*/ 615061 w 615061"/>
                <a:gd name="T3" fmla="*/ 1405128 h 1405128"/>
              </a:gdLst>
              <a:ahLst/>
              <a:cxnLst>
                <a:cxn ang="0">
                  <a:pos x="0" y="0"/>
                </a:cxn>
                <a:cxn ang="0">
                  <a:pos x="142748" y="10160"/>
                </a:cxn>
                <a:cxn ang="0">
                  <a:pos x="142748" y="595630"/>
                </a:cxn>
                <a:cxn ang="0">
                  <a:pos x="237744" y="560705"/>
                </a:cxn>
                <a:cxn ang="0">
                  <a:pos x="318389" y="322326"/>
                </a:cxn>
                <a:cxn ang="0">
                  <a:pos x="386207" y="116205"/>
                </a:cxn>
                <a:cxn ang="0">
                  <a:pos x="446024" y="52578"/>
                </a:cxn>
                <a:cxn ang="0">
                  <a:pos x="555498" y="44704"/>
                </a:cxn>
                <a:cxn ang="0">
                  <a:pos x="583819" y="47498"/>
                </a:cxn>
                <a:cxn ang="0">
                  <a:pos x="583819" y="237490"/>
                </a:cxn>
                <a:cxn ang="0">
                  <a:pos x="544449" y="232537"/>
                </a:cxn>
                <a:cxn ang="0">
                  <a:pos x="472313" y="252603"/>
                </a:cxn>
                <a:cxn ang="0">
                  <a:pos x="421386" y="415290"/>
                </a:cxn>
                <a:cxn ang="0">
                  <a:pos x="362585" y="593852"/>
                </a:cxn>
                <a:cxn ang="0">
                  <a:pos x="279527" y="680085"/>
                </a:cxn>
                <a:cxn ang="0">
                  <a:pos x="459613" y="970915"/>
                </a:cxn>
                <a:cxn ang="0">
                  <a:pos x="615061" y="1405128"/>
                </a:cxn>
                <a:cxn ang="0">
                  <a:pos x="458851" y="1390523"/>
                </a:cxn>
                <a:cxn ang="0">
                  <a:pos x="307340" y="957961"/>
                </a:cxn>
                <a:cxn ang="0">
                  <a:pos x="225298" y="784860"/>
                </a:cxn>
                <a:cxn ang="0">
                  <a:pos x="142748" y="738505"/>
                </a:cxn>
                <a:cxn ang="0">
                  <a:pos x="142748" y="1364742"/>
                </a:cxn>
                <a:cxn ang="0">
                  <a:pos x="0" y="1354709"/>
                </a:cxn>
                <a:cxn ang="0">
                  <a:pos x="0" y="0"/>
                </a:cxn>
              </a:cxnLst>
              <a:rect l="T0" t="T1" r="T2" b="T3"/>
              <a:pathLst>
                <a:path w="615061" h="1405128">
                  <a:moveTo>
                    <a:pt x="0" y="0"/>
                  </a:moveTo>
                  <a:cubicBezTo>
                    <a:pt x="47625" y="3302"/>
                    <a:pt x="95377" y="6604"/>
                    <a:pt x="142748" y="10160"/>
                  </a:cubicBezTo>
                  <a:cubicBezTo>
                    <a:pt x="142748" y="205232"/>
                    <a:pt x="142748" y="400431"/>
                    <a:pt x="142748" y="595630"/>
                  </a:cubicBezTo>
                  <a:cubicBezTo>
                    <a:pt x="187960" y="598932"/>
                    <a:pt x="219456" y="587502"/>
                    <a:pt x="237744" y="560705"/>
                  </a:cubicBezTo>
                  <a:cubicBezTo>
                    <a:pt x="255905" y="534035"/>
                    <a:pt x="283210" y="454660"/>
                    <a:pt x="318389" y="322326"/>
                  </a:cubicBezTo>
                  <a:cubicBezTo>
                    <a:pt x="346329" y="217424"/>
                    <a:pt x="368808" y="148717"/>
                    <a:pt x="386207" y="116205"/>
                  </a:cubicBezTo>
                  <a:cubicBezTo>
                    <a:pt x="403479" y="83820"/>
                    <a:pt x="423291" y="62611"/>
                    <a:pt x="446024" y="52578"/>
                  </a:cubicBezTo>
                  <a:cubicBezTo>
                    <a:pt x="468884" y="42545"/>
                    <a:pt x="505460" y="40005"/>
                    <a:pt x="555498" y="44704"/>
                  </a:cubicBezTo>
                  <a:cubicBezTo>
                    <a:pt x="564896" y="45593"/>
                    <a:pt x="574294" y="46482"/>
                    <a:pt x="583819" y="47498"/>
                  </a:cubicBezTo>
                  <a:cubicBezTo>
                    <a:pt x="583819" y="110744"/>
                    <a:pt x="583819" y="174117"/>
                    <a:pt x="583819" y="237490"/>
                  </a:cubicBezTo>
                  <a:cubicBezTo>
                    <a:pt x="570738" y="235839"/>
                    <a:pt x="557530" y="234188"/>
                    <a:pt x="544449" y="232537"/>
                  </a:cubicBezTo>
                  <a:cubicBezTo>
                    <a:pt x="506984" y="228981"/>
                    <a:pt x="482854" y="235712"/>
                    <a:pt x="472313" y="252603"/>
                  </a:cubicBezTo>
                  <a:cubicBezTo>
                    <a:pt x="461264" y="270383"/>
                    <a:pt x="443992" y="324485"/>
                    <a:pt x="421386" y="415290"/>
                  </a:cubicBezTo>
                  <a:cubicBezTo>
                    <a:pt x="399796" y="501777"/>
                    <a:pt x="380492" y="561340"/>
                    <a:pt x="362585" y="593852"/>
                  </a:cubicBezTo>
                  <a:cubicBezTo>
                    <a:pt x="344678" y="626364"/>
                    <a:pt x="316992" y="655066"/>
                    <a:pt x="279527" y="680085"/>
                  </a:cubicBezTo>
                  <a:cubicBezTo>
                    <a:pt x="340868" y="711581"/>
                    <a:pt x="400685" y="808355"/>
                    <a:pt x="459613" y="970915"/>
                  </a:cubicBezTo>
                  <a:cubicBezTo>
                    <a:pt x="511429" y="1115695"/>
                    <a:pt x="563372" y="1260348"/>
                    <a:pt x="615061" y="1405128"/>
                  </a:cubicBezTo>
                  <a:cubicBezTo>
                    <a:pt x="563372" y="1400048"/>
                    <a:pt x="511302" y="1395222"/>
                    <a:pt x="458851" y="1390523"/>
                  </a:cubicBezTo>
                  <a:cubicBezTo>
                    <a:pt x="408305" y="1246124"/>
                    <a:pt x="357886" y="1101979"/>
                    <a:pt x="307340" y="957961"/>
                  </a:cubicBezTo>
                  <a:cubicBezTo>
                    <a:pt x="276225" y="871093"/>
                    <a:pt x="248666" y="813689"/>
                    <a:pt x="225298" y="784860"/>
                  </a:cubicBezTo>
                  <a:cubicBezTo>
                    <a:pt x="202184" y="756412"/>
                    <a:pt x="174879" y="740791"/>
                    <a:pt x="142748" y="738505"/>
                  </a:cubicBezTo>
                  <a:cubicBezTo>
                    <a:pt x="142748" y="947293"/>
                    <a:pt x="142748" y="1155954"/>
                    <a:pt x="142748" y="1364742"/>
                  </a:cubicBezTo>
                  <a:cubicBezTo>
                    <a:pt x="95377" y="1361313"/>
                    <a:pt x="47625" y="1357884"/>
                    <a:pt x="0" y="1354709"/>
                  </a:cubicBezTo>
                  <a:cubicBezTo>
                    <a:pt x="0" y="903097"/>
                    <a:pt x="0" y="451612"/>
                    <a:pt x="0" y="0"/>
                  </a:cubicBezTo>
                  <a:close/>
                </a:path>
              </a:pathLst>
            </a:custGeom>
            <a:solidFill>
              <a:srgbClr val="C00000"/>
            </a:solidFill>
            <a:ln w="0" cap="flat">
              <a:noFill/>
              <a:miter lim="127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3" name="Shape 23"/>
            <p:cNvSpPr>
              <a:spLocks/>
            </p:cNvSpPr>
            <p:nvPr/>
          </p:nvSpPr>
          <p:spPr bwMode="auto">
            <a:xfrm>
              <a:off x="5217173" y="228727"/>
              <a:ext cx="771398" cy="1773047"/>
            </a:xfrm>
            <a:custGeom>
              <a:avLst/>
              <a:gdLst>
                <a:gd name="T0" fmla="*/ 0 w 771398"/>
                <a:gd name="T1" fmla="*/ 0 h 1773047"/>
                <a:gd name="T2" fmla="*/ 771398 w 771398"/>
                <a:gd name="T3" fmla="*/ 1773047 h 1773047"/>
              </a:gdLst>
              <a:ahLst/>
              <a:cxnLst>
                <a:cxn ang="0">
                  <a:pos x="0" y="0"/>
                </a:cxn>
                <a:cxn ang="0">
                  <a:pos x="142367" y="4572"/>
                </a:cxn>
                <a:cxn ang="0">
                  <a:pos x="142367" y="1170432"/>
                </a:cxn>
                <a:cxn ang="0">
                  <a:pos x="536829" y="1187323"/>
                </a:cxn>
                <a:cxn ang="0">
                  <a:pos x="536829" y="21463"/>
                </a:cxn>
                <a:cxn ang="0">
                  <a:pos x="679704" y="29083"/>
                </a:cxn>
                <a:cxn ang="0">
                  <a:pos x="679704" y="1194943"/>
                </a:cxn>
                <a:cxn ang="0">
                  <a:pos x="771398" y="1200277"/>
                </a:cxn>
                <a:cxn ang="0">
                  <a:pos x="771398" y="1773047"/>
                </a:cxn>
                <a:cxn ang="0">
                  <a:pos x="654431" y="1766316"/>
                </a:cxn>
                <a:cxn ang="0">
                  <a:pos x="654431" y="1382268"/>
                </a:cxn>
                <a:cxn ang="0">
                  <a:pos x="0" y="1354709"/>
                </a:cxn>
                <a:cxn ang="0">
                  <a:pos x="0" y="0"/>
                </a:cxn>
              </a:cxnLst>
              <a:rect l="T0" t="T1" r="T2" b="T3"/>
              <a:pathLst>
                <a:path w="771398" h="1773047">
                  <a:moveTo>
                    <a:pt x="0" y="0"/>
                  </a:moveTo>
                  <a:cubicBezTo>
                    <a:pt x="47498" y="1397"/>
                    <a:pt x="94869" y="2921"/>
                    <a:pt x="142367" y="4572"/>
                  </a:cubicBezTo>
                  <a:cubicBezTo>
                    <a:pt x="142367" y="393192"/>
                    <a:pt x="142367" y="781812"/>
                    <a:pt x="142367" y="1170432"/>
                  </a:cubicBezTo>
                  <a:cubicBezTo>
                    <a:pt x="274066" y="1175004"/>
                    <a:pt x="405765" y="1180719"/>
                    <a:pt x="536829" y="1187323"/>
                  </a:cubicBezTo>
                  <a:cubicBezTo>
                    <a:pt x="536829" y="798703"/>
                    <a:pt x="536829" y="410083"/>
                    <a:pt x="536829" y="21463"/>
                  </a:cubicBezTo>
                  <a:cubicBezTo>
                    <a:pt x="584708" y="23876"/>
                    <a:pt x="632333" y="26416"/>
                    <a:pt x="679704" y="29083"/>
                  </a:cubicBezTo>
                  <a:cubicBezTo>
                    <a:pt x="679704" y="417703"/>
                    <a:pt x="679704" y="806323"/>
                    <a:pt x="679704" y="1194943"/>
                  </a:cubicBezTo>
                  <a:cubicBezTo>
                    <a:pt x="710184" y="1196721"/>
                    <a:pt x="740537" y="1198499"/>
                    <a:pt x="771398" y="1200277"/>
                  </a:cubicBezTo>
                  <a:cubicBezTo>
                    <a:pt x="771398" y="1391285"/>
                    <a:pt x="771398" y="1582166"/>
                    <a:pt x="771398" y="1773047"/>
                  </a:cubicBezTo>
                  <a:cubicBezTo>
                    <a:pt x="732155" y="1770634"/>
                    <a:pt x="693420" y="1768475"/>
                    <a:pt x="654431" y="1766316"/>
                  </a:cubicBezTo>
                  <a:cubicBezTo>
                    <a:pt x="654431" y="1638300"/>
                    <a:pt x="654431" y="1510284"/>
                    <a:pt x="654431" y="1382268"/>
                  </a:cubicBezTo>
                  <a:cubicBezTo>
                    <a:pt x="436372" y="1370203"/>
                    <a:pt x="218186" y="1361059"/>
                    <a:pt x="0" y="1354709"/>
                  </a:cubicBezTo>
                  <a:cubicBezTo>
                    <a:pt x="0" y="903097"/>
                    <a:pt x="0" y="451612"/>
                    <a:pt x="0" y="0"/>
                  </a:cubicBezTo>
                  <a:close/>
                </a:path>
              </a:pathLst>
            </a:custGeom>
            <a:solidFill>
              <a:srgbClr val="C00000"/>
            </a:solidFill>
            <a:ln w="0" cap="flat">
              <a:noFill/>
              <a:miter lim="127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4" name="Shape 24"/>
            <p:cNvSpPr>
              <a:spLocks/>
            </p:cNvSpPr>
            <p:nvPr/>
          </p:nvSpPr>
          <p:spPr bwMode="auto">
            <a:xfrm>
              <a:off x="4655706" y="187452"/>
              <a:ext cx="383921" cy="772668"/>
            </a:xfrm>
            <a:custGeom>
              <a:avLst/>
              <a:gdLst>
                <a:gd name="T0" fmla="*/ 0 w 383921"/>
                <a:gd name="T1" fmla="*/ 0 h 772668"/>
                <a:gd name="T2" fmla="*/ 383921 w 383921"/>
                <a:gd name="T3" fmla="*/ 772668 h 772668"/>
              </a:gdLst>
              <a:ahLst/>
              <a:cxnLst>
                <a:cxn ang="0">
                  <a:pos x="1016" y="0"/>
                </a:cxn>
                <a:cxn ang="0">
                  <a:pos x="276606" y="188722"/>
                </a:cxn>
                <a:cxn ang="0">
                  <a:pos x="383921" y="711454"/>
                </a:cxn>
                <a:cxn ang="0">
                  <a:pos x="383032" y="772668"/>
                </a:cxn>
                <a:cxn ang="0">
                  <a:pos x="69691" y="767302"/>
                </a:cxn>
                <a:cxn ang="0">
                  <a:pos x="0" y="766910"/>
                </a:cxn>
                <a:cxn ang="0">
                  <a:pos x="0" y="577837"/>
                </a:cxn>
                <a:cxn ang="0">
                  <a:pos x="233172" y="580898"/>
                </a:cxn>
                <a:cxn ang="0">
                  <a:pos x="179324" y="323596"/>
                </a:cxn>
                <a:cxn ang="0">
                  <a:pos x="2540" y="188849"/>
                </a:cxn>
                <a:cxn ang="0">
                  <a:pos x="0" y="189187"/>
                </a:cxn>
                <a:cxn ang="0">
                  <a:pos x="0" y="117"/>
                </a:cxn>
                <a:cxn ang="0">
                  <a:pos x="1016" y="0"/>
                </a:cxn>
              </a:cxnLst>
              <a:rect l="T0" t="T1" r="T2" b="T3"/>
              <a:pathLst>
                <a:path w="383921" h="772668">
                  <a:moveTo>
                    <a:pt x="1016" y="0"/>
                  </a:moveTo>
                  <a:cubicBezTo>
                    <a:pt x="113538" y="1016"/>
                    <a:pt x="205359" y="64262"/>
                    <a:pt x="276606" y="188722"/>
                  </a:cubicBezTo>
                  <a:cubicBezTo>
                    <a:pt x="347980" y="313690"/>
                    <a:pt x="383921" y="487807"/>
                    <a:pt x="383921" y="711454"/>
                  </a:cubicBezTo>
                  <a:cubicBezTo>
                    <a:pt x="383921" y="725043"/>
                    <a:pt x="383667" y="745490"/>
                    <a:pt x="383032" y="772668"/>
                  </a:cubicBezTo>
                  <a:cubicBezTo>
                    <a:pt x="278447" y="770255"/>
                    <a:pt x="173831" y="768477"/>
                    <a:pt x="69691" y="767302"/>
                  </a:cubicBezTo>
                  <a:lnTo>
                    <a:pt x="0" y="766910"/>
                  </a:lnTo>
                  <a:lnTo>
                    <a:pt x="0" y="577837"/>
                  </a:lnTo>
                  <a:lnTo>
                    <a:pt x="233172" y="580898"/>
                  </a:lnTo>
                  <a:cubicBezTo>
                    <a:pt x="226822" y="466852"/>
                    <a:pt x="208915" y="381000"/>
                    <a:pt x="179324" y="323596"/>
                  </a:cubicBezTo>
                  <a:cubicBezTo>
                    <a:pt x="133985" y="234442"/>
                    <a:pt x="74803" y="189484"/>
                    <a:pt x="2540" y="188849"/>
                  </a:cubicBezTo>
                  <a:lnTo>
                    <a:pt x="0" y="189187"/>
                  </a:lnTo>
                  <a:lnTo>
                    <a:pt x="0" y="117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C00000"/>
            </a:solidFill>
            <a:ln w="0" cap="flat">
              <a:noFill/>
              <a:miter lim="127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5" name="Shape 25"/>
            <p:cNvSpPr>
              <a:spLocks/>
            </p:cNvSpPr>
            <p:nvPr/>
          </p:nvSpPr>
          <p:spPr bwMode="auto">
            <a:xfrm>
              <a:off x="8090040" y="1483614"/>
              <a:ext cx="370967" cy="438023"/>
            </a:xfrm>
            <a:custGeom>
              <a:avLst/>
              <a:gdLst>
                <a:gd name="T0" fmla="*/ 0 w 370967"/>
                <a:gd name="T1" fmla="*/ 0 h 438023"/>
                <a:gd name="T2" fmla="*/ 370967 w 370967"/>
                <a:gd name="T3" fmla="*/ 438023 h 438023"/>
              </a:gdLst>
              <a:ahLst/>
              <a:cxnLst>
                <a:cxn ang="0">
                  <a:pos x="228600" y="0"/>
                </a:cxn>
                <a:cxn ang="0">
                  <a:pos x="370967" y="65405"/>
                </a:cxn>
                <a:cxn ang="0">
                  <a:pos x="246126" y="356362"/>
                </a:cxn>
                <a:cxn ang="0">
                  <a:pos x="11430" y="418592"/>
                </a:cxn>
                <a:cxn ang="0">
                  <a:pos x="0" y="415529"/>
                </a:cxn>
                <a:cxn ang="0">
                  <a:pos x="0" y="225691"/>
                </a:cxn>
                <a:cxn ang="0">
                  <a:pos x="12192" y="229997"/>
                </a:cxn>
                <a:cxn ang="0">
                  <a:pos x="142240" y="191643"/>
                </a:cxn>
                <a:cxn ang="0">
                  <a:pos x="228600" y="0"/>
                </a:cxn>
              </a:cxnLst>
              <a:rect l="T0" t="T1" r="T2" b="T3"/>
              <a:pathLst>
                <a:path w="370967" h="438023">
                  <a:moveTo>
                    <a:pt x="228600" y="0"/>
                  </a:moveTo>
                  <a:cubicBezTo>
                    <a:pt x="275590" y="20955"/>
                    <a:pt x="322326" y="42291"/>
                    <a:pt x="370967" y="65405"/>
                  </a:cubicBezTo>
                  <a:cubicBezTo>
                    <a:pt x="348488" y="197993"/>
                    <a:pt x="306324" y="295402"/>
                    <a:pt x="246126" y="356362"/>
                  </a:cubicBezTo>
                  <a:cubicBezTo>
                    <a:pt x="184912" y="418084"/>
                    <a:pt x="105537" y="438023"/>
                    <a:pt x="11430" y="418592"/>
                  </a:cubicBezTo>
                  <a:lnTo>
                    <a:pt x="0" y="415529"/>
                  </a:lnTo>
                  <a:lnTo>
                    <a:pt x="0" y="225691"/>
                  </a:lnTo>
                  <a:lnTo>
                    <a:pt x="12192" y="229997"/>
                  </a:lnTo>
                  <a:cubicBezTo>
                    <a:pt x="62992" y="240411"/>
                    <a:pt x="105791" y="228092"/>
                    <a:pt x="142240" y="191643"/>
                  </a:cubicBezTo>
                  <a:cubicBezTo>
                    <a:pt x="178435" y="155321"/>
                    <a:pt x="207518" y="91948"/>
                    <a:pt x="228600" y="0"/>
                  </a:cubicBezTo>
                  <a:close/>
                </a:path>
              </a:pathLst>
            </a:custGeom>
            <a:solidFill>
              <a:srgbClr val="C00000"/>
            </a:solidFill>
            <a:ln w="0" cap="flat">
              <a:noFill/>
              <a:miter lim="127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" name="Shape 26"/>
            <p:cNvSpPr>
              <a:spLocks/>
            </p:cNvSpPr>
            <p:nvPr/>
          </p:nvSpPr>
          <p:spPr bwMode="auto">
            <a:xfrm>
              <a:off x="8090040" y="484269"/>
              <a:ext cx="375666" cy="854057"/>
            </a:xfrm>
            <a:custGeom>
              <a:avLst/>
              <a:gdLst>
                <a:gd name="T0" fmla="*/ 0 w 375666"/>
                <a:gd name="T1" fmla="*/ 0 h 854057"/>
                <a:gd name="T2" fmla="*/ 375666 w 375666"/>
                <a:gd name="T3" fmla="*/ 854057 h 854057"/>
              </a:gdLst>
              <a:ahLst/>
              <a:cxnLst>
                <a:cxn ang="0">
                  <a:pos x="0" y="0"/>
                </a:cxn>
                <a:cxn ang="0">
                  <a:pos x="3683" y="491"/>
                </a:cxn>
                <a:cxn ang="0">
                  <a:pos x="271653" y="245855"/>
                </a:cxn>
                <a:cxn ang="0">
                  <a:pos x="375666" y="792971"/>
                </a:cxn>
                <a:cxn ang="0">
                  <a:pos x="374904" y="854057"/>
                </a:cxn>
                <a:cxn ang="0">
                  <a:pos x="70120" y="780937"/>
                </a:cxn>
                <a:cxn ang="0">
                  <a:pos x="0" y="767288"/>
                </a:cxn>
                <a:cxn ang="0">
                  <a:pos x="0" y="577551"/>
                </a:cxn>
                <a:cxn ang="0">
                  <a:pos x="143" y="577579"/>
                </a:cxn>
                <a:cxn ang="0">
                  <a:pos x="230124" y="628505"/>
                </a:cxn>
                <a:cxn ang="0">
                  <a:pos x="177673" y="359774"/>
                </a:cxn>
                <a:cxn ang="0">
                  <a:pos x="5207" y="189593"/>
                </a:cxn>
                <a:cxn ang="0">
                  <a:pos x="0" y="189282"/>
                </a:cxn>
                <a:cxn ang="0">
                  <a:pos x="0" y="0"/>
                </a:cxn>
              </a:cxnLst>
              <a:rect l="T0" t="T1" r="T2" b="T3"/>
              <a:pathLst>
                <a:path w="375666" h="854057">
                  <a:moveTo>
                    <a:pt x="0" y="0"/>
                  </a:moveTo>
                  <a:lnTo>
                    <a:pt x="3683" y="491"/>
                  </a:lnTo>
                  <a:cubicBezTo>
                    <a:pt x="112014" y="22716"/>
                    <a:pt x="202946" y="106155"/>
                    <a:pt x="271653" y="245855"/>
                  </a:cubicBezTo>
                  <a:cubicBezTo>
                    <a:pt x="340868" y="386317"/>
                    <a:pt x="375666" y="569324"/>
                    <a:pt x="375666" y="792971"/>
                  </a:cubicBezTo>
                  <a:cubicBezTo>
                    <a:pt x="375666" y="806560"/>
                    <a:pt x="375412" y="827006"/>
                    <a:pt x="374904" y="854057"/>
                  </a:cubicBezTo>
                  <a:cubicBezTo>
                    <a:pt x="274066" y="827006"/>
                    <a:pt x="172371" y="802876"/>
                    <a:pt x="70120" y="780937"/>
                  </a:cubicBezTo>
                  <a:lnTo>
                    <a:pt x="0" y="767288"/>
                  </a:lnTo>
                  <a:lnTo>
                    <a:pt x="0" y="577551"/>
                  </a:lnTo>
                  <a:lnTo>
                    <a:pt x="143" y="577579"/>
                  </a:lnTo>
                  <a:cubicBezTo>
                    <a:pt x="76930" y="593327"/>
                    <a:pt x="153670" y="610218"/>
                    <a:pt x="230124" y="628505"/>
                  </a:cubicBezTo>
                  <a:cubicBezTo>
                    <a:pt x="224028" y="513190"/>
                    <a:pt x="206502" y="423655"/>
                    <a:pt x="177673" y="359774"/>
                  </a:cubicBezTo>
                  <a:cubicBezTo>
                    <a:pt x="133223" y="260713"/>
                    <a:pt x="75311" y="203944"/>
                    <a:pt x="5207" y="189593"/>
                  </a:cubicBezTo>
                  <a:lnTo>
                    <a:pt x="0" y="1892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 w="0" cap="flat">
              <a:noFill/>
              <a:miter lim="127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7" name="Shape 27"/>
            <p:cNvSpPr>
              <a:spLocks/>
            </p:cNvSpPr>
            <p:nvPr/>
          </p:nvSpPr>
          <p:spPr bwMode="auto">
            <a:xfrm>
              <a:off x="3478924" y="411226"/>
              <a:ext cx="451231" cy="987425"/>
            </a:xfrm>
            <a:custGeom>
              <a:avLst/>
              <a:gdLst>
                <a:gd name="T0" fmla="*/ 0 w 451231"/>
                <a:gd name="T1" fmla="*/ 0 h 987425"/>
                <a:gd name="T2" fmla="*/ 451231 w 451231"/>
                <a:gd name="T3" fmla="*/ 987425 h 987425"/>
              </a:gdLst>
              <a:ahLst/>
              <a:cxnLst>
                <a:cxn ang="0">
                  <a:pos x="126238" y="7620"/>
                </a:cxn>
                <a:cxn ang="0">
                  <a:pos x="0" y="987425"/>
                </a:cxn>
                <a:cxn ang="0">
                  <a:pos x="451231" y="975741"/>
                </a:cxn>
                <a:cxn ang="0">
                  <a:pos x="451231" y="0"/>
                </a:cxn>
                <a:cxn ang="0">
                  <a:pos x="126238" y="7620"/>
                </a:cxn>
              </a:cxnLst>
              <a:rect l="T0" t="T1" r="T2" b="T3"/>
              <a:pathLst>
                <a:path w="451231" h="987425">
                  <a:moveTo>
                    <a:pt x="126238" y="7620"/>
                  </a:moveTo>
                  <a:cubicBezTo>
                    <a:pt x="115697" y="447548"/>
                    <a:pt x="73787" y="774192"/>
                    <a:pt x="0" y="987425"/>
                  </a:cubicBezTo>
                  <a:cubicBezTo>
                    <a:pt x="150241" y="982218"/>
                    <a:pt x="300609" y="978408"/>
                    <a:pt x="451231" y="975741"/>
                  </a:cubicBezTo>
                  <a:cubicBezTo>
                    <a:pt x="451231" y="650494"/>
                    <a:pt x="451231" y="325247"/>
                    <a:pt x="451231" y="0"/>
                  </a:cubicBezTo>
                  <a:cubicBezTo>
                    <a:pt x="342773" y="1905"/>
                    <a:pt x="234696" y="4318"/>
                    <a:pt x="126238" y="7620"/>
                  </a:cubicBezTo>
                  <a:close/>
                </a:path>
              </a:pathLst>
            </a:custGeom>
            <a:noFill/>
            <a:ln w="35052" cap="flat" cmpd="sng" algn="ctr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" name="Shape 28"/>
            <p:cNvSpPr>
              <a:spLocks/>
            </p:cNvSpPr>
            <p:nvPr/>
          </p:nvSpPr>
          <p:spPr bwMode="auto">
            <a:xfrm>
              <a:off x="2605418" y="417322"/>
              <a:ext cx="493522" cy="1045464"/>
            </a:xfrm>
            <a:custGeom>
              <a:avLst/>
              <a:gdLst>
                <a:gd name="T0" fmla="*/ 0 w 493522"/>
                <a:gd name="T1" fmla="*/ 0 h 1045464"/>
                <a:gd name="T2" fmla="*/ 493522 w 493522"/>
                <a:gd name="T3" fmla="*/ 1045464 h 1045464"/>
              </a:gdLst>
              <a:ahLst/>
              <a:cxnLst>
                <a:cxn ang="0">
                  <a:pos x="247142" y="4191"/>
                </a:cxn>
                <a:cxn ang="0">
                  <a:pos x="70739" y="144145"/>
                </a:cxn>
                <a:cxn ang="0">
                  <a:pos x="0" y="538099"/>
                </a:cxn>
                <a:cxn ang="0">
                  <a:pos x="70739" y="922909"/>
                </a:cxn>
                <a:cxn ang="0">
                  <a:pos x="247142" y="1041146"/>
                </a:cxn>
                <a:cxn ang="0">
                  <a:pos x="422910" y="901192"/>
                </a:cxn>
                <a:cxn ang="0">
                  <a:pos x="493522" y="501015"/>
                </a:cxn>
                <a:cxn ang="0">
                  <a:pos x="422529" y="123825"/>
                </a:cxn>
                <a:cxn ang="0">
                  <a:pos x="247142" y="4191"/>
                </a:cxn>
              </a:cxnLst>
              <a:rect l="T0" t="T1" r="T2" b="T3"/>
              <a:pathLst>
                <a:path w="493522" h="1045464">
                  <a:moveTo>
                    <a:pt x="247142" y="4191"/>
                  </a:moveTo>
                  <a:cubicBezTo>
                    <a:pt x="175895" y="8382"/>
                    <a:pt x="117475" y="55372"/>
                    <a:pt x="70739" y="144145"/>
                  </a:cubicBezTo>
                  <a:cubicBezTo>
                    <a:pt x="23749" y="233426"/>
                    <a:pt x="0" y="364617"/>
                    <a:pt x="0" y="538099"/>
                  </a:cubicBezTo>
                  <a:cubicBezTo>
                    <a:pt x="0" y="711581"/>
                    <a:pt x="23749" y="839724"/>
                    <a:pt x="70739" y="922909"/>
                  </a:cubicBezTo>
                  <a:cubicBezTo>
                    <a:pt x="117475" y="1005967"/>
                    <a:pt x="175895" y="1045464"/>
                    <a:pt x="247142" y="1041146"/>
                  </a:cubicBezTo>
                  <a:cubicBezTo>
                    <a:pt x="317500" y="1036955"/>
                    <a:pt x="376047" y="990473"/>
                    <a:pt x="422910" y="901192"/>
                  </a:cubicBezTo>
                  <a:cubicBezTo>
                    <a:pt x="469900" y="812038"/>
                    <a:pt x="493522" y="678688"/>
                    <a:pt x="493522" y="501015"/>
                  </a:cubicBezTo>
                  <a:cubicBezTo>
                    <a:pt x="493522" y="333375"/>
                    <a:pt x="469773" y="207772"/>
                    <a:pt x="422529" y="123825"/>
                  </a:cubicBezTo>
                  <a:cubicBezTo>
                    <a:pt x="375412" y="40005"/>
                    <a:pt x="316992" y="0"/>
                    <a:pt x="247142" y="4191"/>
                  </a:cubicBezTo>
                  <a:close/>
                </a:path>
              </a:pathLst>
            </a:custGeom>
            <a:noFill/>
            <a:ln w="35052" cap="flat" cmpd="sng" algn="ctr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9" name="Shape 29"/>
            <p:cNvSpPr>
              <a:spLocks/>
            </p:cNvSpPr>
            <p:nvPr/>
          </p:nvSpPr>
          <p:spPr bwMode="auto">
            <a:xfrm>
              <a:off x="817550" y="601345"/>
              <a:ext cx="487134" cy="1060450"/>
            </a:xfrm>
            <a:custGeom>
              <a:avLst/>
              <a:gdLst>
                <a:gd name="T0" fmla="*/ 0 w 487134"/>
                <a:gd name="T1" fmla="*/ 0 h 1060450"/>
                <a:gd name="T2" fmla="*/ 487134 w 487134"/>
                <a:gd name="T3" fmla="*/ 1060450 h 1060450"/>
              </a:gdLst>
              <a:ahLst/>
              <a:cxnLst>
                <a:cxn ang="0">
                  <a:pos x="243929" y="11430"/>
                </a:cxn>
                <a:cxn ang="0">
                  <a:pos x="68796" y="171323"/>
                </a:cxn>
                <a:cxn ang="0">
                  <a:pos x="0" y="573532"/>
                </a:cxn>
                <a:cxn ang="0">
                  <a:pos x="68796" y="950087"/>
                </a:cxn>
                <a:cxn ang="0">
                  <a:pos x="243929" y="1048512"/>
                </a:cxn>
                <a:cxn ang="0">
                  <a:pos x="418173" y="890524"/>
                </a:cxn>
                <a:cxn ang="0">
                  <a:pos x="487134" y="483489"/>
                </a:cxn>
                <a:cxn ang="0">
                  <a:pos x="417792" y="113030"/>
                </a:cxn>
                <a:cxn ang="0">
                  <a:pos x="243929" y="11430"/>
                </a:cxn>
              </a:cxnLst>
              <a:rect l="T0" t="T1" r="T2" b="T3"/>
              <a:pathLst>
                <a:path w="487134" h="1060450">
                  <a:moveTo>
                    <a:pt x="243929" y="11430"/>
                  </a:moveTo>
                  <a:cubicBezTo>
                    <a:pt x="173063" y="23368"/>
                    <a:pt x="114897" y="77216"/>
                    <a:pt x="68796" y="171323"/>
                  </a:cubicBezTo>
                  <a:cubicBezTo>
                    <a:pt x="22822" y="265303"/>
                    <a:pt x="0" y="400050"/>
                    <a:pt x="0" y="573532"/>
                  </a:cubicBezTo>
                  <a:cubicBezTo>
                    <a:pt x="0" y="747014"/>
                    <a:pt x="22822" y="872744"/>
                    <a:pt x="68796" y="950087"/>
                  </a:cubicBezTo>
                  <a:cubicBezTo>
                    <a:pt x="115024" y="1027684"/>
                    <a:pt x="173063" y="1060450"/>
                    <a:pt x="243929" y="1048512"/>
                  </a:cubicBezTo>
                  <a:cubicBezTo>
                    <a:pt x="312763" y="1036955"/>
                    <a:pt x="371564" y="984758"/>
                    <a:pt x="418173" y="890524"/>
                  </a:cubicBezTo>
                  <a:cubicBezTo>
                    <a:pt x="464528" y="796925"/>
                    <a:pt x="487134" y="661162"/>
                    <a:pt x="487134" y="483489"/>
                  </a:cubicBezTo>
                  <a:cubicBezTo>
                    <a:pt x="487134" y="315976"/>
                    <a:pt x="464401" y="192151"/>
                    <a:pt x="417792" y="113030"/>
                  </a:cubicBezTo>
                  <a:cubicBezTo>
                    <a:pt x="371056" y="33782"/>
                    <a:pt x="312255" y="0"/>
                    <a:pt x="243929" y="11430"/>
                  </a:cubicBezTo>
                  <a:close/>
                </a:path>
              </a:pathLst>
            </a:custGeom>
            <a:noFill/>
            <a:ln w="35052" cap="flat" cmpd="sng" algn="ctr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" name="Shape 30"/>
            <p:cNvSpPr>
              <a:spLocks/>
            </p:cNvSpPr>
            <p:nvPr/>
          </p:nvSpPr>
          <p:spPr bwMode="auto">
            <a:xfrm>
              <a:off x="7859916" y="660527"/>
              <a:ext cx="460248" cy="452247"/>
            </a:xfrm>
            <a:custGeom>
              <a:avLst/>
              <a:gdLst>
                <a:gd name="T0" fmla="*/ 0 w 460248"/>
                <a:gd name="T1" fmla="*/ 0 h 452247"/>
                <a:gd name="T2" fmla="*/ 460248 w 460248"/>
                <a:gd name="T3" fmla="*/ 452247 h 452247"/>
              </a:gdLst>
              <a:ahLst/>
              <a:cxnLst>
                <a:cxn ang="0">
                  <a:pos x="235331" y="13335"/>
                </a:cxn>
                <a:cxn ang="0">
                  <a:pos x="73025" y="87376"/>
                </a:cxn>
                <a:cxn ang="0">
                  <a:pos x="0" y="357251"/>
                </a:cxn>
                <a:cxn ang="0">
                  <a:pos x="460248" y="452247"/>
                </a:cxn>
                <a:cxn ang="0">
                  <a:pos x="407797" y="183515"/>
                </a:cxn>
                <a:cxn ang="0">
                  <a:pos x="235331" y="13335"/>
                </a:cxn>
              </a:cxnLst>
              <a:rect l="T0" t="T1" r="T2" b="T3"/>
              <a:pathLst>
                <a:path w="460248" h="452247">
                  <a:moveTo>
                    <a:pt x="235331" y="13335"/>
                  </a:moveTo>
                  <a:cubicBezTo>
                    <a:pt x="170434" y="0"/>
                    <a:pt x="116586" y="25273"/>
                    <a:pt x="73025" y="87376"/>
                  </a:cubicBezTo>
                  <a:cubicBezTo>
                    <a:pt x="29083" y="149860"/>
                    <a:pt x="4699" y="239903"/>
                    <a:pt x="0" y="357251"/>
                  </a:cubicBezTo>
                  <a:cubicBezTo>
                    <a:pt x="153289" y="384683"/>
                    <a:pt x="307340" y="415671"/>
                    <a:pt x="460248" y="452247"/>
                  </a:cubicBezTo>
                  <a:cubicBezTo>
                    <a:pt x="454152" y="336931"/>
                    <a:pt x="436626" y="247396"/>
                    <a:pt x="407797" y="183515"/>
                  </a:cubicBezTo>
                  <a:cubicBezTo>
                    <a:pt x="363347" y="84455"/>
                    <a:pt x="305435" y="27686"/>
                    <a:pt x="235331" y="13335"/>
                  </a:cubicBezTo>
                  <a:close/>
                </a:path>
              </a:pathLst>
            </a:custGeom>
            <a:noFill/>
            <a:ln w="35052" cap="flat" cmpd="sng" algn="ctr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" name="Shape 31"/>
            <p:cNvSpPr>
              <a:spLocks/>
            </p:cNvSpPr>
            <p:nvPr/>
          </p:nvSpPr>
          <p:spPr bwMode="auto">
            <a:xfrm>
              <a:off x="4422534" y="375666"/>
              <a:ext cx="466344" cy="392684"/>
            </a:xfrm>
            <a:custGeom>
              <a:avLst/>
              <a:gdLst>
                <a:gd name="T0" fmla="*/ 0 w 466344"/>
                <a:gd name="T1" fmla="*/ 0 h 392684"/>
                <a:gd name="T2" fmla="*/ 466344 w 466344"/>
                <a:gd name="T3" fmla="*/ 392684 h 392684"/>
              </a:gdLst>
              <a:ahLst/>
              <a:cxnLst>
                <a:cxn ang="0">
                  <a:pos x="235712" y="635"/>
                </a:cxn>
                <a:cxn ang="0">
                  <a:pos x="71120" y="105537"/>
                </a:cxn>
                <a:cxn ang="0">
                  <a:pos x="0" y="388620"/>
                </a:cxn>
                <a:cxn ang="0">
                  <a:pos x="466344" y="392684"/>
                </a:cxn>
                <a:cxn ang="0">
                  <a:pos x="412496" y="135382"/>
                </a:cxn>
                <a:cxn ang="0">
                  <a:pos x="235712" y="635"/>
                </a:cxn>
              </a:cxnLst>
              <a:rect l="T0" t="T1" r="T2" b="T3"/>
              <a:pathLst>
                <a:path w="466344" h="392684">
                  <a:moveTo>
                    <a:pt x="235712" y="635"/>
                  </a:moveTo>
                  <a:cubicBezTo>
                    <a:pt x="170180" y="0"/>
                    <a:pt x="115443" y="35433"/>
                    <a:pt x="71120" y="105537"/>
                  </a:cubicBezTo>
                  <a:cubicBezTo>
                    <a:pt x="27051" y="175133"/>
                    <a:pt x="4699" y="270383"/>
                    <a:pt x="0" y="388620"/>
                  </a:cubicBezTo>
                  <a:cubicBezTo>
                    <a:pt x="153035" y="388620"/>
                    <a:pt x="309499" y="389890"/>
                    <a:pt x="466344" y="392684"/>
                  </a:cubicBezTo>
                  <a:cubicBezTo>
                    <a:pt x="459994" y="278638"/>
                    <a:pt x="442087" y="192786"/>
                    <a:pt x="412496" y="135382"/>
                  </a:cubicBezTo>
                  <a:cubicBezTo>
                    <a:pt x="367157" y="46228"/>
                    <a:pt x="307975" y="1270"/>
                    <a:pt x="235712" y="635"/>
                  </a:cubicBezTo>
                  <a:close/>
                </a:path>
              </a:pathLst>
            </a:custGeom>
            <a:noFill/>
            <a:ln w="35052" cap="flat" cmpd="sng" algn="ctr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" name="Shape 32"/>
            <p:cNvSpPr>
              <a:spLocks/>
            </p:cNvSpPr>
            <p:nvPr/>
          </p:nvSpPr>
          <p:spPr bwMode="auto">
            <a:xfrm>
              <a:off x="1743596" y="475488"/>
              <a:ext cx="452120" cy="1060577"/>
            </a:xfrm>
            <a:custGeom>
              <a:avLst/>
              <a:gdLst>
                <a:gd name="T0" fmla="*/ 0 w 452120"/>
                <a:gd name="T1" fmla="*/ 0 h 1060577"/>
                <a:gd name="T2" fmla="*/ 452120 w 452120"/>
                <a:gd name="T3" fmla="*/ 1060577 h 1060577"/>
              </a:gdLst>
              <a:ahLst/>
              <a:cxnLst>
                <a:cxn ang="0">
                  <a:pos x="229362" y="6350"/>
                </a:cxn>
                <a:cxn ang="0">
                  <a:pos x="69723" y="160528"/>
                </a:cxn>
                <a:cxn ang="0">
                  <a:pos x="0" y="567055"/>
                </a:cxn>
                <a:cxn ang="0">
                  <a:pos x="65405" y="946150"/>
                </a:cxn>
                <a:cxn ang="0">
                  <a:pos x="223139" y="1054227"/>
                </a:cxn>
                <a:cxn ang="0">
                  <a:pos x="384810" y="908812"/>
                </a:cxn>
                <a:cxn ang="0">
                  <a:pos x="452120" y="501396"/>
                </a:cxn>
                <a:cxn ang="0">
                  <a:pos x="386461" y="119761"/>
                </a:cxn>
                <a:cxn ang="0">
                  <a:pos x="229362" y="6350"/>
                </a:cxn>
              </a:cxnLst>
              <a:rect l="T0" t="T1" r="T2" b="T3"/>
              <a:pathLst>
                <a:path w="452120" h="1060577">
                  <a:moveTo>
                    <a:pt x="229362" y="6350"/>
                  </a:moveTo>
                  <a:cubicBezTo>
                    <a:pt x="169291" y="12446"/>
                    <a:pt x="116205" y="63754"/>
                    <a:pt x="69723" y="160528"/>
                  </a:cubicBezTo>
                  <a:cubicBezTo>
                    <a:pt x="23241" y="257302"/>
                    <a:pt x="0" y="392811"/>
                    <a:pt x="0" y="567055"/>
                  </a:cubicBezTo>
                  <a:cubicBezTo>
                    <a:pt x="0" y="741426"/>
                    <a:pt x="21844" y="867664"/>
                    <a:pt x="65405" y="946150"/>
                  </a:cubicBezTo>
                  <a:cubicBezTo>
                    <a:pt x="108966" y="1024763"/>
                    <a:pt x="161544" y="1060577"/>
                    <a:pt x="223139" y="1054227"/>
                  </a:cubicBezTo>
                  <a:cubicBezTo>
                    <a:pt x="286385" y="1047623"/>
                    <a:pt x="339979" y="999109"/>
                    <a:pt x="384810" y="908812"/>
                  </a:cubicBezTo>
                  <a:cubicBezTo>
                    <a:pt x="429768" y="818388"/>
                    <a:pt x="452120" y="682498"/>
                    <a:pt x="452120" y="501396"/>
                  </a:cubicBezTo>
                  <a:cubicBezTo>
                    <a:pt x="452120" y="328803"/>
                    <a:pt x="430276" y="201422"/>
                    <a:pt x="386461" y="119761"/>
                  </a:cubicBezTo>
                  <a:cubicBezTo>
                    <a:pt x="342646" y="38100"/>
                    <a:pt x="290576" y="0"/>
                    <a:pt x="229362" y="6350"/>
                  </a:cubicBezTo>
                  <a:close/>
                </a:path>
              </a:pathLst>
            </a:custGeom>
            <a:noFill/>
            <a:ln w="35052" cap="flat" cmpd="sng" algn="ctr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" name="Shape 33"/>
            <p:cNvSpPr>
              <a:spLocks/>
            </p:cNvSpPr>
            <p:nvPr/>
          </p:nvSpPr>
          <p:spPr bwMode="auto">
            <a:xfrm>
              <a:off x="6851917" y="332867"/>
              <a:ext cx="687070" cy="1440053"/>
            </a:xfrm>
            <a:custGeom>
              <a:avLst/>
              <a:gdLst>
                <a:gd name="T0" fmla="*/ 0 w 687070"/>
                <a:gd name="T1" fmla="*/ 0 h 1440053"/>
                <a:gd name="T2" fmla="*/ 687070 w 687070"/>
                <a:gd name="T3" fmla="*/ 1440053 h 1440053"/>
              </a:gdLst>
              <a:ahLst/>
              <a:cxnLst>
                <a:cxn ang="0">
                  <a:pos x="0" y="0"/>
                </a:cxn>
                <a:cxn ang="0">
                  <a:pos x="141351" y="15113"/>
                </a:cxn>
                <a:cxn ang="0">
                  <a:pos x="141351" y="1048258"/>
                </a:cxn>
                <a:cxn ang="0">
                  <a:pos x="534035" y="63627"/>
                </a:cxn>
                <a:cxn ang="0">
                  <a:pos x="687070" y="85471"/>
                </a:cxn>
                <a:cxn ang="0">
                  <a:pos x="687070" y="1440053"/>
                </a:cxn>
                <a:cxn ang="0">
                  <a:pos x="545084" y="1419733"/>
                </a:cxn>
                <a:cxn ang="0">
                  <a:pos x="545084" y="392938"/>
                </a:cxn>
                <a:cxn ang="0">
                  <a:pos x="152527" y="1370965"/>
                </a:cxn>
                <a:cxn ang="0">
                  <a:pos x="0" y="1354582"/>
                </a:cxn>
                <a:cxn ang="0">
                  <a:pos x="0" y="0"/>
                </a:cxn>
              </a:cxnLst>
              <a:rect l="T0" t="T1" r="T2" b="T3"/>
              <a:pathLst>
                <a:path w="687070" h="1440053">
                  <a:moveTo>
                    <a:pt x="0" y="0"/>
                  </a:moveTo>
                  <a:cubicBezTo>
                    <a:pt x="47371" y="4826"/>
                    <a:pt x="94361" y="9906"/>
                    <a:pt x="141351" y="15113"/>
                  </a:cubicBezTo>
                  <a:cubicBezTo>
                    <a:pt x="141351" y="359537"/>
                    <a:pt x="141351" y="703834"/>
                    <a:pt x="141351" y="1048258"/>
                  </a:cubicBezTo>
                  <a:cubicBezTo>
                    <a:pt x="272161" y="718693"/>
                    <a:pt x="403352" y="390525"/>
                    <a:pt x="534035" y="63627"/>
                  </a:cubicBezTo>
                  <a:cubicBezTo>
                    <a:pt x="585470" y="70612"/>
                    <a:pt x="636651" y="77978"/>
                    <a:pt x="687070" y="85471"/>
                  </a:cubicBezTo>
                  <a:cubicBezTo>
                    <a:pt x="687070" y="536956"/>
                    <a:pt x="687070" y="988568"/>
                    <a:pt x="687070" y="1440053"/>
                  </a:cubicBezTo>
                  <a:cubicBezTo>
                    <a:pt x="640207" y="1433068"/>
                    <a:pt x="592963" y="1426337"/>
                    <a:pt x="545084" y="1419733"/>
                  </a:cubicBezTo>
                  <a:cubicBezTo>
                    <a:pt x="545084" y="1077468"/>
                    <a:pt x="545084" y="735203"/>
                    <a:pt x="545084" y="392938"/>
                  </a:cubicBezTo>
                  <a:cubicBezTo>
                    <a:pt x="414401" y="717677"/>
                    <a:pt x="283337" y="1043686"/>
                    <a:pt x="152527" y="1370965"/>
                  </a:cubicBezTo>
                  <a:cubicBezTo>
                    <a:pt x="101600" y="1365250"/>
                    <a:pt x="51054" y="1359916"/>
                    <a:pt x="0" y="1354582"/>
                  </a:cubicBezTo>
                  <a:cubicBezTo>
                    <a:pt x="0" y="903097"/>
                    <a:pt x="0" y="451485"/>
                    <a:pt x="0" y="0"/>
                  </a:cubicBezTo>
                  <a:close/>
                </a:path>
              </a:pathLst>
            </a:custGeom>
            <a:noFill/>
            <a:ln w="35052" cap="flat" cmpd="sng" algn="ctr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" name="Shape 34"/>
            <p:cNvSpPr>
              <a:spLocks/>
            </p:cNvSpPr>
            <p:nvPr/>
          </p:nvSpPr>
          <p:spPr bwMode="auto">
            <a:xfrm>
              <a:off x="6143765" y="273050"/>
              <a:ext cx="615061" cy="1405128"/>
            </a:xfrm>
            <a:custGeom>
              <a:avLst/>
              <a:gdLst>
                <a:gd name="T0" fmla="*/ 0 w 615061"/>
                <a:gd name="T1" fmla="*/ 0 h 1405128"/>
                <a:gd name="T2" fmla="*/ 615061 w 615061"/>
                <a:gd name="T3" fmla="*/ 1405128 h 1405128"/>
              </a:gdLst>
              <a:ahLst/>
              <a:cxnLst>
                <a:cxn ang="0">
                  <a:pos x="0" y="0"/>
                </a:cxn>
                <a:cxn ang="0">
                  <a:pos x="142748" y="10160"/>
                </a:cxn>
                <a:cxn ang="0">
                  <a:pos x="142748" y="595630"/>
                </a:cxn>
                <a:cxn ang="0">
                  <a:pos x="237744" y="560705"/>
                </a:cxn>
                <a:cxn ang="0">
                  <a:pos x="318389" y="322326"/>
                </a:cxn>
                <a:cxn ang="0">
                  <a:pos x="386207" y="116205"/>
                </a:cxn>
                <a:cxn ang="0">
                  <a:pos x="446024" y="52578"/>
                </a:cxn>
                <a:cxn ang="0">
                  <a:pos x="555498" y="44704"/>
                </a:cxn>
                <a:cxn ang="0">
                  <a:pos x="583819" y="47498"/>
                </a:cxn>
                <a:cxn ang="0">
                  <a:pos x="583819" y="237490"/>
                </a:cxn>
                <a:cxn ang="0">
                  <a:pos x="544449" y="232537"/>
                </a:cxn>
                <a:cxn ang="0">
                  <a:pos x="472313" y="252603"/>
                </a:cxn>
                <a:cxn ang="0">
                  <a:pos x="421386" y="415290"/>
                </a:cxn>
                <a:cxn ang="0">
                  <a:pos x="362585" y="593852"/>
                </a:cxn>
                <a:cxn ang="0">
                  <a:pos x="279527" y="680085"/>
                </a:cxn>
                <a:cxn ang="0">
                  <a:pos x="459613" y="970915"/>
                </a:cxn>
                <a:cxn ang="0">
                  <a:pos x="615061" y="1405128"/>
                </a:cxn>
                <a:cxn ang="0">
                  <a:pos x="458851" y="1390523"/>
                </a:cxn>
                <a:cxn ang="0">
                  <a:pos x="307340" y="957961"/>
                </a:cxn>
                <a:cxn ang="0">
                  <a:pos x="225298" y="784860"/>
                </a:cxn>
                <a:cxn ang="0">
                  <a:pos x="142748" y="738505"/>
                </a:cxn>
                <a:cxn ang="0">
                  <a:pos x="142748" y="1364742"/>
                </a:cxn>
                <a:cxn ang="0">
                  <a:pos x="0" y="1354709"/>
                </a:cxn>
                <a:cxn ang="0">
                  <a:pos x="0" y="0"/>
                </a:cxn>
              </a:cxnLst>
              <a:rect l="T0" t="T1" r="T2" b="T3"/>
              <a:pathLst>
                <a:path w="615061" h="1405128">
                  <a:moveTo>
                    <a:pt x="0" y="0"/>
                  </a:moveTo>
                  <a:cubicBezTo>
                    <a:pt x="47625" y="3302"/>
                    <a:pt x="95377" y="6604"/>
                    <a:pt x="142748" y="10160"/>
                  </a:cubicBezTo>
                  <a:cubicBezTo>
                    <a:pt x="142748" y="205232"/>
                    <a:pt x="142748" y="400431"/>
                    <a:pt x="142748" y="595630"/>
                  </a:cubicBezTo>
                  <a:cubicBezTo>
                    <a:pt x="187960" y="598932"/>
                    <a:pt x="219456" y="587502"/>
                    <a:pt x="237744" y="560705"/>
                  </a:cubicBezTo>
                  <a:cubicBezTo>
                    <a:pt x="255905" y="534035"/>
                    <a:pt x="283210" y="454660"/>
                    <a:pt x="318389" y="322326"/>
                  </a:cubicBezTo>
                  <a:cubicBezTo>
                    <a:pt x="346329" y="217424"/>
                    <a:pt x="368808" y="148717"/>
                    <a:pt x="386207" y="116205"/>
                  </a:cubicBezTo>
                  <a:cubicBezTo>
                    <a:pt x="403479" y="83820"/>
                    <a:pt x="423291" y="62611"/>
                    <a:pt x="446024" y="52578"/>
                  </a:cubicBezTo>
                  <a:cubicBezTo>
                    <a:pt x="468884" y="42545"/>
                    <a:pt x="505460" y="40005"/>
                    <a:pt x="555498" y="44704"/>
                  </a:cubicBezTo>
                  <a:cubicBezTo>
                    <a:pt x="564896" y="45593"/>
                    <a:pt x="574294" y="46482"/>
                    <a:pt x="583819" y="47498"/>
                  </a:cubicBezTo>
                  <a:cubicBezTo>
                    <a:pt x="583819" y="110744"/>
                    <a:pt x="583819" y="174117"/>
                    <a:pt x="583819" y="237490"/>
                  </a:cubicBezTo>
                  <a:cubicBezTo>
                    <a:pt x="570738" y="235839"/>
                    <a:pt x="557530" y="234188"/>
                    <a:pt x="544449" y="232537"/>
                  </a:cubicBezTo>
                  <a:cubicBezTo>
                    <a:pt x="506984" y="228981"/>
                    <a:pt x="482854" y="235712"/>
                    <a:pt x="472313" y="252603"/>
                  </a:cubicBezTo>
                  <a:cubicBezTo>
                    <a:pt x="461264" y="270383"/>
                    <a:pt x="443992" y="324485"/>
                    <a:pt x="421386" y="415290"/>
                  </a:cubicBezTo>
                  <a:cubicBezTo>
                    <a:pt x="399796" y="501777"/>
                    <a:pt x="380492" y="561340"/>
                    <a:pt x="362585" y="593852"/>
                  </a:cubicBezTo>
                  <a:cubicBezTo>
                    <a:pt x="344678" y="626364"/>
                    <a:pt x="316992" y="655066"/>
                    <a:pt x="279527" y="680085"/>
                  </a:cubicBezTo>
                  <a:cubicBezTo>
                    <a:pt x="340868" y="711581"/>
                    <a:pt x="400685" y="808355"/>
                    <a:pt x="459613" y="970915"/>
                  </a:cubicBezTo>
                  <a:cubicBezTo>
                    <a:pt x="511429" y="1115695"/>
                    <a:pt x="563372" y="1260348"/>
                    <a:pt x="615061" y="1405128"/>
                  </a:cubicBezTo>
                  <a:cubicBezTo>
                    <a:pt x="563372" y="1400048"/>
                    <a:pt x="511302" y="1395222"/>
                    <a:pt x="458851" y="1390523"/>
                  </a:cubicBezTo>
                  <a:cubicBezTo>
                    <a:pt x="408305" y="1246124"/>
                    <a:pt x="357886" y="1101979"/>
                    <a:pt x="307340" y="957961"/>
                  </a:cubicBezTo>
                  <a:cubicBezTo>
                    <a:pt x="276225" y="871093"/>
                    <a:pt x="248666" y="813689"/>
                    <a:pt x="225298" y="784860"/>
                  </a:cubicBezTo>
                  <a:cubicBezTo>
                    <a:pt x="202184" y="756412"/>
                    <a:pt x="174879" y="740791"/>
                    <a:pt x="142748" y="738505"/>
                  </a:cubicBezTo>
                  <a:cubicBezTo>
                    <a:pt x="142748" y="947293"/>
                    <a:pt x="142748" y="1155954"/>
                    <a:pt x="142748" y="1364742"/>
                  </a:cubicBezTo>
                  <a:cubicBezTo>
                    <a:pt x="95377" y="1361313"/>
                    <a:pt x="47625" y="1357884"/>
                    <a:pt x="0" y="1354709"/>
                  </a:cubicBezTo>
                  <a:cubicBezTo>
                    <a:pt x="0" y="903097"/>
                    <a:pt x="0" y="451612"/>
                    <a:pt x="0" y="0"/>
                  </a:cubicBezTo>
                  <a:close/>
                </a:path>
              </a:pathLst>
            </a:custGeom>
            <a:noFill/>
            <a:ln w="35052" cap="flat" cmpd="sng" algn="ctr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5" name="Shape 35"/>
            <p:cNvSpPr>
              <a:spLocks/>
            </p:cNvSpPr>
            <p:nvPr/>
          </p:nvSpPr>
          <p:spPr bwMode="auto">
            <a:xfrm>
              <a:off x="5217173" y="228727"/>
              <a:ext cx="771398" cy="1773047"/>
            </a:xfrm>
            <a:custGeom>
              <a:avLst/>
              <a:gdLst>
                <a:gd name="T0" fmla="*/ 0 w 771398"/>
                <a:gd name="T1" fmla="*/ 0 h 1773047"/>
                <a:gd name="T2" fmla="*/ 771398 w 771398"/>
                <a:gd name="T3" fmla="*/ 1773047 h 1773047"/>
              </a:gdLst>
              <a:ahLst/>
              <a:cxnLst>
                <a:cxn ang="0">
                  <a:pos x="0" y="0"/>
                </a:cxn>
                <a:cxn ang="0">
                  <a:pos x="142367" y="4572"/>
                </a:cxn>
                <a:cxn ang="0">
                  <a:pos x="142367" y="1170432"/>
                </a:cxn>
                <a:cxn ang="0">
                  <a:pos x="536829" y="1187323"/>
                </a:cxn>
                <a:cxn ang="0">
                  <a:pos x="536829" y="21463"/>
                </a:cxn>
                <a:cxn ang="0">
                  <a:pos x="679704" y="29083"/>
                </a:cxn>
                <a:cxn ang="0">
                  <a:pos x="679704" y="1194943"/>
                </a:cxn>
                <a:cxn ang="0">
                  <a:pos x="771398" y="1200277"/>
                </a:cxn>
                <a:cxn ang="0">
                  <a:pos x="771398" y="1773047"/>
                </a:cxn>
                <a:cxn ang="0">
                  <a:pos x="654431" y="1766316"/>
                </a:cxn>
                <a:cxn ang="0">
                  <a:pos x="654431" y="1382268"/>
                </a:cxn>
                <a:cxn ang="0">
                  <a:pos x="0" y="1354709"/>
                </a:cxn>
                <a:cxn ang="0">
                  <a:pos x="0" y="0"/>
                </a:cxn>
              </a:cxnLst>
              <a:rect l="T0" t="T1" r="T2" b="T3"/>
              <a:pathLst>
                <a:path w="771398" h="1773047">
                  <a:moveTo>
                    <a:pt x="0" y="0"/>
                  </a:moveTo>
                  <a:cubicBezTo>
                    <a:pt x="47498" y="1397"/>
                    <a:pt x="94869" y="2921"/>
                    <a:pt x="142367" y="4572"/>
                  </a:cubicBezTo>
                  <a:cubicBezTo>
                    <a:pt x="142367" y="393192"/>
                    <a:pt x="142367" y="781812"/>
                    <a:pt x="142367" y="1170432"/>
                  </a:cubicBezTo>
                  <a:cubicBezTo>
                    <a:pt x="274066" y="1175004"/>
                    <a:pt x="405765" y="1180719"/>
                    <a:pt x="536829" y="1187323"/>
                  </a:cubicBezTo>
                  <a:cubicBezTo>
                    <a:pt x="536829" y="798703"/>
                    <a:pt x="536829" y="410083"/>
                    <a:pt x="536829" y="21463"/>
                  </a:cubicBezTo>
                  <a:cubicBezTo>
                    <a:pt x="584708" y="23876"/>
                    <a:pt x="632333" y="26416"/>
                    <a:pt x="679704" y="29083"/>
                  </a:cubicBezTo>
                  <a:cubicBezTo>
                    <a:pt x="679704" y="417703"/>
                    <a:pt x="679704" y="806323"/>
                    <a:pt x="679704" y="1194943"/>
                  </a:cubicBezTo>
                  <a:cubicBezTo>
                    <a:pt x="710184" y="1196721"/>
                    <a:pt x="740537" y="1198499"/>
                    <a:pt x="771398" y="1200277"/>
                  </a:cubicBezTo>
                  <a:cubicBezTo>
                    <a:pt x="771398" y="1391285"/>
                    <a:pt x="771398" y="1582166"/>
                    <a:pt x="771398" y="1773047"/>
                  </a:cubicBezTo>
                  <a:cubicBezTo>
                    <a:pt x="732155" y="1770634"/>
                    <a:pt x="693420" y="1768475"/>
                    <a:pt x="654431" y="1766316"/>
                  </a:cubicBezTo>
                  <a:cubicBezTo>
                    <a:pt x="654431" y="1638300"/>
                    <a:pt x="654431" y="1510284"/>
                    <a:pt x="654431" y="1382268"/>
                  </a:cubicBezTo>
                  <a:cubicBezTo>
                    <a:pt x="436372" y="1370203"/>
                    <a:pt x="218186" y="1361059"/>
                    <a:pt x="0" y="1354709"/>
                  </a:cubicBezTo>
                  <a:cubicBezTo>
                    <a:pt x="0" y="903097"/>
                    <a:pt x="0" y="451612"/>
                    <a:pt x="0" y="0"/>
                  </a:cubicBezTo>
                  <a:close/>
                </a:path>
              </a:pathLst>
            </a:custGeom>
            <a:noFill/>
            <a:ln w="35052" cap="flat" cmpd="sng" algn="ctr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6" name="Shape 36"/>
            <p:cNvSpPr>
              <a:spLocks/>
            </p:cNvSpPr>
            <p:nvPr/>
          </p:nvSpPr>
          <p:spPr bwMode="auto">
            <a:xfrm>
              <a:off x="3267977" y="219075"/>
              <a:ext cx="894588" cy="1760347"/>
            </a:xfrm>
            <a:custGeom>
              <a:avLst/>
              <a:gdLst>
                <a:gd name="T0" fmla="*/ 0 w 894588"/>
                <a:gd name="T1" fmla="*/ 0 h 1760347"/>
                <a:gd name="T2" fmla="*/ 894588 w 894588"/>
                <a:gd name="T3" fmla="*/ 1760347 h 1760347"/>
              </a:gdLst>
              <a:ahLst/>
              <a:cxnLst>
                <a:cxn ang="0">
                  <a:pos x="218948" y="13462"/>
                </a:cxn>
                <a:cxn ang="0">
                  <a:pos x="803656" y="0"/>
                </a:cxn>
                <a:cxn ang="0">
                  <a:pos x="803656" y="1165860"/>
                </a:cxn>
                <a:cxn ang="0">
                  <a:pos x="894588" y="1164844"/>
                </a:cxn>
                <a:cxn ang="0">
                  <a:pos x="894588" y="1737614"/>
                </a:cxn>
                <a:cxn ang="0">
                  <a:pos x="777494" y="1738884"/>
                </a:cxn>
                <a:cxn ang="0">
                  <a:pos x="777494" y="1354963"/>
                </a:cxn>
                <a:cxn ang="0">
                  <a:pos x="116713" y="1371727"/>
                </a:cxn>
                <a:cxn ang="0">
                  <a:pos x="116713" y="1755648"/>
                </a:cxn>
                <a:cxn ang="0">
                  <a:pos x="0" y="1760347"/>
                </a:cxn>
                <a:cxn ang="0">
                  <a:pos x="0" y="1187577"/>
                </a:cxn>
                <a:cxn ang="0">
                  <a:pos x="74930" y="1184529"/>
                </a:cxn>
                <a:cxn ang="0">
                  <a:pos x="218948" y="13462"/>
                </a:cxn>
              </a:cxnLst>
              <a:rect l="T0" t="T1" r="T2" b="T3"/>
              <a:pathLst>
                <a:path w="894588" h="1760347">
                  <a:moveTo>
                    <a:pt x="218948" y="13462"/>
                  </a:moveTo>
                  <a:cubicBezTo>
                    <a:pt x="413766" y="6731"/>
                    <a:pt x="608711" y="2413"/>
                    <a:pt x="803656" y="0"/>
                  </a:cubicBezTo>
                  <a:cubicBezTo>
                    <a:pt x="803656" y="388620"/>
                    <a:pt x="803656" y="777240"/>
                    <a:pt x="803656" y="1165860"/>
                  </a:cubicBezTo>
                  <a:cubicBezTo>
                    <a:pt x="834136" y="1165479"/>
                    <a:pt x="864362" y="1165225"/>
                    <a:pt x="894588" y="1164844"/>
                  </a:cubicBezTo>
                  <a:cubicBezTo>
                    <a:pt x="894588" y="1355852"/>
                    <a:pt x="894588" y="1546733"/>
                    <a:pt x="894588" y="1737614"/>
                  </a:cubicBezTo>
                  <a:cubicBezTo>
                    <a:pt x="855726" y="1737995"/>
                    <a:pt x="816610" y="1738376"/>
                    <a:pt x="777494" y="1738884"/>
                  </a:cubicBezTo>
                  <a:cubicBezTo>
                    <a:pt x="777494" y="1610868"/>
                    <a:pt x="777494" y="1482979"/>
                    <a:pt x="777494" y="1354963"/>
                  </a:cubicBezTo>
                  <a:cubicBezTo>
                    <a:pt x="557149" y="1357884"/>
                    <a:pt x="336931" y="1363345"/>
                    <a:pt x="116713" y="1371727"/>
                  </a:cubicBezTo>
                  <a:cubicBezTo>
                    <a:pt x="116713" y="1499743"/>
                    <a:pt x="116713" y="1627632"/>
                    <a:pt x="116713" y="1755648"/>
                  </a:cubicBezTo>
                  <a:cubicBezTo>
                    <a:pt x="77851" y="1757172"/>
                    <a:pt x="38989" y="1758696"/>
                    <a:pt x="0" y="1760347"/>
                  </a:cubicBezTo>
                  <a:cubicBezTo>
                    <a:pt x="0" y="1569466"/>
                    <a:pt x="0" y="1378585"/>
                    <a:pt x="0" y="1187577"/>
                  </a:cubicBezTo>
                  <a:cubicBezTo>
                    <a:pt x="25146" y="1186561"/>
                    <a:pt x="50038" y="1185545"/>
                    <a:pt x="74930" y="1184529"/>
                  </a:cubicBezTo>
                  <a:cubicBezTo>
                    <a:pt x="175006" y="961390"/>
                    <a:pt x="223139" y="571119"/>
                    <a:pt x="218948" y="13462"/>
                  </a:cubicBezTo>
                  <a:close/>
                </a:path>
              </a:pathLst>
            </a:custGeom>
            <a:noFill/>
            <a:ln w="35052" cap="flat" cmpd="sng" algn="ctr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7" name="Shape 37"/>
            <p:cNvSpPr>
              <a:spLocks/>
            </p:cNvSpPr>
            <p:nvPr/>
          </p:nvSpPr>
          <p:spPr bwMode="auto">
            <a:xfrm>
              <a:off x="7706881" y="461137"/>
              <a:ext cx="758825" cy="1460500"/>
            </a:xfrm>
            <a:custGeom>
              <a:avLst/>
              <a:gdLst>
                <a:gd name="T0" fmla="*/ 0 w 758825"/>
                <a:gd name="T1" fmla="*/ 0 h 1460500"/>
                <a:gd name="T2" fmla="*/ 758825 w 758825"/>
                <a:gd name="T3" fmla="*/ 1460500 h 1460500"/>
              </a:gdLst>
              <a:ahLst/>
              <a:cxnLst>
                <a:cxn ang="0">
                  <a:pos x="386842" y="23622"/>
                </a:cxn>
                <a:cxn ang="0">
                  <a:pos x="654812" y="268986"/>
                </a:cxn>
                <a:cxn ang="0">
                  <a:pos x="758825" y="816102"/>
                </a:cxn>
                <a:cxn ang="0">
                  <a:pos x="758063" y="877189"/>
                </a:cxn>
                <a:cxn ang="0">
                  <a:pos x="145161" y="744093"/>
                </a:cxn>
                <a:cxn ang="0">
                  <a:pos x="222503" y="1099947"/>
                </a:cxn>
                <a:cxn ang="0">
                  <a:pos x="395351" y="1252474"/>
                </a:cxn>
                <a:cxn ang="0">
                  <a:pos x="525399" y="1214120"/>
                </a:cxn>
                <a:cxn ang="0">
                  <a:pos x="611759" y="1022477"/>
                </a:cxn>
                <a:cxn ang="0">
                  <a:pos x="754126" y="1087882"/>
                </a:cxn>
                <a:cxn ang="0">
                  <a:pos x="629285" y="1378839"/>
                </a:cxn>
                <a:cxn ang="0">
                  <a:pos x="394589" y="1441069"/>
                </a:cxn>
                <a:cxn ang="0">
                  <a:pos x="105790" y="1203325"/>
                </a:cxn>
                <a:cxn ang="0">
                  <a:pos x="0" y="672211"/>
                </a:cxn>
                <a:cxn ang="0">
                  <a:pos x="107061" y="159512"/>
                </a:cxn>
                <a:cxn ang="0">
                  <a:pos x="386842" y="23622"/>
                </a:cxn>
              </a:cxnLst>
              <a:rect l="T0" t="T1" r="T2" b="T3"/>
              <a:pathLst>
                <a:path w="758825" h="1460500">
                  <a:moveTo>
                    <a:pt x="386842" y="23622"/>
                  </a:moveTo>
                  <a:cubicBezTo>
                    <a:pt x="495173" y="45847"/>
                    <a:pt x="586105" y="129286"/>
                    <a:pt x="654812" y="268986"/>
                  </a:cubicBezTo>
                  <a:cubicBezTo>
                    <a:pt x="724027" y="409448"/>
                    <a:pt x="758825" y="592455"/>
                    <a:pt x="758825" y="816102"/>
                  </a:cubicBezTo>
                  <a:cubicBezTo>
                    <a:pt x="758825" y="829691"/>
                    <a:pt x="758571" y="850138"/>
                    <a:pt x="758063" y="877189"/>
                  </a:cubicBezTo>
                  <a:cubicBezTo>
                    <a:pt x="556387" y="823087"/>
                    <a:pt x="351282" y="780669"/>
                    <a:pt x="145161" y="744093"/>
                  </a:cubicBezTo>
                  <a:cubicBezTo>
                    <a:pt x="150368" y="893826"/>
                    <a:pt x="176402" y="1012444"/>
                    <a:pt x="222503" y="1099947"/>
                  </a:cubicBezTo>
                  <a:cubicBezTo>
                    <a:pt x="268605" y="1187323"/>
                    <a:pt x="325882" y="1238123"/>
                    <a:pt x="395351" y="1252474"/>
                  </a:cubicBezTo>
                  <a:cubicBezTo>
                    <a:pt x="446151" y="1262888"/>
                    <a:pt x="488950" y="1250569"/>
                    <a:pt x="525399" y="1214120"/>
                  </a:cubicBezTo>
                  <a:cubicBezTo>
                    <a:pt x="561594" y="1177798"/>
                    <a:pt x="590677" y="1114425"/>
                    <a:pt x="611759" y="1022477"/>
                  </a:cubicBezTo>
                  <a:cubicBezTo>
                    <a:pt x="658749" y="1043432"/>
                    <a:pt x="705485" y="1064768"/>
                    <a:pt x="754126" y="1087882"/>
                  </a:cubicBezTo>
                  <a:cubicBezTo>
                    <a:pt x="731647" y="1220470"/>
                    <a:pt x="689483" y="1317879"/>
                    <a:pt x="629285" y="1378839"/>
                  </a:cubicBezTo>
                  <a:cubicBezTo>
                    <a:pt x="568071" y="1440561"/>
                    <a:pt x="488696" y="1460500"/>
                    <a:pt x="394589" y="1441069"/>
                  </a:cubicBezTo>
                  <a:cubicBezTo>
                    <a:pt x="273050" y="1415923"/>
                    <a:pt x="177165" y="1338453"/>
                    <a:pt x="105790" y="1203325"/>
                  </a:cubicBezTo>
                  <a:cubicBezTo>
                    <a:pt x="35052" y="1069467"/>
                    <a:pt x="0" y="892429"/>
                    <a:pt x="0" y="672211"/>
                  </a:cubicBezTo>
                  <a:cubicBezTo>
                    <a:pt x="0" y="444246"/>
                    <a:pt x="35178" y="272923"/>
                    <a:pt x="107061" y="159512"/>
                  </a:cubicBezTo>
                  <a:cubicBezTo>
                    <a:pt x="178815" y="45974"/>
                    <a:pt x="272034" y="0"/>
                    <a:pt x="386842" y="23622"/>
                  </a:cubicBezTo>
                  <a:close/>
                </a:path>
              </a:pathLst>
            </a:custGeom>
            <a:noFill/>
            <a:ln w="35052" cap="flat" cmpd="sng" algn="ctr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8" name="Shape 38"/>
            <p:cNvSpPr>
              <a:spLocks/>
            </p:cNvSpPr>
            <p:nvPr/>
          </p:nvSpPr>
          <p:spPr bwMode="auto">
            <a:xfrm>
              <a:off x="4271404" y="186563"/>
              <a:ext cx="768223" cy="1417701"/>
            </a:xfrm>
            <a:custGeom>
              <a:avLst/>
              <a:gdLst>
                <a:gd name="T0" fmla="*/ 0 w 768223"/>
                <a:gd name="T1" fmla="*/ 0 h 1417701"/>
                <a:gd name="T2" fmla="*/ 768223 w 768223"/>
                <a:gd name="T3" fmla="*/ 1417701 h 1417701"/>
              </a:gdLst>
              <a:ahLst/>
              <a:cxnLst>
                <a:cxn ang="0">
                  <a:pos x="385318" y="889"/>
                </a:cxn>
                <a:cxn ang="0">
                  <a:pos x="660908" y="189611"/>
                </a:cxn>
                <a:cxn ang="0">
                  <a:pos x="768223" y="712343"/>
                </a:cxn>
                <a:cxn ang="0">
                  <a:pos x="767334" y="773557"/>
                </a:cxn>
                <a:cxn ang="0">
                  <a:pos x="143510" y="766445"/>
                </a:cxn>
                <a:cxn ang="0">
                  <a:pos x="218821" y="1108456"/>
                </a:cxn>
                <a:cxn ang="0">
                  <a:pos x="393954" y="1228090"/>
                </a:cxn>
                <a:cxn ang="0">
                  <a:pos x="527939" y="1163320"/>
                </a:cxn>
                <a:cxn ang="0">
                  <a:pos x="615823" y="952881"/>
                </a:cxn>
                <a:cxn ang="0">
                  <a:pos x="763397" y="985139"/>
                </a:cxn>
                <a:cxn ang="0">
                  <a:pos x="633984" y="1305306"/>
                </a:cxn>
                <a:cxn ang="0">
                  <a:pos x="393192" y="1416812"/>
                </a:cxn>
                <a:cxn ang="0">
                  <a:pos x="139573" y="1284732"/>
                </a:cxn>
                <a:cxn ang="0">
                  <a:pos x="105791" y="1232662"/>
                </a:cxn>
                <a:cxn ang="0">
                  <a:pos x="0" y="719582"/>
                </a:cxn>
                <a:cxn ang="0">
                  <a:pos x="106934" y="188595"/>
                </a:cxn>
                <a:cxn ang="0">
                  <a:pos x="139446" y="136779"/>
                </a:cxn>
                <a:cxn ang="0">
                  <a:pos x="385318" y="889"/>
                </a:cxn>
              </a:cxnLst>
              <a:rect l="T0" t="T1" r="T2" b="T3"/>
              <a:pathLst>
                <a:path w="768223" h="1417701">
                  <a:moveTo>
                    <a:pt x="385318" y="889"/>
                  </a:moveTo>
                  <a:cubicBezTo>
                    <a:pt x="497840" y="1905"/>
                    <a:pt x="589661" y="65151"/>
                    <a:pt x="660908" y="189611"/>
                  </a:cubicBezTo>
                  <a:cubicBezTo>
                    <a:pt x="732282" y="314579"/>
                    <a:pt x="768223" y="488696"/>
                    <a:pt x="768223" y="712343"/>
                  </a:cubicBezTo>
                  <a:cubicBezTo>
                    <a:pt x="768223" y="725932"/>
                    <a:pt x="767969" y="746379"/>
                    <a:pt x="767334" y="773557"/>
                  </a:cubicBezTo>
                  <a:cubicBezTo>
                    <a:pt x="558165" y="768731"/>
                    <a:pt x="348869" y="766445"/>
                    <a:pt x="143510" y="766445"/>
                  </a:cubicBezTo>
                  <a:cubicBezTo>
                    <a:pt x="148717" y="915289"/>
                    <a:pt x="172339" y="1030097"/>
                    <a:pt x="218821" y="1108456"/>
                  </a:cubicBezTo>
                  <a:cubicBezTo>
                    <a:pt x="265684" y="1187196"/>
                    <a:pt x="323723" y="1227455"/>
                    <a:pt x="393954" y="1228090"/>
                  </a:cubicBezTo>
                  <a:cubicBezTo>
                    <a:pt x="446024" y="1228598"/>
                    <a:pt x="490982" y="1207135"/>
                    <a:pt x="527939" y="1163320"/>
                  </a:cubicBezTo>
                  <a:cubicBezTo>
                    <a:pt x="564896" y="1119632"/>
                    <a:pt x="594233" y="1049528"/>
                    <a:pt x="615823" y="952881"/>
                  </a:cubicBezTo>
                  <a:cubicBezTo>
                    <a:pt x="664845" y="963549"/>
                    <a:pt x="714248" y="974217"/>
                    <a:pt x="763397" y="985139"/>
                  </a:cubicBezTo>
                  <a:cubicBezTo>
                    <a:pt x="740156" y="1123315"/>
                    <a:pt x="696849" y="1229868"/>
                    <a:pt x="633984" y="1305306"/>
                  </a:cubicBezTo>
                  <a:cubicBezTo>
                    <a:pt x="571246" y="1380744"/>
                    <a:pt x="490855" y="1417701"/>
                    <a:pt x="393192" y="1416812"/>
                  </a:cubicBezTo>
                  <a:cubicBezTo>
                    <a:pt x="289052" y="1415923"/>
                    <a:pt x="206248" y="1370838"/>
                    <a:pt x="139573" y="1284732"/>
                  </a:cubicBezTo>
                  <a:cubicBezTo>
                    <a:pt x="127381" y="1269111"/>
                    <a:pt x="116713" y="1251331"/>
                    <a:pt x="105791" y="1232662"/>
                  </a:cubicBezTo>
                  <a:cubicBezTo>
                    <a:pt x="34417" y="1111885"/>
                    <a:pt x="0" y="939800"/>
                    <a:pt x="0" y="719582"/>
                  </a:cubicBezTo>
                  <a:cubicBezTo>
                    <a:pt x="0" y="491744"/>
                    <a:pt x="34544" y="313563"/>
                    <a:pt x="106934" y="188595"/>
                  </a:cubicBezTo>
                  <a:cubicBezTo>
                    <a:pt x="117602" y="170180"/>
                    <a:pt x="127889" y="152400"/>
                    <a:pt x="139446" y="136779"/>
                  </a:cubicBezTo>
                  <a:cubicBezTo>
                    <a:pt x="205994" y="46736"/>
                    <a:pt x="286258" y="0"/>
                    <a:pt x="385318" y="889"/>
                  </a:cubicBezTo>
                  <a:close/>
                </a:path>
              </a:pathLst>
            </a:custGeom>
            <a:noFill/>
            <a:ln w="35052" cap="flat" cmpd="sng" algn="ctr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9" name="Shape 39"/>
            <p:cNvSpPr>
              <a:spLocks/>
            </p:cNvSpPr>
            <p:nvPr/>
          </p:nvSpPr>
          <p:spPr bwMode="auto">
            <a:xfrm>
              <a:off x="2460003" y="224536"/>
              <a:ext cx="784733" cy="1429766"/>
            </a:xfrm>
            <a:custGeom>
              <a:avLst/>
              <a:gdLst>
                <a:gd name="T0" fmla="*/ 0 w 784733"/>
                <a:gd name="T1" fmla="*/ 0 h 1429766"/>
                <a:gd name="T2" fmla="*/ 784733 w 784733"/>
                <a:gd name="T3" fmla="*/ 1429766 h 1429766"/>
              </a:gdLst>
              <a:ahLst/>
              <a:cxnLst>
                <a:cxn ang="0">
                  <a:pos x="392557" y="6858"/>
                </a:cxn>
                <a:cxn ang="0">
                  <a:pos x="675005" y="174752"/>
                </a:cxn>
                <a:cxn ang="0">
                  <a:pos x="784733" y="675513"/>
                </a:cxn>
                <a:cxn ang="0">
                  <a:pos x="736092" y="1089025"/>
                </a:cxn>
                <a:cxn ang="0">
                  <a:pos x="594995" y="1328674"/>
                </a:cxn>
                <a:cxn ang="0">
                  <a:pos x="392557" y="1422781"/>
                </a:cxn>
                <a:cxn ang="0">
                  <a:pos x="107950" y="1259078"/>
                </a:cxn>
                <a:cxn ang="0">
                  <a:pos x="0" y="741680"/>
                </a:cxn>
                <a:cxn ang="0">
                  <a:pos x="128905" y="174625"/>
                </a:cxn>
                <a:cxn ang="0">
                  <a:pos x="392557" y="6858"/>
                </a:cxn>
              </a:cxnLst>
              <a:rect l="T0" t="T1" r="T2" b="T3"/>
              <a:pathLst>
                <a:path w="784733" h="1429766">
                  <a:moveTo>
                    <a:pt x="392557" y="6858"/>
                  </a:moveTo>
                  <a:cubicBezTo>
                    <a:pt x="507492" y="0"/>
                    <a:pt x="601853" y="56388"/>
                    <a:pt x="675005" y="174752"/>
                  </a:cubicBezTo>
                  <a:cubicBezTo>
                    <a:pt x="748284" y="293243"/>
                    <a:pt x="784733" y="460375"/>
                    <a:pt x="784733" y="675513"/>
                  </a:cubicBezTo>
                  <a:cubicBezTo>
                    <a:pt x="784733" y="849884"/>
                    <a:pt x="768477" y="987679"/>
                    <a:pt x="736092" y="1089025"/>
                  </a:cubicBezTo>
                  <a:cubicBezTo>
                    <a:pt x="703707" y="1190371"/>
                    <a:pt x="656844" y="1270254"/>
                    <a:pt x="594995" y="1328674"/>
                  </a:cubicBezTo>
                  <a:cubicBezTo>
                    <a:pt x="532892" y="1387221"/>
                    <a:pt x="465582" y="1418336"/>
                    <a:pt x="392557" y="1422781"/>
                  </a:cubicBezTo>
                  <a:cubicBezTo>
                    <a:pt x="275082" y="1429766"/>
                    <a:pt x="180467" y="1375664"/>
                    <a:pt x="107950" y="1259078"/>
                  </a:cubicBezTo>
                  <a:cubicBezTo>
                    <a:pt x="35687" y="1143000"/>
                    <a:pt x="0" y="970407"/>
                    <a:pt x="0" y="741680"/>
                  </a:cubicBezTo>
                  <a:cubicBezTo>
                    <a:pt x="0" y="490855"/>
                    <a:pt x="42545" y="301498"/>
                    <a:pt x="128905" y="174625"/>
                  </a:cubicBezTo>
                  <a:cubicBezTo>
                    <a:pt x="201041" y="69088"/>
                    <a:pt x="288671" y="13081"/>
                    <a:pt x="392557" y="6858"/>
                  </a:cubicBezTo>
                  <a:close/>
                </a:path>
              </a:pathLst>
            </a:custGeom>
            <a:noFill/>
            <a:ln w="35052" cap="flat" cmpd="sng" algn="ctr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0" name="Shape 40"/>
            <p:cNvSpPr>
              <a:spLocks/>
            </p:cNvSpPr>
            <p:nvPr/>
          </p:nvSpPr>
          <p:spPr bwMode="auto">
            <a:xfrm>
              <a:off x="1615961" y="293243"/>
              <a:ext cx="724662" cy="1953514"/>
            </a:xfrm>
            <a:custGeom>
              <a:avLst/>
              <a:gdLst>
                <a:gd name="T0" fmla="*/ 0 w 724662"/>
                <a:gd name="T1" fmla="*/ 0 h 1953514"/>
                <a:gd name="T2" fmla="*/ 724662 w 724662"/>
                <a:gd name="T3" fmla="*/ 1953514 h 1953514"/>
              </a:gdLst>
              <a:ahLst/>
              <a:cxnLst>
                <a:cxn ang="0">
                  <a:pos x="370459" y="7366"/>
                </a:cxn>
                <a:cxn ang="0">
                  <a:pos x="559181" y="78359"/>
                </a:cxn>
                <a:cxn ang="0">
                  <a:pos x="683133" y="319278"/>
                </a:cxn>
                <a:cxn ang="0">
                  <a:pos x="724662" y="672338"/>
                </a:cxn>
                <a:cxn ang="0">
                  <a:pos x="678815" y="1050544"/>
                </a:cxn>
                <a:cxn ang="0">
                  <a:pos x="544703" y="1317625"/>
                </a:cxn>
                <a:cxn ang="0">
                  <a:pos x="360172" y="1424305"/>
                </a:cxn>
                <a:cxn ang="0">
                  <a:pos x="233934" y="1389126"/>
                </a:cxn>
                <a:cxn ang="0">
                  <a:pos x="140970" y="1277112"/>
                </a:cxn>
                <a:cxn ang="0">
                  <a:pos x="140970" y="1936623"/>
                </a:cxn>
                <a:cxn ang="0">
                  <a:pos x="0" y="1953514"/>
                </a:cxn>
                <a:cxn ang="0">
                  <a:pos x="0" y="79756"/>
                </a:cxn>
                <a:cxn ang="0">
                  <a:pos x="128397" y="64262"/>
                </a:cxn>
                <a:cxn ang="0">
                  <a:pos x="128397" y="240284"/>
                </a:cxn>
                <a:cxn ang="0">
                  <a:pos x="231902" y="73660"/>
                </a:cxn>
                <a:cxn ang="0">
                  <a:pos x="370459" y="7366"/>
                </a:cxn>
              </a:cxnLst>
              <a:rect l="T0" t="T1" r="T2" b="T3"/>
              <a:pathLst>
                <a:path w="724662" h="1953514">
                  <a:moveTo>
                    <a:pt x="370459" y="7366"/>
                  </a:moveTo>
                  <a:cubicBezTo>
                    <a:pt x="442468" y="0"/>
                    <a:pt x="504698" y="24003"/>
                    <a:pt x="559181" y="78359"/>
                  </a:cubicBezTo>
                  <a:cubicBezTo>
                    <a:pt x="614045" y="132969"/>
                    <a:pt x="655320" y="213360"/>
                    <a:pt x="683133" y="319278"/>
                  </a:cubicBezTo>
                  <a:cubicBezTo>
                    <a:pt x="711073" y="425323"/>
                    <a:pt x="724662" y="543052"/>
                    <a:pt x="724662" y="672338"/>
                  </a:cubicBezTo>
                  <a:cubicBezTo>
                    <a:pt x="724662" y="811022"/>
                    <a:pt x="709549" y="937133"/>
                    <a:pt x="678815" y="1050544"/>
                  </a:cubicBezTo>
                  <a:cubicBezTo>
                    <a:pt x="648081" y="1164082"/>
                    <a:pt x="603250" y="1253109"/>
                    <a:pt x="544703" y="1317625"/>
                  </a:cubicBezTo>
                  <a:cubicBezTo>
                    <a:pt x="486156" y="1382014"/>
                    <a:pt x="425196" y="1417574"/>
                    <a:pt x="360172" y="1424305"/>
                  </a:cubicBezTo>
                  <a:cubicBezTo>
                    <a:pt x="313055" y="1429131"/>
                    <a:pt x="271272" y="1417193"/>
                    <a:pt x="233934" y="1389126"/>
                  </a:cubicBezTo>
                  <a:cubicBezTo>
                    <a:pt x="196215" y="1360805"/>
                    <a:pt x="165100" y="1323721"/>
                    <a:pt x="140970" y="1277112"/>
                  </a:cubicBezTo>
                  <a:cubicBezTo>
                    <a:pt x="140970" y="1496949"/>
                    <a:pt x="140970" y="1716786"/>
                    <a:pt x="140970" y="1936623"/>
                  </a:cubicBezTo>
                  <a:cubicBezTo>
                    <a:pt x="93980" y="1942084"/>
                    <a:pt x="47371" y="1947672"/>
                    <a:pt x="0" y="1953514"/>
                  </a:cubicBezTo>
                  <a:cubicBezTo>
                    <a:pt x="0" y="1328928"/>
                    <a:pt x="0" y="704342"/>
                    <a:pt x="0" y="79756"/>
                  </a:cubicBezTo>
                  <a:cubicBezTo>
                    <a:pt x="43307" y="74295"/>
                    <a:pt x="85725" y="69215"/>
                    <a:pt x="128397" y="64262"/>
                  </a:cubicBezTo>
                  <a:cubicBezTo>
                    <a:pt x="128397" y="122936"/>
                    <a:pt x="128397" y="181610"/>
                    <a:pt x="128397" y="240284"/>
                  </a:cubicBezTo>
                  <a:cubicBezTo>
                    <a:pt x="158750" y="167894"/>
                    <a:pt x="193421" y="112522"/>
                    <a:pt x="231902" y="73660"/>
                  </a:cubicBezTo>
                  <a:cubicBezTo>
                    <a:pt x="270002" y="35179"/>
                    <a:pt x="315976" y="12827"/>
                    <a:pt x="370459" y="7366"/>
                  </a:cubicBezTo>
                  <a:close/>
                </a:path>
              </a:pathLst>
            </a:custGeom>
            <a:noFill/>
            <a:ln w="35052" cap="flat" cmpd="sng" algn="ctr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" name="Shape 41"/>
            <p:cNvSpPr>
              <a:spLocks/>
            </p:cNvSpPr>
            <p:nvPr/>
          </p:nvSpPr>
          <p:spPr bwMode="auto">
            <a:xfrm>
              <a:off x="673659" y="403733"/>
              <a:ext cx="776694" cy="1454658"/>
            </a:xfrm>
            <a:custGeom>
              <a:avLst/>
              <a:gdLst>
                <a:gd name="T0" fmla="*/ 0 w 776694"/>
                <a:gd name="T1" fmla="*/ 0 h 1454658"/>
                <a:gd name="T2" fmla="*/ 776694 w 776694"/>
                <a:gd name="T3" fmla="*/ 1454658 h 1454658"/>
              </a:gdLst>
              <a:ahLst/>
              <a:cxnLst>
                <a:cxn ang="0">
                  <a:pos x="387820" y="19050"/>
                </a:cxn>
                <a:cxn ang="0">
                  <a:pos x="666839" y="158623"/>
                </a:cxn>
                <a:cxn ang="0">
                  <a:pos x="776694" y="648970"/>
                </a:cxn>
                <a:cxn ang="0">
                  <a:pos x="727799" y="1067054"/>
                </a:cxn>
                <a:cxn ang="0">
                  <a:pos x="588226" y="1320165"/>
                </a:cxn>
                <a:cxn ang="0">
                  <a:pos x="387820" y="1434973"/>
                </a:cxn>
                <a:cxn ang="0">
                  <a:pos x="106236" y="1304036"/>
                </a:cxn>
                <a:cxn ang="0">
                  <a:pos x="0" y="800354"/>
                </a:cxn>
                <a:cxn ang="0">
                  <a:pos x="127190" y="216916"/>
                </a:cxn>
                <a:cxn ang="0">
                  <a:pos x="387820" y="19050"/>
                </a:cxn>
              </a:cxnLst>
              <a:rect l="T0" t="T1" r="T2" b="T3"/>
              <a:pathLst>
                <a:path w="776694" h="1454658">
                  <a:moveTo>
                    <a:pt x="387820" y="19050"/>
                  </a:moveTo>
                  <a:cubicBezTo>
                    <a:pt x="500977" y="0"/>
                    <a:pt x="594449" y="47498"/>
                    <a:pt x="666839" y="158623"/>
                  </a:cubicBezTo>
                  <a:cubicBezTo>
                    <a:pt x="739610" y="270383"/>
                    <a:pt x="776694" y="433832"/>
                    <a:pt x="776694" y="648970"/>
                  </a:cubicBezTo>
                  <a:cubicBezTo>
                    <a:pt x="776694" y="823341"/>
                    <a:pt x="759930" y="962533"/>
                    <a:pt x="727799" y="1067054"/>
                  </a:cubicBezTo>
                  <a:cubicBezTo>
                    <a:pt x="695541" y="1171575"/>
                    <a:pt x="648932" y="1256157"/>
                    <a:pt x="588226" y="1320165"/>
                  </a:cubicBezTo>
                  <a:cubicBezTo>
                    <a:pt x="526504" y="1384935"/>
                    <a:pt x="459194" y="1422908"/>
                    <a:pt x="387820" y="1434973"/>
                  </a:cubicBezTo>
                  <a:cubicBezTo>
                    <a:pt x="270853" y="1454658"/>
                    <a:pt x="177762" y="1412113"/>
                    <a:pt x="106236" y="1304036"/>
                  </a:cubicBezTo>
                  <a:cubicBezTo>
                    <a:pt x="35192" y="1196848"/>
                    <a:pt x="0" y="1029081"/>
                    <a:pt x="0" y="800354"/>
                  </a:cubicBezTo>
                  <a:cubicBezTo>
                    <a:pt x="0" y="549529"/>
                    <a:pt x="41859" y="354965"/>
                    <a:pt x="127190" y="216916"/>
                  </a:cubicBezTo>
                  <a:cubicBezTo>
                    <a:pt x="198082" y="102743"/>
                    <a:pt x="284315" y="36449"/>
                    <a:pt x="387820" y="19050"/>
                  </a:cubicBezTo>
                  <a:close/>
                </a:path>
              </a:pathLst>
            </a:custGeom>
            <a:noFill/>
            <a:ln w="35052" cap="flat" cmpd="sng" algn="ctr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" name="Shape 42"/>
            <p:cNvSpPr>
              <a:spLocks/>
            </p:cNvSpPr>
            <p:nvPr/>
          </p:nvSpPr>
          <p:spPr bwMode="auto">
            <a:xfrm>
              <a:off x="0" y="0"/>
              <a:ext cx="728472" cy="2070862"/>
            </a:xfrm>
            <a:custGeom>
              <a:avLst/>
              <a:gdLst>
                <a:gd name="T0" fmla="*/ 0 w 728472"/>
                <a:gd name="T1" fmla="*/ 0 h 2070862"/>
                <a:gd name="T2" fmla="*/ 728472 w 728472"/>
                <a:gd name="T3" fmla="*/ 2070862 h 2070862"/>
              </a:gdLst>
              <a:ahLst/>
              <a:cxnLst>
                <a:cxn ang="0">
                  <a:pos x="0" y="200914"/>
                </a:cxn>
                <a:cxn ang="0">
                  <a:pos x="728472" y="0"/>
                </a:cxn>
                <a:cxn ang="0">
                  <a:pos x="728472" y="220599"/>
                </a:cxn>
                <a:cxn ang="0">
                  <a:pos x="146545" y="369697"/>
                </a:cxn>
                <a:cxn ang="0">
                  <a:pos x="146545" y="2019046"/>
                </a:cxn>
                <a:cxn ang="0">
                  <a:pos x="0" y="2070862"/>
                </a:cxn>
                <a:cxn ang="0">
                  <a:pos x="0" y="200914"/>
                </a:cxn>
              </a:cxnLst>
              <a:rect l="T0" t="T1" r="T2" b="T3"/>
              <a:pathLst>
                <a:path w="728472" h="2070862">
                  <a:moveTo>
                    <a:pt x="0" y="200914"/>
                  </a:moveTo>
                  <a:cubicBezTo>
                    <a:pt x="238785" y="108585"/>
                    <a:pt x="483362" y="50419"/>
                    <a:pt x="728472" y="0"/>
                  </a:cubicBezTo>
                  <a:cubicBezTo>
                    <a:pt x="728472" y="73533"/>
                    <a:pt x="728472" y="147066"/>
                    <a:pt x="728472" y="220599"/>
                  </a:cubicBezTo>
                  <a:cubicBezTo>
                    <a:pt x="533019" y="260858"/>
                    <a:pt x="337858" y="307467"/>
                    <a:pt x="146545" y="369697"/>
                  </a:cubicBezTo>
                  <a:cubicBezTo>
                    <a:pt x="146545" y="919480"/>
                    <a:pt x="146545" y="1469263"/>
                    <a:pt x="146545" y="2019046"/>
                  </a:cubicBezTo>
                  <a:cubicBezTo>
                    <a:pt x="97841" y="2034921"/>
                    <a:pt x="51105" y="2051177"/>
                    <a:pt x="0" y="2070862"/>
                  </a:cubicBezTo>
                  <a:cubicBezTo>
                    <a:pt x="0" y="1447546"/>
                    <a:pt x="0" y="824230"/>
                    <a:pt x="0" y="200914"/>
                  </a:cubicBezTo>
                  <a:close/>
                </a:path>
              </a:pathLst>
            </a:custGeom>
            <a:noFill/>
            <a:ln w="35052" cap="flat" cmpd="sng" algn="ctr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" name="Shape 43"/>
            <p:cNvSpPr>
              <a:spLocks/>
            </p:cNvSpPr>
            <p:nvPr/>
          </p:nvSpPr>
          <p:spPr bwMode="auto">
            <a:xfrm>
              <a:off x="3629038" y="5016673"/>
              <a:ext cx="410418" cy="1127283"/>
            </a:xfrm>
            <a:custGeom>
              <a:avLst/>
              <a:gdLst>
                <a:gd name="T0" fmla="*/ 0 w 410418"/>
                <a:gd name="T1" fmla="*/ 0 h 1127283"/>
                <a:gd name="T2" fmla="*/ 410418 w 410418"/>
                <a:gd name="T3" fmla="*/ 1127283 h 1127283"/>
              </a:gdLst>
              <a:ahLst/>
              <a:cxnLst>
                <a:cxn ang="0">
                  <a:pos x="410418" y="0"/>
                </a:cxn>
                <a:cxn ang="0">
                  <a:pos x="410418" y="151480"/>
                </a:cxn>
                <a:cxn ang="0">
                  <a:pos x="369050" y="155913"/>
                </a:cxn>
                <a:cxn ang="0">
                  <a:pos x="235712" y="249763"/>
                </a:cxn>
                <a:cxn ang="0">
                  <a:pos x="155194" y="557993"/>
                </a:cxn>
                <a:cxn ang="0">
                  <a:pos x="220345" y="870336"/>
                </a:cxn>
                <a:cxn ang="0">
                  <a:pos x="399923" y="976800"/>
                </a:cxn>
                <a:cxn ang="0">
                  <a:pos x="410418" y="975613"/>
                </a:cxn>
                <a:cxn ang="0">
                  <a:pos x="410418" y="1126349"/>
                </a:cxn>
                <a:cxn ang="0">
                  <a:pos x="395859" y="1127283"/>
                </a:cxn>
                <a:cxn ang="0">
                  <a:pos x="106680" y="975721"/>
                </a:cxn>
                <a:cxn ang="0">
                  <a:pos x="3937" y="553345"/>
                </a:cxn>
                <a:cxn ang="0">
                  <a:pos x="148463" y="113366"/>
                </a:cxn>
                <a:cxn ang="0">
                  <a:pos x="348185" y="5102"/>
                </a:cxn>
                <a:cxn ang="0">
                  <a:pos x="410418" y="0"/>
                </a:cxn>
              </a:cxnLst>
              <a:rect l="T0" t="T1" r="T2" b="T3"/>
              <a:pathLst>
                <a:path w="410418" h="1127283">
                  <a:moveTo>
                    <a:pt x="410418" y="0"/>
                  </a:moveTo>
                  <a:lnTo>
                    <a:pt x="410418" y="151480"/>
                  </a:lnTo>
                  <a:lnTo>
                    <a:pt x="369050" y="155913"/>
                  </a:lnTo>
                  <a:cubicBezTo>
                    <a:pt x="317960" y="168015"/>
                    <a:pt x="273622" y="199281"/>
                    <a:pt x="235712" y="249763"/>
                  </a:cubicBezTo>
                  <a:cubicBezTo>
                    <a:pt x="185166" y="316959"/>
                    <a:pt x="158496" y="419753"/>
                    <a:pt x="155194" y="557993"/>
                  </a:cubicBezTo>
                  <a:cubicBezTo>
                    <a:pt x="151892" y="696245"/>
                    <a:pt x="173228" y="800664"/>
                    <a:pt x="220345" y="870336"/>
                  </a:cubicBezTo>
                  <a:cubicBezTo>
                    <a:pt x="267335" y="939869"/>
                    <a:pt x="326771" y="975835"/>
                    <a:pt x="399923" y="976800"/>
                  </a:cubicBezTo>
                  <a:lnTo>
                    <a:pt x="410418" y="975613"/>
                  </a:lnTo>
                  <a:lnTo>
                    <a:pt x="410418" y="1126349"/>
                  </a:lnTo>
                  <a:lnTo>
                    <a:pt x="395859" y="1127283"/>
                  </a:lnTo>
                  <a:cubicBezTo>
                    <a:pt x="275209" y="1125670"/>
                    <a:pt x="179578" y="1074146"/>
                    <a:pt x="106680" y="975721"/>
                  </a:cubicBezTo>
                  <a:cubicBezTo>
                    <a:pt x="33655" y="877042"/>
                    <a:pt x="0" y="735628"/>
                    <a:pt x="3937" y="553345"/>
                  </a:cubicBezTo>
                  <a:cubicBezTo>
                    <a:pt x="8255" y="353459"/>
                    <a:pt x="56388" y="206838"/>
                    <a:pt x="148463" y="113366"/>
                  </a:cubicBezTo>
                  <a:cubicBezTo>
                    <a:pt x="206375" y="54882"/>
                    <a:pt x="272860" y="18902"/>
                    <a:pt x="348185" y="5102"/>
                  </a:cubicBezTo>
                  <a:lnTo>
                    <a:pt x="410418" y="0"/>
                  </a:lnTo>
                  <a:close/>
                </a:path>
              </a:pathLst>
            </a:custGeom>
            <a:solidFill>
              <a:srgbClr val="C00000"/>
            </a:solidFill>
            <a:ln w="0" cap="flat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" name="Shape 44"/>
            <p:cNvSpPr>
              <a:spLocks/>
            </p:cNvSpPr>
            <p:nvPr/>
          </p:nvSpPr>
          <p:spPr bwMode="auto">
            <a:xfrm>
              <a:off x="2863863" y="4974844"/>
              <a:ext cx="664591" cy="1144994"/>
            </a:xfrm>
            <a:custGeom>
              <a:avLst/>
              <a:gdLst>
                <a:gd name="T0" fmla="*/ 0 w 664591"/>
                <a:gd name="T1" fmla="*/ 0 h 1144994"/>
                <a:gd name="T2" fmla="*/ 664591 w 664591"/>
                <a:gd name="T3" fmla="*/ 1144994 h 1144994"/>
              </a:gdLst>
              <a:ahLst/>
              <a:cxnLst>
                <a:cxn ang="0">
                  <a:pos x="353187" y="10541"/>
                </a:cxn>
                <a:cxn ang="0">
                  <a:pos x="570357" y="117094"/>
                </a:cxn>
                <a:cxn ang="0">
                  <a:pos x="645287" y="346253"/>
                </a:cxn>
                <a:cxn ang="0">
                  <a:pos x="538226" y="551853"/>
                </a:cxn>
                <a:cxn ang="0">
                  <a:pos x="633984" y="667690"/>
                </a:cxn>
                <a:cxn ang="0">
                  <a:pos x="663321" y="829145"/>
                </a:cxn>
                <a:cxn ang="0">
                  <a:pos x="574167" y="1061161"/>
                </a:cxn>
                <a:cxn ang="0">
                  <a:pos x="336677" y="1138517"/>
                </a:cxn>
                <a:cxn ang="0">
                  <a:pos x="0" y="783463"/>
                </a:cxn>
                <a:cxn ang="0">
                  <a:pos x="137414" y="758939"/>
                </a:cxn>
                <a:cxn ang="0">
                  <a:pos x="211201" y="925386"/>
                </a:cxn>
                <a:cxn ang="0">
                  <a:pos x="341503" y="991337"/>
                </a:cxn>
                <a:cxn ang="0">
                  <a:pos x="465455" y="946277"/>
                </a:cxn>
                <a:cxn ang="0">
                  <a:pos x="516890" y="815251"/>
                </a:cxn>
                <a:cxn ang="0">
                  <a:pos x="487934" y="703885"/>
                </a:cxn>
                <a:cxn ang="0">
                  <a:pos x="422910" y="641795"/>
                </a:cxn>
                <a:cxn ang="0">
                  <a:pos x="295910" y="622161"/>
                </a:cxn>
                <a:cxn ang="0">
                  <a:pos x="262636" y="620890"/>
                </a:cxn>
                <a:cxn ang="0">
                  <a:pos x="264795" y="477622"/>
                </a:cxn>
                <a:cxn ang="0">
                  <a:pos x="391795" y="476707"/>
                </a:cxn>
                <a:cxn ang="0">
                  <a:pos x="456819" y="431635"/>
                </a:cxn>
                <a:cxn ang="0">
                  <a:pos x="488823" y="331648"/>
                </a:cxn>
                <a:cxn ang="0">
                  <a:pos x="451358" y="211074"/>
                </a:cxn>
                <a:cxn ang="0">
                  <a:pos x="349123" y="160782"/>
                </a:cxn>
                <a:cxn ang="0">
                  <a:pos x="171958" y="330403"/>
                </a:cxn>
                <a:cxn ang="0">
                  <a:pos x="32258" y="290068"/>
                </a:cxn>
                <a:cxn ang="0">
                  <a:pos x="353187" y="10541"/>
                </a:cxn>
              </a:cxnLst>
              <a:rect l="T0" t="T1" r="T2" b="T3"/>
              <a:pathLst>
                <a:path w="664591" h="1144994">
                  <a:moveTo>
                    <a:pt x="353187" y="10541"/>
                  </a:moveTo>
                  <a:cubicBezTo>
                    <a:pt x="446405" y="16383"/>
                    <a:pt x="518541" y="51562"/>
                    <a:pt x="570357" y="117094"/>
                  </a:cubicBezTo>
                  <a:cubicBezTo>
                    <a:pt x="622173" y="182499"/>
                    <a:pt x="647065" y="258826"/>
                    <a:pt x="645287" y="346253"/>
                  </a:cubicBezTo>
                  <a:cubicBezTo>
                    <a:pt x="643509" y="434327"/>
                    <a:pt x="608076" y="503365"/>
                    <a:pt x="538226" y="551853"/>
                  </a:cubicBezTo>
                  <a:cubicBezTo>
                    <a:pt x="581279" y="582892"/>
                    <a:pt x="612902" y="621754"/>
                    <a:pt x="633984" y="667690"/>
                  </a:cubicBezTo>
                  <a:cubicBezTo>
                    <a:pt x="655066" y="713588"/>
                    <a:pt x="664591" y="767487"/>
                    <a:pt x="663321" y="829145"/>
                  </a:cubicBezTo>
                  <a:cubicBezTo>
                    <a:pt x="661416" y="926033"/>
                    <a:pt x="632079" y="1003872"/>
                    <a:pt x="574167" y="1061161"/>
                  </a:cubicBezTo>
                  <a:cubicBezTo>
                    <a:pt x="516382" y="1118248"/>
                    <a:pt x="437642" y="1144994"/>
                    <a:pt x="336677" y="1138517"/>
                  </a:cubicBezTo>
                  <a:cubicBezTo>
                    <a:pt x="140716" y="1125931"/>
                    <a:pt x="29210" y="1005065"/>
                    <a:pt x="0" y="783463"/>
                  </a:cubicBezTo>
                  <a:cubicBezTo>
                    <a:pt x="45720" y="775792"/>
                    <a:pt x="91694" y="767233"/>
                    <a:pt x="137414" y="758939"/>
                  </a:cubicBezTo>
                  <a:cubicBezTo>
                    <a:pt x="149225" y="829031"/>
                    <a:pt x="173355" y="884936"/>
                    <a:pt x="211201" y="925386"/>
                  </a:cubicBezTo>
                  <a:cubicBezTo>
                    <a:pt x="249174" y="965950"/>
                    <a:pt x="292227" y="988187"/>
                    <a:pt x="341503" y="991337"/>
                  </a:cubicBezTo>
                  <a:cubicBezTo>
                    <a:pt x="390652" y="994474"/>
                    <a:pt x="431800" y="979107"/>
                    <a:pt x="465455" y="946277"/>
                  </a:cubicBezTo>
                  <a:cubicBezTo>
                    <a:pt x="498983" y="913460"/>
                    <a:pt x="516001" y="869442"/>
                    <a:pt x="516890" y="815251"/>
                  </a:cubicBezTo>
                  <a:cubicBezTo>
                    <a:pt x="517779" y="773240"/>
                    <a:pt x="508127" y="736029"/>
                    <a:pt x="487934" y="703885"/>
                  </a:cubicBezTo>
                  <a:cubicBezTo>
                    <a:pt x="467741" y="671754"/>
                    <a:pt x="446278" y="650888"/>
                    <a:pt x="422910" y="641795"/>
                  </a:cubicBezTo>
                  <a:cubicBezTo>
                    <a:pt x="399669" y="632701"/>
                    <a:pt x="357505" y="626313"/>
                    <a:pt x="295910" y="622161"/>
                  </a:cubicBezTo>
                  <a:cubicBezTo>
                    <a:pt x="291084" y="621843"/>
                    <a:pt x="280035" y="621437"/>
                    <a:pt x="262636" y="620890"/>
                  </a:cubicBezTo>
                  <a:cubicBezTo>
                    <a:pt x="263398" y="573138"/>
                    <a:pt x="264033" y="525387"/>
                    <a:pt x="264795" y="477622"/>
                  </a:cubicBezTo>
                  <a:cubicBezTo>
                    <a:pt x="326644" y="481280"/>
                    <a:pt x="369189" y="480708"/>
                    <a:pt x="391795" y="476707"/>
                  </a:cubicBezTo>
                  <a:cubicBezTo>
                    <a:pt x="414528" y="472682"/>
                    <a:pt x="436118" y="457517"/>
                    <a:pt x="456819" y="431635"/>
                  </a:cubicBezTo>
                  <a:cubicBezTo>
                    <a:pt x="477647" y="405752"/>
                    <a:pt x="488061" y="372301"/>
                    <a:pt x="488823" y="331648"/>
                  </a:cubicBezTo>
                  <a:cubicBezTo>
                    <a:pt x="489712" y="282194"/>
                    <a:pt x="477266" y="241935"/>
                    <a:pt x="451358" y="211074"/>
                  </a:cubicBezTo>
                  <a:cubicBezTo>
                    <a:pt x="425196" y="180086"/>
                    <a:pt x="391033" y="163449"/>
                    <a:pt x="349123" y="160782"/>
                  </a:cubicBezTo>
                  <a:cubicBezTo>
                    <a:pt x="266065" y="155575"/>
                    <a:pt x="207137" y="211836"/>
                    <a:pt x="171958" y="330403"/>
                  </a:cubicBezTo>
                  <a:cubicBezTo>
                    <a:pt x="125222" y="317259"/>
                    <a:pt x="78994" y="303911"/>
                    <a:pt x="32258" y="290068"/>
                  </a:cubicBezTo>
                  <a:cubicBezTo>
                    <a:pt x="78486" y="91440"/>
                    <a:pt x="185420" y="0"/>
                    <a:pt x="353187" y="10541"/>
                  </a:cubicBezTo>
                  <a:close/>
                </a:path>
              </a:pathLst>
            </a:custGeom>
            <a:solidFill>
              <a:srgbClr val="C00000"/>
            </a:solidFill>
            <a:ln w="0" cap="flat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" name="Shape 45"/>
            <p:cNvSpPr>
              <a:spLocks/>
            </p:cNvSpPr>
            <p:nvPr/>
          </p:nvSpPr>
          <p:spPr bwMode="auto">
            <a:xfrm>
              <a:off x="2052841" y="4783836"/>
              <a:ext cx="763778" cy="1621307"/>
            </a:xfrm>
            <a:custGeom>
              <a:avLst/>
              <a:gdLst>
                <a:gd name="T0" fmla="*/ 0 w 763778"/>
                <a:gd name="T1" fmla="*/ 0 h 1621307"/>
                <a:gd name="T2" fmla="*/ 763778 w 763778"/>
                <a:gd name="T3" fmla="*/ 1621307 h 1621307"/>
              </a:gdLst>
              <a:ahLst/>
              <a:cxnLst>
                <a:cxn ang="0">
                  <a:pos x="0" y="0"/>
                </a:cxn>
                <a:cxn ang="0">
                  <a:pos x="125603" y="85344"/>
                </a:cxn>
                <a:cxn ang="0">
                  <a:pos x="303784" y="755218"/>
                </a:cxn>
                <a:cxn ang="0">
                  <a:pos x="365125" y="1016838"/>
                </a:cxn>
                <a:cxn ang="0">
                  <a:pos x="427228" y="781012"/>
                </a:cxn>
                <a:cxn ang="0">
                  <a:pos x="616712" y="177546"/>
                </a:cxn>
                <a:cxn ang="0">
                  <a:pos x="763778" y="193802"/>
                </a:cxn>
                <a:cxn ang="0">
                  <a:pos x="426720" y="1249845"/>
                </a:cxn>
                <a:cxn ang="0">
                  <a:pos x="344170" y="1480972"/>
                </a:cxn>
                <a:cxn ang="0">
                  <a:pos x="255143" y="1595984"/>
                </a:cxn>
                <a:cxn ang="0">
                  <a:pos x="135763" y="1607185"/>
                </a:cxn>
                <a:cxn ang="0">
                  <a:pos x="44577" y="1547724"/>
                </a:cxn>
                <a:cxn ang="0">
                  <a:pos x="27940" y="1365225"/>
                </a:cxn>
                <a:cxn ang="0">
                  <a:pos x="109347" y="1420381"/>
                </a:cxn>
                <a:cxn ang="0">
                  <a:pos x="185928" y="1423251"/>
                </a:cxn>
                <a:cxn ang="0">
                  <a:pos x="234950" y="1378331"/>
                </a:cxn>
                <a:cxn ang="0">
                  <a:pos x="279019" y="1251649"/>
                </a:cxn>
                <a:cxn ang="0">
                  <a:pos x="291973" y="1209561"/>
                </a:cxn>
                <a:cxn ang="0">
                  <a:pos x="0" y="0"/>
                </a:cxn>
              </a:cxnLst>
              <a:rect l="T0" t="T1" r="T2" b="T3"/>
              <a:pathLst>
                <a:path w="763778" h="1621307">
                  <a:moveTo>
                    <a:pt x="0" y="0"/>
                  </a:moveTo>
                  <a:cubicBezTo>
                    <a:pt x="0" y="36449"/>
                    <a:pt x="76327" y="69215"/>
                    <a:pt x="125603" y="85344"/>
                  </a:cubicBezTo>
                  <a:cubicBezTo>
                    <a:pt x="182753" y="311785"/>
                    <a:pt x="244983" y="534924"/>
                    <a:pt x="303784" y="755218"/>
                  </a:cubicBezTo>
                  <a:cubicBezTo>
                    <a:pt x="326644" y="839331"/>
                    <a:pt x="347218" y="926402"/>
                    <a:pt x="365125" y="1016838"/>
                  </a:cubicBezTo>
                  <a:cubicBezTo>
                    <a:pt x="382397" y="935749"/>
                    <a:pt x="403352" y="857263"/>
                    <a:pt x="427228" y="781012"/>
                  </a:cubicBezTo>
                  <a:cubicBezTo>
                    <a:pt x="490347" y="580810"/>
                    <a:pt x="552958" y="379476"/>
                    <a:pt x="616712" y="177546"/>
                  </a:cubicBezTo>
                  <a:cubicBezTo>
                    <a:pt x="665226" y="183388"/>
                    <a:pt x="714883" y="188849"/>
                    <a:pt x="763778" y="193802"/>
                  </a:cubicBezTo>
                  <a:cubicBezTo>
                    <a:pt x="649605" y="547497"/>
                    <a:pt x="539115" y="900278"/>
                    <a:pt x="426720" y="1249845"/>
                  </a:cubicBezTo>
                  <a:cubicBezTo>
                    <a:pt x="390779" y="1362723"/>
                    <a:pt x="363728" y="1439977"/>
                    <a:pt x="344170" y="1480972"/>
                  </a:cubicBezTo>
                  <a:cubicBezTo>
                    <a:pt x="317881" y="1536523"/>
                    <a:pt x="287909" y="1575562"/>
                    <a:pt x="255143" y="1595984"/>
                  </a:cubicBezTo>
                  <a:cubicBezTo>
                    <a:pt x="221361" y="1617066"/>
                    <a:pt x="180594" y="1621307"/>
                    <a:pt x="135763" y="1607185"/>
                  </a:cubicBezTo>
                  <a:cubicBezTo>
                    <a:pt x="107569" y="1598320"/>
                    <a:pt x="77343" y="1582268"/>
                    <a:pt x="44577" y="1547724"/>
                  </a:cubicBezTo>
                  <a:cubicBezTo>
                    <a:pt x="39878" y="1486827"/>
                    <a:pt x="32385" y="1426134"/>
                    <a:pt x="27940" y="1365225"/>
                  </a:cubicBezTo>
                  <a:cubicBezTo>
                    <a:pt x="59817" y="1401306"/>
                    <a:pt x="87630" y="1412723"/>
                    <a:pt x="109347" y="1420381"/>
                  </a:cubicBezTo>
                  <a:cubicBezTo>
                    <a:pt x="141986" y="1431938"/>
                    <a:pt x="167386" y="1431455"/>
                    <a:pt x="185928" y="1423251"/>
                  </a:cubicBezTo>
                  <a:cubicBezTo>
                    <a:pt x="205232" y="1414704"/>
                    <a:pt x="222377" y="1400061"/>
                    <a:pt x="234950" y="1378331"/>
                  </a:cubicBezTo>
                  <a:cubicBezTo>
                    <a:pt x="244221" y="1361936"/>
                    <a:pt x="258191" y="1319746"/>
                    <a:pt x="279019" y="1251649"/>
                  </a:cubicBezTo>
                  <a:cubicBezTo>
                    <a:pt x="281686" y="1242048"/>
                    <a:pt x="285877" y="1227989"/>
                    <a:pt x="291973" y="1209561"/>
                  </a:cubicBezTo>
                  <a:cubicBezTo>
                    <a:pt x="184023" y="824103"/>
                    <a:pt x="0" y="429260"/>
                    <a:pt x="0" y="0"/>
                  </a:cubicBezTo>
                  <a:close/>
                </a:path>
              </a:pathLst>
            </a:custGeom>
            <a:solidFill>
              <a:srgbClr val="C00000"/>
            </a:solidFill>
            <a:ln w="0" cap="flat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6" name="Shape 46"/>
            <p:cNvSpPr>
              <a:spLocks/>
            </p:cNvSpPr>
            <p:nvPr/>
          </p:nvSpPr>
          <p:spPr bwMode="auto">
            <a:xfrm>
              <a:off x="4039456" y="5015357"/>
              <a:ext cx="411907" cy="1127665"/>
            </a:xfrm>
            <a:custGeom>
              <a:avLst/>
              <a:gdLst>
                <a:gd name="T0" fmla="*/ 0 w 411907"/>
                <a:gd name="T1" fmla="*/ 0 h 1127665"/>
                <a:gd name="T2" fmla="*/ 411907 w 411907"/>
                <a:gd name="T3" fmla="*/ 1127665 h 1127665"/>
              </a:gdLst>
              <a:ahLst/>
              <a:cxnLst>
                <a:cxn ang="0">
                  <a:pos x="16048" y="0"/>
                </a:cxn>
                <a:cxn ang="0">
                  <a:pos x="242870" y="80391"/>
                </a:cxn>
                <a:cxn ang="0">
                  <a:pos x="288082" y="126365"/>
                </a:cxn>
                <a:cxn ang="0">
                  <a:pos x="304846" y="147193"/>
                </a:cxn>
                <a:cxn ang="0">
                  <a:pos x="406319" y="549885"/>
                </a:cxn>
                <a:cxn ang="0">
                  <a:pos x="345359" y="878319"/>
                </a:cxn>
                <a:cxn ang="0">
                  <a:pos x="261412" y="1007110"/>
                </a:cxn>
                <a:cxn ang="0">
                  <a:pos x="214422" y="1050481"/>
                </a:cxn>
                <a:cxn ang="0">
                  <a:pos x="195499" y="1064146"/>
                </a:cxn>
                <a:cxn ang="0">
                  <a:pos x="40837" y="1125046"/>
                </a:cxn>
                <a:cxn ang="0">
                  <a:pos x="0" y="1127665"/>
                </a:cxn>
                <a:cxn ang="0">
                  <a:pos x="0" y="976929"/>
                </a:cxn>
                <a:cxn ang="0">
                  <a:pos x="41841" y="972195"/>
                </a:cxn>
                <a:cxn ang="0">
                  <a:pos x="174036" y="875906"/>
                </a:cxn>
                <a:cxn ang="0">
                  <a:pos x="222550" y="777215"/>
                </a:cxn>
                <a:cxn ang="0">
                  <a:pos x="255062" y="559689"/>
                </a:cxn>
                <a:cxn ang="0">
                  <a:pos x="234869" y="352654"/>
                </a:cxn>
                <a:cxn ang="0">
                  <a:pos x="191943" y="256032"/>
                </a:cxn>
                <a:cxn ang="0">
                  <a:pos x="11984" y="151511"/>
                </a:cxn>
                <a:cxn ang="0">
                  <a:pos x="0" y="152795"/>
                </a:cxn>
                <a:cxn ang="0">
                  <a:pos x="0" y="1315"/>
                </a:cxn>
                <a:cxn ang="0">
                  <a:pos x="16048" y="0"/>
                </a:cxn>
              </a:cxnLst>
              <a:rect l="T0" t="T1" r="T2" b="T3"/>
              <a:pathLst>
                <a:path w="411907" h="1127665">
                  <a:moveTo>
                    <a:pt x="16048" y="0"/>
                  </a:moveTo>
                  <a:cubicBezTo>
                    <a:pt x="104694" y="1016"/>
                    <a:pt x="180005" y="28067"/>
                    <a:pt x="242870" y="80391"/>
                  </a:cubicBezTo>
                  <a:cubicBezTo>
                    <a:pt x="258872" y="93853"/>
                    <a:pt x="273604" y="109474"/>
                    <a:pt x="288082" y="126365"/>
                  </a:cubicBezTo>
                  <a:cubicBezTo>
                    <a:pt x="293797" y="132969"/>
                    <a:pt x="299385" y="139954"/>
                    <a:pt x="304846" y="147193"/>
                  </a:cubicBezTo>
                  <a:cubicBezTo>
                    <a:pt x="378125" y="243967"/>
                    <a:pt x="411907" y="378282"/>
                    <a:pt x="406319" y="549885"/>
                  </a:cubicBezTo>
                  <a:cubicBezTo>
                    <a:pt x="401747" y="688924"/>
                    <a:pt x="381681" y="798538"/>
                    <a:pt x="345359" y="878319"/>
                  </a:cubicBezTo>
                  <a:cubicBezTo>
                    <a:pt x="322626" y="928141"/>
                    <a:pt x="295321" y="971576"/>
                    <a:pt x="261412" y="1007110"/>
                  </a:cubicBezTo>
                  <a:cubicBezTo>
                    <a:pt x="246553" y="1022667"/>
                    <a:pt x="231440" y="1037679"/>
                    <a:pt x="214422" y="1050481"/>
                  </a:cubicBezTo>
                  <a:cubicBezTo>
                    <a:pt x="208199" y="1055167"/>
                    <a:pt x="201976" y="1059828"/>
                    <a:pt x="195499" y="1064146"/>
                  </a:cubicBezTo>
                  <a:cubicBezTo>
                    <a:pt x="146731" y="1096655"/>
                    <a:pt x="95248" y="1117219"/>
                    <a:pt x="40837" y="1125046"/>
                  </a:cubicBezTo>
                  <a:lnTo>
                    <a:pt x="0" y="1127665"/>
                  </a:lnTo>
                  <a:lnTo>
                    <a:pt x="0" y="976929"/>
                  </a:lnTo>
                  <a:lnTo>
                    <a:pt x="41841" y="972195"/>
                  </a:lnTo>
                  <a:cubicBezTo>
                    <a:pt x="92049" y="959662"/>
                    <a:pt x="135936" y="927360"/>
                    <a:pt x="174036" y="875906"/>
                  </a:cubicBezTo>
                  <a:cubicBezTo>
                    <a:pt x="193975" y="848881"/>
                    <a:pt x="209723" y="815708"/>
                    <a:pt x="222550" y="777215"/>
                  </a:cubicBezTo>
                  <a:cubicBezTo>
                    <a:pt x="242108" y="718185"/>
                    <a:pt x="252522" y="645503"/>
                    <a:pt x="255062" y="559689"/>
                  </a:cubicBezTo>
                  <a:cubicBezTo>
                    <a:pt x="257475" y="478815"/>
                    <a:pt x="251125" y="409677"/>
                    <a:pt x="234869" y="352654"/>
                  </a:cubicBezTo>
                  <a:cubicBezTo>
                    <a:pt x="224201" y="315481"/>
                    <a:pt x="210358" y="283007"/>
                    <a:pt x="191943" y="256032"/>
                  </a:cubicBezTo>
                  <a:cubicBezTo>
                    <a:pt x="144699" y="187071"/>
                    <a:pt x="84755" y="152273"/>
                    <a:pt x="11984" y="151511"/>
                  </a:cubicBezTo>
                  <a:lnTo>
                    <a:pt x="0" y="152795"/>
                  </a:lnTo>
                  <a:lnTo>
                    <a:pt x="0" y="1315"/>
                  </a:lnTo>
                  <a:lnTo>
                    <a:pt x="16048" y="0"/>
                  </a:lnTo>
                  <a:close/>
                </a:path>
              </a:pathLst>
            </a:custGeom>
            <a:solidFill>
              <a:srgbClr val="C00000"/>
            </a:solidFill>
            <a:ln w="0" cap="flat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" name="Shape 47"/>
            <p:cNvSpPr>
              <a:spLocks/>
            </p:cNvSpPr>
            <p:nvPr/>
          </p:nvSpPr>
          <p:spPr bwMode="auto">
            <a:xfrm>
              <a:off x="4585856" y="5006051"/>
              <a:ext cx="402899" cy="1526893"/>
            </a:xfrm>
            <a:custGeom>
              <a:avLst/>
              <a:gdLst>
                <a:gd name="T0" fmla="*/ 0 w 402899"/>
                <a:gd name="T1" fmla="*/ 0 h 1526893"/>
                <a:gd name="T2" fmla="*/ 402899 w 402899"/>
                <a:gd name="T3" fmla="*/ 1526893 h 1526893"/>
              </a:gdLst>
              <a:ahLst/>
              <a:cxnLst>
                <a:cxn ang="0">
                  <a:pos x="402899" y="0"/>
                </a:cxn>
                <a:cxn ang="0">
                  <a:pos x="402899" y="143912"/>
                </a:cxn>
                <a:cxn ang="0">
                  <a:pos x="376956" y="148740"/>
                </a:cxn>
                <a:cxn ang="0">
                  <a:pos x="251333" y="255432"/>
                </a:cxn>
                <a:cxn ang="0">
                  <a:pos x="166751" y="575548"/>
                </a:cxn>
                <a:cxn ang="0">
                  <a:pos x="223266" y="882266"/>
                </a:cxn>
                <a:cxn ang="0">
                  <a:pos x="383413" y="976754"/>
                </a:cxn>
                <a:cxn ang="0">
                  <a:pos x="402899" y="973338"/>
                </a:cxn>
                <a:cxn ang="0">
                  <a:pos x="402899" y="1125140"/>
                </a:cxn>
                <a:cxn ang="0">
                  <a:pos x="387223" y="1127160"/>
                </a:cxn>
                <a:cxn ang="0">
                  <a:pos x="257175" y="1092857"/>
                </a:cxn>
                <a:cxn ang="0">
                  <a:pos x="165100" y="997709"/>
                </a:cxn>
                <a:cxn ang="0">
                  <a:pos x="145796" y="1524057"/>
                </a:cxn>
                <a:cxn ang="0">
                  <a:pos x="0" y="1526893"/>
                </a:cxn>
                <a:cxn ang="0">
                  <a:pos x="52070" y="31785"/>
                </a:cxn>
                <a:cxn ang="0">
                  <a:pos x="187579" y="28864"/>
                </a:cxn>
                <a:cxn ang="0">
                  <a:pos x="182372" y="169326"/>
                </a:cxn>
                <a:cxn ang="0">
                  <a:pos x="295021" y="42453"/>
                </a:cxn>
                <a:cxn ang="0">
                  <a:pos x="401463" y="144"/>
                </a:cxn>
                <a:cxn ang="0">
                  <a:pos x="402899" y="0"/>
                </a:cxn>
              </a:cxnLst>
              <a:rect l="T0" t="T1" r="T2" b="T3"/>
              <a:pathLst>
                <a:path w="402899" h="1526893">
                  <a:moveTo>
                    <a:pt x="402899" y="0"/>
                  </a:moveTo>
                  <a:lnTo>
                    <a:pt x="402899" y="143912"/>
                  </a:lnTo>
                  <a:lnTo>
                    <a:pt x="376956" y="148740"/>
                  </a:lnTo>
                  <a:cubicBezTo>
                    <a:pt x="331724" y="164087"/>
                    <a:pt x="289814" y="199615"/>
                    <a:pt x="251333" y="255432"/>
                  </a:cubicBezTo>
                  <a:cubicBezTo>
                    <a:pt x="199898" y="329753"/>
                    <a:pt x="171831" y="436407"/>
                    <a:pt x="166751" y="575548"/>
                  </a:cubicBezTo>
                  <a:cubicBezTo>
                    <a:pt x="161671" y="714677"/>
                    <a:pt x="180213" y="817128"/>
                    <a:pt x="223266" y="882266"/>
                  </a:cubicBezTo>
                  <a:cubicBezTo>
                    <a:pt x="266192" y="947265"/>
                    <a:pt x="319278" y="979142"/>
                    <a:pt x="383413" y="976754"/>
                  </a:cubicBezTo>
                  <a:lnTo>
                    <a:pt x="402899" y="973338"/>
                  </a:lnTo>
                  <a:lnTo>
                    <a:pt x="402899" y="1125140"/>
                  </a:lnTo>
                  <a:lnTo>
                    <a:pt x="387223" y="1127160"/>
                  </a:lnTo>
                  <a:cubicBezTo>
                    <a:pt x="338328" y="1128989"/>
                    <a:pt x="295275" y="1117267"/>
                    <a:pt x="257175" y="1092857"/>
                  </a:cubicBezTo>
                  <a:cubicBezTo>
                    <a:pt x="219202" y="1068422"/>
                    <a:pt x="188849" y="1036317"/>
                    <a:pt x="165100" y="997709"/>
                  </a:cubicBezTo>
                  <a:cubicBezTo>
                    <a:pt x="158750" y="1173159"/>
                    <a:pt x="152273" y="1348610"/>
                    <a:pt x="145796" y="1524057"/>
                  </a:cubicBezTo>
                  <a:cubicBezTo>
                    <a:pt x="97155" y="1525196"/>
                    <a:pt x="48641" y="1526138"/>
                    <a:pt x="0" y="1526893"/>
                  </a:cubicBezTo>
                  <a:cubicBezTo>
                    <a:pt x="17399" y="1028532"/>
                    <a:pt x="34798" y="530171"/>
                    <a:pt x="52070" y="31785"/>
                  </a:cubicBezTo>
                  <a:cubicBezTo>
                    <a:pt x="97282" y="31023"/>
                    <a:pt x="142367" y="30007"/>
                    <a:pt x="187579" y="28864"/>
                  </a:cubicBezTo>
                  <a:cubicBezTo>
                    <a:pt x="185801" y="75600"/>
                    <a:pt x="184150" y="122463"/>
                    <a:pt x="182372" y="169326"/>
                  </a:cubicBezTo>
                  <a:cubicBezTo>
                    <a:pt x="216281" y="113573"/>
                    <a:pt x="254000" y="71282"/>
                    <a:pt x="295021" y="42453"/>
                  </a:cubicBezTo>
                  <a:cubicBezTo>
                    <a:pt x="326073" y="20831"/>
                    <a:pt x="361482" y="6782"/>
                    <a:pt x="401463" y="144"/>
                  </a:cubicBezTo>
                  <a:lnTo>
                    <a:pt x="402899" y="0"/>
                  </a:lnTo>
                  <a:close/>
                </a:path>
              </a:pathLst>
            </a:custGeom>
            <a:solidFill>
              <a:srgbClr val="C00000"/>
            </a:solidFill>
            <a:ln w="0" cap="flat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8" name="Shape 48"/>
            <p:cNvSpPr>
              <a:spLocks/>
            </p:cNvSpPr>
            <p:nvPr/>
          </p:nvSpPr>
          <p:spPr bwMode="auto">
            <a:xfrm>
              <a:off x="4988755" y="4998974"/>
              <a:ext cx="391359" cy="1132217"/>
            </a:xfrm>
            <a:custGeom>
              <a:avLst/>
              <a:gdLst>
                <a:gd name="T0" fmla="*/ 0 w 391359"/>
                <a:gd name="T1" fmla="*/ 0 h 1132217"/>
                <a:gd name="T2" fmla="*/ 391359 w 391359"/>
                <a:gd name="T3" fmla="*/ 1132217 h 1132217"/>
              </a:gdLst>
              <a:ahLst/>
              <a:cxnLst>
                <a:cxn ang="0">
                  <a:pos x="40077" y="3048"/>
                </a:cxn>
                <a:cxn ang="0">
                  <a:pos x="235276" y="65024"/>
                </a:cxn>
                <a:cxn ang="0">
                  <a:pos x="355672" y="258953"/>
                </a:cxn>
                <a:cxn ang="0">
                  <a:pos x="386788" y="541274"/>
                </a:cxn>
                <a:cxn ang="0">
                  <a:pos x="325446" y="843623"/>
                </a:cxn>
                <a:cxn ang="0">
                  <a:pos x="178126" y="1055129"/>
                </a:cxn>
                <a:cxn ang="0">
                  <a:pos x="33966" y="1127840"/>
                </a:cxn>
                <a:cxn ang="0">
                  <a:pos x="0" y="1132217"/>
                </a:cxn>
                <a:cxn ang="0">
                  <a:pos x="0" y="980415"/>
                </a:cxn>
                <a:cxn ang="0">
                  <a:pos x="27939" y="975517"/>
                </a:cxn>
                <a:cxn ang="0">
                  <a:pos x="152472" y="873290"/>
                </a:cxn>
                <a:cxn ang="0">
                  <a:pos x="235912" y="549161"/>
                </a:cxn>
                <a:cxn ang="0">
                  <a:pos x="180413" y="242824"/>
                </a:cxn>
                <a:cxn ang="0">
                  <a:pos x="20393" y="147193"/>
                </a:cxn>
                <a:cxn ang="0">
                  <a:pos x="0" y="150989"/>
                </a:cxn>
                <a:cxn ang="0">
                  <a:pos x="0" y="7077"/>
                </a:cxn>
                <a:cxn ang="0">
                  <a:pos x="40077" y="3048"/>
                </a:cxn>
              </a:cxnLst>
              <a:rect l="T0" t="T1" r="T2" b="T3"/>
              <a:pathLst>
                <a:path w="391359" h="1132217">
                  <a:moveTo>
                    <a:pt x="40077" y="3048"/>
                  </a:moveTo>
                  <a:cubicBezTo>
                    <a:pt x="115007" y="0"/>
                    <a:pt x="179905" y="20320"/>
                    <a:pt x="235276" y="65024"/>
                  </a:cubicBezTo>
                  <a:cubicBezTo>
                    <a:pt x="290395" y="109474"/>
                    <a:pt x="330400" y="174117"/>
                    <a:pt x="355672" y="258953"/>
                  </a:cubicBezTo>
                  <a:cubicBezTo>
                    <a:pt x="380945" y="343853"/>
                    <a:pt x="391359" y="437896"/>
                    <a:pt x="386788" y="541274"/>
                  </a:cubicBezTo>
                  <a:cubicBezTo>
                    <a:pt x="381834" y="652120"/>
                    <a:pt x="361514" y="752958"/>
                    <a:pt x="325446" y="843623"/>
                  </a:cubicBezTo>
                  <a:cubicBezTo>
                    <a:pt x="289506" y="934098"/>
                    <a:pt x="240991" y="1005167"/>
                    <a:pt x="178126" y="1055129"/>
                  </a:cubicBezTo>
                  <a:cubicBezTo>
                    <a:pt x="131073" y="1092534"/>
                    <a:pt x="83162" y="1116930"/>
                    <a:pt x="33966" y="1127840"/>
                  </a:cubicBezTo>
                  <a:lnTo>
                    <a:pt x="0" y="1132217"/>
                  </a:lnTo>
                  <a:lnTo>
                    <a:pt x="0" y="980415"/>
                  </a:lnTo>
                  <a:lnTo>
                    <a:pt x="27939" y="975517"/>
                  </a:lnTo>
                  <a:cubicBezTo>
                    <a:pt x="73844" y="960715"/>
                    <a:pt x="115230" y="926497"/>
                    <a:pt x="152472" y="873290"/>
                  </a:cubicBezTo>
                  <a:cubicBezTo>
                    <a:pt x="202130" y="802221"/>
                    <a:pt x="229689" y="693928"/>
                    <a:pt x="235912" y="549161"/>
                  </a:cubicBezTo>
                  <a:cubicBezTo>
                    <a:pt x="241753" y="411201"/>
                    <a:pt x="223339" y="309118"/>
                    <a:pt x="180413" y="242824"/>
                  </a:cubicBezTo>
                  <a:cubicBezTo>
                    <a:pt x="137359" y="176530"/>
                    <a:pt x="83893" y="144780"/>
                    <a:pt x="20393" y="147193"/>
                  </a:cubicBezTo>
                  <a:lnTo>
                    <a:pt x="0" y="150989"/>
                  </a:lnTo>
                  <a:lnTo>
                    <a:pt x="0" y="7077"/>
                  </a:lnTo>
                  <a:lnTo>
                    <a:pt x="40077" y="3048"/>
                  </a:lnTo>
                  <a:close/>
                </a:path>
              </a:pathLst>
            </a:custGeom>
            <a:solidFill>
              <a:srgbClr val="C00000"/>
            </a:solidFill>
            <a:ln w="0" cap="flat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9" name="Shape 49"/>
            <p:cNvSpPr>
              <a:spLocks/>
            </p:cNvSpPr>
            <p:nvPr/>
          </p:nvSpPr>
          <p:spPr bwMode="auto">
            <a:xfrm>
              <a:off x="5531498" y="4979797"/>
              <a:ext cx="363241" cy="1097610"/>
            </a:xfrm>
            <a:custGeom>
              <a:avLst/>
              <a:gdLst>
                <a:gd name="T0" fmla="*/ 0 w 363241"/>
                <a:gd name="T1" fmla="*/ 0 h 1097610"/>
                <a:gd name="T2" fmla="*/ 363241 w 363241"/>
                <a:gd name="T3" fmla="*/ 1097610 h 1097610"/>
              </a:gdLst>
              <a:ahLst/>
              <a:cxnLst>
                <a:cxn ang="0">
                  <a:pos x="198882" y="0"/>
                </a:cxn>
                <a:cxn ang="0">
                  <a:pos x="178181" y="424104"/>
                </a:cxn>
                <a:cxn ang="0">
                  <a:pos x="363241" y="404223"/>
                </a:cxn>
                <a:cxn ang="0">
                  <a:pos x="363241" y="556649"/>
                </a:cxn>
                <a:cxn ang="0">
                  <a:pos x="344297" y="558012"/>
                </a:cxn>
                <a:cxn ang="0">
                  <a:pos x="170815" y="576351"/>
                </a:cxn>
                <a:cxn ang="0">
                  <a:pos x="153289" y="933996"/>
                </a:cxn>
                <a:cxn ang="0">
                  <a:pos x="306832" y="918324"/>
                </a:cxn>
                <a:cxn ang="0">
                  <a:pos x="363241" y="909335"/>
                </a:cxn>
                <a:cxn ang="0">
                  <a:pos x="363241" y="1062316"/>
                </a:cxn>
                <a:cxn ang="0">
                  <a:pos x="182499" y="1081807"/>
                </a:cxn>
                <a:cxn ang="0">
                  <a:pos x="0" y="1097610"/>
                </a:cxn>
                <a:cxn ang="0">
                  <a:pos x="51054" y="13335"/>
                </a:cxn>
                <a:cxn ang="0">
                  <a:pos x="198882" y="0"/>
                </a:cxn>
              </a:cxnLst>
              <a:rect l="T0" t="T1" r="T2" b="T3"/>
              <a:pathLst>
                <a:path w="363241" h="1097610">
                  <a:moveTo>
                    <a:pt x="198882" y="0"/>
                  </a:moveTo>
                  <a:cubicBezTo>
                    <a:pt x="192024" y="141351"/>
                    <a:pt x="185039" y="282702"/>
                    <a:pt x="178181" y="424104"/>
                  </a:cubicBezTo>
                  <a:lnTo>
                    <a:pt x="363241" y="404223"/>
                  </a:lnTo>
                  <a:lnTo>
                    <a:pt x="363241" y="556649"/>
                  </a:lnTo>
                  <a:lnTo>
                    <a:pt x="344297" y="558012"/>
                  </a:lnTo>
                  <a:cubicBezTo>
                    <a:pt x="287020" y="564743"/>
                    <a:pt x="228854" y="570827"/>
                    <a:pt x="170815" y="576351"/>
                  </a:cubicBezTo>
                  <a:cubicBezTo>
                    <a:pt x="164973" y="695566"/>
                    <a:pt x="159131" y="814781"/>
                    <a:pt x="153289" y="933996"/>
                  </a:cubicBezTo>
                  <a:cubicBezTo>
                    <a:pt x="204724" y="929221"/>
                    <a:pt x="255905" y="924027"/>
                    <a:pt x="306832" y="918324"/>
                  </a:cubicBezTo>
                  <a:lnTo>
                    <a:pt x="363241" y="909335"/>
                  </a:lnTo>
                  <a:lnTo>
                    <a:pt x="363241" y="1062316"/>
                  </a:lnTo>
                  <a:lnTo>
                    <a:pt x="182499" y="1081807"/>
                  </a:lnTo>
                  <a:cubicBezTo>
                    <a:pt x="121634" y="1087666"/>
                    <a:pt x="60770" y="1092879"/>
                    <a:pt x="0" y="1097610"/>
                  </a:cubicBezTo>
                  <a:cubicBezTo>
                    <a:pt x="17018" y="736193"/>
                    <a:pt x="34036" y="374764"/>
                    <a:pt x="51054" y="13335"/>
                  </a:cubicBezTo>
                  <a:cubicBezTo>
                    <a:pt x="100076" y="9271"/>
                    <a:pt x="149860" y="4826"/>
                    <a:pt x="198882" y="0"/>
                  </a:cubicBezTo>
                  <a:close/>
                </a:path>
              </a:pathLst>
            </a:custGeom>
            <a:solidFill>
              <a:srgbClr val="C00000"/>
            </a:solidFill>
            <a:ln w="0" cap="flat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" name="Shape 50"/>
            <p:cNvSpPr>
              <a:spLocks/>
            </p:cNvSpPr>
            <p:nvPr/>
          </p:nvSpPr>
          <p:spPr bwMode="auto">
            <a:xfrm>
              <a:off x="5894739" y="5378424"/>
              <a:ext cx="363834" cy="663690"/>
            </a:xfrm>
            <a:custGeom>
              <a:avLst/>
              <a:gdLst>
                <a:gd name="T0" fmla="*/ 0 w 363834"/>
                <a:gd name="T1" fmla="*/ 0 h 663690"/>
                <a:gd name="T2" fmla="*/ 363834 w 363834"/>
                <a:gd name="T3" fmla="*/ 663690 h 663690"/>
              </a:gdLst>
              <a:ahLst/>
              <a:cxnLst>
                <a:cxn ang="0">
                  <a:pos x="86681" y="93"/>
                </a:cxn>
                <a:cxn ang="0">
                  <a:pos x="275061" y="53075"/>
                </a:cxn>
                <a:cxn ang="0">
                  <a:pos x="358120" y="279122"/>
                </a:cxn>
                <a:cxn ang="0">
                  <a:pos x="265663" y="528753"/>
                </a:cxn>
                <a:cxn ang="0">
                  <a:pos x="1757" y="663500"/>
                </a:cxn>
                <a:cxn ang="0">
                  <a:pos x="0" y="663690"/>
                </a:cxn>
                <a:cxn ang="0">
                  <a:pos x="0" y="510709"/>
                </a:cxn>
                <a:cxn ang="0">
                  <a:pos x="8052" y="509426"/>
                </a:cxn>
                <a:cxn ang="0">
                  <a:pos x="142854" y="451474"/>
                </a:cxn>
                <a:cxn ang="0">
                  <a:pos x="209657" y="307926"/>
                </a:cxn>
                <a:cxn ang="0">
                  <a:pos x="172191" y="188723"/>
                </a:cxn>
                <a:cxn ang="0">
                  <a:pos x="49462" y="154464"/>
                </a:cxn>
                <a:cxn ang="0">
                  <a:pos x="0" y="158023"/>
                </a:cxn>
                <a:cxn ang="0">
                  <a:pos x="0" y="5597"/>
                </a:cxn>
                <a:cxn ang="0">
                  <a:pos x="1249" y="5462"/>
                </a:cxn>
                <a:cxn ang="0">
                  <a:pos x="86681" y="93"/>
                </a:cxn>
              </a:cxnLst>
              <a:rect l="T0" t="T1" r="T2" b="T3"/>
              <a:pathLst>
                <a:path w="363834" h="663690">
                  <a:moveTo>
                    <a:pt x="86681" y="93"/>
                  </a:moveTo>
                  <a:cubicBezTo>
                    <a:pt x="166334" y="373"/>
                    <a:pt x="228770" y="17709"/>
                    <a:pt x="275061" y="53075"/>
                  </a:cubicBezTo>
                  <a:cubicBezTo>
                    <a:pt x="336148" y="99645"/>
                    <a:pt x="363834" y="174817"/>
                    <a:pt x="358120" y="279122"/>
                  </a:cubicBezTo>
                  <a:cubicBezTo>
                    <a:pt x="353166" y="370372"/>
                    <a:pt x="322940" y="455119"/>
                    <a:pt x="265663" y="528753"/>
                  </a:cubicBezTo>
                  <a:cubicBezTo>
                    <a:pt x="208259" y="602629"/>
                    <a:pt x="120375" y="649200"/>
                    <a:pt x="1757" y="663500"/>
                  </a:cubicBezTo>
                  <a:lnTo>
                    <a:pt x="0" y="663690"/>
                  </a:lnTo>
                  <a:lnTo>
                    <a:pt x="0" y="510709"/>
                  </a:lnTo>
                  <a:lnTo>
                    <a:pt x="8052" y="509426"/>
                  </a:lnTo>
                  <a:cubicBezTo>
                    <a:pt x="67631" y="496706"/>
                    <a:pt x="112565" y="476829"/>
                    <a:pt x="142854" y="451474"/>
                  </a:cubicBezTo>
                  <a:cubicBezTo>
                    <a:pt x="184383" y="416739"/>
                    <a:pt x="206354" y="368810"/>
                    <a:pt x="209657" y="307926"/>
                  </a:cubicBezTo>
                  <a:cubicBezTo>
                    <a:pt x="212070" y="260720"/>
                    <a:pt x="199750" y="221185"/>
                    <a:pt x="172191" y="188723"/>
                  </a:cubicBezTo>
                  <a:cubicBezTo>
                    <a:pt x="151712" y="164511"/>
                    <a:pt x="110946" y="153493"/>
                    <a:pt x="49462" y="154464"/>
                  </a:cubicBezTo>
                  <a:lnTo>
                    <a:pt x="0" y="158023"/>
                  </a:lnTo>
                  <a:lnTo>
                    <a:pt x="0" y="5597"/>
                  </a:lnTo>
                  <a:lnTo>
                    <a:pt x="1249" y="5462"/>
                  </a:lnTo>
                  <a:cubicBezTo>
                    <a:pt x="31666" y="1802"/>
                    <a:pt x="60130" y="0"/>
                    <a:pt x="86681" y="93"/>
                  </a:cubicBezTo>
                  <a:close/>
                </a:path>
              </a:pathLst>
            </a:custGeom>
            <a:solidFill>
              <a:srgbClr val="C00000"/>
            </a:solidFill>
            <a:ln w="0" cap="flat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1" name="Shape 51"/>
            <p:cNvSpPr>
              <a:spLocks/>
            </p:cNvSpPr>
            <p:nvPr/>
          </p:nvSpPr>
          <p:spPr bwMode="auto">
            <a:xfrm>
              <a:off x="6341377" y="4784852"/>
              <a:ext cx="174371" cy="1178573"/>
            </a:xfrm>
            <a:custGeom>
              <a:avLst/>
              <a:gdLst>
                <a:gd name="T0" fmla="*/ 0 w 174371"/>
                <a:gd name="T1" fmla="*/ 0 h 1178573"/>
                <a:gd name="T2" fmla="*/ 174371 w 174371"/>
                <a:gd name="T3" fmla="*/ 1178573 h 1178573"/>
              </a:gdLst>
              <a:ahLst/>
              <a:cxnLst>
                <a:cxn ang="0">
                  <a:pos x="174371" y="0"/>
                </a:cxn>
                <a:cxn ang="0">
                  <a:pos x="128524" y="1123709"/>
                </a:cxn>
                <a:cxn ang="0">
                  <a:pos x="0" y="1178573"/>
                </a:cxn>
                <a:cxn ang="0">
                  <a:pos x="60706" y="80518"/>
                </a:cxn>
                <a:cxn ang="0">
                  <a:pos x="174371" y="0"/>
                </a:cxn>
              </a:cxnLst>
              <a:rect l="T0" t="T1" r="T2" b="T3"/>
              <a:pathLst>
                <a:path w="174371" h="1178573">
                  <a:moveTo>
                    <a:pt x="174371" y="0"/>
                  </a:moveTo>
                  <a:cubicBezTo>
                    <a:pt x="159131" y="374523"/>
                    <a:pt x="143891" y="749135"/>
                    <a:pt x="128524" y="1123709"/>
                  </a:cubicBezTo>
                  <a:cubicBezTo>
                    <a:pt x="99441" y="1151217"/>
                    <a:pt x="44196" y="1166254"/>
                    <a:pt x="0" y="1178573"/>
                  </a:cubicBezTo>
                  <a:cubicBezTo>
                    <a:pt x="20320" y="812571"/>
                    <a:pt x="40513" y="446532"/>
                    <a:pt x="60706" y="80518"/>
                  </a:cubicBezTo>
                  <a:cubicBezTo>
                    <a:pt x="104521" y="65405"/>
                    <a:pt x="173863" y="33782"/>
                    <a:pt x="174371" y="0"/>
                  </a:cubicBezTo>
                  <a:close/>
                </a:path>
              </a:pathLst>
            </a:custGeom>
            <a:solidFill>
              <a:srgbClr val="C00000"/>
            </a:solidFill>
            <a:ln w="0" cap="flat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2" name="Shape 52"/>
            <p:cNvSpPr>
              <a:spLocks/>
            </p:cNvSpPr>
            <p:nvPr/>
          </p:nvSpPr>
          <p:spPr bwMode="auto">
            <a:xfrm>
              <a:off x="5684787" y="5526037"/>
              <a:ext cx="422022" cy="387757"/>
            </a:xfrm>
            <a:custGeom>
              <a:avLst/>
              <a:gdLst>
                <a:gd name="T0" fmla="*/ 0 w 422022"/>
                <a:gd name="T1" fmla="*/ 0 h 387757"/>
                <a:gd name="T2" fmla="*/ 422022 w 422022"/>
                <a:gd name="T3" fmla="*/ 387757 h 387757"/>
              </a:gdLst>
              <a:ahLst/>
              <a:cxnLst>
                <a:cxn ang="0">
                  <a:pos x="17526" y="30112"/>
                </a:cxn>
                <a:cxn ang="0">
                  <a:pos x="0" y="387757"/>
                </a:cxn>
                <a:cxn ang="0">
                  <a:pos x="153543" y="372085"/>
                </a:cxn>
                <a:cxn ang="0">
                  <a:pos x="352806" y="303860"/>
                </a:cxn>
                <a:cxn ang="0">
                  <a:pos x="419609" y="160312"/>
                </a:cxn>
                <a:cxn ang="0">
                  <a:pos x="382143" y="41110"/>
                </a:cxn>
                <a:cxn ang="0">
                  <a:pos x="191008" y="11773"/>
                </a:cxn>
                <a:cxn ang="0">
                  <a:pos x="17526" y="30112"/>
                </a:cxn>
              </a:cxnLst>
              <a:rect l="T0" t="T1" r="T2" b="T3"/>
              <a:pathLst>
                <a:path w="422022" h="387757">
                  <a:moveTo>
                    <a:pt x="17526" y="30112"/>
                  </a:moveTo>
                  <a:cubicBezTo>
                    <a:pt x="11684" y="149327"/>
                    <a:pt x="5842" y="268542"/>
                    <a:pt x="0" y="387757"/>
                  </a:cubicBezTo>
                  <a:cubicBezTo>
                    <a:pt x="51435" y="382981"/>
                    <a:pt x="102616" y="377787"/>
                    <a:pt x="153543" y="372085"/>
                  </a:cubicBezTo>
                  <a:cubicBezTo>
                    <a:pt x="245999" y="361734"/>
                    <a:pt x="312420" y="337668"/>
                    <a:pt x="352806" y="303860"/>
                  </a:cubicBezTo>
                  <a:cubicBezTo>
                    <a:pt x="394335" y="269126"/>
                    <a:pt x="416306" y="221196"/>
                    <a:pt x="419609" y="160312"/>
                  </a:cubicBezTo>
                  <a:cubicBezTo>
                    <a:pt x="422022" y="113106"/>
                    <a:pt x="409702" y="73571"/>
                    <a:pt x="382143" y="41110"/>
                  </a:cubicBezTo>
                  <a:cubicBezTo>
                    <a:pt x="354838" y="8827"/>
                    <a:pt x="291465" y="0"/>
                    <a:pt x="191008" y="11773"/>
                  </a:cubicBezTo>
                  <a:cubicBezTo>
                    <a:pt x="133731" y="18504"/>
                    <a:pt x="75565" y="24587"/>
                    <a:pt x="17526" y="30112"/>
                  </a:cubicBezTo>
                  <a:close/>
                </a:path>
              </a:pathLst>
            </a:custGeom>
            <a:noFill/>
            <a:ln w="28956" cap="flat" cmpd="sng" algn="ctr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3" name="Shape 53"/>
            <p:cNvSpPr>
              <a:spLocks/>
            </p:cNvSpPr>
            <p:nvPr/>
          </p:nvSpPr>
          <p:spPr bwMode="auto">
            <a:xfrm>
              <a:off x="3780930" y="5165979"/>
              <a:ext cx="516001" cy="828446"/>
            </a:xfrm>
            <a:custGeom>
              <a:avLst/>
              <a:gdLst>
                <a:gd name="T0" fmla="*/ 0 w 516001"/>
                <a:gd name="T1" fmla="*/ 0 h 828446"/>
                <a:gd name="T2" fmla="*/ 516001 w 516001"/>
                <a:gd name="T3" fmla="*/ 828446 h 828446"/>
              </a:gdLst>
              <a:ahLst/>
              <a:cxnLst>
                <a:cxn ang="0">
                  <a:pos x="270510" y="889"/>
                </a:cxn>
                <a:cxn ang="0">
                  <a:pos x="83820" y="100457"/>
                </a:cxn>
                <a:cxn ang="0">
                  <a:pos x="3302" y="408686"/>
                </a:cxn>
                <a:cxn ang="0">
                  <a:pos x="68453" y="721030"/>
                </a:cxn>
                <a:cxn ang="0">
                  <a:pos x="248031" y="827494"/>
                </a:cxn>
                <a:cxn ang="0">
                  <a:pos x="432562" y="725284"/>
                </a:cxn>
                <a:cxn ang="0">
                  <a:pos x="481076" y="626592"/>
                </a:cxn>
                <a:cxn ang="0">
                  <a:pos x="513588" y="409067"/>
                </a:cxn>
                <a:cxn ang="0">
                  <a:pos x="493395" y="202031"/>
                </a:cxn>
                <a:cxn ang="0">
                  <a:pos x="450469" y="105410"/>
                </a:cxn>
                <a:cxn ang="0">
                  <a:pos x="270510" y="889"/>
                </a:cxn>
              </a:cxnLst>
              <a:rect l="T0" t="T1" r="T2" b="T3"/>
              <a:pathLst>
                <a:path w="516001" h="828446">
                  <a:moveTo>
                    <a:pt x="270510" y="889"/>
                  </a:moveTo>
                  <a:cubicBezTo>
                    <a:pt x="196342" y="0"/>
                    <a:pt x="134366" y="33147"/>
                    <a:pt x="83820" y="100457"/>
                  </a:cubicBezTo>
                  <a:cubicBezTo>
                    <a:pt x="33274" y="167653"/>
                    <a:pt x="6604" y="270446"/>
                    <a:pt x="3302" y="408686"/>
                  </a:cubicBezTo>
                  <a:cubicBezTo>
                    <a:pt x="0" y="546938"/>
                    <a:pt x="21336" y="651358"/>
                    <a:pt x="68453" y="721030"/>
                  </a:cubicBezTo>
                  <a:cubicBezTo>
                    <a:pt x="115443" y="790562"/>
                    <a:pt x="174879" y="826529"/>
                    <a:pt x="248031" y="827494"/>
                  </a:cubicBezTo>
                  <a:cubicBezTo>
                    <a:pt x="320675" y="828446"/>
                    <a:pt x="381762" y="793890"/>
                    <a:pt x="432562" y="725284"/>
                  </a:cubicBezTo>
                  <a:cubicBezTo>
                    <a:pt x="452501" y="698259"/>
                    <a:pt x="468249" y="665086"/>
                    <a:pt x="481076" y="626592"/>
                  </a:cubicBezTo>
                  <a:cubicBezTo>
                    <a:pt x="500634" y="567563"/>
                    <a:pt x="511048" y="494881"/>
                    <a:pt x="513588" y="409067"/>
                  </a:cubicBezTo>
                  <a:cubicBezTo>
                    <a:pt x="516001" y="328193"/>
                    <a:pt x="509651" y="259054"/>
                    <a:pt x="493395" y="202031"/>
                  </a:cubicBezTo>
                  <a:cubicBezTo>
                    <a:pt x="482727" y="164859"/>
                    <a:pt x="468884" y="132385"/>
                    <a:pt x="450469" y="105410"/>
                  </a:cubicBezTo>
                  <a:cubicBezTo>
                    <a:pt x="403225" y="36449"/>
                    <a:pt x="343281" y="1651"/>
                    <a:pt x="270510" y="889"/>
                  </a:cubicBezTo>
                  <a:close/>
                </a:path>
              </a:pathLst>
            </a:custGeom>
            <a:noFill/>
            <a:ln w="28956" cap="flat" cmpd="sng" algn="ctr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4" name="Shape 54"/>
            <p:cNvSpPr>
              <a:spLocks/>
            </p:cNvSpPr>
            <p:nvPr/>
          </p:nvSpPr>
          <p:spPr bwMode="auto">
            <a:xfrm>
              <a:off x="4747527" y="5143754"/>
              <a:ext cx="482981" cy="841439"/>
            </a:xfrm>
            <a:custGeom>
              <a:avLst/>
              <a:gdLst>
                <a:gd name="T0" fmla="*/ 0 w 482981"/>
                <a:gd name="T1" fmla="*/ 0 h 841439"/>
                <a:gd name="T2" fmla="*/ 482981 w 482981"/>
                <a:gd name="T3" fmla="*/ 841439 h 841439"/>
              </a:gdLst>
              <a:ahLst/>
              <a:cxnLst>
                <a:cxn ang="0">
                  <a:pos x="261620" y="2413"/>
                </a:cxn>
                <a:cxn ang="0">
                  <a:pos x="89662" y="117729"/>
                </a:cxn>
                <a:cxn ang="0">
                  <a:pos x="5080" y="437845"/>
                </a:cxn>
                <a:cxn ang="0">
                  <a:pos x="61595" y="744563"/>
                </a:cxn>
                <a:cxn ang="0">
                  <a:pos x="221742" y="839051"/>
                </a:cxn>
                <a:cxn ang="0">
                  <a:pos x="393700" y="728510"/>
                </a:cxn>
                <a:cxn ang="0">
                  <a:pos x="477139" y="404381"/>
                </a:cxn>
                <a:cxn ang="0">
                  <a:pos x="421640" y="98044"/>
                </a:cxn>
                <a:cxn ang="0">
                  <a:pos x="261620" y="2413"/>
                </a:cxn>
              </a:cxnLst>
              <a:rect l="T0" t="T1" r="T2" b="T3"/>
              <a:pathLst>
                <a:path w="482981" h="841439">
                  <a:moveTo>
                    <a:pt x="261620" y="2413"/>
                  </a:moveTo>
                  <a:cubicBezTo>
                    <a:pt x="198374" y="4953"/>
                    <a:pt x="140970" y="43307"/>
                    <a:pt x="89662" y="117729"/>
                  </a:cubicBezTo>
                  <a:cubicBezTo>
                    <a:pt x="38227" y="192050"/>
                    <a:pt x="10160" y="298704"/>
                    <a:pt x="5080" y="437845"/>
                  </a:cubicBezTo>
                  <a:cubicBezTo>
                    <a:pt x="0" y="576974"/>
                    <a:pt x="18542" y="679424"/>
                    <a:pt x="61595" y="744563"/>
                  </a:cubicBezTo>
                  <a:cubicBezTo>
                    <a:pt x="104521" y="809561"/>
                    <a:pt x="157607" y="841439"/>
                    <a:pt x="221742" y="839051"/>
                  </a:cubicBezTo>
                  <a:cubicBezTo>
                    <a:pt x="287020" y="836638"/>
                    <a:pt x="344043" y="799452"/>
                    <a:pt x="393700" y="728510"/>
                  </a:cubicBezTo>
                  <a:cubicBezTo>
                    <a:pt x="443357" y="657441"/>
                    <a:pt x="470916" y="549148"/>
                    <a:pt x="477139" y="404381"/>
                  </a:cubicBezTo>
                  <a:cubicBezTo>
                    <a:pt x="482981" y="266421"/>
                    <a:pt x="464566" y="164338"/>
                    <a:pt x="421640" y="98044"/>
                  </a:cubicBezTo>
                  <a:cubicBezTo>
                    <a:pt x="378587" y="31750"/>
                    <a:pt x="325120" y="0"/>
                    <a:pt x="261620" y="2413"/>
                  </a:cubicBezTo>
                  <a:close/>
                </a:path>
              </a:pathLst>
            </a:custGeom>
            <a:noFill/>
            <a:ln w="28956" cap="flat" cmpd="sng" algn="ctr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5" name="Shape 55"/>
            <p:cNvSpPr>
              <a:spLocks/>
            </p:cNvSpPr>
            <p:nvPr/>
          </p:nvSpPr>
          <p:spPr bwMode="auto">
            <a:xfrm>
              <a:off x="6341377" y="4784852"/>
              <a:ext cx="174371" cy="1178573"/>
            </a:xfrm>
            <a:custGeom>
              <a:avLst/>
              <a:gdLst>
                <a:gd name="T0" fmla="*/ 0 w 174371"/>
                <a:gd name="T1" fmla="*/ 0 h 1178573"/>
                <a:gd name="T2" fmla="*/ 174371 w 174371"/>
                <a:gd name="T3" fmla="*/ 1178573 h 1178573"/>
              </a:gdLst>
              <a:ahLst/>
              <a:cxnLst>
                <a:cxn ang="0">
                  <a:pos x="60706" y="80518"/>
                </a:cxn>
                <a:cxn ang="0">
                  <a:pos x="174371" y="0"/>
                </a:cxn>
                <a:cxn ang="0">
                  <a:pos x="128524" y="1123709"/>
                </a:cxn>
                <a:cxn ang="0">
                  <a:pos x="0" y="1178573"/>
                </a:cxn>
                <a:cxn ang="0">
                  <a:pos x="60706" y="80518"/>
                </a:cxn>
              </a:cxnLst>
              <a:rect l="T0" t="T1" r="T2" b="T3"/>
              <a:pathLst>
                <a:path w="174371" h="1178573">
                  <a:moveTo>
                    <a:pt x="60706" y="80518"/>
                  </a:moveTo>
                  <a:cubicBezTo>
                    <a:pt x="104521" y="65405"/>
                    <a:pt x="173863" y="33782"/>
                    <a:pt x="174371" y="0"/>
                  </a:cubicBezTo>
                  <a:cubicBezTo>
                    <a:pt x="159131" y="374523"/>
                    <a:pt x="143891" y="749135"/>
                    <a:pt x="128524" y="1123709"/>
                  </a:cubicBezTo>
                  <a:cubicBezTo>
                    <a:pt x="99441" y="1151217"/>
                    <a:pt x="44196" y="1166254"/>
                    <a:pt x="0" y="1178573"/>
                  </a:cubicBezTo>
                  <a:cubicBezTo>
                    <a:pt x="20320" y="812571"/>
                    <a:pt x="40513" y="446532"/>
                    <a:pt x="60706" y="80518"/>
                  </a:cubicBezTo>
                  <a:close/>
                </a:path>
              </a:pathLst>
            </a:custGeom>
            <a:noFill/>
            <a:ln w="28956" cap="flat" cmpd="sng" algn="ctr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6" name="Shape 56"/>
            <p:cNvSpPr>
              <a:spLocks/>
            </p:cNvSpPr>
            <p:nvPr/>
          </p:nvSpPr>
          <p:spPr bwMode="auto">
            <a:xfrm>
              <a:off x="5531498" y="4979797"/>
              <a:ext cx="727075" cy="1097610"/>
            </a:xfrm>
            <a:custGeom>
              <a:avLst/>
              <a:gdLst>
                <a:gd name="T0" fmla="*/ 0 w 727075"/>
                <a:gd name="T1" fmla="*/ 0 h 1097610"/>
                <a:gd name="T2" fmla="*/ 727075 w 727075"/>
                <a:gd name="T3" fmla="*/ 1097610 h 1097610"/>
              </a:gdLst>
              <a:ahLst/>
              <a:cxnLst>
                <a:cxn ang="0">
                  <a:pos x="51054" y="13335"/>
                </a:cxn>
                <a:cxn ang="0">
                  <a:pos x="198882" y="0"/>
                </a:cxn>
                <a:cxn ang="0">
                  <a:pos x="178181" y="424104"/>
                </a:cxn>
                <a:cxn ang="0">
                  <a:pos x="364490" y="404089"/>
                </a:cxn>
                <a:cxn ang="0">
                  <a:pos x="638302" y="451701"/>
                </a:cxn>
                <a:cxn ang="0">
                  <a:pos x="721360" y="677748"/>
                </a:cxn>
                <a:cxn ang="0">
                  <a:pos x="628904" y="927379"/>
                </a:cxn>
                <a:cxn ang="0">
                  <a:pos x="364998" y="1062126"/>
                </a:cxn>
                <a:cxn ang="0">
                  <a:pos x="0" y="1097610"/>
                </a:cxn>
                <a:cxn ang="0">
                  <a:pos x="51054" y="13335"/>
                </a:cxn>
              </a:cxnLst>
              <a:rect l="T0" t="T1" r="T2" b="T3"/>
              <a:pathLst>
                <a:path w="727075" h="1097610">
                  <a:moveTo>
                    <a:pt x="51054" y="13335"/>
                  </a:moveTo>
                  <a:cubicBezTo>
                    <a:pt x="100076" y="9271"/>
                    <a:pt x="149860" y="4826"/>
                    <a:pt x="198882" y="0"/>
                  </a:cubicBezTo>
                  <a:cubicBezTo>
                    <a:pt x="192024" y="141351"/>
                    <a:pt x="185039" y="282702"/>
                    <a:pt x="178181" y="424104"/>
                  </a:cubicBezTo>
                  <a:cubicBezTo>
                    <a:pt x="240538" y="418135"/>
                    <a:pt x="302895" y="411506"/>
                    <a:pt x="364490" y="404089"/>
                  </a:cubicBezTo>
                  <a:cubicBezTo>
                    <a:pt x="486156" y="389446"/>
                    <a:pt x="576580" y="404546"/>
                    <a:pt x="638302" y="451701"/>
                  </a:cubicBezTo>
                  <a:cubicBezTo>
                    <a:pt x="699389" y="498272"/>
                    <a:pt x="727075" y="573443"/>
                    <a:pt x="721360" y="677748"/>
                  </a:cubicBezTo>
                  <a:cubicBezTo>
                    <a:pt x="716407" y="768998"/>
                    <a:pt x="686181" y="853745"/>
                    <a:pt x="628904" y="927379"/>
                  </a:cubicBezTo>
                  <a:cubicBezTo>
                    <a:pt x="571500" y="1001255"/>
                    <a:pt x="483616" y="1047826"/>
                    <a:pt x="364998" y="1062126"/>
                  </a:cubicBezTo>
                  <a:cubicBezTo>
                    <a:pt x="243459" y="1076757"/>
                    <a:pt x="121539" y="1088149"/>
                    <a:pt x="0" y="1097610"/>
                  </a:cubicBezTo>
                  <a:cubicBezTo>
                    <a:pt x="17018" y="736193"/>
                    <a:pt x="34036" y="374764"/>
                    <a:pt x="51054" y="13335"/>
                  </a:cubicBezTo>
                  <a:close/>
                </a:path>
              </a:pathLst>
            </a:custGeom>
            <a:noFill/>
            <a:ln w="28956" cap="flat" cmpd="sng" algn="ctr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7" name="Shape 57"/>
            <p:cNvSpPr>
              <a:spLocks/>
            </p:cNvSpPr>
            <p:nvPr/>
          </p:nvSpPr>
          <p:spPr bwMode="auto">
            <a:xfrm>
              <a:off x="2052841" y="4783836"/>
              <a:ext cx="763778" cy="1621307"/>
            </a:xfrm>
            <a:custGeom>
              <a:avLst/>
              <a:gdLst>
                <a:gd name="T0" fmla="*/ 0 w 763778"/>
                <a:gd name="T1" fmla="*/ 0 h 1621307"/>
                <a:gd name="T2" fmla="*/ 763778 w 763778"/>
                <a:gd name="T3" fmla="*/ 1621307 h 1621307"/>
              </a:gdLst>
              <a:ahLst/>
              <a:cxnLst>
                <a:cxn ang="0">
                  <a:pos x="0" y="0"/>
                </a:cxn>
                <a:cxn ang="0">
                  <a:pos x="125603" y="85344"/>
                </a:cxn>
                <a:cxn ang="0">
                  <a:pos x="303784" y="755218"/>
                </a:cxn>
                <a:cxn ang="0">
                  <a:pos x="365125" y="1016838"/>
                </a:cxn>
                <a:cxn ang="0">
                  <a:pos x="427228" y="781012"/>
                </a:cxn>
                <a:cxn ang="0">
                  <a:pos x="616712" y="177546"/>
                </a:cxn>
                <a:cxn ang="0">
                  <a:pos x="763778" y="193802"/>
                </a:cxn>
                <a:cxn ang="0">
                  <a:pos x="426720" y="1249845"/>
                </a:cxn>
                <a:cxn ang="0">
                  <a:pos x="344170" y="1480972"/>
                </a:cxn>
                <a:cxn ang="0">
                  <a:pos x="255143" y="1595984"/>
                </a:cxn>
                <a:cxn ang="0">
                  <a:pos x="135763" y="1607185"/>
                </a:cxn>
                <a:cxn ang="0">
                  <a:pos x="44577" y="1547724"/>
                </a:cxn>
                <a:cxn ang="0">
                  <a:pos x="27940" y="1365225"/>
                </a:cxn>
                <a:cxn ang="0">
                  <a:pos x="109347" y="1420381"/>
                </a:cxn>
                <a:cxn ang="0">
                  <a:pos x="185928" y="1423251"/>
                </a:cxn>
                <a:cxn ang="0">
                  <a:pos x="234950" y="1378331"/>
                </a:cxn>
                <a:cxn ang="0">
                  <a:pos x="279019" y="1251649"/>
                </a:cxn>
                <a:cxn ang="0">
                  <a:pos x="291973" y="1209561"/>
                </a:cxn>
                <a:cxn ang="0">
                  <a:pos x="0" y="0"/>
                </a:cxn>
              </a:cxnLst>
              <a:rect l="T0" t="T1" r="T2" b="T3"/>
              <a:pathLst>
                <a:path w="763778" h="1621307">
                  <a:moveTo>
                    <a:pt x="0" y="0"/>
                  </a:moveTo>
                  <a:cubicBezTo>
                    <a:pt x="0" y="36449"/>
                    <a:pt x="76327" y="69215"/>
                    <a:pt x="125603" y="85344"/>
                  </a:cubicBezTo>
                  <a:cubicBezTo>
                    <a:pt x="182753" y="311785"/>
                    <a:pt x="244983" y="534924"/>
                    <a:pt x="303784" y="755218"/>
                  </a:cubicBezTo>
                  <a:cubicBezTo>
                    <a:pt x="326644" y="839331"/>
                    <a:pt x="347218" y="926402"/>
                    <a:pt x="365125" y="1016838"/>
                  </a:cubicBezTo>
                  <a:cubicBezTo>
                    <a:pt x="382397" y="935749"/>
                    <a:pt x="403352" y="857263"/>
                    <a:pt x="427228" y="781012"/>
                  </a:cubicBezTo>
                  <a:cubicBezTo>
                    <a:pt x="490347" y="580810"/>
                    <a:pt x="552958" y="379476"/>
                    <a:pt x="616712" y="177546"/>
                  </a:cubicBezTo>
                  <a:cubicBezTo>
                    <a:pt x="665226" y="183388"/>
                    <a:pt x="714883" y="188849"/>
                    <a:pt x="763778" y="193802"/>
                  </a:cubicBezTo>
                  <a:cubicBezTo>
                    <a:pt x="649605" y="547497"/>
                    <a:pt x="539115" y="900278"/>
                    <a:pt x="426720" y="1249845"/>
                  </a:cubicBezTo>
                  <a:cubicBezTo>
                    <a:pt x="390779" y="1362723"/>
                    <a:pt x="363728" y="1439977"/>
                    <a:pt x="344170" y="1480972"/>
                  </a:cubicBezTo>
                  <a:cubicBezTo>
                    <a:pt x="317881" y="1536523"/>
                    <a:pt x="287909" y="1575562"/>
                    <a:pt x="255143" y="1595984"/>
                  </a:cubicBezTo>
                  <a:cubicBezTo>
                    <a:pt x="221361" y="1617066"/>
                    <a:pt x="180594" y="1621307"/>
                    <a:pt x="135763" y="1607185"/>
                  </a:cubicBezTo>
                  <a:cubicBezTo>
                    <a:pt x="107569" y="1598320"/>
                    <a:pt x="77343" y="1582268"/>
                    <a:pt x="44577" y="1547724"/>
                  </a:cubicBezTo>
                  <a:cubicBezTo>
                    <a:pt x="39878" y="1486827"/>
                    <a:pt x="32385" y="1426134"/>
                    <a:pt x="27940" y="1365225"/>
                  </a:cubicBezTo>
                  <a:cubicBezTo>
                    <a:pt x="59817" y="1401306"/>
                    <a:pt x="87630" y="1412723"/>
                    <a:pt x="109347" y="1420381"/>
                  </a:cubicBezTo>
                  <a:cubicBezTo>
                    <a:pt x="141986" y="1431938"/>
                    <a:pt x="167386" y="1431455"/>
                    <a:pt x="185928" y="1423251"/>
                  </a:cubicBezTo>
                  <a:cubicBezTo>
                    <a:pt x="205232" y="1414704"/>
                    <a:pt x="222377" y="1400061"/>
                    <a:pt x="234950" y="1378331"/>
                  </a:cubicBezTo>
                  <a:cubicBezTo>
                    <a:pt x="244221" y="1361936"/>
                    <a:pt x="258191" y="1319746"/>
                    <a:pt x="279019" y="1251649"/>
                  </a:cubicBezTo>
                  <a:cubicBezTo>
                    <a:pt x="281686" y="1242048"/>
                    <a:pt x="285877" y="1227989"/>
                    <a:pt x="291973" y="1209561"/>
                  </a:cubicBezTo>
                  <a:cubicBezTo>
                    <a:pt x="184023" y="824103"/>
                    <a:pt x="0" y="429260"/>
                    <a:pt x="0" y="0"/>
                  </a:cubicBezTo>
                  <a:close/>
                </a:path>
              </a:pathLst>
            </a:custGeom>
            <a:noFill/>
            <a:ln w="28956" cap="flat" cmpd="sng" algn="ctr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" name="Shape 58"/>
            <p:cNvSpPr>
              <a:spLocks/>
            </p:cNvSpPr>
            <p:nvPr/>
          </p:nvSpPr>
          <p:spPr bwMode="auto">
            <a:xfrm>
              <a:off x="4585856" y="4998974"/>
              <a:ext cx="794258" cy="1533970"/>
            </a:xfrm>
            <a:custGeom>
              <a:avLst/>
              <a:gdLst>
                <a:gd name="T0" fmla="*/ 0 w 794258"/>
                <a:gd name="T1" fmla="*/ 0 h 1533970"/>
                <a:gd name="T2" fmla="*/ 794258 w 794258"/>
                <a:gd name="T3" fmla="*/ 1533970 h 1533970"/>
              </a:gdLst>
              <a:ahLst/>
              <a:cxnLst>
                <a:cxn ang="0">
                  <a:pos x="442976" y="3048"/>
                </a:cxn>
                <a:cxn ang="0">
                  <a:pos x="638175" y="65024"/>
                </a:cxn>
                <a:cxn ang="0">
                  <a:pos x="758571" y="258953"/>
                </a:cxn>
                <a:cxn ang="0">
                  <a:pos x="789686" y="541274"/>
                </a:cxn>
                <a:cxn ang="0">
                  <a:pos x="728345" y="843623"/>
                </a:cxn>
                <a:cxn ang="0">
                  <a:pos x="581025" y="1055129"/>
                </a:cxn>
                <a:cxn ang="0">
                  <a:pos x="387223" y="1134237"/>
                </a:cxn>
                <a:cxn ang="0">
                  <a:pos x="257175" y="1099934"/>
                </a:cxn>
                <a:cxn ang="0">
                  <a:pos x="165100" y="1004786"/>
                </a:cxn>
                <a:cxn ang="0">
                  <a:pos x="145796" y="1531134"/>
                </a:cxn>
                <a:cxn ang="0">
                  <a:pos x="0" y="1533970"/>
                </a:cxn>
                <a:cxn ang="0">
                  <a:pos x="52070" y="38862"/>
                </a:cxn>
                <a:cxn ang="0">
                  <a:pos x="187579" y="35941"/>
                </a:cxn>
                <a:cxn ang="0">
                  <a:pos x="182372" y="176403"/>
                </a:cxn>
                <a:cxn ang="0">
                  <a:pos x="295021" y="49530"/>
                </a:cxn>
                <a:cxn ang="0">
                  <a:pos x="442976" y="3048"/>
                </a:cxn>
              </a:cxnLst>
              <a:rect l="T0" t="T1" r="T2" b="T3"/>
              <a:pathLst>
                <a:path w="794258" h="1533970">
                  <a:moveTo>
                    <a:pt x="442976" y="3048"/>
                  </a:moveTo>
                  <a:cubicBezTo>
                    <a:pt x="517906" y="0"/>
                    <a:pt x="582803" y="20320"/>
                    <a:pt x="638175" y="65024"/>
                  </a:cubicBezTo>
                  <a:cubicBezTo>
                    <a:pt x="693293" y="109474"/>
                    <a:pt x="733298" y="174117"/>
                    <a:pt x="758571" y="258953"/>
                  </a:cubicBezTo>
                  <a:cubicBezTo>
                    <a:pt x="783844" y="343853"/>
                    <a:pt x="794258" y="437896"/>
                    <a:pt x="789686" y="541274"/>
                  </a:cubicBezTo>
                  <a:cubicBezTo>
                    <a:pt x="784733" y="652120"/>
                    <a:pt x="764413" y="752958"/>
                    <a:pt x="728345" y="843623"/>
                  </a:cubicBezTo>
                  <a:cubicBezTo>
                    <a:pt x="692404" y="934098"/>
                    <a:pt x="643890" y="1005167"/>
                    <a:pt x="581025" y="1055129"/>
                  </a:cubicBezTo>
                  <a:cubicBezTo>
                    <a:pt x="518287" y="1105002"/>
                    <a:pt x="454025" y="1131748"/>
                    <a:pt x="387223" y="1134237"/>
                  </a:cubicBezTo>
                  <a:cubicBezTo>
                    <a:pt x="338328" y="1136066"/>
                    <a:pt x="295275" y="1124344"/>
                    <a:pt x="257175" y="1099934"/>
                  </a:cubicBezTo>
                  <a:cubicBezTo>
                    <a:pt x="219202" y="1075500"/>
                    <a:pt x="188849" y="1043394"/>
                    <a:pt x="165100" y="1004786"/>
                  </a:cubicBezTo>
                  <a:cubicBezTo>
                    <a:pt x="158750" y="1180237"/>
                    <a:pt x="152273" y="1355687"/>
                    <a:pt x="145796" y="1531134"/>
                  </a:cubicBezTo>
                  <a:cubicBezTo>
                    <a:pt x="97155" y="1532273"/>
                    <a:pt x="48641" y="1533215"/>
                    <a:pt x="0" y="1533970"/>
                  </a:cubicBezTo>
                  <a:cubicBezTo>
                    <a:pt x="17399" y="1035609"/>
                    <a:pt x="34798" y="537248"/>
                    <a:pt x="52070" y="38862"/>
                  </a:cubicBezTo>
                  <a:cubicBezTo>
                    <a:pt x="97282" y="38100"/>
                    <a:pt x="142367" y="37084"/>
                    <a:pt x="187579" y="35941"/>
                  </a:cubicBezTo>
                  <a:cubicBezTo>
                    <a:pt x="185801" y="82677"/>
                    <a:pt x="184150" y="129540"/>
                    <a:pt x="182372" y="176403"/>
                  </a:cubicBezTo>
                  <a:cubicBezTo>
                    <a:pt x="216281" y="120650"/>
                    <a:pt x="254000" y="78359"/>
                    <a:pt x="295021" y="49530"/>
                  </a:cubicBezTo>
                  <a:cubicBezTo>
                    <a:pt x="336423" y="20701"/>
                    <a:pt x="385572" y="5334"/>
                    <a:pt x="442976" y="3048"/>
                  </a:cubicBezTo>
                  <a:close/>
                </a:path>
              </a:pathLst>
            </a:custGeom>
            <a:noFill/>
            <a:ln w="28956" cap="flat" cmpd="sng" algn="ctr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9" name="Shape 59"/>
            <p:cNvSpPr>
              <a:spLocks/>
            </p:cNvSpPr>
            <p:nvPr/>
          </p:nvSpPr>
          <p:spPr bwMode="auto">
            <a:xfrm>
              <a:off x="3629038" y="5014087"/>
              <a:ext cx="822325" cy="1130872"/>
            </a:xfrm>
            <a:custGeom>
              <a:avLst/>
              <a:gdLst>
                <a:gd name="T0" fmla="*/ 0 w 822325"/>
                <a:gd name="T1" fmla="*/ 0 h 1130872"/>
                <a:gd name="T2" fmla="*/ 822325 w 822325"/>
                <a:gd name="T3" fmla="*/ 1130872 h 1130872"/>
              </a:gdLst>
              <a:ahLst/>
              <a:cxnLst>
                <a:cxn ang="0">
                  <a:pos x="426466" y="1270"/>
                </a:cxn>
                <a:cxn ang="0">
                  <a:pos x="653288" y="81661"/>
                </a:cxn>
                <a:cxn ang="0">
                  <a:pos x="698500" y="127635"/>
                </a:cxn>
                <a:cxn ang="0">
                  <a:pos x="715264" y="148463"/>
                </a:cxn>
                <a:cxn ang="0">
                  <a:pos x="816737" y="551155"/>
                </a:cxn>
                <a:cxn ang="0">
                  <a:pos x="755777" y="879589"/>
                </a:cxn>
                <a:cxn ang="0">
                  <a:pos x="671830" y="1008380"/>
                </a:cxn>
                <a:cxn ang="0">
                  <a:pos x="624840" y="1051751"/>
                </a:cxn>
                <a:cxn ang="0">
                  <a:pos x="605917" y="1065416"/>
                </a:cxn>
                <a:cxn ang="0">
                  <a:pos x="395859" y="1129868"/>
                </a:cxn>
                <a:cxn ang="0">
                  <a:pos x="106680" y="978307"/>
                </a:cxn>
                <a:cxn ang="0">
                  <a:pos x="3937" y="555930"/>
                </a:cxn>
                <a:cxn ang="0">
                  <a:pos x="148463" y="115951"/>
                </a:cxn>
                <a:cxn ang="0">
                  <a:pos x="426466" y="1270"/>
                </a:cxn>
              </a:cxnLst>
              <a:rect l="T0" t="T1" r="T2" b="T3"/>
              <a:pathLst>
                <a:path w="822325" h="1130872">
                  <a:moveTo>
                    <a:pt x="426466" y="1270"/>
                  </a:moveTo>
                  <a:cubicBezTo>
                    <a:pt x="515112" y="2286"/>
                    <a:pt x="590423" y="29337"/>
                    <a:pt x="653288" y="81661"/>
                  </a:cubicBezTo>
                  <a:cubicBezTo>
                    <a:pt x="669290" y="95123"/>
                    <a:pt x="684022" y="110744"/>
                    <a:pt x="698500" y="127635"/>
                  </a:cubicBezTo>
                  <a:cubicBezTo>
                    <a:pt x="704215" y="134239"/>
                    <a:pt x="709803" y="141224"/>
                    <a:pt x="715264" y="148463"/>
                  </a:cubicBezTo>
                  <a:cubicBezTo>
                    <a:pt x="788543" y="245237"/>
                    <a:pt x="822325" y="379552"/>
                    <a:pt x="816737" y="551155"/>
                  </a:cubicBezTo>
                  <a:cubicBezTo>
                    <a:pt x="812165" y="690194"/>
                    <a:pt x="792099" y="799808"/>
                    <a:pt x="755777" y="879589"/>
                  </a:cubicBezTo>
                  <a:cubicBezTo>
                    <a:pt x="733044" y="929412"/>
                    <a:pt x="705739" y="972846"/>
                    <a:pt x="671830" y="1008380"/>
                  </a:cubicBezTo>
                  <a:cubicBezTo>
                    <a:pt x="656971" y="1023938"/>
                    <a:pt x="641858" y="1038949"/>
                    <a:pt x="624840" y="1051751"/>
                  </a:cubicBezTo>
                  <a:cubicBezTo>
                    <a:pt x="618617" y="1056437"/>
                    <a:pt x="612394" y="1061098"/>
                    <a:pt x="605917" y="1065416"/>
                  </a:cubicBezTo>
                  <a:cubicBezTo>
                    <a:pt x="540893" y="1108761"/>
                    <a:pt x="471043" y="1130872"/>
                    <a:pt x="395859" y="1129868"/>
                  </a:cubicBezTo>
                  <a:cubicBezTo>
                    <a:pt x="275209" y="1128256"/>
                    <a:pt x="179578" y="1076732"/>
                    <a:pt x="106680" y="978307"/>
                  </a:cubicBezTo>
                  <a:cubicBezTo>
                    <a:pt x="33655" y="879628"/>
                    <a:pt x="0" y="738213"/>
                    <a:pt x="3937" y="555930"/>
                  </a:cubicBezTo>
                  <a:cubicBezTo>
                    <a:pt x="8255" y="356045"/>
                    <a:pt x="56388" y="209423"/>
                    <a:pt x="148463" y="115951"/>
                  </a:cubicBezTo>
                  <a:cubicBezTo>
                    <a:pt x="225679" y="37973"/>
                    <a:pt x="318135" y="0"/>
                    <a:pt x="426466" y="1270"/>
                  </a:cubicBezTo>
                  <a:close/>
                </a:path>
              </a:pathLst>
            </a:custGeom>
            <a:noFill/>
            <a:ln w="28956" cap="flat" cmpd="sng" algn="ctr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0" name="Shape 60"/>
            <p:cNvSpPr>
              <a:spLocks/>
            </p:cNvSpPr>
            <p:nvPr/>
          </p:nvSpPr>
          <p:spPr bwMode="auto">
            <a:xfrm>
              <a:off x="2863863" y="4974844"/>
              <a:ext cx="664591" cy="1144994"/>
            </a:xfrm>
            <a:custGeom>
              <a:avLst/>
              <a:gdLst>
                <a:gd name="T0" fmla="*/ 0 w 664591"/>
                <a:gd name="T1" fmla="*/ 0 h 1144994"/>
                <a:gd name="T2" fmla="*/ 664591 w 664591"/>
                <a:gd name="T3" fmla="*/ 1144994 h 1144994"/>
              </a:gdLst>
              <a:ahLst/>
              <a:cxnLst>
                <a:cxn ang="0">
                  <a:pos x="353187" y="10541"/>
                </a:cxn>
                <a:cxn ang="0">
                  <a:pos x="570357" y="117094"/>
                </a:cxn>
                <a:cxn ang="0">
                  <a:pos x="645287" y="346253"/>
                </a:cxn>
                <a:cxn ang="0">
                  <a:pos x="538226" y="551853"/>
                </a:cxn>
                <a:cxn ang="0">
                  <a:pos x="633984" y="667690"/>
                </a:cxn>
                <a:cxn ang="0">
                  <a:pos x="663321" y="829145"/>
                </a:cxn>
                <a:cxn ang="0">
                  <a:pos x="574167" y="1061161"/>
                </a:cxn>
                <a:cxn ang="0">
                  <a:pos x="336677" y="1138517"/>
                </a:cxn>
                <a:cxn ang="0">
                  <a:pos x="0" y="783463"/>
                </a:cxn>
                <a:cxn ang="0">
                  <a:pos x="137414" y="758939"/>
                </a:cxn>
                <a:cxn ang="0">
                  <a:pos x="211201" y="925386"/>
                </a:cxn>
                <a:cxn ang="0">
                  <a:pos x="341503" y="991337"/>
                </a:cxn>
                <a:cxn ang="0">
                  <a:pos x="465455" y="946277"/>
                </a:cxn>
                <a:cxn ang="0">
                  <a:pos x="516890" y="815251"/>
                </a:cxn>
                <a:cxn ang="0">
                  <a:pos x="487934" y="703885"/>
                </a:cxn>
                <a:cxn ang="0">
                  <a:pos x="422910" y="641795"/>
                </a:cxn>
                <a:cxn ang="0">
                  <a:pos x="295910" y="622161"/>
                </a:cxn>
                <a:cxn ang="0">
                  <a:pos x="262636" y="620890"/>
                </a:cxn>
                <a:cxn ang="0">
                  <a:pos x="264795" y="477622"/>
                </a:cxn>
                <a:cxn ang="0">
                  <a:pos x="391795" y="476707"/>
                </a:cxn>
                <a:cxn ang="0">
                  <a:pos x="456819" y="431635"/>
                </a:cxn>
                <a:cxn ang="0">
                  <a:pos x="488823" y="331648"/>
                </a:cxn>
                <a:cxn ang="0">
                  <a:pos x="451358" y="211074"/>
                </a:cxn>
                <a:cxn ang="0">
                  <a:pos x="349123" y="160782"/>
                </a:cxn>
                <a:cxn ang="0">
                  <a:pos x="171958" y="330403"/>
                </a:cxn>
                <a:cxn ang="0">
                  <a:pos x="32258" y="290068"/>
                </a:cxn>
                <a:cxn ang="0">
                  <a:pos x="353187" y="10541"/>
                </a:cxn>
              </a:cxnLst>
              <a:rect l="T0" t="T1" r="T2" b="T3"/>
              <a:pathLst>
                <a:path w="664591" h="1144994">
                  <a:moveTo>
                    <a:pt x="353187" y="10541"/>
                  </a:moveTo>
                  <a:cubicBezTo>
                    <a:pt x="446405" y="16383"/>
                    <a:pt x="518541" y="51562"/>
                    <a:pt x="570357" y="117094"/>
                  </a:cubicBezTo>
                  <a:cubicBezTo>
                    <a:pt x="622173" y="182499"/>
                    <a:pt x="647065" y="258826"/>
                    <a:pt x="645287" y="346253"/>
                  </a:cubicBezTo>
                  <a:cubicBezTo>
                    <a:pt x="643509" y="434327"/>
                    <a:pt x="608076" y="503365"/>
                    <a:pt x="538226" y="551853"/>
                  </a:cubicBezTo>
                  <a:cubicBezTo>
                    <a:pt x="581279" y="582892"/>
                    <a:pt x="612902" y="621754"/>
                    <a:pt x="633984" y="667690"/>
                  </a:cubicBezTo>
                  <a:cubicBezTo>
                    <a:pt x="655066" y="713588"/>
                    <a:pt x="664591" y="767487"/>
                    <a:pt x="663321" y="829145"/>
                  </a:cubicBezTo>
                  <a:cubicBezTo>
                    <a:pt x="661416" y="926033"/>
                    <a:pt x="632079" y="1003872"/>
                    <a:pt x="574167" y="1061161"/>
                  </a:cubicBezTo>
                  <a:cubicBezTo>
                    <a:pt x="516382" y="1118248"/>
                    <a:pt x="437642" y="1144994"/>
                    <a:pt x="336677" y="1138517"/>
                  </a:cubicBezTo>
                  <a:cubicBezTo>
                    <a:pt x="140716" y="1125931"/>
                    <a:pt x="29210" y="1005065"/>
                    <a:pt x="0" y="783463"/>
                  </a:cubicBezTo>
                  <a:cubicBezTo>
                    <a:pt x="45720" y="775792"/>
                    <a:pt x="91694" y="767233"/>
                    <a:pt x="137414" y="758939"/>
                  </a:cubicBezTo>
                  <a:cubicBezTo>
                    <a:pt x="149225" y="829031"/>
                    <a:pt x="173355" y="884936"/>
                    <a:pt x="211201" y="925386"/>
                  </a:cubicBezTo>
                  <a:cubicBezTo>
                    <a:pt x="249174" y="965950"/>
                    <a:pt x="292227" y="988187"/>
                    <a:pt x="341503" y="991337"/>
                  </a:cubicBezTo>
                  <a:cubicBezTo>
                    <a:pt x="390652" y="994474"/>
                    <a:pt x="431800" y="979107"/>
                    <a:pt x="465455" y="946277"/>
                  </a:cubicBezTo>
                  <a:cubicBezTo>
                    <a:pt x="498983" y="913460"/>
                    <a:pt x="516001" y="869442"/>
                    <a:pt x="516890" y="815251"/>
                  </a:cubicBezTo>
                  <a:cubicBezTo>
                    <a:pt x="517779" y="773240"/>
                    <a:pt x="508127" y="736029"/>
                    <a:pt x="487934" y="703885"/>
                  </a:cubicBezTo>
                  <a:cubicBezTo>
                    <a:pt x="467741" y="671754"/>
                    <a:pt x="446278" y="650888"/>
                    <a:pt x="422910" y="641795"/>
                  </a:cubicBezTo>
                  <a:cubicBezTo>
                    <a:pt x="399669" y="632701"/>
                    <a:pt x="357505" y="626313"/>
                    <a:pt x="295910" y="622161"/>
                  </a:cubicBezTo>
                  <a:cubicBezTo>
                    <a:pt x="291084" y="621843"/>
                    <a:pt x="280035" y="621437"/>
                    <a:pt x="262636" y="620890"/>
                  </a:cubicBezTo>
                  <a:cubicBezTo>
                    <a:pt x="263398" y="573138"/>
                    <a:pt x="264033" y="525387"/>
                    <a:pt x="264795" y="477622"/>
                  </a:cubicBezTo>
                  <a:cubicBezTo>
                    <a:pt x="326644" y="481280"/>
                    <a:pt x="369189" y="480708"/>
                    <a:pt x="391795" y="476707"/>
                  </a:cubicBezTo>
                  <a:cubicBezTo>
                    <a:pt x="414528" y="472682"/>
                    <a:pt x="436118" y="457517"/>
                    <a:pt x="456819" y="431635"/>
                  </a:cubicBezTo>
                  <a:cubicBezTo>
                    <a:pt x="477647" y="405752"/>
                    <a:pt x="488061" y="372301"/>
                    <a:pt x="488823" y="331648"/>
                  </a:cubicBezTo>
                  <a:cubicBezTo>
                    <a:pt x="489712" y="282194"/>
                    <a:pt x="477266" y="241935"/>
                    <a:pt x="451358" y="211074"/>
                  </a:cubicBezTo>
                  <a:cubicBezTo>
                    <a:pt x="425196" y="180086"/>
                    <a:pt x="391033" y="163449"/>
                    <a:pt x="349123" y="160782"/>
                  </a:cubicBezTo>
                  <a:cubicBezTo>
                    <a:pt x="266065" y="155575"/>
                    <a:pt x="207137" y="211836"/>
                    <a:pt x="171958" y="330403"/>
                  </a:cubicBezTo>
                  <a:cubicBezTo>
                    <a:pt x="125222" y="317259"/>
                    <a:pt x="78994" y="303911"/>
                    <a:pt x="32258" y="290068"/>
                  </a:cubicBezTo>
                  <a:cubicBezTo>
                    <a:pt x="78486" y="91440"/>
                    <a:pt x="185420" y="0"/>
                    <a:pt x="353187" y="10541"/>
                  </a:cubicBezTo>
                  <a:close/>
                </a:path>
              </a:pathLst>
            </a:custGeom>
            <a:noFill/>
            <a:ln w="28956" cap="flat" cmpd="sng" algn="ctr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62" name="Picture 6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03715" y="1762252"/>
              <a:ext cx="2019300" cy="3179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4" name="Picture 6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-941417">
              <a:off x="5796127" y="1617763"/>
              <a:ext cx="1960524" cy="30559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6145" name="Group 4178"/>
          <p:cNvGrpSpPr>
            <a:grpSpLocks/>
          </p:cNvGrpSpPr>
          <p:nvPr/>
        </p:nvGrpSpPr>
        <p:grpSpPr bwMode="auto">
          <a:xfrm>
            <a:off x="395536" y="1052736"/>
            <a:ext cx="8424936" cy="2643188"/>
            <a:chOff x="0" y="0"/>
            <a:chExt cx="8670861" cy="2643251"/>
          </a:xfrm>
        </p:grpSpPr>
        <p:pic>
          <p:nvPicPr>
            <p:cNvPr id="451" name="Picture 45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288" y="14224"/>
              <a:ext cx="4249674" cy="2614676"/>
            </a:xfrm>
            <a:prstGeom prst="rect">
              <a:avLst/>
            </a:prstGeom>
            <a:noFill/>
          </p:spPr>
        </p:pic>
        <p:sp>
          <p:nvSpPr>
            <p:cNvPr id="452" name="Shape 452"/>
            <p:cNvSpPr>
              <a:spLocks/>
            </p:cNvSpPr>
            <p:nvPr/>
          </p:nvSpPr>
          <p:spPr bwMode="auto">
            <a:xfrm>
              <a:off x="0" y="0"/>
              <a:ext cx="4278376" cy="2643251"/>
            </a:xfrm>
            <a:custGeom>
              <a:avLst/>
              <a:gdLst>
                <a:gd name="T0" fmla="*/ 0 w 4278376"/>
                <a:gd name="T1" fmla="*/ 2643251 h 2643251"/>
                <a:gd name="T2" fmla="*/ 4278376 w 4278376"/>
                <a:gd name="T3" fmla="*/ 2643251 h 2643251"/>
                <a:gd name="T4" fmla="*/ 4278376 w 4278376"/>
                <a:gd name="T5" fmla="*/ 0 h 2643251"/>
                <a:gd name="T6" fmla="*/ 0 w 4278376"/>
                <a:gd name="T7" fmla="*/ 0 h 2643251"/>
                <a:gd name="T8" fmla="*/ 0 w 4278376"/>
                <a:gd name="T9" fmla="*/ 2643251 h 2643251"/>
                <a:gd name="T10" fmla="*/ 0 w 4278376"/>
                <a:gd name="T11" fmla="*/ 0 h 2643251"/>
                <a:gd name="T12" fmla="*/ 4278376 w 4278376"/>
                <a:gd name="T13" fmla="*/ 2643251 h 2643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4278376" h="2643251">
                  <a:moveTo>
                    <a:pt x="0" y="2643251"/>
                  </a:moveTo>
                  <a:lnTo>
                    <a:pt x="4278376" y="2643251"/>
                  </a:lnTo>
                  <a:lnTo>
                    <a:pt x="4278376" y="0"/>
                  </a:lnTo>
                  <a:lnTo>
                    <a:pt x="0" y="0"/>
                  </a:lnTo>
                  <a:lnTo>
                    <a:pt x="0" y="2643251"/>
                  </a:lnTo>
                  <a:close/>
                </a:path>
              </a:pathLst>
            </a:custGeom>
            <a:noFill/>
            <a:ln w="28575">
              <a:solidFill>
                <a:srgbClr val="777777"/>
              </a:solidFill>
              <a:miter lim="127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454" name="Picture 45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06837" y="14224"/>
              <a:ext cx="4249674" cy="2601976"/>
            </a:xfrm>
            <a:prstGeom prst="rect">
              <a:avLst/>
            </a:prstGeom>
            <a:noFill/>
          </p:spPr>
        </p:pic>
        <p:sp>
          <p:nvSpPr>
            <p:cNvPr id="455" name="Shape 455"/>
            <p:cNvSpPr>
              <a:spLocks/>
            </p:cNvSpPr>
            <p:nvPr/>
          </p:nvSpPr>
          <p:spPr bwMode="auto">
            <a:xfrm>
              <a:off x="4392613" y="0"/>
              <a:ext cx="4278249" cy="2630551"/>
            </a:xfrm>
            <a:custGeom>
              <a:avLst/>
              <a:gdLst>
                <a:gd name="T0" fmla="*/ 0 w 4278249"/>
                <a:gd name="T1" fmla="*/ 2630551 h 2630551"/>
                <a:gd name="T2" fmla="*/ 4278249 w 4278249"/>
                <a:gd name="T3" fmla="*/ 2630551 h 2630551"/>
                <a:gd name="T4" fmla="*/ 4278249 w 4278249"/>
                <a:gd name="T5" fmla="*/ 0 h 2630551"/>
                <a:gd name="T6" fmla="*/ 0 w 4278249"/>
                <a:gd name="T7" fmla="*/ 0 h 2630551"/>
                <a:gd name="T8" fmla="*/ 0 w 4278249"/>
                <a:gd name="T9" fmla="*/ 2630551 h 2630551"/>
                <a:gd name="T10" fmla="*/ 0 w 4278249"/>
                <a:gd name="T11" fmla="*/ 0 h 2630551"/>
                <a:gd name="T12" fmla="*/ 4278249 w 4278249"/>
                <a:gd name="T13" fmla="*/ 2630551 h 2630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4278249" h="2630551">
                  <a:moveTo>
                    <a:pt x="0" y="2630551"/>
                  </a:moveTo>
                  <a:lnTo>
                    <a:pt x="4278249" y="2630551"/>
                  </a:lnTo>
                  <a:lnTo>
                    <a:pt x="4278249" y="0"/>
                  </a:lnTo>
                  <a:lnTo>
                    <a:pt x="0" y="0"/>
                  </a:lnTo>
                  <a:lnTo>
                    <a:pt x="0" y="2630551"/>
                  </a:lnTo>
                  <a:close/>
                </a:path>
              </a:pathLst>
            </a:custGeom>
            <a:noFill/>
            <a:ln w="28575">
              <a:solidFill>
                <a:srgbClr val="777777"/>
              </a:solidFill>
              <a:miter lim="127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1909700" y="211188"/>
            <a:ext cx="532459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Городецкая роза в узоре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5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6152" name="Group 4963"/>
          <p:cNvGrpSpPr>
            <a:grpSpLocks/>
          </p:cNvGrpSpPr>
          <p:nvPr/>
        </p:nvGrpSpPr>
        <p:grpSpPr bwMode="auto">
          <a:xfrm>
            <a:off x="395536" y="3861048"/>
            <a:ext cx="8512175" cy="2693988"/>
            <a:chOff x="0" y="0"/>
            <a:chExt cx="8512239" cy="2693924"/>
          </a:xfrm>
        </p:grpSpPr>
        <p:pic>
          <p:nvPicPr>
            <p:cNvPr id="457" name="Picture 45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4288" y="14288"/>
              <a:ext cx="4249674" cy="2665349"/>
            </a:xfrm>
            <a:prstGeom prst="rect">
              <a:avLst/>
            </a:prstGeom>
            <a:noFill/>
          </p:spPr>
        </p:pic>
        <p:sp>
          <p:nvSpPr>
            <p:cNvPr id="458" name="Shape 458"/>
            <p:cNvSpPr>
              <a:spLocks/>
            </p:cNvSpPr>
            <p:nvPr/>
          </p:nvSpPr>
          <p:spPr bwMode="auto">
            <a:xfrm>
              <a:off x="0" y="0"/>
              <a:ext cx="4278376" cy="2693924"/>
            </a:xfrm>
            <a:custGeom>
              <a:avLst/>
              <a:gdLst>
                <a:gd name="T0" fmla="*/ 0 w 4278376"/>
                <a:gd name="T1" fmla="*/ 2693924 h 2693924"/>
                <a:gd name="T2" fmla="*/ 4278376 w 4278376"/>
                <a:gd name="T3" fmla="*/ 2693924 h 2693924"/>
                <a:gd name="T4" fmla="*/ 4278376 w 4278376"/>
                <a:gd name="T5" fmla="*/ 0 h 2693924"/>
                <a:gd name="T6" fmla="*/ 0 w 4278376"/>
                <a:gd name="T7" fmla="*/ 0 h 2693924"/>
                <a:gd name="T8" fmla="*/ 0 w 4278376"/>
                <a:gd name="T9" fmla="*/ 2693924 h 2693924"/>
                <a:gd name="T10" fmla="*/ 0 w 4278376"/>
                <a:gd name="T11" fmla="*/ 0 h 2693924"/>
                <a:gd name="T12" fmla="*/ 4278376 w 4278376"/>
                <a:gd name="T13" fmla="*/ 2693924 h 2693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4278376" h="2693924">
                  <a:moveTo>
                    <a:pt x="0" y="2693924"/>
                  </a:moveTo>
                  <a:lnTo>
                    <a:pt x="4278376" y="2693924"/>
                  </a:lnTo>
                  <a:lnTo>
                    <a:pt x="4278376" y="0"/>
                  </a:lnTo>
                  <a:lnTo>
                    <a:pt x="0" y="0"/>
                  </a:lnTo>
                  <a:lnTo>
                    <a:pt x="0" y="2693924"/>
                  </a:lnTo>
                  <a:close/>
                </a:path>
              </a:pathLst>
            </a:custGeom>
            <a:noFill/>
            <a:ln w="28575">
              <a:solidFill>
                <a:srgbClr val="777777"/>
              </a:solidFill>
              <a:miter lim="127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460" name="Picture 46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911789" y="158686"/>
              <a:ext cx="3600450" cy="2486025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Городецкая птица является символом семейного счастья. Птиц изображают в различных вариантах: это и гордый павлин, и насупленный индюк, и задиристый петух, и сказочная птица. </a:t>
            </a:r>
            <a:endParaRPr lang="ru-RU" sz="24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121" name="Group 4828"/>
          <p:cNvGrpSpPr>
            <a:grpSpLocks/>
          </p:cNvGrpSpPr>
          <p:nvPr/>
        </p:nvGrpSpPr>
        <p:grpSpPr bwMode="auto">
          <a:xfrm>
            <a:off x="395537" y="2204864"/>
            <a:ext cx="8424936" cy="4248472"/>
            <a:chOff x="0" y="0"/>
            <a:chExt cx="8931339" cy="4860925"/>
          </a:xfrm>
        </p:grpSpPr>
        <p:pic>
          <p:nvPicPr>
            <p:cNvPr id="467" name="Picture 46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952814" y="0"/>
              <a:ext cx="2844800" cy="4032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9" name="Picture 46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64"/>
              <a:ext cx="2794000" cy="40337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71" name="Picture 47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5088" y="203264"/>
              <a:ext cx="3028950" cy="4627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75" name="Picture 47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905564" y="0"/>
              <a:ext cx="3025775" cy="4032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77" name="Picture 47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635689" y="269875"/>
              <a:ext cx="3103499" cy="4591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79" name="Picture 479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376488" y="360363"/>
              <a:ext cx="3767201" cy="3749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539552" y="536506"/>
            <a:ext cx="813690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1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А диковинные птицы тянут свои крылья в небо. </a:t>
            </a:r>
          </a:p>
          <a:p>
            <a:pPr marL="0" marR="0" lvl="0" indent="301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Может стоит научиться рисовать и нам всё это?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4098" name="Group 4966"/>
          <p:cNvGrpSpPr>
            <a:grpSpLocks/>
          </p:cNvGrpSpPr>
          <p:nvPr/>
        </p:nvGrpSpPr>
        <p:grpSpPr bwMode="auto">
          <a:xfrm>
            <a:off x="611560" y="1628800"/>
            <a:ext cx="8108578" cy="4849614"/>
            <a:chOff x="0" y="0"/>
            <a:chExt cx="8720201" cy="4273550"/>
          </a:xfrm>
        </p:grpSpPr>
        <p:pic>
          <p:nvPicPr>
            <p:cNvPr id="492" name="Picture 49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184775" cy="4251325"/>
            </a:xfrm>
            <a:prstGeom prst="rect">
              <a:avLst/>
            </a:prstGeom>
            <a:noFill/>
          </p:spPr>
        </p:pic>
        <p:pic>
          <p:nvPicPr>
            <p:cNvPr id="494" name="Picture 49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73700" y="25400"/>
              <a:ext cx="3246501" cy="424815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0" y="203445"/>
            <a:ext cx="9144000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Этапы рисования городецкого фазана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073" name="Group 4514"/>
          <p:cNvGrpSpPr>
            <a:grpSpLocks/>
          </p:cNvGrpSpPr>
          <p:nvPr/>
        </p:nvGrpSpPr>
        <p:grpSpPr bwMode="auto">
          <a:xfrm>
            <a:off x="0" y="2996952"/>
            <a:ext cx="8820150" cy="3664198"/>
            <a:chOff x="0" y="0"/>
            <a:chExt cx="8820150" cy="4887913"/>
          </a:xfrm>
        </p:grpSpPr>
        <p:pic>
          <p:nvPicPr>
            <p:cNvPr id="503" name="Picture 50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016125"/>
              <a:ext cx="1376426" cy="2571750"/>
            </a:xfrm>
            <a:prstGeom prst="rect">
              <a:avLst/>
            </a:prstGeom>
            <a:noFill/>
          </p:spPr>
        </p:pic>
        <p:pic>
          <p:nvPicPr>
            <p:cNvPr id="505" name="Picture 50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03350" y="2016125"/>
              <a:ext cx="1687576" cy="2571750"/>
            </a:xfrm>
            <a:prstGeom prst="rect">
              <a:avLst/>
            </a:prstGeom>
            <a:noFill/>
          </p:spPr>
        </p:pic>
        <p:pic>
          <p:nvPicPr>
            <p:cNvPr id="507" name="Picture 50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059176" y="2016125"/>
              <a:ext cx="1941449" cy="2571750"/>
            </a:xfrm>
            <a:prstGeom prst="rect">
              <a:avLst/>
            </a:prstGeom>
            <a:noFill/>
          </p:spPr>
        </p:pic>
        <p:pic>
          <p:nvPicPr>
            <p:cNvPr id="509" name="Picture 509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932426" y="2016125"/>
              <a:ext cx="1941449" cy="2571750"/>
            </a:xfrm>
            <a:prstGeom prst="rect">
              <a:avLst/>
            </a:prstGeom>
            <a:noFill/>
          </p:spPr>
        </p:pic>
        <p:pic>
          <p:nvPicPr>
            <p:cNvPr id="511" name="Picture 51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875399" y="2016125"/>
              <a:ext cx="1933575" cy="2571750"/>
            </a:xfrm>
            <a:prstGeom prst="rect">
              <a:avLst/>
            </a:prstGeom>
            <a:noFill/>
          </p:spPr>
        </p:pic>
        <p:pic>
          <p:nvPicPr>
            <p:cNvPr id="526" name="Picture 526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508625" y="38164"/>
              <a:ext cx="3311525" cy="4849749"/>
            </a:xfrm>
            <a:prstGeom prst="rect">
              <a:avLst/>
            </a:prstGeom>
            <a:noFill/>
          </p:spPr>
        </p:pic>
        <p:pic>
          <p:nvPicPr>
            <p:cNvPr id="528" name="Picture 528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651500" y="0"/>
              <a:ext cx="3133725" cy="4848225"/>
            </a:xfrm>
            <a:prstGeom prst="rect">
              <a:avLst/>
            </a:prstGeom>
            <a:noFill/>
          </p:spPr>
        </p:pic>
      </p:grpSp>
      <p:sp>
        <p:nvSpPr>
          <p:cNvPr id="12" name="Прямоугольник 11"/>
          <p:cNvSpPr/>
          <p:nvPr/>
        </p:nvSpPr>
        <p:spPr>
          <a:xfrm>
            <a:off x="251520" y="692696"/>
            <a:ext cx="856895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Начинают писать их с плавной линии, изображающей изгиб шеи и груди, потом наносят линию, определяющую форму головы и спины, затем определяют линию крыла, нитевидные клюв и </a:t>
            </a:r>
            <a:r>
              <a:rPr lang="ru-RU" dirty="0" smtClean="0">
                <a:solidFill>
                  <a:srgbClr val="0070C0"/>
                </a:solidFill>
              </a:rPr>
              <a:t>ноги. Чаще всего туловище выполняют черным цветом, крыло закрашивают зеленой или голубой краской. Хвост пишут по-разному, например, ограничивают с двух сторон линиями, определяющими его силуэт и закрашивают. Лучше всего это выполнить алым цветом. В другом случае прорисовывают каждое перышко хвоста в два цвета. Разработку птиц начинают с головы и заканчивают хвостом. Оживки делают белилами, нанося тонкие мазки. </a:t>
            </a:r>
            <a:endParaRPr lang="ru-RU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323528" y="156288"/>
            <a:ext cx="856895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Расписное донце прялки изучаем мы с тобою, здесь игривые лошадки нам кивают головою.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Толковый словарь русского языка В.И. Даля объясняет, что слово "донце" означает "дощечку, на которую садится у нас пряха, втыкая в нее гребень". Окончив работу, она вынимала гребень, а донце вешала на стену, и оно украшало избу. Поэтому народные умельцы уделяли особое внимание украшению досок резьбой и росписью.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9698" name="Group 4969"/>
          <p:cNvGrpSpPr>
            <a:grpSpLocks/>
          </p:cNvGrpSpPr>
          <p:nvPr/>
        </p:nvGrpSpPr>
        <p:grpSpPr bwMode="auto">
          <a:xfrm>
            <a:off x="683568" y="2564904"/>
            <a:ext cx="7920880" cy="3963566"/>
            <a:chOff x="0" y="0"/>
            <a:chExt cx="8032814" cy="4440174"/>
          </a:xfrm>
        </p:grpSpPr>
        <p:pic>
          <p:nvPicPr>
            <p:cNvPr id="533" name="Picture 53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032314" y="144399"/>
              <a:ext cx="4000500" cy="4295775"/>
            </a:xfrm>
            <a:prstGeom prst="rect">
              <a:avLst/>
            </a:prstGeom>
            <a:noFill/>
          </p:spPr>
        </p:pic>
        <p:pic>
          <p:nvPicPr>
            <p:cNvPr id="539" name="Picture 53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3368675" cy="4319524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95536" y="77078"/>
            <a:ext cx="84249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Городецкий 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к</a:t>
            </a:r>
            <a:r>
              <a:rPr kumimoji="0" lang="ru-RU" sz="2400" b="0" i="0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онь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— символ богатства. В основном он черного цвета, с маленькой головкой на круто изогнутой шее и аккуратно причесанной гривой.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8674" name="Group 4724"/>
          <p:cNvGrpSpPr>
            <a:grpSpLocks/>
          </p:cNvGrpSpPr>
          <p:nvPr/>
        </p:nvGrpSpPr>
        <p:grpSpPr bwMode="auto">
          <a:xfrm>
            <a:off x="395536" y="1196752"/>
            <a:ext cx="8352927" cy="5328592"/>
            <a:chOff x="0" y="0"/>
            <a:chExt cx="8911882" cy="5350180"/>
          </a:xfrm>
        </p:grpSpPr>
        <p:pic>
          <p:nvPicPr>
            <p:cNvPr id="654" name="Picture 65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336179">
              <a:off x="5579496" y="401942"/>
              <a:ext cx="3128990" cy="4319588"/>
            </a:xfrm>
            <a:prstGeom prst="rect">
              <a:avLst/>
            </a:prstGeom>
            <a:noFill/>
          </p:spPr>
        </p:pic>
        <p:pic>
          <p:nvPicPr>
            <p:cNvPr id="656" name="Picture 65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-391386">
              <a:off x="250326" y="185991"/>
              <a:ext cx="3536983" cy="4608566"/>
            </a:xfrm>
            <a:prstGeom prst="rect">
              <a:avLst/>
            </a:prstGeom>
            <a:noFill/>
          </p:spPr>
        </p:pic>
        <p:pic>
          <p:nvPicPr>
            <p:cNvPr id="658" name="Picture 65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03131" y="1049706"/>
              <a:ext cx="2714625" cy="4300474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51520" y="38423"/>
            <a:ext cx="864096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Этапы рисования городецкого коня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Мастера изображают его несколькими способами. Одни свободными маховыми мазками пишут контур всей фигуры и только потом закрашивают его. Другие строят фигуру коня цветовыми пятнами, начиная с самого крупного вертикального элемента — груди и шеи. К ним пририсовывают очертания сбруи и седла, задней и брюшной части туловища. Плоскость, ограниченная линиями сбруи и седла, в этом варианте остается светлой. Чаще всего седло и сбрую делают алым цветом, а детали головы, ног хвоста — белилами.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7650" name="Group 4974"/>
          <p:cNvGrpSpPr>
            <a:grpSpLocks/>
          </p:cNvGrpSpPr>
          <p:nvPr/>
        </p:nvGrpSpPr>
        <p:grpSpPr bwMode="auto">
          <a:xfrm>
            <a:off x="467544" y="2708920"/>
            <a:ext cx="8280920" cy="3782789"/>
            <a:chOff x="0" y="0"/>
            <a:chExt cx="7848664" cy="4835589"/>
          </a:xfrm>
        </p:grpSpPr>
        <p:pic>
          <p:nvPicPr>
            <p:cNvPr id="663" name="Picture 66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55715"/>
              <a:ext cx="3744849" cy="4579874"/>
            </a:xfrm>
            <a:prstGeom prst="rect">
              <a:avLst/>
            </a:prstGeom>
            <a:noFill/>
          </p:spPr>
        </p:pic>
        <p:pic>
          <p:nvPicPr>
            <p:cNvPr id="665" name="Picture 66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53039" y="64"/>
              <a:ext cx="3024124" cy="4699000"/>
            </a:xfrm>
            <a:prstGeom prst="rect">
              <a:avLst/>
            </a:prstGeom>
            <a:noFill/>
          </p:spPr>
        </p:pic>
        <p:pic>
          <p:nvPicPr>
            <p:cNvPr id="667" name="Picture 66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753039" y="0"/>
              <a:ext cx="3095625" cy="4627626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3808" y="260648"/>
            <a:ext cx="38842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Другие животные </a:t>
            </a:r>
            <a:endParaRPr lang="ru-RU" sz="3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32769" name="Group 3935"/>
          <p:cNvGrpSpPr>
            <a:grpSpLocks/>
          </p:cNvGrpSpPr>
          <p:nvPr/>
        </p:nvGrpSpPr>
        <p:grpSpPr bwMode="auto">
          <a:xfrm>
            <a:off x="467544" y="908720"/>
            <a:ext cx="8198619" cy="5616624"/>
            <a:chOff x="0" y="0"/>
            <a:chExt cx="8666162" cy="5548249"/>
          </a:xfrm>
        </p:grpSpPr>
        <p:pic>
          <p:nvPicPr>
            <p:cNvPr id="824" name="Picture 82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821238" y="3048"/>
              <a:ext cx="3844925" cy="5545201"/>
            </a:xfrm>
            <a:prstGeom prst="rect">
              <a:avLst/>
            </a:prstGeom>
            <a:noFill/>
          </p:spPr>
        </p:pic>
        <p:pic>
          <p:nvPicPr>
            <p:cNvPr id="826" name="Picture 82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4676775" cy="5529199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106224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А вот нижегородский Городец—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Красавицы, и ярмарки, и кони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По дереву скользят на чудном фоне.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1745" name="Picture 8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556792"/>
            <a:ext cx="7315200" cy="4857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251520" y="83831"/>
            <a:ext cx="8640960" cy="3924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348" tIns="45720" rIns="123786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Сюжетная роспись 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В центре композиционной плоскости художники размещают главное изображение: птицу, коня, человека, группу людей или растительный мотив. Лица народные мастера пишут в одной манере — в виде белого кружка, на котором тонкими черными линиями обозначают их черты. Прически как у мужчин, так и у женщин отличаются большой изысканностью, но в окраске их применяют только черный цвет. В изображении самих фигур используется плоскостное цветовое решение, при котором основные крупные пятна (юбки, жакеты, пиджаки, брюки) окрашиваются без контура, в виде однотонного красочного силуэта. Излюбленным декоративным мотивом в искусстве Городецких мастеров остаются яркие цветы и декоративные зеленые листья, которые придают росписи особую прелесть.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22" name="Picture 84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4005064"/>
            <a:ext cx="6629400" cy="285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23528" y="284642"/>
            <a:ext cx="856895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69809" tIns="45720" rIns="22218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На берегу Волги стоит славный и древний город Городец. По преданию, основал его еще в 1152 году князь Юрий Долгорукий как сторожевую крепость.  Во время нашествия хана Батыя враги сожгли, разграбили Городец. Но он, словно птица Феникс, отстроился заново.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6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700808"/>
            <a:ext cx="7776864" cy="3549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67544" y="5373216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Жители Городца и окрестных селений  славились как умелые плотники, резчики по дереву. Леса давали дешевый и разнообразный материал, из которого делали все: от детских игрушек и колыбелей до кораблей. </a:t>
            </a:r>
            <a:endParaRPr lang="ru-RU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23528" y="50232"/>
            <a:ext cx="8496944" cy="2200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4761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Расписные донца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Прялка была верной спутницей на протяжении всей жизни крестьянки. Часто служила подарком: жених дарил ее невесте, отец — дочери, муж — жене. Поэтому донце выбиралось нарядное, красочное, всем на радость и удивление.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Прялка передавалась по наследству, ее берегли и хранили.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050" name="Group 4984"/>
          <p:cNvGrpSpPr>
            <a:grpSpLocks/>
          </p:cNvGrpSpPr>
          <p:nvPr/>
        </p:nvGrpSpPr>
        <p:grpSpPr bwMode="auto">
          <a:xfrm>
            <a:off x="395288" y="2348880"/>
            <a:ext cx="8209160" cy="4248472"/>
            <a:chOff x="0" y="0"/>
            <a:chExt cx="5205413" cy="4791075"/>
          </a:xfrm>
        </p:grpSpPr>
        <p:pic>
          <p:nvPicPr>
            <p:cNvPr id="869" name="Picture 86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20950" cy="4714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73" name="Picture 87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44889" y="38100"/>
              <a:ext cx="2160524" cy="4752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Group 3967"/>
          <p:cNvGrpSpPr>
            <a:grpSpLocks/>
          </p:cNvGrpSpPr>
          <p:nvPr/>
        </p:nvGrpSpPr>
        <p:grpSpPr bwMode="auto">
          <a:xfrm>
            <a:off x="214313" y="332656"/>
            <a:ext cx="8606159" cy="6192688"/>
            <a:chOff x="0" y="0"/>
            <a:chExt cx="8929688" cy="6495821"/>
          </a:xfrm>
        </p:grpSpPr>
        <p:pic>
          <p:nvPicPr>
            <p:cNvPr id="892" name="Picture 89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643563" y="1495260"/>
              <a:ext cx="2751074" cy="46243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94" name="Picture 89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0063" y="1709509"/>
              <a:ext cx="2643251" cy="4451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96" name="Picture 89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429064" y="1280947"/>
              <a:ext cx="2071624" cy="26843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98" name="Picture 89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82563" y="1180871"/>
              <a:ext cx="2290826" cy="5314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00" name="Picture 900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181414" y="1253896"/>
              <a:ext cx="2309749" cy="5241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02" name="Picture 90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157913" y="1266596"/>
              <a:ext cx="2260600" cy="5229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04" name="Picture 904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881688" y="137820"/>
              <a:ext cx="3048000" cy="277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06" name="Picture 906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928813" y="2066696"/>
              <a:ext cx="5229225" cy="4429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08" name="Picture 908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0" y="1638071"/>
              <a:ext cx="1836674" cy="16239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09" name="Rectangle 909"/>
            <p:cNvSpPr>
              <a:spLocks noChangeArrowheads="1"/>
            </p:cNvSpPr>
            <p:nvPr/>
          </p:nvSpPr>
          <p:spPr bwMode="auto">
            <a:xfrm>
              <a:off x="416928" y="0"/>
              <a:ext cx="7151985" cy="2861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rgbClr val="0070C0"/>
                  </a:solidFill>
                  <a:effectLst/>
                  <a:latin typeface="Arial" pitchFamily="34" charset="0"/>
                  <a:cs typeface="Arial" pitchFamily="34" charset="0"/>
                </a:rPr>
                <a:t>С </a:t>
              </a:r>
              <a:r>
                <a:rPr kumimoji="0" lang="ru-RU" sz="1800" b="0" i="0" u="none" strike="noStrike" cap="none" normalizeH="0" baseline="0" dirty="0" err="1" smtClean="0">
                  <a:ln>
                    <a:noFill/>
                  </a:ln>
                  <a:solidFill>
                    <a:srgbClr val="0070C0"/>
                  </a:solidFill>
                  <a:effectLst/>
                  <a:latin typeface="Arial" pitchFamily="34" charset="0"/>
                  <a:cs typeface="Arial" pitchFamily="34" charset="0"/>
                </a:rPr>
                <a:t>прялочных</a:t>
              </a: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rgbClr val="0070C0"/>
                  </a:solidFill>
                  <a:effectLst/>
                  <a:latin typeface="Arial" pitchFamily="34" charset="0"/>
                  <a:cs typeface="Arial" pitchFamily="34" charset="0"/>
                </a:rPr>
                <a:t> донец сюжетная роспись перешла и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10" name="Rectangle 910"/>
            <p:cNvSpPr>
              <a:spLocks noChangeArrowheads="1"/>
            </p:cNvSpPr>
            <p:nvPr/>
          </p:nvSpPr>
          <p:spPr bwMode="auto">
            <a:xfrm>
              <a:off x="416928" y="274542"/>
              <a:ext cx="6940580" cy="2857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smtClean="0">
                  <a:ln>
                    <a:noFill/>
                  </a:ln>
                  <a:solidFill>
                    <a:srgbClr val="0070C0"/>
                  </a:solidFill>
                  <a:effectLst/>
                  <a:latin typeface="Arial" pitchFamily="34" charset="0"/>
                  <a:cs typeface="Arial" pitchFamily="34" charset="0"/>
                </a:rPr>
                <a:t>на другие предмета быта: поставцы, мебельные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11" name="Rectangle 911"/>
            <p:cNvSpPr>
              <a:spLocks noChangeArrowheads="1"/>
            </p:cNvSpPr>
            <p:nvPr/>
          </p:nvSpPr>
          <p:spPr bwMode="auto">
            <a:xfrm>
              <a:off x="416928" y="548862"/>
              <a:ext cx="5466603" cy="2857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smtClean="0">
                  <a:ln>
                    <a:noFill/>
                  </a:ln>
                  <a:solidFill>
                    <a:srgbClr val="0070C0"/>
                  </a:solidFill>
                  <a:effectLst/>
                  <a:latin typeface="Arial" pitchFamily="34" charset="0"/>
                  <a:cs typeface="Arial" pitchFamily="34" charset="0"/>
                </a:rPr>
                <a:t>дверцы, хлебницы, шкатулки, сундуки.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12" name="Rectangle 912"/>
            <p:cNvSpPr>
              <a:spLocks noChangeArrowheads="1"/>
            </p:cNvSpPr>
            <p:nvPr/>
          </p:nvSpPr>
          <p:spPr bwMode="auto">
            <a:xfrm>
              <a:off x="4530789" y="508406"/>
              <a:ext cx="84472" cy="339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smtClean="0">
                  <a:ln>
                    <a:noFill/>
                  </a:ln>
                  <a:solidFill>
                    <a:srgbClr val="0070C0"/>
                  </a:solidFill>
                  <a:effectLst/>
                  <a:latin typeface="Arial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611560" y="97490"/>
            <a:ext cx="813690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Верю, дело мы осилим,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И освоим Городец, Чтобы красоту России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Донести до всех сердец! 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4817" name="Picture 9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12776"/>
            <a:ext cx="7992888" cy="51934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67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7649" name="Group 4051"/>
          <p:cNvGrpSpPr>
            <a:grpSpLocks/>
          </p:cNvGrpSpPr>
          <p:nvPr/>
        </p:nvGrpSpPr>
        <p:grpSpPr bwMode="auto">
          <a:xfrm>
            <a:off x="323528" y="332656"/>
            <a:ext cx="8496944" cy="6120680"/>
            <a:chOff x="0" y="0"/>
            <a:chExt cx="8592236" cy="4329360"/>
          </a:xfrm>
        </p:grpSpPr>
        <p:pic>
          <p:nvPicPr>
            <p:cNvPr id="158" name="Picture 158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1486" y="1752848"/>
              <a:ext cx="3600450" cy="2441575"/>
            </a:xfrm>
            <a:prstGeom prst="rect">
              <a:avLst/>
            </a:prstGeom>
            <a:noFill/>
          </p:spPr>
        </p:pic>
        <p:pic>
          <p:nvPicPr>
            <p:cNvPr id="160" name="Picture 16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77261" y="97085"/>
              <a:ext cx="3071876" cy="1439926"/>
            </a:xfrm>
            <a:prstGeom prst="rect">
              <a:avLst/>
            </a:prstGeom>
            <a:noFill/>
          </p:spPr>
        </p:pic>
        <p:sp>
          <p:nvSpPr>
            <p:cNvPr id="27664" name="Rectangle 161"/>
            <p:cNvSpPr>
              <a:spLocks noChangeArrowheads="1"/>
            </p:cNvSpPr>
            <p:nvPr/>
          </p:nvSpPr>
          <p:spPr bwMode="auto">
            <a:xfrm>
              <a:off x="0" y="0"/>
              <a:ext cx="3126423" cy="2857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dirty="0" err="1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Arial" pitchFamily="34" charset="0"/>
                  <a:cs typeface="Arial" pitchFamily="34" charset="0"/>
                </a:rPr>
                <a:t>Мастера</a:t>
              </a:r>
              <a:r>
                <a:rPr kumimoji="0" lang="en-US" sz="18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Arial" pitchFamily="34" charset="0"/>
                  <a:cs typeface="Arial" pitchFamily="34" charset="0"/>
                </a:rPr>
                <a:t> </a:t>
              </a:r>
              <a:r>
                <a:rPr kumimoji="0" lang="en-US" sz="1800" b="1" i="0" u="none" strike="noStrike" cap="none" normalizeH="0" baseline="0" dirty="0" err="1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Arial" pitchFamily="34" charset="0"/>
                  <a:cs typeface="Arial" pitchFamily="34" charset="0"/>
                </a:rPr>
                <a:t>из</a:t>
              </a:r>
              <a:r>
                <a:rPr kumimoji="0" lang="en-US" sz="18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Arial" pitchFamily="34" charset="0"/>
                  <a:cs typeface="Arial" pitchFamily="34" charset="0"/>
                </a:rPr>
                <a:t> </a:t>
              </a:r>
              <a:r>
                <a:rPr kumimoji="0" lang="en-US" sz="1800" b="1" i="0" u="none" strike="noStrike" cap="none" normalizeH="0" baseline="0" dirty="0" err="1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Arial" pitchFamily="34" charset="0"/>
                  <a:cs typeface="Arial" pitchFamily="34" charset="0"/>
                </a:rPr>
                <a:t>Городца</a:t>
              </a:r>
              <a:r>
                <a:rPr kumimoji="0" lang="en-US" sz="18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Arial" pitchFamily="34" charset="0"/>
                  <a:cs typeface="Arial" pitchFamily="34" charset="0"/>
                </a:rPr>
                <a:t> 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663" name="Rectangle 162"/>
            <p:cNvSpPr>
              <a:spLocks noChangeArrowheads="1"/>
            </p:cNvSpPr>
            <p:nvPr/>
          </p:nvSpPr>
          <p:spPr bwMode="auto">
            <a:xfrm>
              <a:off x="0" y="219456"/>
              <a:ext cx="3188088" cy="2898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dirty="0" err="1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Arial" pitchFamily="34" charset="0"/>
                  <a:cs typeface="Arial" pitchFamily="34" charset="0"/>
                </a:rPr>
                <a:t>сотворяют</a:t>
              </a:r>
              <a:r>
                <a:rPr kumimoji="0" lang="en-US" sz="18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Arial" pitchFamily="34" charset="0"/>
                  <a:cs typeface="Arial" pitchFamily="34" charset="0"/>
                </a:rPr>
                <a:t> </a:t>
              </a:r>
              <a:r>
                <a:rPr kumimoji="0" lang="en-US" sz="1800" b="1" i="0" u="none" strike="noStrike" cap="none" normalizeH="0" baseline="0" dirty="0" err="1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Arial" pitchFamily="34" charset="0"/>
                  <a:cs typeface="Arial" pitchFamily="34" charset="0"/>
                </a:rPr>
                <a:t>чудеса</a:t>
              </a:r>
              <a:r>
                <a:rPr kumimoji="0" lang="en-US" sz="18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Arial" pitchFamily="34" charset="0"/>
                  <a:cs typeface="Arial" pitchFamily="34" charset="0"/>
                </a:rPr>
                <a:t>: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662" name="Rectangle 163"/>
            <p:cNvSpPr>
              <a:spLocks noChangeArrowheads="1"/>
            </p:cNvSpPr>
            <p:nvPr/>
          </p:nvSpPr>
          <p:spPr bwMode="auto">
            <a:xfrm>
              <a:off x="2483155" y="179000"/>
              <a:ext cx="84472" cy="339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Arial" pitchFamily="34" charset="0"/>
                  <a:cs typeface="Arial" pitchFamily="34" charset="0"/>
                </a:rPr>
                <a:t>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661" name="Rectangle 164"/>
            <p:cNvSpPr>
              <a:spLocks noChangeArrowheads="1"/>
            </p:cNvSpPr>
            <p:nvPr/>
          </p:nvSpPr>
          <p:spPr bwMode="auto">
            <a:xfrm>
              <a:off x="0" y="493935"/>
              <a:ext cx="3899311" cy="2861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dirty="0" err="1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Arial" pitchFamily="34" charset="0"/>
                  <a:cs typeface="Arial" pitchFamily="34" charset="0"/>
                </a:rPr>
                <a:t>Прялки</a:t>
              </a:r>
              <a:r>
                <a:rPr kumimoji="0" lang="en-US" sz="18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Arial" pitchFamily="34" charset="0"/>
                  <a:cs typeface="Arial" pitchFamily="34" charset="0"/>
                </a:rPr>
                <a:t> и </a:t>
              </a:r>
              <a:r>
                <a:rPr kumimoji="0" lang="en-US" sz="1800" b="1" i="0" u="none" strike="noStrike" cap="none" normalizeH="0" baseline="0" dirty="0" err="1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Arial" pitchFamily="34" charset="0"/>
                  <a:cs typeface="Arial" pitchFamily="34" charset="0"/>
                </a:rPr>
                <a:t>ложки</a:t>
              </a:r>
              <a:r>
                <a:rPr kumimoji="0" lang="en-US" sz="18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Arial" pitchFamily="34" charset="0"/>
                  <a:cs typeface="Arial" pitchFamily="34" charset="0"/>
                </a:rPr>
                <a:t>, </a:t>
              </a:r>
              <a:r>
                <a:rPr kumimoji="0" lang="en-US" sz="1800" b="1" i="0" u="none" strike="noStrike" cap="none" normalizeH="0" baseline="0" dirty="0" err="1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Arial" pitchFamily="34" charset="0"/>
                  <a:cs typeface="Arial" pitchFamily="34" charset="0"/>
                </a:rPr>
                <a:t>бочонки</a:t>
              </a:r>
              <a:r>
                <a:rPr kumimoji="0" lang="en-US" sz="18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Arial" pitchFamily="34" charset="0"/>
                  <a:cs typeface="Arial" pitchFamily="34" charset="0"/>
                </a:rPr>
                <a:t> 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660" name="Rectangle 165"/>
            <p:cNvSpPr>
              <a:spLocks noChangeArrowheads="1"/>
            </p:cNvSpPr>
            <p:nvPr/>
          </p:nvSpPr>
          <p:spPr bwMode="auto">
            <a:xfrm>
              <a:off x="72816" y="713613"/>
              <a:ext cx="1771728" cy="254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Arial" pitchFamily="34" charset="0"/>
                  <a:cs typeface="Arial" pitchFamily="34" charset="0"/>
                </a:rPr>
                <a:t>и </a:t>
              </a:r>
              <a:r>
                <a:rPr kumimoji="0" lang="en-US" sz="1800" b="1" i="0" u="none" strike="noStrike" cap="none" normalizeH="0" baseline="0" dirty="0" err="1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Arial" pitchFamily="34" charset="0"/>
                  <a:cs typeface="Arial" pitchFamily="34" charset="0"/>
                </a:rPr>
                <a:t>плошки</a:t>
              </a:r>
              <a:r>
                <a:rPr kumimoji="0" lang="en-US" sz="18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Arial" pitchFamily="34" charset="0"/>
                  <a:cs typeface="Arial" pitchFamily="34" charset="0"/>
                </a:rPr>
                <a:t>,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659" name="Rectangle 166"/>
            <p:cNvSpPr>
              <a:spLocks noChangeArrowheads="1"/>
            </p:cNvSpPr>
            <p:nvPr/>
          </p:nvSpPr>
          <p:spPr bwMode="auto">
            <a:xfrm>
              <a:off x="1472489" y="673157"/>
              <a:ext cx="84472" cy="339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Arial" pitchFamily="34" charset="0"/>
                  <a:cs typeface="Arial" pitchFamily="34" charset="0"/>
                </a:rPr>
                <a:t>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658" name="Rectangle 167"/>
            <p:cNvSpPr>
              <a:spLocks noChangeArrowheads="1"/>
            </p:cNvSpPr>
            <p:nvPr/>
          </p:nvSpPr>
          <p:spPr bwMode="auto">
            <a:xfrm>
              <a:off x="0" y="987933"/>
              <a:ext cx="2695297" cy="2857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Arial" pitchFamily="34" charset="0"/>
                  <a:cs typeface="Arial" pitchFamily="34" charset="0"/>
                </a:rPr>
                <a:t>Тарелки и скалки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657" name="Rectangle 168"/>
            <p:cNvSpPr>
              <a:spLocks noChangeArrowheads="1"/>
            </p:cNvSpPr>
            <p:nvPr/>
          </p:nvSpPr>
          <p:spPr bwMode="auto">
            <a:xfrm>
              <a:off x="2028749" y="987933"/>
              <a:ext cx="169045" cy="2857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Arial" pitchFamily="34" charset="0"/>
                  <a:cs typeface="Arial" pitchFamily="34" charset="0"/>
                </a:rPr>
                <a:t>–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656" name="Rectangle 169"/>
            <p:cNvSpPr>
              <a:spLocks noChangeArrowheads="1"/>
            </p:cNvSpPr>
            <p:nvPr/>
          </p:nvSpPr>
          <p:spPr bwMode="auto">
            <a:xfrm>
              <a:off x="2155241" y="947477"/>
              <a:ext cx="84472" cy="339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Arial" pitchFamily="34" charset="0"/>
                  <a:cs typeface="Arial" pitchFamily="34" charset="0"/>
                </a:rPr>
                <a:t>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655" name="Rectangle 170"/>
            <p:cNvSpPr>
              <a:spLocks noChangeArrowheads="1"/>
            </p:cNvSpPr>
            <p:nvPr/>
          </p:nvSpPr>
          <p:spPr bwMode="auto">
            <a:xfrm>
              <a:off x="2219249" y="947477"/>
              <a:ext cx="84472" cy="339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Arial" pitchFamily="34" charset="0"/>
                  <a:cs typeface="Arial" pitchFamily="34" charset="0"/>
                </a:rPr>
                <a:t>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654" name="Rectangle 171"/>
            <p:cNvSpPr>
              <a:spLocks noChangeArrowheads="1"/>
            </p:cNvSpPr>
            <p:nvPr/>
          </p:nvSpPr>
          <p:spPr bwMode="auto">
            <a:xfrm>
              <a:off x="0" y="1273341"/>
              <a:ext cx="2937765" cy="3056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dirty="0" err="1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Arial" pitchFamily="34" charset="0"/>
                  <a:cs typeface="Arial" pitchFamily="34" charset="0"/>
                </a:rPr>
                <a:t>Хозяйкам</a:t>
              </a:r>
              <a:r>
                <a:rPr kumimoji="0" lang="en-US" sz="18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Arial" pitchFamily="34" charset="0"/>
                  <a:cs typeface="Arial" pitchFamily="34" charset="0"/>
                </a:rPr>
                <a:t> </a:t>
              </a:r>
              <a:r>
                <a:rPr kumimoji="0" lang="en-US" sz="1800" b="1" i="0" u="none" strike="noStrike" cap="none" normalizeH="0" baseline="0" dirty="0" err="1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Arial" pitchFamily="34" charset="0"/>
                  <a:cs typeface="Arial" pitchFamily="34" charset="0"/>
                </a:rPr>
                <a:t>подарки</a:t>
              </a:r>
              <a:r>
                <a:rPr kumimoji="0" lang="en-US" sz="18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Arial" pitchFamily="34" charset="0"/>
                  <a:cs typeface="Arial" pitchFamily="34" charset="0"/>
                </a:rPr>
                <a:t>.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653" name="Rectangle 172"/>
            <p:cNvSpPr>
              <a:spLocks noChangeArrowheads="1"/>
            </p:cNvSpPr>
            <p:nvPr/>
          </p:nvSpPr>
          <p:spPr bwMode="auto">
            <a:xfrm>
              <a:off x="2155241" y="1221797"/>
              <a:ext cx="84472" cy="339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Arial" pitchFamily="34" charset="0"/>
                  <a:cs typeface="Arial" pitchFamily="34" charset="0"/>
                </a:rPr>
                <a:t>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74" name="Picture 17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244387" y="97085"/>
              <a:ext cx="2347849" cy="4232275"/>
            </a:xfrm>
            <a:prstGeom prst="rect">
              <a:avLst/>
            </a:prstGeom>
            <a:noFill/>
          </p:spPr>
        </p:pic>
        <p:pic>
          <p:nvPicPr>
            <p:cNvPr id="176" name="Picture 17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867836" y="2545010"/>
              <a:ext cx="1008063" cy="1743075"/>
            </a:xfrm>
            <a:prstGeom prst="rect">
              <a:avLst/>
            </a:prstGeom>
            <a:noFill/>
          </p:spPr>
        </p:pic>
        <p:pic>
          <p:nvPicPr>
            <p:cNvPr id="178" name="Picture 178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733087" y="1602035"/>
              <a:ext cx="1295400" cy="1222375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458826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А в узорах тех цветы небывалой красоты.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Их в букеты собирают, яркой краской  украшают. К ним листочки добавляют, белой краской оживляют.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1745" name="Group 3941"/>
          <p:cNvGrpSpPr>
            <a:grpSpLocks/>
          </p:cNvGrpSpPr>
          <p:nvPr/>
        </p:nvGrpSpPr>
        <p:grpSpPr bwMode="auto">
          <a:xfrm>
            <a:off x="214313" y="1124744"/>
            <a:ext cx="8697912" cy="5733256"/>
            <a:chOff x="0" y="0"/>
            <a:chExt cx="8698382" cy="5351507"/>
          </a:xfrm>
        </p:grpSpPr>
        <p:pic>
          <p:nvPicPr>
            <p:cNvPr id="189" name="Picture 18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275807">
              <a:off x="6662643" y="338162"/>
              <a:ext cx="1954209" cy="2112965"/>
            </a:xfrm>
            <a:prstGeom prst="rect">
              <a:avLst/>
            </a:prstGeom>
            <a:noFill/>
          </p:spPr>
        </p:pic>
        <p:pic>
          <p:nvPicPr>
            <p:cNvPr id="191" name="Picture 19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65375" y="414382"/>
              <a:ext cx="3663950" cy="4241800"/>
            </a:xfrm>
            <a:prstGeom prst="rect">
              <a:avLst/>
            </a:prstGeom>
            <a:noFill/>
          </p:spPr>
        </p:pic>
        <p:pic>
          <p:nvPicPr>
            <p:cNvPr id="201" name="Picture 20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589624" y="2498833"/>
              <a:ext cx="1941576" cy="2522474"/>
            </a:xfrm>
            <a:prstGeom prst="rect">
              <a:avLst/>
            </a:prstGeom>
            <a:noFill/>
          </p:spPr>
        </p:pic>
        <p:pic>
          <p:nvPicPr>
            <p:cNvPr id="203" name="Picture 20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-200549">
              <a:off x="180889" y="50860"/>
              <a:ext cx="1809782" cy="2232012"/>
            </a:xfrm>
            <a:prstGeom prst="rect">
              <a:avLst/>
            </a:prstGeom>
            <a:noFill/>
          </p:spPr>
        </p:pic>
        <p:pic>
          <p:nvPicPr>
            <p:cNvPr id="205" name="Picture 20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771142">
              <a:off x="238034" y="2609845"/>
              <a:ext cx="1943142" cy="2359073"/>
            </a:xfrm>
            <a:prstGeom prst="rect">
              <a:avLst/>
            </a:prstGeom>
            <a:noFill/>
          </p:spPr>
        </p:pic>
        <p:pic>
          <p:nvPicPr>
            <p:cNvPr id="207" name="Picture 20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974636" y="335007"/>
              <a:ext cx="6869049" cy="5016500"/>
            </a:xfrm>
            <a:prstGeom prst="rect">
              <a:avLst/>
            </a:prstGeom>
            <a:noFill/>
          </p:spPr>
        </p:pic>
        <p:pic>
          <p:nvPicPr>
            <p:cNvPr id="209" name="Picture 209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974636" y="249282"/>
              <a:ext cx="7021449" cy="5102225"/>
            </a:xfrm>
            <a:prstGeom prst="rect">
              <a:avLst/>
            </a:prstGeom>
            <a:noFill/>
          </p:spPr>
        </p:pic>
      </p:grpSp>
      <p:sp>
        <p:nvSpPr>
          <p:cNvPr id="31754" name="Rectangle 10"/>
          <p:cNvSpPr>
            <a:spLocks noChangeArrowheads="1"/>
          </p:cNvSpPr>
          <p:nvPr/>
        </p:nvSpPr>
        <p:spPr bwMode="auto">
          <a:xfrm flipV="1">
            <a:off x="0" y="-156120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8302" t="16360" r="34141" b="75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503040" y="169690"/>
            <a:ext cx="802940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76092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Городецкие цветы отличаются разнообразием по цвету и форме. Цветы в городецкой росписи — символ здоровья и процветания.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76092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  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376092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Розан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76092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отражает главные признаки цветка, т.е. имеет лепестки и ярко выраженный центр. Силуэт в форме круга. По размеру может быть больше купавки. Центр цветка рисуют в середине. Розан в росписи Городца окружен скобками — лепестками одного размера, цвет которых совпадает с цветом середины.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539551" y="3399736"/>
            <a:ext cx="8064897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376092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  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376092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Купавка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76092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— самый распространенный цветок в городецком орнаменте. Расписывать начинают с маленького кружочка по ее краю, затем делают скобку внутри круга. По краю подмалевки рисуют скобки, по форме такие же, как и скобка внутри подмалевки, только меньшего размера.        Городецкие 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376092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листья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76092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очень разнообразны по форме, размеру и расцветке. Они почти всегда расположены группами из пяти, трех или двух Листья всегда широки, округлы и растопырены.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058" name="Group 4107"/>
          <p:cNvGrpSpPr>
            <a:grpSpLocks/>
          </p:cNvGrpSpPr>
          <p:nvPr/>
        </p:nvGrpSpPr>
        <p:grpSpPr bwMode="auto">
          <a:xfrm>
            <a:off x="323528" y="476672"/>
            <a:ext cx="8424936" cy="6048672"/>
            <a:chOff x="0" y="0"/>
            <a:chExt cx="6511925" cy="5969000"/>
          </a:xfrm>
        </p:grpSpPr>
        <p:pic>
          <p:nvPicPr>
            <p:cNvPr id="2" name="Picture 35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09751" y="0"/>
              <a:ext cx="3786124" cy="5962650"/>
            </a:xfrm>
            <a:prstGeom prst="rect">
              <a:avLst/>
            </a:prstGeom>
            <a:noFill/>
          </p:spPr>
        </p:pic>
        <p:pic>
          <p:nvPicPr>
            <p:cNvPr id="3" name="Picture 35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7625"/>
              <a:ext cx="1811401" cy="2833751"/>
            </a:xfrm>
            <a:prstGeom prst="rect">
              <a:avLst/>
            </a:prstGeom>
            <a:noFill/>
          </p:spPr>
        </p:pic>
        <p:pic>
          <p:nvPicPr>
            <p:cNvPr id="4" name="Picture 36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303526" y="192151"/>
              <a:ext cx="1774825" cy="2766949"/>
            </a:xfrm>
            <a:prstGeom prst="rect">
              <a:avLst/>
            </a:prstGeom>
            <a:noFill/>
          </p:spPr>
        </p:pic>
        <p:pic>
          <p:nvPicPr>
            <p:cNvPr id="5" name="Picture 36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608576" y="192151"/>
              <a:ext cx="1743075" cy="2744724"/>
            </a:xfrm>
            <a:prstGeom prst="rect">
              <a:avLst/>
            </a:prstGeom>
            <a:noFill/>
          </p:spPr>
        </p:pic>
        <p:pic>
          <p:nvPicPr>
            <p:cNvPr id="6" name="Picture 36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3876" y="3143187"/>
              <a:ext cx="1776349" cy="2786126"/>
            </a:xfrm>
            <a:prstGeom prst="rect">
              <a:avLst/>
            </a:prstGeom>
            <a:noFill/>
          </p:spPr>
        </p:pic>
        <p:pic>
          <p:nvPicPr>
            <p:cNvPr id="7" name="Picture 366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303526" y="3071876"/>
              <a:ext cx="1857375" cy="2897124"/>
            </a:xfrm>
            <a:prstGeom prst="rect">
              <a:avLst/>
            </a:prstGeom>
            <a:noFill/>
          </p:spPr>
        </p:pic>
        <p:pic>
          <p:nvPicPr>
            <p:cNvPr id="8" name="Picture 368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751451" y="3071876"/>
              <a:ext cx="1760474" cy="2785999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0481" name="Group 4108"/>
          <p:cNvGrpSpPr>
            <a:grpSpLocks/>
          </p:cNvGrpSpPr>
          <p:nvPr/>
        </p:nvGrpSpPr>
        <p:grpSpPr bwMode="auto">
          <a:xfrm>
            <a:off x="467544" y="332656"/>
            <a:ext cx="8352928" cy="6192688"/>
            <a:chOff x="0" y="0"/>
            <a:chExt cx="8494776" cy="5976874"/>
          </a:xfrm>
        </p:grpSpPr>
        <p:pic>
          <p:nvPicPr>
            <p:cNvPr id="373" name="Picture 37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28875" y="71374"/>
              <a:ext cx="3787775" cy="5905500"/>
            </a:xfrm>
            <a:prstGeom prst="rect">
              <a:avLst/>
            </a:prstGeom>
            <a:noFill/>
          </p:spPr>
        </p:pic>
        <p:pic>
          <p:nvPicPr>
            <p:cNvPr id="375" name="Picture 37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73138" y="0"/>
              <a:ext cx="1779524" cy="2785999"/>
            </a:xfrm>
            <a:prstGeom prst="rect">
              <a:avLst/>
            </a:prstGeom>
            <a:noFill/>
          </p:spPr>
        </p:pic>
        <p:pic>
          <p:nvPicPr>
            <p:cNvPr id="377" name="Picture 37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494151" y="215900"/>
              <a:ext cx="1774825" cy="2785999"/>
            </a:xfrm>
            <a:prstGeom prst="rect">
              <a:avLst/>
            </a:prstGeom>
            <a:noFill/>
          </p:spPr>
        </p:pic>
        <p:pic>
          <p:nvPicPr>
            <p:cNvPr id="379" name="Picture 379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157976" y="215773"/>
              <a:ext cx="1785874" cy="2803525"/>
            </a:xfrm>
            <a:prstGeom prst="rect">
              <a:avLst/>
            </a:prstGeom>
            <a:noFill/>
          </p:spPr>
        </p:pic>
        <p:pic>
          <p:nvPicPr>
            <p:cNvPr id="381" name="Picture 38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3024061"/>
              <a:ext cx="1860550" cy="2929001"/>
            </a:xfrm>
            <a:prstGeom prst="rect">
              <a:avLst/>
            </a:prstGeom>
            <a:noFill/>
          </p:spPr>
        </p:pic>
        <p:pic>
          <p:nvPicPr>
            <p:cNvPr id="383" name="Picture 383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214626" y="3024061"/>
              <a:ext cx="1857375" cy="2941701"/>
            </a:xfrm>
            <a:prstGeom prst="rect">
              <a:avLst/>
            </a:prstGeom>
            <a:noFill/>
          </p:spPr>
        </p:pic>
        <p:pic>
          <p:nvPicPr>
            <p:cNvPr id="385" name="Picture 385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500626" y="3095562"/>
              <a:ext cx="1809750" cy="2857500"/>
            </a:xfrm>
            <a:prstGeom prst="rect">
              <a:avLst/>
            </a:prstGeom>
            <a:noFill/>
          </p:spPr>
        </p:pic>
        <p:pic>
          <p:nvPicPr>
            <p:cNvPr id="387" name="Picture 387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662801" y="3024124"/>
              <a:ext cx="1831975" cy="285750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153396"/>
            <a:ext cx="8892480" cy="1831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3786" tIns="45720" rIns="39675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Городецкая роза </a:t>
            </a:r>
            <a:endParaRPr lang="ru-RU" sz="3200" b="1" dirty="0" smtClean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Городецкая </a:t>
            </a: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роза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-- самый сложный цветок. Роспись начинают с подмалевки — основного объема цветка-круга, к нему пририсовывают внизу центральный округлый лепесток, за ним по кругу располагают лепестки помельче до самой сердцевины, занимающей центр верхней части цветка.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1772816"/>
            <a:ext cx="88924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70C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После того как силуэт цветка создан, начинают его разрабатывать: элементы центральной части ограничивают большой скобой и обращают к сердцевине. Дугу-скобку и сердцевину в верхней части цветка рисуют черным цветом, бордовым и краплак красным. Края лепестков можно обвести той же краской, что и сердцевину.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70C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Самое трудное в розе, это оживка. Внутри дуги-скобки вначале рисуют небольшую скобку с линейной разделкой. Затем по обе стороны дуги рисуют две-четыре капли, в зависимости от свободного места внутри дуги. За пределами дуги рисуют небольшие скобки. Внутри </a:t>
            </a:r>
            <a:r>
              <a:rPr lang="ru-RU" sz="1400" b="1" dirty="0" err="1" smtClean="0">
                <a:solidFill>
                  <a:srgbClr val="0070C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дугискобки</a:t>
            </a:r>
            <a:r>
              <a:rPr lang="ru-RU" sz="1400" b="1" dirty="0" smtClean="0">
                <a:solidFill>
                  <a:srgbClr val="0070C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 можно нарисовать точки – тычинки.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026" name="Group 4364"/>
          <p:cNvGrpSpPr>
            <a:grpSpLocks/>
          </p:cNvGrpSpPr>
          <p:nvPr/>
        </p:nvGrpSpPr>
        <p:grpSpPr bwMode="auto">
          <a:xfrm>
            <a:off x="755650" y="3860800"/>
            <a:ext cx="7776790" cy="1154113"/>
            <a:chOff x="0" y="0"/>
            <a:chExt cx="7280339" cy="1154113"/>
          </a:xfrm>
        </p:grpSpPr>
        <p:pic>
          <p:nvPicPr>
            <p:cNvPr id="392" name="Picture 39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92226" y="73089"/>
              <a:ext cx="1211263" cy="1035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94" name="Picture 39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44526"/>
              <a:ext cx="752475" cy="922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96" name="Picture 39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11525" y="73025"/>
              <a:ext cx="1225550" cy="1081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98" name="Picture 39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119876" y="0"/>
              <a:ext cx="1160463" cy="1055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31" name="Group 4365"/>
          <p:cNvGrpSpPr>
            <a:grpSpLocks/>
          </p:cNvGrpSpPr>
          <p:nvPr/>
        </p:nvGrpSpPr>
        <p:grpSpPr bwMode="auto">
          <a:xfrm>
            <a:off x="755576" y="5085184"/>
            <a:ext cx="7748588" cy="1436688"/>
            <a:chOff x="0" y="0"/>
            <a:chExt cx="7748524" cy="1436751"/>
          </a:xfrm>
        </p:grpSpPr>
        <p:pic>
          <p:nvPicPr>
            <p:cNvPr id="408" name="Picture 408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127"/>
              <a:ext cx="4643374" cy="14366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0" name="Picture 410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608449" y="0"/>
              <a:ext cx="3140075" cy="14177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64</TotalTime>
  <Words>1003</Words>
  <Application>Microsoft Office PowerPoint</Application>
  <PresentationFormat>Экран (4:3)</PresentationFormat>
  <Paragraphs>53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Виктория</dc:creator>
  <cp:lastModifiedBy>Виктория</cp:lastModifiedBy>
  <cp:revision>9</cp:revision>
  <dcterms:created xsi:type="dcterms:W3CDTF">2024-02-06T07:42:37Z</dcterms:created>
  <dcterms:modified xsi:type="dcterms:W3CDTF">2024-02-06T14:26:50Z</dcterms:modified>
</cp:coreProperties>
</file>