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9" r:id="rId2"/>
    <p:sldMasterId id="2147483799" r:id="rId3"/>
  </p:sldMasterIdLst>
  <p:notesMasterIdLst>
    <p:notesMasterId r:id="rId31"/>
  </p:notesMasterIdLst>
  <p:sldIdLst>
    <p:sldId id="258" r:id="rId4"/>
    <p:sldId id="275" r:id="rId5"/>
    <p:sldId id="259" r:id="rId6"/>
    <p:sldId id="261" r:id="rId7"/>
    <p:sldId id="262" r:id="rId8"/>
    <p:sldId id="263" r:id="rId9"/>
    <p:sldId id="265" r:id="rId10"/>
    <p:sldId id="267" r:id="rId11"/>
    <p:sldId id="260" r:id="rId12"/>
    <p:sldId id="272" r:id="rId13"/>
    <p:sldId id="268" r:id="rId14"/>
    <p:sldId id="269" r:id="rId15"/>
    <p:sldId id="276" r:id="rId16"/>
    <p:sldId id="277" r:id="rId17"/>
    <p:sldId id="278" r:id="rId18"/>
    <p:sldId id="279" r:id="rId19"/>
    <p:sldId id="282" r:id="rId20"/>
    <p:sldId id="283" r:id="rId21"/>
    <p:sldId id="284" r:id="rId22"/>
    <p:sldId id="285" r:id="rId23"/>
    <p:sldId id="286" r:id="rId24"/>
    <p:sldId id="270" r:id="rId25"/>
    <p:sldId id="271" r:id="rId26"/>
    <p:sldId id="287" r:id="rId27"/>
    <p:sldId id="289" r:id="rId28"/>
    <p:sldId id="288" r:id="rId29"/>
    <p:sldId id="29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EEE1C5-9C80-4A0B-92E4-D0AB922548A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82CCFA-6787-4E23-A5E6-B40AD15CF991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Совместная деятельность</a:t>
          </a:r>
          <a:endParaRPr lang="ru-RU" dirty="0">
            <a:solidFill>
              <a:srgbClr val="002060"/>
            </a:solidFill>
          </a:endParaRPr>
        </a:p>
      </dgm:t>
    </dgm:pt>
    <dgm:pt modelId="{0865463E-4463-40C5-9223-8C735DDAD6EE}" type="parTrans" cxnId="{05BF4B2F-C333-44BC-B2D3-0BD08991D9E6}">
      <dgm:prSet/>
      <dgm:spPr/>
      <dgm:t>
        <a:bodyPr/>
        <a:lstStyle/>
        <a:p>
          <a:endParaRPr lang="ru-RU"/>
        </a:p>
      </dgm:t>
    </dgm:pt>
    <dgm:pt modelId="{52083D43-331F-4602-8760-ACAFDD406E76}" type="sibTrans" cxnId="{05BF4B2F-C333-44BC-B2D3-0BD08991D9E6}">
      <dgm:prSet/>
      <dgm:spPr/>
      <dgm:t>
        <a:bodyPr/>
        <a:lstStyle/>
        <a:p>
          <a:endParaRPr lang="ru-RU"/>
        </a:p>
      </dgm:t>
    </dgm:pt>
    <dgm:pt modelId="{E6CD7A5A-B943-463B-950B-FD6A2BFBD35C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Учитель—Ученик </a:t>
          </a:r>
          <a:endParaRPr lang="ru-RU" dirty="0">
            <a:solidFill>
              <a:srgbClr val="002060"/>
            </a:solidFill>
          </a:endParaRPr>
        </a:p>
      </dgm:t>
    </dgm:pt>
    <dgm:pt modelId="{EAA06348-18A9-4351-98AB-41950BB40968}" type="parTrans" cxnId="{3D1D81B5-A1A6-412A-9214-8662BC0D32F5}">
      <dgm:prSet/>
      <dgm:spPr/>
      <dgm:t>
        <a:bodyPr/>
        <a:lstStyle/>
        <a:p>
          <a:endParaRPr lang="ru-RU"/>
        </a:p>
      </dgm:t>
    </dgm:pt>
    <dgm:pt modelId="{3B7CF41B-5516-48F6-97A9-5A3825173258}" type="sibTrans" cxnId="{3D1D81B5-A1A6-412A-9214-8662BC0D32F5}">
      <dgm:prSet/>
      <dgm:spPr/>
      <dgm:t>
        <a:bodyPr/>
        <a:lstStyle/>
        <a:p>
          <a:endParaRPr lang="ru-RU"/>
        </a:p>
      </dgm:t>
    </dgm:pt>
    <dgm:pt modelId="{8A6317D7-16C4-43F3-9DA1-52855811A18C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Развитие самостоятельности</a:t>
          </a:r>
          <a:endParaRPr lang="ru-RU" dirty="0">
            <a:solidFill>
              <a:srgbClr val="002060"/>
            </a:solidFill>
          </a:endParaRPr>
        </a:p>
      </dgm:t>
    </dgm:pt>
    <dgm:pt modelId="{6EF35E2E-7C4D-4943-9EED-E6D039FB86A3}" type="parTrans" cxnId="{4A7E5769-EBDB-4A0B-969A-A06CD8C41704}">
      <dgm:prSet/>
      <dgm:spPr/>
      <dgm:t>
        <a:bodyPr/>
        <a:lstStyle/>
        <a:p>
          <a:endParaRPr lang="ru-RU"/>
        </a:p>
      </dgm:t>
    </dgm:pt>
    <dgm:pt modelId="{0EFA6E00-1E35-441D-8B98-14F58FE167E4}" type="sibTrans" cxnId="{4A7E5769-EBDB-4A0B-969A-A06CD8C41704}">
      <dgm:prSet/>
      <dgm:spPr/>
      <dgm:t>
        <a:bodyPr/>
        <a:lstStyle/>
        <a:p>
          <a:endParaRPr lang="ru-RU"/>
        </a:p>
      </dgm:t>
    </dgm:pt>
    <dgm:pt modelId="{A29F974E-8D0C-4502-999A-429242D87902}">
      <dgm:prSet phldrT="[Текст]"/>
      <dgm:spPr/>
      <dgm:t>
        <a:bodyPr/>
        <a:lstStyle/>
        <a:p>
          <a:r>
            <a:rPr lang="ru-RU" b="1" dirty="0" smtClean="0">
              <a:solidFill>
                <a:srgbClr val="FFFF00"/>
              </a:solidFill>
            </a:rPr>
            <a:t>ИКТ</a:t>
          </a:r>
          <a:endParaRPr lang="ru-RU" b="1" dirty="0">
            <a:solidFill>
              <a:srgbClr val="FFFF00"/>
            </a:solidFill>
          </a:endParaRPr>
        </a:p>
      </dgm:t>
    </dgm:pt>
    <dgm:pt modelId="{8E21CCF1-A1FF-4357-91F8-70D09FFD5589}" type="parTrans" cxnId="{00179F74-518C-4D90-B20C-A8CA4B1E990A}">
      <dgm:prSet/>
      <dgm:spPr/>
      <dgm:t>
        <a:bodyPr/>
        <a:lstStyle/>
        <a:p>
          <a:endParaRPr lang="ru-RU"/>
        </a:p>
      </dgm:t>
    </dgm:pt>
    <dgm:pt modelId="{D35C1C03-E6CA-4C71-BEBB-503B2364DEF4}" type="sibTrans" cxnId="{00179F74-518C-4D90-B20C-A8CA4B1E990A}">
      <dgm:prSet/>
      <dgm:spPr/>
      <dgm:t>
        <a:bodyPr/>
        <a:lstStyle/>
        <a:p>
          <a:endParaRPr lang="ru-RU"/>
        </a:p>
      </dgm:t>
    </dgm:pt>
    <dgm:pt modelId="{A231D32A-C0AD-4263-AEA5-A14185B2C4D4}" type="pres">
      <dgm:prSet presAssocID="{D4EEE1C5-9C80-4A0B-92E4-D0AB922548A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C4D45A-87FD-4885-AE93-8B171A34F5C5}" type="pres">
      <dgm:prSet presAssocID="{5282CCFA-6787-4E23-A5E6-B40AD15CF99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4651C-0F2A-40CE-A2D5-231150101A8F}" type="pres">
      <dgm:prSet presAssocID="{52083D43-331F-4602-8760-ACAFDD406E76}" presName="sibTrans" presStyleCnt="0"/>
      <dgm:spPr/>
    </dgm:pt>
    <dgm:pt modelId="{D27280B7-7F69-469B-A05C-7124FB38B57E}" type="pres">
      <dgm:prSet presAssocID="{E6CD7A5A-B943-463B-950B-FD6A2BFBD35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3E8C2-C61D-4AD3-9B0F-6D447EF4347F}" type="pres">
      <dgm:prSet presAssocID="{3B7CF41B-5516-48F6-97A9-5A3825173258}" presName="sibTrans" presStyleCnt="0"/>
      <dgm:spPr/>
    </dgm:pt>
    <dgm:pt modelId="{421ADC85-B78B-4095-9FDB-DDDC19FE8C12}" type="pres">
      <dgm:prSet presAssocID="{8A6317D7-16C4-43F3-9DA1-52855811A18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EF9E1-46E7-4780-BA79-1AFEAFBA2BAD}" type="pres">
      <dgm:prSet presAssocID="{0EFA6E00-1E35-441D-8B98-14F58FE167E4}" presName="sibTrans" presStyleCnt="0"/>
      <dgm:spPr/>
    </dgm:pt>
    <dgm:pt modelId="{16B1EFF0-0C05-489F-834F-59449A1C40F0}" type="pres">
      <dgm:prSet presAssocID="{A29F974E-8D0C-4502-999A-429242D87902}" presName="node" presStyleLbl="node1" presStyleIdx="3" presStyleCnt="4" custLinFactNeighborX="5346" custLinFactNeighborY="1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350E71-48A3-4C8C-9DDD-50AADB5D725C}" type="presOf" srcId="{D4EEE1C5-9C80-4A0B-92E4-D0AB922548A8}" destId="{A231D32A-C0AD-4263-AEA5-A14185B2C4D4}" srcOrd="0" destOrd="0" presId="urn:microsoft.com/office/officeart/2005/8/layout/default"/>
    <dgm:cxn modelId="{F54B6196-0891-4B62-9239-A6FA4B9503D1}" type="presOf" srcId="{A29F974E-8D0C-4502-999A-429242D87902}" destId="{16B1EFF0-0C05-489F-834F-59449A1C40F0}" srcOrd="0" destOrd="0" presId="urn:microsoft.com/office/officeart/2005/8/layout/default"/>
    <dgm:cxn modelId="{3D1D81B5-A1A6-412A-9214-8662BC0D32F5}" srcId="{D4EEE1C5-9C80-4A0B-92E4-D0AB922548A8}" destId="{E6CD7A5A-B943-463B-950B-FD6A2BFBD35C}" srcOrd="1" destOrd="0" parTransId="{EAA06348-18A9-4351-98AB-41950BB40968}" sibTransId="{3B7CF41B-5516-48F6-97A9-5A3825173258}"/>
    <dgm:cxn modelId="{491A74D8-FBAA-4092-B000-B655CA59AC66}" type="presOf" srcId="{E6CD7A5A-B943-463B-950B-FD6A2BFBD35C}" destId="{D27280B7-7F69-469B-A05C-7124FB38B57E}" srcOrd="0" destOrd="0" presId="urn:microsoft.com/office/officeart/2005/8/layout/default"/>
    <dgm:cxn modelId="{4A7E5769-EBDB-4A0B-969A-A06CD8C41704}" srcId="{D4EEE1C5-9C80-4A0B-92E4-D0AB922548A8}" destId="{8A6317D7-16C4-43F3-9DA1-52855811A18C}" srcOrd="2" destOrd="0" parTransId="{6EF35E2E-7C4D-4943-9EED-E6D039FB86A3}" sibTransId="{0EFA6E00-1E35-441D-8B98-14F58FE167E4}"/>
    <dgm:cxn modelId="{00179F74-518C-4D90-B20C-A8CA4B1E990A}" srcId="{D4EEE1C5-9C80-4A0B-92E4-D0AB922548A8}" destId="{A29F974E-8D0C-4502-999A-429242D87902}" srcOrd="3" destOrd="0" parTransId="{8E21CCF1-A1FF-4357-91F8-70D09FFD5589}" sibTransId="{D35C1C03-E6CA-4C71-BEBB-503B2364DEF4}"/>
    <dgm:cxn modelId="{96C949DD-3CC4-49F5-A676-F8731DFC80B0}" type="presOf" srcId="{8A6317D7-16C4-43F3-9DA1-52855811A18C}" destId="{421ADC85-B78B-4095-9FDB-DDDC19FE8C12}" srcOrd="0" destOrd="0" presId="urn:microsoft.com/office/officeart/2005/8/layout/default"/>
    <dgm:cxn modelId="{05BF4B2F-C333-44BC-B2D3-0BD08991D9E6}" srcId="{D4EEE1C5-9C80-4A0B-92E4-D0AB922548A8}" destId="{5282CCFA-6787-4E23-A5E6-B40AD15CF991}" srcOrd="0" destOrd="0" parTransId="{0865463E-4463-40C5-9223-8C735DDAD6EE}" sibTransId="{52083D43-331F-4602-8760-ACAFDD406E76}"/>
    <dgm:cxn modelId="{E691B396-AF30-453F-AAA4-3CF86E626592}" type="presOf" srcId="{5282CCFA-6787-4E23-A5E6-B40AD15CF991}" destId="{7FC4D45A-87FD-4885-AE93-8B171A34F5C5}" srcOrd="0" destOrd="0" presId="urn:microsoft.com/office/officeart/2005/8/layout/default"/>
    <dgm:cxn modelId="{210BCC4F-5DE9-44A8-82A1-A545CB71A369}" type="presParOf" srcId="{A231D32A-C0AD-4263-AEA5-A14185B2C4D4}" destId="{7FC4D45A-87FD-4885-AE93-8B171A34F5C5}" srcOrd="0" destOrd="0" presId="urn:microsoft.com/office/officeart/2005/8/layout/default"/>
    <dgm:cxn modelId="{7760683E-31E0-42BF-90BC-3CEB3361019A}" type="presParOf" srcId="{A231D32A-C0AD-4263-AEA5-A14185B2C4D4}" destId="{7674651C-0F2A-40CE-A2D5-231150101A8F}" srcOrd="1" destOrd="0" presId="urn:microsoft.com/office/officeart/2005/8/layout/default"/>
    <dgm:cxn modelId="{31283719-85C6-42CA-8BAF-E47CED2C22EF}" type="presParOf" srcId="{A231D32A-C0AD-4263-AEA5-A14185B2C4D4}" destId="{D27280B7-7F69-469B-A05C-7124FB38B57E}" srcOrd="2" destOrd="0" presId="urn:microsoft.com/office/officeart/2005/8/layout/default"/>
    <dgm:cxn modelId="{BBEB65E7-DAF8-4CF3-8967-087BA06FDF33}" type="presParOf" srcId="{A231D32A-C0AD-4263-AEA5-A14185B2C4D4}" destId="{8553E8C2-C61D-4AD3-9B0F-6D447EF4347F}" srcOrd="3" destOrd="0" presId="urn:microsoft.com/office/officeart/2005/8/layout/default"/>
    <dgm:cxn modelId="{C882F894-6F24-48C6-8A79-3A851A4E9B26}" type="presParOf" srcId="{A231D32A-C0AD-4263-AEA5-A14185B2C4D4}" destId="{421ADC85-B78B-4095-9FDB-DDDC19FE8C12}" srcOrd="4" destOrd="0" presId="urn:microsoft.com/office/officeart/2005/8/layout/default"/>
    <dgm:cxn modelId="{51D71323-A3B1-4442-A99E-753608D8F910}" type="presParOf" srcId="{A231D32A-C0AD-4263-AEA5-A14185B2C4D4}" destId="{59DEF9E1-46E7-4780-BA79-1AFEAFBA2BAD}" srcOrd="5" destOrd="0" presId="urn:microsoft.com/office/officeart/2005/8/layout/default"/>
    <dgm:cxn modelId="{AA52A34F-77A1-453F-B81C-A74E8BA0A30C}" type="presParOf" srcId="{A231D32A-C0AD-4263-AEA5-A14185B2C4D4}" destId="{16B1EFF0-0C05-489F-834F-59449A1C40F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F20B6B-5052-4D81-8612-3C095DCB7C2A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</dgm:pt>
    <dgm:pt modelId="{3A1DAD32-C106-474D-84B1-6AE3C78513F5}">
      <dgm:prSet phldrT="[Текст]"/>
      <dgm:spPr/>
      <dgm:t>
        <a:bodyPr/>
        <a:lstStyle/>
        <a:p>
          <a:r>
            <a:rPr lang="ru-RU" dirty="0" smtClean="0"/>
            <a:t>Констатирующий</a:t>
          </a:r>
          <a:endParaRPr lang="ru-RU" dirty="0"/>
        </a:p>
      </dgm:t>
    </dgm:pt>
    <dgm:pt modelId="{7995267C-64FF-4CE1-9C44-D35818EF4A2F}" type="parTrans" cxnId="{8991F6C2-E96C-42F4-94C6-909EF78E7A1A}">
      <dgm:prSet/>
      <dgm:spPr/>
      <dgm:t>
        <a:bodyPr/>
        <a:lstStyle/>
        <a:p>
          <a:endParaRPr lang="ru-RU"/>
        </a:p>
      </dgm:t>
    </dgm:pt>
    <dgm:pt modelId="{5A14D50D-A098-4DD7-B916-3D2A48BAC3A6}" type="sibTrans" cxnId="{8991F6C2-E96C-42F4-94C6-909EF78E7A1A}">
      <dgm:prSet/>
      <dgm:spPr/>
      <dgm:t>
        <a:bodyPr/>
        <a:lstStyle/>
        <a:p>
          <a:endParaRPr lang="ru-RU"/>
        </a:p>
      </dgm:t>
    </dgm:pt>
    <dgm:pt modelId="{CF7BCF10-20B0-45AC-A998-15D03C9E6C30}">
      <dgm:prSet phldrT="[Текст]"/>
      <dgm:spPr/>
      <dgm:t>
        <a:bodyPr/>
        <a:lstStyle/>
        <a:p>
          <a:r>
            <a:rPr lang="ru-RU" dirty="0" smtClean="0"/>
            <a:t>Формирующий </a:t>
          </a:r>
          <a:endParaRPr lang="ru-RU" dirty="0"/>
        </a:p>
      </dgm:t>
    </dgm:pt>
    <dgm:pt modelId="{1B879AF3-36FA-4329-A17E-E7AFFBA0B2EE}" type="parTrans" cxnId="{FA8BC7A4-994D-4652-99B2-EC169D322FC0}">
      <dgm:prSet/>
      <dgm:spPr/>
      <dgm:t>
        <a:bodyPr/>
        <a:lstStyle/>
        <a:p>
          <a:endParaRPr lang="ru-RU"/>
        </a:p>
      </dgm:t>
    </dgm:pt>
    <dgm:pt modelId="{8D0BFEF4-1629-40C6-B2D5-4B252757E405}" type="sibTrans" cxnId="{FA8BC7A4-994D-4652-99B2-EC169D322FC0}">
      <dgm:prSet/>
      <dgm:spPr/>
      <dgm:t>
        <a:bodyPr/>
        <a:lstStyle/>
        <a:p>
          <a:endParaRPr lang="ru-RU"/>
        </a:p>
      </dgm:t>
    </dgm:pt>
    <dgm:pt modelId="{AD41234A-7C91-4717-90F3-60ABCBC0702A}">
      <dgm:prSet phldrT="[Текст]"/>
      <dgm:spPr/>
      <dgm:t>
        <a:bodyPr/>
        <a:lstStyle/>
        <a:p>
          <a:r>
            <a:rPr lang="ru-RU" dirty="0" smtClean="0"/>
            <a:t>Контрольный </a:t>
          </a:r>
          <a:endParaRPr lang="ru-RU" dirty="0"/>
        </a:p>
      </dgm:t>
    </dgm:pt>
    <dgm:pt modelId="{0F78D974-CF4A-494A-B197-3AE32B4DD8F5}" type="parTrans" cxnId="{563B44EA-5F34-453F-A8E8-8CC2972C957C}">
      <dgm:prSet/>
      <dgm:spPr/>
      <dgm:t>
        <a:bodyPr/>
        <a:lstStyle/>
        <a:p>
          <a:endParaRPr lang="ru-RU"/>
        </a:p>
      </dgm:t>
    </dgm:pt>
    <dgm:pt modelId="{0FA9E954-7588-4E62-99C9-BA2EA6322ED7}" type="sibTrans" cxnId="{563B44EA-5F34-453F-A8E8-8CC2972C957C}">
      <dgm:prSet/>
      <dgm:spPr/>
      <dgm:t>
        <a:bodyPr/>
        <a:lstStyle/>
        <a:p>
          <a:endParaRPr lang="ru-RU"/>
        </a:p>
      </dgm:t>
    </dgm:pt>
    <dgm:pt modelId="{B82945EA-D064-48C4-AA6E-D2580CFB3F9F}" type="pres">
      <dgm:prSet presAssocID="{3AF20B6B-5052-4D81-8612-3C095DCB7C2A}" presName="rootnode" presStyleCnt="0">
        <dgm:presLayoutVars>
          <dgm:chMax/>
          <dgm:chPref/>
          <dgm:dir/>
          <dgm:animLvl val="lvl"/>
        </dgm:presLayoutVars>
      </dgm:prSet>
      <dgm:spPr/>
    </dgm:pt>
    <dgm:pt modelId="{62F7590F-CC56-4707-8C8E-C4514F6553CA}" type="pres">
      <dgm:prSet presAssocID="{3A1DAD32-C106-474D-84B1-6AE3C78513F5}" presName="composite" presStyleCnt="0"/>
      <dgm:spPr/>
    </dgm:pt>
    <dgm:pt modelId="{469F5FEE-45DC-483A-8E50-8BB81BAFD53B}" type="pres">
      <dgm:prSet presAssocID="{3A1DAD32-C106-474D-84B1-6AE3C78513F5}" presName="LShape" presStyleLbl="alignNode1" presStyleIdx="0" presStyleCnt="5"/>
      <dgm:spPr/>
    </dgm:pt>
    <dgm:pt modelId="{34ED7895-2B64-4589-A1DA-3DD3E01CB116}" type="pres">
      <dgm:prSet presAssocID="{3A1DAD32-C106-474D-84B1-6AE3C78513F5}" presName="ParentText" presStyleLbl="revTx" presStyleIdx="0" presStyleCnt="3" custScaleX="1151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842B62-1CA4-4C6B-BDB2-AE1E5A16D1DA}" type="pres">
      <dgm:prSet presAssocID="{3A1DAD32-C106-474D-84B1-6AE3C78513F5}" presName="Triangle" presStyleLbl="alignNode1" presStyleIdx="1" presStyleCnt="5"/>
      <dgm:spPr/>
    </dgm:pt>
    <dgm:pt modelId="{F8B20AE9-78A1-4A10-9D01-98408D685D21}" type="pres">
      <dgm:prSet presAssocID="{5A14D50D-A098-4DD7-B916-3D2A48BAC3A6}" presName="sibTrans" presStyleCnt="0"/>
      <dgm:spPr/>
    </dgm:pt>
    <dgm:pt modelId="{5F0ED0E5-E004-441B-B98D-C9020FF99E5D}" type="pres">
      <dgm:prSet presAssocID="{5A14D50D-A098-4DD7-B916-3D2A48BAC3A6}" presName="space" presStyleCnt="0"/>
      <dgm:spPr/>
    </dgm:pt>
    <dgm:pt modelId="{C507ADF2-961F-48F8-A917-3FA4B1DA9ABC}" type="pres">
      <dgm:prSet presAssocID="{CF7BCF10-20B0-45AC-A998-15D03C9E6C30}" presName="composite" presStyleCnt="0"/>
      <dgm:spPr/>
    </dgm:pt>
    <dgm:pt modelId="{66311384-3043-4672-8328-112575DCDB83}" type="pres">
      <dgm:prSet presAssocID="{CF7BCF10-20B0-45AC-A998-15D03C9E6C30}" presName="LShape" presStyleLbl="alignNode1" presStyleIdx="2" presStyleCnt="5"/>
      <dgm:spPr/>
    </dgm:pt>
    <dgm:pt modelId="{ED964C41-D81E-49FF-84D3-4E66EFD4A92C}" type="pres">
      <dgm:prSet presAssocID="{CF7BCF10-20B0-45AC-A998-15D03C9E6C30}" presName="ParentText" presStyleLbl="revTx" presStyleIdx="1" presStyleCnt="3" custScaleX="1213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2BD06B-E353-4215-9439-144162B1F0DC}" type="pres">
      <dgm:prSet presAssocID="{CF7BCF10-20B0-45AC-A998-15D03C9E6C30}" presName="Triangle" presStyleLbl="alignNode1" presStyleIdx="3" presStyleCnt="5"/>
      <dgm:spPr/>
    </dgm:pt>
    <dgm:pt modelId="{42976178-621C-4ADB-B35A-172D31DAD722}" type="pres">
      <dgm:prSet presAssocID="{8D0BFEF4-1629-40C6-B2D5-4B252757E405}" presName="sibTrans" presStyleCnt="0"/>
      <dgm:spPr/>
    </dgm:pt>
    <dgm:pt modelId="{56B10277-75B9-4AB4-B345-2C9F38EAEC6C}" type="pres">
      <dgm:prSet presAssocID="{8D0BFEF4-1629-40C6-B2D5-4B252757E405}" presName="space" presStyleCnt="0"/>
      <dgm:spPr/>
    </dgm:pt>
    <dgm:pt modelId="{2FB558D4-3098-45D2-A880-8A2BDDD66828}" type="pres">
      <dgm:prSet presAssocID="{AD41234A-7C91-4717-90F3-60ABCBC0702A}" presName="composite" presStyleCnt="0"/>
      <dgm:spPr/>
    </dgm:pt>
    <dgm:pt modelId="{77A08898-7504-4D37-BB01-47FB4E7E15E7}" type="pres">
      <dgm:prSet presAssocID="{AD41234A-7C91-4717-90F3-60ABCBC0702A}" presName="LShape" presStyleLbl="alignNode1" presStyleIdx="4" presStyleCnt="5"/>
      <dgm:spPr/>
    </dgm:pt>
    <dgm:pt modelId="{7FCB98BD-5FFC-4ABB-8987-597725551827}" type="pres">
      <dgm:prSet presAssocID="{AD41234A-7C91-4717-90F3-60ABCBC0702A}" presName="ParentText" presStyleLbl="revTx" presStyleIdx="2" presStyleCnt="3" custScaleX="1216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91F6C2-E96C-42F4-94C6-909EF78E7A1A}" srcId="{3AF20B6B-5052-4D81-8612-3C095DCB7C2A}" destId="{3A1DAD32-C106-474D-84B1-6AE3C78513F5}" srcOrd="0" destOrd="0" parTransId="{7995267C-64FF-4CE1-9C44-D35818EF4A2F}" sibTransId="{5A14D50D-A098-4DD7-B916-3D2A48BAC3A6}"/>
    <dgm:cxn modelId="{CEE4D0DA-A245-4A2C-A477-CBE81627AE74}" type="presOf" srcId="{3AF20B6B-5052-4D81-8612-3C095DCB7C2A}" destId="{B82945EA-D064-48C4-AA6E-D2580CFB3F9F}" srcOrd="0" destOrd="0" presId="urn:microsoft.com/office/officeart/2009/3/layout/StepUpProcess"/>
    <dgm:cxn modelId="{6E8B76CE-00B4-42B7-A072-10B8A195931A}" type="presOf" srcId="{3A1DAD32-C106-474D-84B1-6AE3C78513F5}" destId="{34ED7895-2B64-4589-A1DA-3DD3E01CB116}" srcOrd="0" destOrd="0" presId="urn:microsoft.com/office/officeart/2009/3/layout/StepUpProcess"/>
    <dgm:cxn modelId="{563B44EA-5F34-453F-A8E8-8CC2972C957C}" srcId="{3AF20B6B-5052-4D81-8612-3C095DCB7C2A}" destId="{AD41234A-7C91-4717-90F3-60ABCBC0702A}" srcOrd="2" destOrd="0" parTransId="{0F78D974-CF4A-494A-B197-3AE32B4DD8F5}" sibTransId="{0FA9E954-7588-4E62-99C9-BA2EA6322ED7}"/>
    <dgm:cxn modelId="{C0EFC594-54AC-4C59-9CB7-9E7060F6D73F}" type="presOf" srcId="{AD41234A-7C91-4717-90F3-60ABCBC0702A}" destId="{7FCB98BD-5FFC-4ABB-8987-597725551827}" srcOrd="0" destOrd="0" presId="urn:microsoft.com/office/officeart/2009/3/layout/StepUpProcess"/>
    <dgm:cxn modelId="{EF256FD6-29F4-488F-B730-B05BE0AF1449}" type="presOf" srcId="{CF7BCF10-20B0-45AC-A998-15D03C9E6C30}" destId="{ED964C41-D81E-49FF-84D3-4E66EFD4A92C}" srcOrd="0" destOrd="0" presId="urn:microsoft.com/office/officeart/2009/3/layout/StepUpProcess"/>
    <dgm:cxn modelId="{FA8BC7A4-994D-4652-99B2-EC169D322FC0}" srcId="{3AF20B6B-5052-4D81-8612-3C095DCB7C2A}" destId="{CF7BCF10-20B0-45AC-A998-15D03C9E6C30}" srcOrd="1" destOrd="0" parTransId="{1B879AF3-36FA-4329-A17E-E7AFFBA0B2EE}" sibTransId="{8D0BFEF4-1629-40C6-B2D5-4B252757E405}"/>
    <dgm:cxn modelId="{0AE5C86D-C2BE-47B4-B3C6-B00911F82DB5}" type="presParOf" srcId="{B82945EA-D064-48C4-AA6E-D2580CFB3F9F}" destId="{62F7590F-CC56-4707-8C8E-C4514F6553CA}" srcOrd="0" destOrd="0" presId="urn:microsoft.com/office/officeart/2009/3/layout/StepUpProcess"/>
    <dgm:cxn modelId="{E39CD727-3D53-4FBE-9F5C-CDD8BE85AE19}" type="presParOf" srcId="{62F7590F-CC56-4707-8C8E-C4514F6553CA}" destId="{469F5FEE-45DC-483A-8E50-8BB81BAFD53B}" srcOrd="0" destOrd="0" presId="urn:microsoft.com/office/officeart/2009/3/layout/StepUpProcess"/>
    <dgm:cxn modelId="{B55ACBE1-BBDB-4354-8EA7-9A7DC3C1FACB}" type="presParOf" srcId="{62F7590F-CC56-4707-8C8E-C4514F6553CA}" destId="{34ED7895-2B64-4589-A1DA-3DD3E01CB116}" srcOrd="1" destOrd="0" presId="urn:microsoft.com/office/officeart/2009/3/layout/StepUpProcess"/>
    <dgm:cxn modelId="{F3C80884-7CE9-4C33-996D-9403A334418B}" type="presParOf" srcId="{62F7590F-CC56-4707-8C8E-C4514F6553CA}" destId="{D9842B62-1CA4-4C6B-BDB2-AE1E5A16D1DA}" srcOrd="2" destOrd="0" presId="urn:microsoft.com/office/officeart/2009/3/layout/StepUpProcess"/>
    <dgm:cxn modelId="{A4B94302-CFAB-4535-9C0E-3AEF2BE26DDA}" type="presParOf" srcId="{B82945EA-D064-48C4-AA6E-D2580CFB3F9F}" destId="{F8B20AE9-78A1-4A10-9D01-98408D685D21}" srcOrd="1" destOrd="0" presId="urn:microsoft.com/office/officeart/2009/3/layout/StepUpProcess"/>
    <dgm:cxn modelId="{8E1E78CC-2EC8-4D73-9936-0E2A263D8035}" type="presParOf" srcId="{F8B20AE9-78A1-4A10-9D01-98408D685D21}" destId="{5F0ED0E5-E004-441B-B98D-C9020FF99E5D}" srcOrd="0" destOrd="0" presId="urn:microsoft.com/office/officeart/2009/3/layout/StepUpProcess"/>
    <dgm:cxn modelId="{F8ABCA67-8416-4DF5-95EA-78281B86D4BD}" type="presParOf" srcId="{B82945EA-D064-48C4-AA6E-D2580CFB3F9F}" destId="{C507ADF2-961F-48F8-A917-3FA4B1DA9ABC}" srcOrd="2" destOrd="0" presId="urn:microsoft.com/office/officeart/2009/3/layout/StepUpProcess"/>
    <dgm:cxn modelId="{B627EC40-DEE4-4545-9A9B-D610F2224AA6}" type="presParOf" srcId="{C507ADF2-961F-48F8-A917-3FA4B1DA9ABC}" destId="{66311384-3043-4672-8328-112575DCDB83}" srcOrd="0" destOrd="0" presId="urn:microsoft.com/office/officeart/2009/3/layout/StepUpProcess"/>
    <dgm:cxn modelId="{74E5CE8A-EAEE-41F8-9805-C1DC4A814787}" type="presParOf" srcId="{C507ADF2-961F-48F8-A917-3FA4B1DA9ABC}" destId="{ED964C41-D81E-49FF-84D3-4E66EFD4A92C}" srcOrd="1" destOrd="0" presId="urn:microsoft.com/office/officeart/2009/3/layout/StepUpProcess"/>
    <dgm:cxn modelId="{CC4B375D-DFBE-4330-8BC2-8359B5A29530}" type="presParOf" srcId="{C507ADF2-961F-48F8-A917-3FA4B1DA9ABC}" destId="{F92BD06B-E353-4215-9439-144162B1F0DC}" srcOrd="2" destOrd="0" presId="urn:microsoft.com/office/officeart/2009/3/layout/StepUpProcess"/>
    <dgm:cxn modelId="{B6601B23-91EA-47BB-AD54-471CCED659DC}" type="presParOf" srcId="{B82945EA-D064-48C4-AA6E-D2580CFB3F9F}" destId="{42976178-621C-4ADB-B35A-172D31DAD722}" srcOrd="3" destOrd="0" presId="urn:microsoft.com/office/officeart/2009/3/layout/StepUpProcess"/>
    <dgm:cxn modelId="{3BEE7C59-5D8C-4FC4-82F6-ECF90AD1D7A5}" type="presParOf" srcId="{42976178-621C-4ADB-B35A-172D31DAD722}" destId="{56B10277-75B9-4AB4-B345-2C9F38EAEC6C}" srcOrd="0" destOrd="0" presId="urn:microsoft.com/office/officeart/2009/3/layout/StepUpProcess"/>
    <dgm:cxn modelId="{3B60498A-D095-4B49-9B8C-530E2DCD483D}" type="presParOf" srcId="{B82945EA-D064-48C4-AA6E-D2580CFB3F9F}" destId="{2FB558D4-3098-45D2-A880-8A2BDDD66828}" srcOrd="4" destOrd="0" presId="urn:microsoft.com/office/officeart/2009/3/layout/StepUpProcess"/>
    <dgm:cxn modelId="{251ADA65-2FEF-4F64-A15D-203CBD7DE612}" type="presParOf" srcId="{2FB558D4-3098-45D2-A880-8A2BDDD66828}" destId="{77A08898-7504-4D37-BB01-47FB4E7E15E7}" srcOrd="0" destOrd="0" presId="urn:microsoft.com/office/officeart/2009/3/layout/StepUpProcess"/>
    <dgm:cxn modelId="{A26E188C-168B-48A3-8A3F-D1CE8C58241A}" type="presParOf" srcId="{2FB558D4-3098-45D2-A880-8A2BDDD66828}" destId="{7FCB98BD-5FFC-4ABB-8987-59772555182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28E3182-689C-4B13-8390-E0B36AC9015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565D57-2ADC-4FB0-8705-40429A33594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Иллюстрации </a:t>
          </a:r>
          <a:endParaRPr lang="ru-RU" sz="2400" b="1" dirty="0">
            <a:solidFill>
              <a:schemeClr val="tx1"/>
            </a:solidFill>
          </a:endParaRPr>
        </a:p>
      </dgm:t>
    </dgm:pt>
    <dgm:pt modelId="{41B6BBCE-C2B2-40B4-B718-5AE7C86B8B25}" type="parTrans" cxnId="{BE7A0179-7064-45B7-B551-404C53DC4C37}">
      <dgm:prSet/>
      <dgm:spPr/>
      <dgm:t>
        <a:bodyPr/>
        <a:lstStyle/>
        <a:p>
          <a:endParaRPr lang="ru-RU"/>
        </a:p>
      </dgm:t>
    </dgm:pt>
    <dgm:pt modelId="{E8C90BBF-9573-4BE3-9C04-3ECCC8371D21}" type="sibTrans" cxnId="{BE7A0179-7064-45B7-B551-404C53DC4C37}">
      <dgm:prSet/>
      <dgm:spPr/>
      <dgm:t>
        <a:bodyPr/>
        <a:lstStyle/>
        <a:p>
          <a:endParaRPr lang="ru-RU"/>
        </a:p>
      </dgm:t>
    </dgm:pt>
    <dgm:pt modelId="{B00901EA-09E8-45E2-822F-0368B41CCFBB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Слайд-шоу</a:t>
          </a:r>
          <a:endParaRPr lang="ru-RU" sz="2400" b="1" dirty="0">
            <a:solidFill>
              <a:schemeClr val="tx1"/>
            </a:solidFill>
          </a:endParaRPr>
        </a:p>
      </dgm:t>
    </dgm:pt>
    <dgm:pt modelId="{0504A3BF-E038-4074-B66C-4F1DBAD61ADE}" type="parTrans" cxnId="{691CFDCF-17DF-4C96-908D-0E3CAF6F80FD}">
      <dgm:prSet/>
      <dgm:spPr/>
      <dgm:t>
        <a:bodyPr/>
        <a:lstStyle/>
        <a:p>
          <a:endParaRPr lang="ru-RU"/>
        </a:p>
      </dgm:t>
    </dgm:pt>
    <dgm:pt modelId="{AC5B36CF-A55D-4532-8793-9B9743208842}" type="sibTrans" cxnId="{691CFDCF-17DF-4C96-908D-0E3CAF6F80FD}">
      <dgm:prSet/>
      <dgm:spPr/>
      <dgm:t>
        <a:bodyPr/>
        <a:lstStyle/>
        <a:p>
          <a:endParaRPr lang="ru-RU"/>
        </a:p>
      </dgm:t>
    </dgm:pt>
    <dgm:pt modelId="{1F7AE181-A2A9-4BA8-88DA-37A9A7C35A2A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Видеофрагменты </a:t>
          </a:r>
          <a:endParaRPr lang="ru-RU" sz="2400" b="1" dirty="0">
            <a:solidFill>
              <a:schemeClr val="tx1"/>
            </a:solidFill>
          </a:endParaRPr>
        </a:p>
      </dgm:t>
    </dgm:pt>
    <dgm:pt modelId="{287E597D-1853-407F-BFEF-F4340E917F6A}" type="parTrans" cxnId="{AECAC5D5-D18D-4AC9-92B0-B56574E90115}">
      <dgm:prSet/>
      <dgm:spPr/>
      <dgm:t>
        <a:bodyPr/>
        <a:lstStyle/>
        <a:p>
          <a:endParaRPr lang="ru-RU"/>
        </a:p>
      </dgm:t>
    </dgm:pt>
    <dgm:pt modelId="{10F5FC7C-0F73-4131-B337-878CD75CE9DF}" type="sibTrans" cxnId="{AECAC5D5-D18D-4AC9-92B0-B56574E90115}">
      <dgm:prSet/>
      <dgm:spPr/>
      <dgm:t>
        <a:bodyPr/>
        <a:lstStyle/>
        <a:p>
          <a:endParaRPr lang="ru-RU"/>
        </a:p>
      </dgm:t>
    </dgm:pt>
    <dgm:pt modelId="{5752CCC3-3DA2-42DE-828F-356C59111E65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Анимация </a:t>
          </a:r>
          <a:endParaRPr lang="ru-RU" sz="2400" b="1" dirty="0">
            <a:solidFill>
              <a:schemeClr val="tx1"/>
            </a:solidFill>
          </a:endParaRPr>
        </a:p>
      </dgm:t>
    </dgm:pt>
    <dgm:pt modelId="{7E606686-2108-4C4F-BCFD-DE8D0B7B9485}" type="parTrans" cxnId="{5C8CFFFE-7C81-4451-90CD-D5F9915F9A01}">
      <dgm:prSet/>
      <dgm:spPr/>
      <dgm:t>
        <a:bodyPr/>
        <a:lstStyle/>
        <a:p>
          <a:endParaRPr lang="ru-RU"/>
        </a:p>
      </dgm:t>
    </dgm:pt>
    <dgm:pt modelId="{579C5140-5D54-4472-A7EE-51EC1C2AE4CF}" type="sibTrans" cxnId="{5C8CFFFE-7C81-4451-90CD-D5F9915F9A01}">
      <dgm:prSet/>
      <dgm:spPr/>
      <dgm:t>
        <a:bodyPr/>
        <a:lstStyle/>
        <a:p>
          <a:endParaRPr lang="ru-RU"/>
        </a:p>
      </dgm:t>
    </dgm:pt>
    <dgm:pt modelId="{A5248511-9745-4E94-B144-AC75FDF5A892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Интерактивные схемы и рисунки</a:t>
          </a:r>
          <a:endParaRPr lang="ru-RU" sz="2400" b="1" dirty="0">
            <a:solidFill>
              <a:schemeClr val="tx1"/>
            </a:solidFill>
          </a:endParaRPr>
        </a:p>
      </dgm:t>
    </dgm:pt>
    <dgm:pt modelId="{C7671A97-EDD8-49EA-BD8A-83001372BCE0}" type="parTrans" cxnId="{B41094A5-6F9E-4AA1-A7EA-5E992B5265D5}">
      <dgm:prSet/>
      <dgm:spPr/>
      <dgm:t>
        <a:bodyPr/>
        <a:lstStyle/>
        <a:p>
          <a:endParaRPr lang="ru-RU"/>
        </a:p>
      </dgm:t>
    </dgm:pt>
    <dgm:pt modelId="{407469E4-349D-41F3-812D-23B1D274FA95}" type="sibTrans" cxnId="{B41094A5-6F9E-4AA1-A7EA-5E992B5265D5}">
      <dgm:prSet/>
      <dgm:spPr/>
      <dgm:t>
        <a:bodyPr/>
        <a:lstStyle/>
        <a:p>
          <a:endParaRPr lang="ru-RU"/>
        </a:p>
      </dgm:t>
    </dgm:pt>
    <dgm:pt modelId="{70530A73-70AF-4750-9951-792CEA4FA0E8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Мультимедийные презентации</a:t>
          </a:r>
          <a:endParaRPr lang="ru-RU" sz="2400" b="1" dirty="0">
            <a:solidFill>
              <a:schemeClr val="tx1"/>
            </a:solidFill>
          </a:endParaRPr>
        </a:p>
      </dgm:t>
    </dgm:pt>
    <dgm:pt modelId="{D1A5E3CB-AFCF-4A7A-8A35-7B42A1F98B41}" type="parTrans" cxnId="{1B171DD4-22D2-4CAE-8A21-0F246E10952D}">
      <dgm:prSet/>
      <dgm:spPr/>
      <dgm:t>
        <a:bodyPr/>
        <a:lstStyle/>
        <a:p>
          <a:endParaRPr lang="ru-RU"/>
        </a:p>
      </dgm:t>
    </dgm:pt>
    <dgm:pt modelId="{66811B5A-D847-4A3F-B0DF-F9DC90F2833F}" type="sibTrans" cxnId="{1B171DD4-22D2-4CAE-8A21-0F246E10952D}">
      <dgm:prSet/>
      <dgm:spPr/>
      <dgm:t>
        <a:bodyPr/>
        <a:lstStyle/>
        <a:p>
          <a:endParaRPr lang="ru-RU"/>
        </a:p>
      </dgm:t>
    </dgm:pt>
    <dgm:pt modelId="{74532C8C-102C-4F6F-B8E4-C0F18C0E98BC}" type="pres">
      <dgm:prSet presAssocID="{D28E3182-689C-4B13-8390-E0B36AC9015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742165-E458-45A2-9C1E-736C70D6EA76}" type="pres">
      <dgm:prSet presAssocID="{36565D57-2ADC-4FB0-8705-40429A33594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56E415-1BE8-4372-8A4F-C65528977272}" type="pres">
      <dgm:prSet presAssocID="{E8C90BBF-9573-4BE3-9C04-3ECCC8371D21}" presName="sibTrans" presStyleCnt="0"/>
      <dgm:spPr/>
    </dgm:pt>
    <dgm:pt modelId="{D834AD1C-C986-47A3-8BB9-D75F1358CCFA}" type="pres">
      <dgm:prSet presAssocID="{B00901EA-09E8-45E2-822F-0368B41CCFB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1EAA7-333A-4625-80E3-D0325FF5EEC9}" type="pres">
      <dgm:prSet presAssocID="{AC5B36CF-A55D-4532-8793-9B9743208842}" presName="sibTrans" presStyleCnt="0"/>
      <dgm:spPr/>
    </dgm:pt>
    <dgm:pt modelId="{807C73F8-1B1F-4EA2-A6D3-D662800F7887}" type="pres">
      <dgm:prSet presAssocID="{1F7AE181-A2A9-4BA8-88DA-37A9A7C35A2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3AC2F-BAC8-4BCF-9244-87BDB25A3261}" type="pres">
      <dgm:prSet presAssocID="{10F5FC7C-0F73-4131-B337-878CD75CE9DF}" presName="sibTrans" presStyleCnt="0"/>
      <dgm:spPr/>
    </dgm:pt>
    <dgm:pt modelId="{94448B11-D6AB-4B6F-977D-C33117F775E4}" type="pres">
      <dgm:prSet presAssocID="{5752CCC3-3DA2-42DE-828F-356C59111E65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D36B9-4D6A-4A56-ADD9-5C786FF98031}" type="pres">
      <dgm:prSet presAssocID="{579C5140-5D54-4472-A7EE-51EC1C2AE4CF}" presName="sibTrans" presStyleCnt="0"/>
      <dgm:spPr/>
    </dgm:pt>
    <dgm:pt modelId="{8D645EC7-14D7-4413-92DA-A8710797F2BC}" type="pres">
      <dgm:prSet presAssocID="{A5248511-9745-4E94-B144-AC75FDF5A892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B0F0A-2793-4FB4-9DFC-DD2929E738C5}" type="pres">
      <dgm:prSet presAssocID="{407469E4-349D-41F3-812D-23B1D274FA95}" presName="sibTrans" presStyleCnt="0"/>
      <dgm:spPr/>
    </dgm:pt>
    <dgm:pt modelId="{2EFA1212-55AB-401E-82B8-312D7F9643F1}" type="pres">
      <dgm:prSet presAssocID="{70530A73-70AF-4750-9951-792CEA4FA0E8}" presName="node" presStyleLbl="node1" presStyleIdx="5" presStyleCnt="6" custScaleX="112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1CFDCF-17DF-4C96-908D-0E3CAF6F80FD}" srcId="{D28E3182-689C-4B13-8390-E0B36AC90150}" destId="{B00901EA-09E8-45E2-822F-0368B41CCFBB}" srcOrd="1" destOrd="0" parTransId="{0504A3BF-E038-4074-B66C-4F1DBAD61ADE}" sibTransId="{AC5B36CF-A55D-4532-8793-9B9743208842}"/>
    <dgm:cxn modelId="{AECAC5D5-D18D-4AC9-92B0-B56574E90115}" srcId="{D28E3182-689C-4B13-8390-E0B36AC90150}" destId="{1F7AE181-A2A9-4BA8-88DA-37A9A7C35A2A}" srcOrd="2" destOrd="0" parTransId="{287E597D-1853-407F-BFEF-F4340E917F6A}" sibTransId="{10F5FC7C-0F73-4131-B337-878CD75CE9DF}"/>
    <dgm:cxn modelId="{3B772B5C-911B-4ADE-8945-49989AF4537F}" type="presOf" srcId="{1F7AE181-A2A9-4BA8-88DA-37A9A7C35A2A}" destId="{807C73F8-1B1F-4EA2-A6D3-D662800F7887}" srcOrd="0" destOrd="0" presId="urn:microsoft.com/office/officeart/2005/8/layout/default"/>
    <dgm:cxn modelId="{64794D08-C49D-4C91-BCBF-D9A09FF43D63}" type="presOf" srcId="{5752CCC3-3DA2-42DE-828F-356C59111E65}" destId="{94448B11-D6AB-4B6F-977D-C33117F775E4}" srcOrd="0" destOrd="0" presId="urn:microsoft.com/office/officeart/2005/8/layout/default"/>
    <dgm:cxn modelId="{F935151D-C70F-4FE1-8F34-937133E737E3}" type="presOf" srcId="{70530A73-70AF-4750-9951-792CEA4FA0E8}" destId="{2EFA1212-55AB-401E-82B8-312D7F9643F1}" srcOrd="0" destOrd="0" presId="urn:microsoft.com/office/officeart/2005/8/layout/default"/>
    <dgm:cxn modelId="{5B9DB331-F0DF-4AC6-B6AA-D52B1B4B3EDA}" type="presOf" srcId="{B00901EA-09E8-45E2-822F-0368B41CCFBB}" destId="{D834AD1C-C986-47A3-8BB9-D75F1358CCFA}" srcOrd="0" destOrd="0" presId="urn:microsoft.com/office/officeart/2005/8/layout/default"/>
    <dgm:cxn modelId="{1B171DD4-22D2-4CAE-8A21-0F246E10952D}" srcId="{D28E3182-689C-4B13-8390-E0B36AC90150}" destId="{70530A73-70AF-4750-9951-792CEA4FA0E8}" srcOrd="5" destOrd="0" parTransId="{D1A5E3CB-AFCF-4A7A-8A35-7B42A1F98B41}" sibTransId="{66811B5A-D847-4A3F-B0DF-F9DC90F2833F}"/>
    <dgm:cxn modelId="{BE7A0179-7064-45B7-B551-404C53DC4C37}" srcId="{D28E3182-689C-4B13-8390-E0B36AC90150}" destId="{36565D57-2ADC-4FB0-8705-40429A335946}" srcOrd="0" destOrd="0" parTransId="{41B6BBCE-C2B2-40B4-B718-5AE7C86B8B25}" sibTransId="{E8C90BBF-9573-4BE3-9C04-3ECCC8371D21}"/>
    <dgm:cxn modelId="{7399FD1F-6C59-4D18-8B29-3F76F6BF3EDE}" type="presOf" srcId="{36565D57-2ADC-4FB0-8705-40429A335946}" destId="{FF742165-E458-45A2-9C1E-736C70D6EA76}" srcOrd="0" destOrd="0" presId="urn:microsoft.com/office/officeart/2005/8/layout/default"/>
    <dgm:cxn modelId="{C8CB4E24-ADF4-4233-B54A-DCF4AAD69453}" type="presOf" srcId="{D28E3182-689C-4B13-8390-E0B36AC90150}" destId="{74532C8C-102C-4F6F-B8E4-C0F18C0E98BC}" srcOrd="0" destOrd="0" presId="urn:microsoft.com/office/officeart/2005/8/layout/default"/>
    <dgm:cxn modelId="{B41094A5-6F9E-4AA1-A7EA-5E992B5265D5}" srcId="{D28E3182-689C-4B13-8390-E0B36AC90150}" destId="{A5248511-9745-4E94-B144-AC75FDF5A892}" srcOrd="4" destOrd="0" parTransId="{C7671A97-EDD8-49EA-BD8A-83001372BCE0}" sibTransId="{407469E4-349D-41F3-812D-23B1D274FA95}"/>
    <dgm:cxn modelId="{5C8CFFFE-7C81-4451-90CD-D5F9915F9A01}" srcId="{D28E3182-689C-4B13-8390-E0B36AC90150}" destId="{5752CCC3-3DA2-42DE-828F-356C59111E65}" srcOrd="3" destOrd="0" parTransId="{7E606686-2108-4C4F-BCFD-DE8D0B7B9485}" sibTransId="{579C5140-5D54-4472-A7EE-51EC1C2AE4CF}"/>
    <dgm:cxn modelId="{EF980165-AAAA-47BF-953B-12B2541F9D56}" type="presOf" srcId="{A5248511-9745-4E94-B144-AC75FDF5A892}" destId="{8D645EC7-14D7-4413-92DA-A8710797F2BC}" srcOrd="0" destOrd="0" presId="urn:microsoft.com/office/officeart/2005/8/layout/default"/>
    <dgm:cxn modelId="{F5681F70-10C2-4F61-AD5A-1EC2C18E3ECE}" type="presParOf" srcId="{74532C8C-102C-4F6F-B8E4-C0F18C0E98BC}" destId="{FF742165-E458-45A2-9C1E-736C70D6EA76}" srcOrd="0" destOrd="0" presId="urn:microsoft.com/office/officeart/2005/8/layout/default"/>
    <dgm:cxn modelId="{2499029F-0B65-4B54-B659-62F1D5AB9CDB}" type="presParOf" srcId="{74532C8C-102C-4F6F-B8E4-C0F18C0E98BC}" destId="{4D56E415-1BE8-4372-8A4F-C65528977272}" srcOrd="1" destOrd="0" presId="urn:microsoft.com/office/officeart/2005/8/layout/default"/>
    <dgm:cxn modelId="{C6DF6AFE-849F-4E5C-9B41-92C107CA736F}" type="presParOf" srcId="{74532C8C-102C-4F6F-B8E4-C0F18C0E98BC}" destId="{D834AD1C-C986-47A3-8BB9-D75F1358CCFA}" srcOrd="2" destOrd="0" presId="urn:microsoft.com/office/officeart/2005/8/layout/default"/>
    <dgm:cxn modelId="{BA884715-39C7-465B-BFAD-B0DB919EB73B}" type="presParOf" srcId="{74532C8C-102C-4F6F-B8E4-C0F18C0E98BC}" destId="{0991EAA7-333A-4625-80E3-D0325FF5EEC9}" srcOrd="3" destOrd="0" presId="urn:microsoft.com/office/officeart/2005/8/layout/default"/>
    <dgm:cxn modelId="{5BF0A7D4-2E87-4932-A07E-649B06BE02CB}" type="presParOf" srcId="{74532C8C-102C-4F6F-B8E4-C0F18C0E98BC}" destId="{807C73F8-1B1F-4EA2-A6D3-D662800F7887}" srcOrd="4" destOrd="0" presId="urn:microsoft.com/office/officeart/2005/8/layout/default"/>
    <dgm:cxn modelId="{4BA445A1-0B18-433D-8FE9-B1E06F71121C}" type="presParOf" srcId="{74532C8C-102C-4F6F-B8E4-C0F18C0E98BC}" destId="{B283AC2F-BAC8-4BCF-9244-87BDB25A3261}" srcOrd="5" destOrd="0" presId="urn:microsoft.com/office/officeart/2005/8/layout/default"/>
    <dgm:cxn modelId="{2BEE029D-6D4C-40F6-A5B9-7D4D46DC833C}" type="presParOf" srcId="{74532C8C-102C-4F6F-B8E4-C0F18C0E98BC}" destId="{94448B11-D6AB-4B6F-977D-C33117F775E4}" srcOrd="6" destOrd="0" presId="urn:microsoft.com/office/officeart/2005/8/layout/default"/>
    <dgm:cxn modelId="{9DAF585B-D8EF-4442-98F8-0A581C0EE774}" type="presParOf" srcId="{74532C8C-102C-4F6F-B8E4-C0F18C0E98BC}" destId="{6E0D36B9-4D6A-4A56-ADD9-5C786FF98031}" srcOrd="7" destOrd="0" presId="urn:microsoft.com/office/officeart/2005/8/layout/default"/>
    <dgm:cxn modelId="{DA3C9195-3127-4EC4-B631-86309299A047}" type="presParOf" srcId="{74532C8C-102C-4F6F-B8E4-C0F18C0E98BC}" destId="{8D645EC7-14D7-4413-92DA-A8710797F2BC}" srcOrd="8" destOrd="0" presId="urn:microsoft.com/office/officeart/2005/8/layout/default"/>
    <dgm:cxn modelId="{8991C95D-3AAB-4CED-A1C5-AE18E85BE37E}" type="presParOf" srcId="{74532C8C-102C-4F6F-B8E4-C0F18C0E98BC}" destId="{15CB0F0A-2793-4FB4-9DFC-DD2929E738C5}" srcOrd="9" destOrd="0" presId="urn:microsoft.com/office/officeart/2005/8/layout/default"/>
    <dgm:cxn modelId="{27699691-9F1D-4E94-8ADA-CCE4D706CFF9}" type="presParOf" srcId="{74532C8C-102C-4F6F-B8E4-C0F18C0E98BC}" destId="{2EFA1212-55AB-401E-82B8-312D7F9643F1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FE8202-2430-4695-A8D8-FA6A1836FC0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294764-B075-44BC-9DE7-3C6605C6C8A3}">
      <dgm:prSet phldrT="[Текст]"/>
      <dgm:spPr/>
      <dgm:t>
        <a:bodyPr/>
        <a:lstStyle/>
        <a:p>
          <a:r>
            <a:rPr lang="ru-RU" dirty="0" smtClean="0"/>
            <a:t>Работа с тренажерами</a:t>
          </a:r>
          <a:endParaRPr lang="ru-RU" dirty="0"/>
        </a:p>
      </dgm:t>
    </dgm:pt>
    <dgm:pt modelId="{47C16EA0-5F3E-45B1-BEF6-0883114127E8}" type="parTrans" cxnId="{FB50037D-FA48-488D-B914-92011D15C748}">
      <dgm:prSet/>
      <dgm:spPr/>
      <dgm:t>
        <a:bodyPr/>
        <a:lstStyle/>
        <a:p>
          <a:endParaRPr lang="ru-RU"/>
        </a:p>
      </dgm:t>
    </dgm:pt>
    <dgm:pt modelId="{F4111CB5-1D5C-4C26-B016-7C0A50B3F8D1}" type="sibTrans" cxnId="{FB50037D-FA48-488D-B914-92011D15C748}">
      <dgm:prSet/>
      <dgm:spPr/>
      <dgm:t>
        <a:bodyPr/>
        <a:lstStyle/>
        <a:p>
          <a:endParaRPr lang="ru-RU"/>
        </a:p>
      </dgm:t>
    </dgm:pt>
    <dgm:pt modelId="{A473C7AD-CB89-493B-BC36-3BF3B11098E1}">
      <dgm:prSet phldrT="[Текст]"/>
      <dgm:spPr/>
      <dgm:t>
        <a:bodyPr/>
        <a:lstStyle/>
        <a:p>
          <a:r>
            <a:rPr lang="ru-RU" dirty="0" smtClean="0"/>
            <a:t>Тестовая работа</a:t>
          </a:r>
          <a:endParaRPr lang="ru-RU" dirty="0"/>
        </a:p>
      </dgm:t>
    </dgm:pt>
    <dgm:pt modelId="{863C8419-913D-48D1-8077-5A3BD1EE83B6}" type="parTrans" cxnId="{C0A675ED-B1CB-42BB-AE67-A8E9DB8EF909}">
      <dgm:prSet/>
      <dgm:spPr/>
      <dgm:t>
        <a:bodyPr/>
        <a:lstStyle/>
        <a:p>
          <a:endParaRPr lang="ru-RU"/>
        </a:p>
      </dgm:t>
    </dgm:pt>
    <dgm:pt modelId="{62AE596B-B1F8-44F9-9E6B-2F60F2CEF6CB}" type="sibTrans" cxnId="{C0A675ED-B1CB-42BB-AE67-A8E9DB8EF909}">
      <dgm:prSet/>
      <dgm:spPr/>
      <dgm:t>
        <a:bodyPr/>
        <a:lstStyle/>
        <a:p>
          <a:endParaRPr lang="ru-RU"/>
        </a:p>
      </dgm:t>
    </dgm:pt>
    <dgm:pt modelId="{803520A1-57C4-4F87-B08F-2920F0411633}">
      <dgm:prSet phldrT="[Текст]"/>
      <dgm:spPr/>
      <dgm:t>
        <a:bodyPr/>
        <a:lstStyle/>
        <a:p>
          <a:r>
            <a:rPr lang="ru-RU" dirty="0" smtClean="0"/>
            <a:t>Виртуальные лабораторные работы</a:t>
          </a:r>
          <a:endParaRPr lang="ru-RU" dirty="0"/>
        </a:p>
      </dgm:t>
    </dgm:pt>
    <dgm:pt modelId="{13AB0817-5666-4617-B6CE-746C87025F1A}" type="parTrans" cxnId="{04A9F293-B983-4365-A4F5-0B8E2A5CBDA5}">
      <dgm:prSet/>
      <dgm:spPr/>
      <dgm:t>
        <a:bodyPr/>
        <a:lstStyle/>
        <a:p>
          <a:endParaRPr lang="ru-RU"/>
        </a:p>
      </dgm:t>
    </dgm:pt>
    <dgm:pt modelId="{832E0352-246D-432F-B29E-495F5E216134}" type="sibTrans" cxnId="{04A9F293-B983-4365-A4F5-0B8E2A5CBDA5}">
      <dgm:prSet/>
      <dgm:spPr/>
      <dgm:t>
        <a:bodyPr/>
        <a:lstStyle/>
        <a:p>
          <a:endParaRPr lang="ru-RU"/>
        </a:p>
      </dgm:t>
    </dgm:pt>
    <dgm:pt modelId="{BC8D63F4-32C9-43B2-AAC5-18FF0E951561}">
      <dgm:prSet phldrT="[Текст]"/>
      <dgm:spPr/>
      <dgm:t>
        <a:bodyPr/>
        <a:lstStyle/>
        <a:p>
          <a:r>
            <a:rPr lang="ru-RU" dirty="0" smtClean="0"/>
            <a:t>Интерактивные задания</a:t>
          </a:r>
          <a:endParaRPr lang="ru-RU" dirty="0"/>
        </a:p>
      </dgm:t>
    </dgm:pt>
    <dgm:pt modelId="{B5A6B8CB-1EFE-412E-9E87-D9FA8CD50FC6}" type="parTrans" cxnId="{E65E8855-9740-4F05-837F-134DD0C8AFBB}">
      <dgm:prSet/>
      <dgm:spPr/>
      <dgm:t>
        <a:bodyPr/>
        <a:lstStyle/>
        <a:p>
          <a:endParaRPr lang="ru-RU"/>
        </a:p>
      </dgm:t>
    </dgm:pt>
    <dgm:pt modelId="{6207ACED-E573-4754-9614-D652EFF480DA}" type="sibTrans" cxnId="{E65E8855-9740-4F05-837F-134DD0C8AFBB}">
      <dgm:prSet/>
      <dgm:spPr/>
      <dgm:t>
        <a:bodyPr/>
        <a:lstStyle/>
        <a:p>
          <a:endParaRPr lang="ru-RU"/>
        </a:p>
      </dgm:t>
    </dgm:pt>
    <dgm:pt modelId="{FC3AC80D-3E34-4AA3-B170-388894A8F1E5}" type="pres">
      <dgm:prSet presAssocID="{33FE8202-2430-4695-A8D8-FA6A1836FC0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6410CC-9BFB-4521-BE17-CC8D233C694F}" type="pres">
      <dgm:prSet presAssocID="{6E294764-B075-44BC-9DE7-3C6605C6C8A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1A96A4-E5C0-44FF-9029-E9E84FA0E374}" type="pres">
      <dgm:prSet presAssocID="{F4111CB5-1D5C-4C26-B016-7C0A50B3F8D1}" presName="sibTrans" presStyleCnt="0"/>
      <dgm:spPr/>
    </dgm:pt>
    <dgm:pt modelId="{F0E71E9E-B6C2-4D9B-A2F1-4A7E276A032C}" type="pres">
      <dgm:prSet presAssocID="{A473C7AD-CB89-493B-BC36-3BF3B11098E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7C5072-70C9-4B88-AF7F-200348E1B614}" type="pres">
      <dgm:prSet presAssocID="{62AE596B-B1F8-44F9-9E6B-2F60F2CEF6CB}" presName="sibTrans" presStyleCnt="0"/>
      <dgm:spPr/>
    </dgm:pt>
    <dgm:pt modelId="{67F6309E-C14C-457E-A824-E02538890FFD}" type="pres">
      <dgm:prSet presAssocID="{803520A1-57C4-4F87-B08F-2920F041163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8F164A-EA39-4F13-A46D-6ECF361EAD16}" type="pres">
      <dgm:prSet presAssocID="{832E0352-246D-432F-B29E-495F5E216134}" presName="sibTrans" presStyleCnt="0"/>
      <dgm:spPr/>
    </dgm:pt>
    <dgm:pt modelId="{18AF293E-1350-4552-BB93-EF02DF36F955}" type="pres">
      <dgm:prSet presAssocID="{BC8D63F4-32C9-43B2-AAC5-18FF0E95156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64B9A3-FBF0-4038-8A3D-C08FD65BB412}" type="presOf" srcId="{33FE8202-2430-4695-A8D8-FA6A1836FC0F}" destId="{FC3AC80D-3E34-4AA3-B170-388894A8F1E5}" srcOrd="0" destOrd="0" presId="urn:microsoft.com/office/officeart/2005/8/layout/default"/>
    <dgm:cxn modelId="{E65E8855-9740-4F05-837F-134DD0C8AFBB}" srcId="{33FE8202-2430-4695-A8D8-FA6A1836FC0F}" destId="{BC8D63F4-32C9-43B2-AAC5-18FF0E951561}" srcOrd="3" destOrd="0" parTransId="{B5A6B8CB-1EFE-412E-9E87-D9FA8CD50FC6}" sibTransId="{6207ACED-E573-4754-9614-D652EFF480DA}"/>
    <dgm:cxn modelId="{4AAC389F-6B3D-4BF0-A321-469A3AC7BBC4}" type="presOf" srcId="{803520A1-57C4-4F87-B08F-2920F0411633}" destId="{67F6309E-C14C-457E-A824-E02538890FFD}" srcOrd="0" destOrd="0" presId="urn:microsoft.com/office/officeart/2005/8/layout/default"/>
    <dgm:cxn modelId="{B998C9EF-05F3-4929-A18B-B186B3D77B64}" type="presOf" srcId="{6E294764-B075-44BC-9DE7-3C6605C6C8A3}" destId="{776410CC-9BFB-4521-BE17-CC8D233C694F}" srcOrd="0" destOrd="0" presId="urn:microsoft.com/office/officeart/2005/8/layout/default"/>
    <dgm:cxn modelId="{EEACFE6F-1EA1-41E5-99AA-436B4D8038B3}" type="presOf" srcId="{A473C7AD-CB89-493B-BC36-3BF3B11098E1}" destId="{F0E71E9E-B6C2-4D9B-A2F1-4A7E276A032C}" srcOrd="0" destOrd="0" presId="urn:microsoft.com/office/officeart/2005/8/layout/default"/>
    <dgm:cxn modelId="{857E57D0-C6F5-410D-A3EE-DD8C909291B6}" type="presOf" srcId="{BC8D63F4-32C9-43B2-AAC5-18FF0E951561}" destId="{18AF293E-1350-4552-BB93-EF02DF36F955}" srcOrd="0" destOrd="0" presId="urn:microsoft.com/office/officeart/2005/8/layout/default"/>
    <dgm:cxn modelId="{C0A675ED-B1CB-42BB-AE67-A8E9DB8EF909}" srcId="{33FE8202-2430-4695-A8D8-FA6A1836FC0F}" destId="{A473C7AD-CB89-493B-BC36-3BF3B11098E1}" srcOrd="1" destOrd="0" parTransId="{863C8419-913D-48D1-8077-5A3BD1EE83B6}" sibTransId="{62AE596B-B1F8-44F9-9E6B-2F60F2CEF6CB}"/>
    <dgm:cxn modelId="{04A9F293-B983-4365-A4F5-0B8E2A5CBDA5}" srcId="{33FE8202-2430-4695-A8D8-FA6A1836FC0F}" destId="{803520A1-57C4-4F87-B08F-2920F0411633}" srcOrd="2" destOrd="0" parTransId="{13AB0817-5666-4617-B6CE-746C87025F1A}" sibTransId="{832E0352-246D-432F-B29E-495F5E216134}"/>
    <dgm:cxn modelId="{FB50037D-FA48-488D-B914-92011D15C748}" srcId="{33FE8202-2430-4695-A8D8-FA6A1836FC0F}" destId="{6E294764-B075-44BC-9DE7-3C6605C6C8A3}" srcOrd="0" destOrd="0" parTransId="{47C16EA0-5F3E-45B1-BEF6-0883114127E8}" sibTransId="{F4111CB5-1D5C-4C26-B016-7C0A50B3F8D1}"/>
    <dgm:cxn modelId="{242781BB-474A-40EB-9FCF-5D4E4EE5B187}" type="presParOf" srcId="{FC3AC80D-3E34-4AA3-B170-388894A8F1E5}" destId="{776410CC-9BFB-4521-BE17-CC8D233C694F}" srcOrd="0" destOrd="0" presId="urn:microsoft.com/office/officeart/2005/8/layout/default"/>
    <dgm:cxn modelId="{C6323F72-CE42-445F-B60F-12BC99F76225}" type="presParOf" srcId="{FC3AC80D-3E34-4AA3-B170-388894A8F1E5}" destId="{7D1A96A4-E5C0-44FF-9029-E9E84FA0E374}" srcOrd="1" destOrd="0" presId="urn:microsoft.com/office/officeart/2005/8/layout/default"/>
    <dgm:cxn modelId="{F36FC53F-4F79-444F-A8B6-D67CC5534537}" type="presParOf" srcId="{FC3AC80D-3E34-4AA3-B170-388894A8F1E5}" destId="{F0E71E9E-B6C2-4D9B-A2F1-4A7E276A032C}" srcOrd="2" destOrd="0" presId="urn:microsoft.com/office/officeart/2005/8/layout/default"/>
    <dgm:cxn modelId="{831C7AFB-33BF-44BD-B6B0-A91A1ABEDF23}" type="presParOf" srcId="{FC3AC80D-3E34-4AA3-B170-388894A8F1E5}" destId="{D87C5072-70C9-4B88-AF7F-200348E1B614}" srcOrd="3" destOrd="0" presId="urn:microsoft.com/office/officeart/2005/8/layout/default"/>
    <dgm:cxn modelId="{2602D0C9-F82F-4D23-9C64-ADBA593DE57B}" type="presParOf" srcId="{FC3AC80D-3E34-4AA3-B170-388894A8F1E5}" destId="{67F6309E-C14C-457E-A824-E02538890FFD}" srcOrd="4" destOrd="0" presId="urn:microsoft.com/office/officeart/2005/8/layout/default"/>
    <dgm:cxn modelId="{9380CCA9-BD08-4655-B28C-CA6574683616}" type="presParOf" srcId="{FC3AC80D-3E34-4AA3-B170-388894A8F1E5}" destId="{DA8F164A-EA39-4F13-A46D-6ECF361EAD16}" srcOrd="5" destOrd="0" presId="urn:microsoft.com/office/officeart/2005/8/layout/default"/>
    <dgm:cxn modelId="{1961AD49-A955-46F0-9723-D8C18261A157}" type="presParOf" srcId="{FC3AC80D-3E34-4AA3-B170-388894A8F1E5}" destId="{18AF293E-1350-4552-BB93-EF02DF36F955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473A1E-D8B7-4E51-B832-03896E482ED3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24EC10-2F03-4577-B4D3-1FA52CFE0B5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ИКТ</a:t>
          </a:r>
          <a:endParaRPr lang="ru-RU" sz="2400" b="1" dirty="0">
            <a:solidFill>
              <a:schemeClr val="tx1"/>
            </a:solidFill>
          </a:endParaRPr>
        </a:p>
      </dgm:t>
    </dgm:pt>
    <dgm:pt modelId="{1E7A56F6-7995-4895-A6A2-BCD52E0CCCAE}" type="parTrans" cxnId="{F4F50801-2F61-4D50-921A-0702191D9DB8}">
      <dgm:prSet/>
      <dgm:spPr/>
      <dgm:t>
        <a:bodyPr/>
        <a:lstStyle/>
        <a:p>
          <a:endParaRPr lang="ru-RU"/>
        </a:p>
      </dgm:t>
    </dgm:pt>
    <dgm:pt modelId="{CF9362E8-4A60-4E1F-A39E-CE2E2C5FBC42}" type="sibTrans" cxnId="{F4F50801-2F61-4D50-921A-0702191D9DB8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155FC227-962E-4DCD-904E-CFCC9EA609F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Интерес </a:t>
          </a:r>
          <a:endParaRPr lang="ru-RU" sz="2400" b="1" dirty="0">
            <a:solidFill>
              <a:schemeClr val="tx1"/>
            </a:solidFill>
          </a:endParaRPr>
        </a:p>
      </dgm:t>
    </dgm:pt>
    <dgm:pt modelId="{3CA7C9B4-D4A9-491A-995F-E63813450FAC}" type="parTrans" cxnId="{29F37243-3EA0-4DB4-B356-D0C4FEAC8AE3}">
      <dgm:prSet/>
      <dgm:spPr/>
      <dgm:t>
        <a:bodyPr/>
        <a:lstStyle/>
        <a:p>
          <a:endParaRPr lang="ru-RU"/>
        </a:p>
      </dgm:t>
    </dgm:pt>
    <dgm:pt modelId="{1D92BCEF-2613-45C6-9A70-BA5119375C40}" type="sibTrans" cxnId="{29F37243-3EA0-4DB4-B356-D0C4FEAC8AE3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19267227-1DBC-4D65-8BC6-9B182D4854E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Положительная учебная мотивация</a:t>
          </a:r>
          <a:endParaRPr lang="ru-RU" sz="2400" b="1" dirty="0">
            <a:solidFill>
              <a:schemeClr val="tx1"/>
            </a:solidFill>
          </a:endParaRPr>
        </a:p>
      </dgm:t>
    </dgm:pt>
    <dgm:pt modelId="{8EFD8A63-8407-46F5-971B-7DFEE7DA8072}" type="parTrans" cxnId="{8A52E761-7184-4F19-9DDC-8001546DC25E}">
      <dgm:prSet/>
      <dgm:spPr/>
      <dgm:t>
        <a:bodyPr/>
        <a:lstStyle/>
        <a:p>
          <a:endParaRPr lang="ru-RU"/>
        </a:p>
      </dgm:t>
    </dgm:pt>
    <dgm:pt modelId="{143A6811-485D-4266-B346-A9630BB3ABEB}" type="sibTrans" cxnId="{8A52E761-7184-4F19-9DDC-8001546DC25E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3D6AFCF0-B35C-4718-A98C-F441D73F50C1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Комфортная среда</a:t>
          </a:r>
          <a:endParaRPr lang="ru-RU" sz="2400" b="1" dirty="0">
            <a:solidFill>
              <a:schemeClr val="tx1"/>
            </a:solidFill>
          </a:endParaRPr>
        </a:p>
      </dgm:t>
    </dgm:pt>
    <dgm:pt modelId="{063E1BEF-0901-4B59-AB69-FC70081030FE}" type="parTrans" cxnId="{DD9E46CD-7DBF-46A6-ADDC-042DA2FF279E}">
      <dgm:prSet/>
      <dgm:spPr/>
      <dgm:t>
        <a:bodyPr/>
        <a:lstStyle/>
        <a:p>
          <a:endParaRPr lang="ru-RU"/>
        </a:p>
      </dgm:t>
    </dgm:pt>
    <dgm:pt modelId="{853E81CE-FACB-4A35-AE1E-C41518E4F535}" type="sibTrans" cxnId="{DD9E46CD-7DBF-46A6-ADDC-042DA2FF279E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E881E9BB-68DD-44B8-AB61-54BE29033FE2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Метод проектов</a:t>
          </a:r>
          <a:endParaRPr lang="ru-RU" sz="2400" b="1" dirty="0">
            <a:solidFill>
              <a:schemeClr val="tx1"/>
            </a:solidFill>
          </a:endParaRPr>
        </a:p>
      </dgm:t>
    </dgm:pt>
    <dgm:pt modelId="{E27D9DB5-3690-44E2-8152-2985FEEE02B0}" type="parTrans" cxnId="{9CE4D71B-85FD-4940-B6BD-F6146BE7898A}">
      <dgm:prSet/>
      <dgm:spPr/>
      <dgm:t>
        <a:bodyPr/>
        <a:lstStyle/>
        <a:p>
          <a:endParaRPr lang="ru-RU"/>
        </a:p>
      </dgm:t>
    </dgm:pt>
    <dgm:pt modelId="{D73CA72F-3EF7-4234-A952-378D6029BFD8}" type="sibTrans" cxnId="{9CE4D71B-85FD-4940-B6BD-F6146BE7898A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A2868A5E-0AB3-4CE6-AB7E-D75BE0796616}" type="pres">
      <dgm:prSet presAssocID="{5E473A1E-D8B7-4E51-B832-03896E482ED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D83332-F273-4AD7-A139-7A35F3D08DE8}" type="pres">
      <dgm:prSet presAssocID="{B624EC10-2F03-4577-B4D3-1FA52CFE0B5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411563-24CF-40E8-A206-3DE51DCCD593}" type="pres">
      <dgm:prSet presAssocID="{B624EC10-2F03-4577-B4D3-1FA52CFE0B54}" presName="spNode" presStyleCnt="0"/>
      <dgm:spPr/>
    </dgm:pt>
    <dgm:pt modelId="{05CECD15-94EE-4DB9-8E65-DAFE9CAB40D5}" type="pres">
      <dgm:prSet presAssocID="{CF9362E8-4A60-4E1F-A39E-CE2E2C5FBC42}" presName="sibTrans" presStyleLbl="sibTrans1D1" presStyleIdx="0" presStyleCnt="5"/>
      <dgm:spPr/>
      <dgm:t>
        <a:bodyPr/>
        <a:lstStyle/>
        <a:p>
          <a:endParaRPr lang="ru-RU"/>
        </a:p>
      </dgm:t>
    </dgm:pt>
    <dgm:pt modelId="{EB7FB9C6-9CE7-4859-9598-570E9D512DAB}" type="pres">
      <dgm:prSet presAssocID="{155FC227-962E-4DCD-904E-CFCC9EA609F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3AF4AB-07CC-4843-A612-F7FD2232C40A}" type="pres">
      <dgm:prSet presAssocID="{155FC227-962E-4DCD-904E-CFCC9EA609FF}" presName="spNode" presStyleCnt="0"/>
      <dgm:spPr/>
    </dgm:pt>
    <dgm:pt modelId="{90CAFA0A-BE5D-4331-82FC-0ECE0F19624C}" type="pres">
      <dgm:prSet presAssocID="{1D92BCEF-2613-45C6-9A70-BA5119375C40}" presName="sibTrans" presStyleLbl="sibTrans1D1" presStyleIdx="1" presStyleCnt="5"/>
      <dgm:spPr/>
      <dgm:t>
        <a:bodyPr/>
        <a:lstStyle/>
        <a:p>
          <a:endParaRPr lang="ru-RU"/>
        </a:p>
      </dgm:t>
    </dgm:pt>
    <dgm:pt modelId="{8956276F-A9C8-4204-A2E5-41D7EF446FE6}" type="pres">
      <dgm:prSet presAssocID="{19267227-1DBC-4D65-8BC6-9B182D4854EF}" presName="node" presStyleLbl="node1" presStyleIdx="2" presStyleCnt="5" custScaleX="189542" custRadScaleRad="100823" custRadScaleInc="-60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B2B5B4-9076-4306-B74F-631C710EE26D}" type="pres">
      <dgm:prSet presAssocID="{19267227-1DBC-4D65-8BC6-9B182D4854EF}" presName="spNode" presStyleCnt="0"/>
      <dgm:spPr/>
    </dgm:pt>
    <dgm:pt modelId="{AC4AA327-8A5F-47D4-9416-C7C4F635BEF6}" type="pres">
      <dgm:prSet presAssocID="{143A6811-485D-4266-B346-A9630BB3ABEB}" presName="sibTrans" presStyleLbl="sibTrans1D1" presStyleIdx="2" presStyleCnt="5"/>
      <dgm:spPr/>
      <dgm:t>
        <a:bodyPr/>
        <a:lstStyle/>
        <a:p>
          <a:endParaRPr lang="ru-RU"/>
        </a:p>
      </dgm:t>
    </dgm:pt>
    <dgm:pt modelId="{AF5512F6-3394-4A36-8EA5-66BA960F01DC}" type="pres">
      <dgm:prSet presAssocID="{3D6AFCF0-B35C-4718-A98C-F441D73F50C1}" presName="node" presStyleLbl="node1" presStyleIdx="3" presStyleCnt="5" custScaleX="163702" custRadScaleRad="103333" custRadScaleInc="65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963D5B-32DE-42F4-AAEB-2C6D7488C50C}" type="pres">
      <dgm:prSet presAssocID="{3D6AFCF0-B35C-4718-A98C-F441D73F50C1}" presName="spNode" presStyleCnt="0"/>
      <dgm:spPr/>
    </dgm:pt>
    <dgm:pt modelId="{93AE7FBA-35A7-4E09-9A35-276B6387F77E}" type="pres">
      <dgm:prSet presAssocID="{853E81CE-FACB-4A35-AE1E-C41518E4F53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B6DF3AB4-591D-4D21-9711-A358D9641659}" type="pres">
      <dgm:prSet presAssocID="{E881E9BB-68DD-44B8-AB61-54BE29033FE2}" presName="node" presStyleLbl="node1" presStyleIdx="4" presStyleCnt="5" custScaleX="129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493F6B-7570-458C-BE8B-8318F84687CA}" type="pres">
      <dgm:prSet presAssocID="{E881E9BB-68DD-44B8-AB61-54BE29033FE2}" presName="spNode" presStyleCnt="0"/>
      <dgm:spPr/>
    </dgm:pt>
    <dgm:pt modelId="{2D76F41A-ABAE-4527-9A6C-8D0638CB8844}" type="pres">
      <dgm:prSet presAssocID="{D73CA72F-3EF7-4234-A952-378D6029BFD8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F4F50801-2F61-4D50-921A-0702191D9DB8}" srcId="{5E473A1E-D8B7-4E51-B832-03896E482ED3}" destId="{B624EC10-2F03-4577-B4D3-1FA52CFE0B54}" srcOrd="0" destOrd="0" parTransId="{1E7A56F6-7995-4895-A6A2-BCD52E0CCCAE}" sibTransId="{CF9362E8-4A60-4E1F-A39E-CE2E2C5FBC42}"/>
    <dgm:cxn modelId="{8A470C1D-4BEA-4530-A8BA-38B50A426C21}" type="presOf" srcId="{5E473A1E-D8B7-4E51-B832-03896E482ED3}" destId="{A2868A5E-0AB3-4CE6-AB7E-D75BE0796616}" srcOrd="0" destOrd="0" presId="urn:microsoft.com/office/officeart/2005/8/layout/cycle6"/>
    <dgm:cxn modelId="{FDEC19BB-38D3-4BD9-A0EE-5EB60F80A7C5}" type="presOf" srcId="{B624EC10-2F03-4577-B4D3-1FA52CFE0B54}" destId="{FCD83332-F273-4AD7-A139-7A35F3D08DE8}" srcOrd="0" destOrd="0" presId="urn:microsoft.com/office/officeart/2005/8/layout/cycle6"/>
    <dgm:cxn modelId="{1E5DD528-FB3D-467A-B50A-D868DA9D63DE}" type="presOf" srcId="{E881E9BB-68DD-44B8-AB61-54BE29033FE2}" destId="{B6DF3AB4-591D-4D21-9711-A358D9641659}" srcOrd="0" destOrd="0" presId="urn:microsoft.com/office/officeart/2005/8/layout/cycle6"/>
    <dgm:cxn modelId="{DD9E46CD-7DBF-46A6-ADDC-042DA2FF279E}" srcId="{5E473A1E-D8B7-4E51-B832-03896E482ED3}" destId="{3D6AFCF0-B35C-4718-A98C-F441D73F50C1}" srcOrd="3" destOrd="0" parTransId="{063E1BEF-0901-4B59-AB69-FC70081030FE}" sibTransId="{853E81CE-FACB-4A35-AE1E-C41518E4F535}"/>
    <dgm:cxn modelId="{C6243E17-907B-44DD-A108-3C88167324B6}" type="presOf" srcId="{1D92BCEF-2613-45C6-9A70-BA5119375C40}" destId="{90CAFA0A-BE5D-4331-82FC-0ECE0F19624C}" srcOrd="0" destOrd="0" presId="urn:microsoft.com/office/officeart/2005/8/layout/cycle6"/>
    <dgm:cxn modelId="{29F37243-3EA0-4DB4-B356-D0C4FEAC8AE3}" srcId="{5E473A1E-D8B7-4E51-B832-03896E482ED3}" destId="{155FC227-962E-4DCD-904E-CFCC9EA609FF}" srcOrd="1" destOrd="0" parTransId="{3CA7C9B4-D4A9-491A-995F-E63813450FAC}" sibTransId="{1D92BCEF-2613-45C6-9A70-BA5119375C40}"/>
    <dgm:cxn modelId="{CAF520C3-6C11-40F7-9821-E3279D3261AC}" type="presOf" srcId="{19267227-1DBC-4D65-8BC6-9B182D4854EF}" destId="{8956276F-A9C8-4204-A2E5-41D7EF446FE6}" srcOrd="0" destOrd="0" presId="urn:microsoft.com/office/officeart/2005/8/layout/cycle6"/>
    <dgm:cxn modelId="{8A52E761-7184-4F19-9DDC-8001546DC25E}" srcId="{5E473A1E-D8B7-4E51-B832-03896E482ED3}" destId="{19267227-1DBC-4D65-8BC6-9B182D4854EF}" srcOrd="2" destOrd="0" parTransId="{8EFD8A63-8407-46F5-971B-7DFEE7DA8072}" sibTransId="{143A6811-485D-4266-B346-A9630BB3ABEB}"/>
    <dgm:cxn modelId="{F618975D-F7F4-4A95-950B-72352B70A82A}" type="presOf" srcId="{853E81CE-FACB-4A35-AE1E-C41518E4F535}" destId="{93AE7FBA-35A7-4E09-9A35-276B6387F77E}" srcOrd="0" destOrd="0" presId="urn:microsoft.com/office/officeart/2005/8/layout/cycle6"/>
    <dgm:cxn modelId="{803272DC-EFCB-4719-8F0E-8714D9B5CCC3}" type="presOf" srcId="{3D6AFCF0-B35C-4718-A98C-F441D73F50C1}" destId="{AF5512F6-3394-4A36-8EA5-66BA960F01DC}" srcOrd="0" destOrd="0" presId="urn:microsoft.com/office/officeart/2005/8/layout/cycle6"/>
    <dgm:cxn modelId="{6E66B2AA-5D4C-4C0E-9CF0-E3C79A958245}" type="presOf" srcId="{155FC227-962E-4DCD-904E-CFCC9EA609FF}" destId="{EB7FB9C6-9CE7-4859-9598-570E9D512DAB}" srcOrd="0" destOrd="0" presId="urn:microsoft.com/office/officeart/2005/8/layout/cycle6"/>
    <dgm:cxn modelId="{305A8F2B-F693-4D55-9DD3-D04DD4EC6231}" type="presOf" srcId="{D73CA72F-3EF7-4234-A952-378D6029BFD8}" destId="{2D76F41A-ABAE-4527-9A6C-8D0638CB8844}" srcOrd="0" destOrd="0" presId="urn:microsoft.com/office/officeart/2005/8/layout/cycle6"/>
    <dgm:cxn modelId="{5D20990A-3F21-41F2-AA2B-D842756D7853}" type="presOf" srcId="{143A6811-485D-4266-B346-A9630BB3ABEB}" destId="{AC4AA327-8A5F-47D4-9416-C7C4F635BEF6}" srcOrd="0" destOrd="0" presId="urn:microsoft.com/office/officeart/2005/8/layout/cycle6"/>
    <dgm:cxn modelId="{9CE4D71B-85FD-4940-B6BD-F6146BE7898A}" srcId="{5E473A1E-D8B7-4E51-B832-03896E482ED3}" destId="{E881E9BB-68DD-44B8-AB61-54BE29033FE2}" srcOrd="4" destOrd="0" parTransId="{E27D9DB5-3690-44E2-8152-2985FEEE02B0}" sibTransId="{D73CA72F-3EF7-4234-A952-378D6029BFD8}"/>
    <dgm:cxn modelId="{CA889C57-A8F2-4F2C-9400-3F380D128054}" type="presOf" srcId="{CF9362E8-4A60-4E1F-A39E-CE2E2C5FBC42}" destId="{05CECD15-94EE-4DB9-8E65-DAFE9CAB40D5}" srcOrd="0" destOrd="0" presId="urn:microsoft.com/office/officeart/2005/8/layout/cycle6"/>
    <dgm:cxn modelId="{A391B2EB-FE52-4395-8415-90813D6B7821}" type="presParOf" srcId="{A2868A5E-0AB3-4CE6-AB7E-D75BE0796616}" destId="{FCD83332-F273-4AD7-A139-7A35F3D08DE8}" srcOrd="0" destOrd="0" presId="urn:microsoft.com/office/officeart/2005/8/layout/cycle6"/>
    <dgm:cxn modelId="{36872157-9F72-4965-9D43-76B1C1215D96}" type="presParOf" srcId="{A2868A5E-0AB3-4CE6-AB7E-D75BE0796616}" destId="{03411563-24CF-40E8-A206-3DE51DCCD593}" srcOrd="1" destOrd="0" presId="urn:microsoft.com/office/officeart/2005/8/layout/cycle6"/>
    <dgm:cxn modelId="{6D132350-5427-46DC-9E22-A9B33FAC1786}" type="presParOf" srcId="{A2868A5E-0AB3-4CE6-AB7E-D75BE0796616}" destId="{05CECD15-94EE-4DB9-8E65-DAFE9CAB40D5}" srcOrd="2" destOrd="0" presId="urn:microsoft.com/office/officeart/2005/8/layout/cycle6"/>
    <dgm:cxn modelId="{96A6BF32-622D-4BDC-A968-3BB93465EBC1}" type="presParOf" srcId="{A2868A5E-0AB3-4CE6-AB7E-D75BE0796616}" destId="{EB7FB9C6-9CE7-4859-9598-570E9D512DAB}" srcOrd="3" destOrd="0" presId="urn:microsoft.com/office/officeart/2005/8/layout/cycle6"/>
    <dgm:cxn modelId="{C9A62616-14CD-431A-9E68-50BD56D91570}" type="presParOf" srcId="{A2868A5E-0AB3-4CE6-AB7E-D75BE0796616}" destId="{263AF4AB-07CC-4843-A612-F7FD2232C40A}" srcOrd="4" destOrd="0" presId="urn:microsoft.com/office/officeart/2005/8/layout/cycle6"/>
    <dgm:cxn modelId="{2775218B-9E74-4A3D-B25F-2DC3C024D597}" type="presParOf" srcId="{A2868A5E-0AB3-4CE6-AB7E-D75BE0796616}" destId="{90CAFA0A-BE5D-4331-82FC-0ECE0F19624C}" srcOrd="5" destOrd="0" presId="urn:microsoft.com/office/officeart/2005/8/layout/cycle6"/>
    <dgm:cxn modelId="{C5CC693A-C023-4585-9858-F90BCBA217F4}" type="presParOf" srcId="{A2868A5E-0AB3-4CE6-AB7E-D75BE0796616}" destId="{8956276F-A9C8-4204-A2E5-41D7EF446FE6}" srcOrd="6" destOrd="0" presId="urn:microsoft.com/office/officeart/2005/8/layout/cycle6"/>
    <dgm:cxn modelId="{2A03FD57-1EA0-4DF4-BA07-38C084B1EF88}" type="presParOf" srcId="{A2868A5E-0AB3-4CE6-AB7E-D75BE0796616}" destId="{4DB2B5B4-9076-4306-B74F-631C710EE26D}" srcOrd="7" destOrd="0" presId="urn:microsoft.com/office/officeart/2005/8/layout/cycle6"/>
    <dgm:cxn modelId="{AE14C63D-7A4A-4F74-A7C6-C4787D9F9B46}" type="presParOf" srcId="{A2868A5E-0AB3-4CE6-AB7E-D75BE0796616}" destId="{AC4AA327-8A5F-47D4-9416-C7C4F635BEF6}" srcOrd="8" destOrd="0" presId="urn:microsoft.com/office/officeart/2005/8/layout/cycle6"/>
    <dgm:cxn modelId="{34481BE2-38A9-441D-97D6-CAC1C3FC24C3}" type="presParOf" srcId="{A2868A5E-0AB3-4CE6-AB7E-D75BE0796616}" destId="{AF5512F6-3394-4A36-8EA5-66BA960F01DC}" srcOrd="9" destOrd="0" presId="urn:microsoft.com/office/officeart/2005/8/layout/cycle6"/>
    <dgm:cxn modelId="{8D42102A-1909-4E05-B662-3C82B7265F59}" type="presParOf" srcId="{A2868A5E-0AB3-4CE6-AB7E-D75BE0796616}" destId="{08963D5B-32DE-42F4-AAEB-2C6D7488C50C}" srcOrd="10" destOrd="0" presId="urn:microsoft.com/office/officeart/2005/8/layout/cycle6"/>
    <dgm:cxn modelId="{6BA9B541-19F5-4D0F-BAFD-BD29D44CCAFC}" type="presParOf" srcId="{A2868A5E-0AB3-4CE6-AB7E-D75BE0796616}" destId="{93AE7FBA-35A7-4E09-9A35-276B6387F77E}" srcOrd="11" destOrd="0" presId="urn:microsoft.com/office/officeart/2005/8/layout/cycle6"/>
    <dgm:cxn modelId="{C6EAA75E-78FD-40EE-9961-64B6170B5DD5}" type="presParOf" srcId="{A2868A5E-0AB3-4CE6-AB7E-D75BE0796616}" destId="{B6DF3AB4-591D-4D21-9711-A358D9641659}" srcOrd="12" destOrd="0" presId="urn:microsoft.com/office/officeart/2005/8/layout/cycle6"/>
    <dgm:cxn modelId="{86BB75D5-BC1B-41BD-AF90-BC4ED2405B6E}" type="presParOf" srcId="{A2868A5E-0AB3-4CE6-AB7E-D75BE0796616}" destId="{0D493F6B-7570-458C-BE8B-8318F84687CA}" srcOrd="13" destOrd="0" presId="urn:microsoft.com/office/officeart/2005/8/layout/cycle6"/>
    <dgm:cxn modelId="{5A593A34-D0B5-44B7-B56E-606AC8DF6D48}" type="presParOf" srcId="{A2868A5E-0AB3-4CE6-AB7E-D75BE0796616}" destId="{2D76F41A-ABAE-4527-9A6C-8D0638CB8844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6B41FAF-97CD-493C-9170-5D586EC92C6B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</dgm:pt>
    <dgm:pt modelId="{FD49CE94-FE7C-4967-BD7F-BAFDBD3030E5}">
      <dgm:prSet phldrT="[Текст]"/>
      <dgm:spPr/>
      <dgm:t>
        <a:bodyPr/>
        <a:lstStyle/>
        <a:p>
          <a:pPr algn="ctr"/>
          <a:r>
            <a:rPr lang="ru-RU" dirty="0" smtClean="0"/>
            <a:t>Информационно-Коммуникативные Технологии</a:t>
          </a:r>
          <a:endParaRPr lang="ru-RU" dirty="0"/>
        </a:p>
      </dgm:t>
    </dgm:pt>
    <dgm:pt modelId="{109F6FFE-6BCF-4B7F-B7CE-94BC7D1D8F98}" type="parTrans" cxnId="{843E97DC-0902-446C-B9B2-BE9C16BDA879}">
      <dgm:prSet/>
      <dgm:spPr/>
      <dgm:t>
        <a:bodyPr/>
        <a:lstStyle/>
        <a:p>
          <a:endParaRPr lang="ru-RU"/>
        </a:p>
      </dgm:t>
    </dgm:pt>
    <dgm:pt modelId="{1B8ADE1A-52ED-47C2-8D85-18A1389E6EE9}" type="sibTrans" cxnId="{843E97DC-0902-446C-B9B2-BE9C16BDA879}">
      <dgm:prSet/>
      <dgm:spPr/>
      <dgm:t>
        <a:bodyPr/>
        <a:lstStyle/>
        <a:p>
          <a:endParaRPr lang="ru-RU"/>
        </a:p>
      </dgm:t>
    </dgm:pt>
    <dgm:pt modelId="{0DBF4AA3-2E18-48C3-9186-BB56C70AEB8F}">
      <dgm:prSet phldrT="[Текст]"/>
      <dgm:spPr/>
      <dgm:t>
        <a:bodyPr/>
        <a:lstStyle/>
        <a:p>
          <a:pPr algn="ctr"/>
          <a:r>
            <a:rPr lang="ru-RU" dirty="0" smtClean="0"/>
            <a:t>Использование методов и средств</a:t>
          </a:r>
          <a:endParaRPr lang="ru-RU" dirty="0"/>
        </a:p>
      </dgm:t>
    </dgm:pt>
    <dgm:pt modelId="{093F6E42-93D1-4278-BCC2-FD5BFED1C4F8}" type="parTrans" cxnId="{25077312-4956-41DE-B429-E5BFBB48E4D4}">
      <dgm:prSet/>
      <dgm:spPr/>
      <dgm:t>
        <a:bodyPr/>
        <a:lstStyle/>
        <a:p>
          <a:endParaRPr lang="ru-RU"/>
        </a:p>
      </dgm:t>
    </dgm:pt>
    <dgm:pt modelId="{FD9C9DF6-5318-4AE9-91DF-F4A2F792C549}" type="sibTrans" cxnId="{25077312-4956-41DE-B429-E5BFBB48E4D4}">
      <dgm:prSet/>
      <dgm:spPr/>
      <dgm:t>
        <a:bodyPr/>
        <a:lstStyle/>
        <a:p>
          <a:endParaRPr lang="ru-RU"/>
        </a:p>
      </dgm:t>
    </dgm:pt>
    <dgm:pt modelId="{26D7ACF5-DC0B-4ABA-AEC5-4619122A3FCE}">
      <dgm:prSet phldrT="[Текст]"/>
      <dgm:spPr/>
      <dgm:t>
        <a:bodyPr/>
        <a:lstStyle/>
        <a:p>
          <a:pPr algn="ctr"/>
          <a:r>
            <a:rPr lang="ru-RU" dirty="0" smtClean="0"/>
            <a:t>Формирование мотивации к изучению биологии</a:t>
          </a:r>
          <a:endParaRPr lang="ru-RU" dirty="0"/>
        </a:p>
      </dgm:t>
    </dgm:pt>
    <dgm:pt modelId="{F698663C-F4A9-4EFD-916D-F037CA5C24FA}" type="parTrans" cxnId="{21DDD8CA-4348-4193-85A7-CBF857246101}">
      <dgm:prSet/>
      <dgm:spPr/>
      <dgm:t>
        <a:bodyPr/>
        <a:lstStyle/>
        <a:p>
          <a:endParaRPr lang="ru-RU"/>
        </a:p>
      </dgm:t>
    </dgm:pt>
    <dgm:pt modelId="{96397033-D101-4E99-AB33-70421CD9C8A3}" type="sibTrans" cxnId="{21DDD8CA-4348-4193-85A7-CBF857246101}">
      <dgm:prSet/>
      <dgm:spPr/>
      <dgm:t>
        <a:bodyPr/>
        <a:lstStyle/>
        <a:p>
          <a:endParaRPr lang="ru-RU"/>
        </a:p>
      </dgm:t>
    </dgm:pt>
    <dgm:pt modelId="{55024149-A57F-4929-9A0E-ABE88D13DA84}" type="pres">
      <dgm:prSet presAssocID="{A6B41FAF-97CD-493C-9170-5D586EC92C6B}" presName="outerComposite" presStyleCnt="0">
        <dgm:presLayoutVars>
          <dgm:chMax val="5"/>
          <dgm:dir/>
          <dgm:resizeHandles val="exact"/>
        </dgm:presLayoutVars>
      </dgm:prSet>
      <dgm:spPr/>
    </dgm:pt>
    <dgm:pt modelId="{913E6478-60DD-4EB1-81BF-47A41278894C}" type="pres">
      <dgm:prSet presAssocID="{A6B41FAF-97CD-493C-9170-5D586EC92C6B}" presName="dummyMaxCanvas" presStyleCnt="0">
        <dgm:presLayoutVars/>
      </dgm:prSet>
      <dgm:spPr/>
    </dgm:pt>
    <dgm:pt modelId="{F36EA07C-C13C-4C10-A678-04690282651E}" type="pres">
      <dgm:prSet presAssocID="{A6B41FAF-97CD-493C-9170-5D586EC92C6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B452F6-7C90-434E-A7E5-A92379B2F981}" type="pres">
      <dgm:prSet presAssocID="{A6B41FAF-97CD-493C-9170-5D586EC92C6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8B158-C97F-4200-A033-AADAF1171375}" type="pres">
      <dgm:prSet presAssocID="{A6B41FAF-97CD-493C-9170-5D586EC92C6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0A8D5A-0B86-457B-9F64-D0ED825AE288}" type="pres">
      <dgm:prSet presAssocID="{A6B41FAF-97CD-493C-9170-5D586EC92C6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DD0718-39E4-49DF-9CFB-BD23038941FC}" type="pres">
      <dgm:prSet presAssocID="{A6B41FAF-97CD-493C-9170-5D586EC92C6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EF0D4-F62D-4DF7-823C-FFB3364074C4}" type="pres">
      <dgm:prSet presAssocID="{A6B41FAF-97CD-493C-9170-5D586EC92C6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623E04-DA90-4CF8-9A8F-DC6ADEB74BD4}" type="pres">
      <dgm:prSet presAssocID="{A6B41FAF-97CD-493C-9170-5D586EC92C6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6EC21-7391-46C2-A6E6-0B696DD59F19}" type="pres">
      <dgm:prSet presAssocID="{A6B41FAF-97CD-493C-9170-5D586EC92C6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B42B61-C341-47AF-ACC2-3BF48C2F312F}" type="presOf" srcId="{FD9C9DF6-5318-4AE9-91DF-F4A2F792C549}" destId="{F3DD0718-39E4-49DF-9CFB-BD23038941FC}" srcOrd="0" destOrd="0" presId="urn:microsoft.com/office/officeart/2005/8/layout/vProcess5"/>
    <dgm:cxn modelId="{D6B2D385-2F1F-4920-A015-AAB30A985C8F}" type="presOf" srcId="{FD49CE94-FE7C-4967-BD7F-BAFDBD3030E5}" destId="{3EAEF0D4-F62D-4DF7-823C-FFB3364074C4}" srcOrd="1" destOrd="0" presId="urn:microsoft.com/office/officeart/2005/8/layout/vProcess5"/>
    <dgm:cxn modelId="{21DDD8CA-4348-4193-85A7-CBF857246101}" srcId="{A6B41FAF-97CD-493C-9170-5D586EC92C6B}" destId="{26D7ACF5-DC0B-4ABA-AEC5-4619122A3FCE}" srcOrd="2" destOrd="0" parTransId="{F698663C-F4A9-4EFD-916D-F037CA5C24FA}" sibTransId="{96397033-D101-4E99-AB33-70421CD9C8A3}"/>
    <dgm:cxn modelId="{E8D6F7D2-16F7-4015-B3B6-DEF3E181EAD8}" type="presOf" srcId="{0DBF4AA3-2E18-48C3-9186-BB56C70AEB8F}" destId="{DEB452F6-7C90-434E-A7E5-A92379B2F981}" srcOrd="0" destOrd="0" presId="urn:microsoft.com/office/officeart/2005/8/layout/vProcess5"/>
    <dgm:cxn modelId="{5FD58F78-3010-4934-94B4-A4C3A36AC254}" type="presOf" srcId="{1B8ADE1A-52ED-47C2-8D85-18A1389E6EE9}" destId="{CB0A8D5A-0B86-457B-9F64-D0ED825AE288}" srcOrd="0" destOrd="0" presId="urn:microsoft.com/office/officeart/2005/8/layout/vProcess5"/>
    <dgm:cxn modelId="{843E97DC-0902-446C-B9B2-BE9C16BDA879}" srcId="{A6B41FAF-97CD-493C-9170-5D586EC92C6B}" destId="{FD49CE94-FE7C-4967-BD7F-BAFDBD3030E5}" srcOrd="0" destOrd="0" parTransId="{109F6FFE-6BCF-4B7F-B7CE-94BC7D1D8F98}" sibTransId="{1B8ADE1A-52ED-47C2-8D85-18A1389E6EE9}"/>
    <dgm:cxn modelId="{F9ED8E35-402B-4E87-9F15-D647B3463899}" type="presOf" srcId="{26D7ACF5-DC0B-4ABA-AEC5-4619122A3FCE}" destId="{4018B158-C97F-4200-A033-AADAF1171375}" srcOrd="0" destOrd="0" presId="urn:microsoft.com/office/officeart/2005/8/layout/vProcess5"/>
    <dgm:cxn modelId="{B092BEEA-6F07-4DB8-84E3-1E4D76A01F2C}" type="presOf" srcId="{A6B41FAF-97CD-493C-9170-5D586EC92C6B}" destId="{55024149-A57F-4929-9A0E-ABE88D13DA84}" srcOrd="0" destOrd="0" presId="urn:microsoft.com/office/officeart/2005/8/layout/vProcess5"/>
    <dgm:cxn modelId="{C18C8A7A-97CF-4960-8458-F1B0BC5C0A49}" type="presOf" srcId="{26D7ACF5-DC0B-4ABA-AEC5-4619122A3FCE}" destId="{A406EC21-7391-46C2-A6E6-0B696DD59F19}" srcOrd="1" destOrd="0" presId="urn:microsoft.com/office/officeart/2005/8/layout/vProcess5"/>
    <dgm:cxn modelId="{D9F0DCFD-7ACA-4646-B669-A910FDFAC7DB}" type="presOf" srcId="{FD49CE94-FE7C-4967-BD7F-BAFDBD3030E5}" destId="{F36EA07C-C13C-4C10-A678-04690282651E}" srcOrd="0" destOrd="0" presId="urn:microsoft.com/office/officeart/2005/8/layout/vProcess5"/>
    <dgm:cxn modelId="{BE8115D9-8121-4AD2-B2E7-2B6C0E228B29}" type="presOf" srcId="{0DBF4AA3-2E18-48C3-9186-BB56C70AEB8F}" destId="{AD623E04-DA90-4CF8-9A8F-DC6ADEB74BD4}" srcOrd="1" destOrd="0" presId="urn:microsoft.com/office/officeart/2005/8/layout/vProcess5"/>
    <dgm:cxn modelId="{25077312-4956-41DE-B429-E5BFBB48E4D4}" srcId="{A6B41FAF-97CD-493C-9170-5D586EC92C6B}" destId="{0DBF4AA3-2E18-48C3-9186-BB56C70AEB8F}" srcOrd="1" destOrd="0" parTransId="{093F6E42-93D1-4278-BCC2-FD5BFED1C4F8}" sibTransId="{FD9C9DF6-5318-4AE9-91DF-F4A2F792C549}"/>
    <dgm:cxn modelId="{A51E5AB1-FD55-4055-AB16-2A8F26290CAE}" type="presParOf" srcId="{55024149-A57F-4929-9A0E-ABE88D13DA84}" destId="{913E6478-60DD-4EB1-81BF-47A41278894C}" srcOrd="0" destOrd="0" presId="urn:microsoft.com/office/officeart/2005/8/layout/vProcess5"/>
    <dgm:cxn modelId="{408317B9-84A4-4B9A-BA56-659EB711569C}" type="presParOf" srcId="{55024149-A57F-4929-9A0E-ABE88D13DA84}" destId="{F36EA07C-C13C-4C10-A678-04690282651E}" srcOrd="1" destOrd="0" presId="urn:microsoft.com/office/officeart/2005/8/layout/vProcess5"/>
    <dgm:cxn modelId="{F60AC5A1-B455-45F0-8F13-EB1F0ABFCD22}" type="presParOf" srcId="{55024149-A57F-4929-9A0E-ABE88D13DA84}" destId="{DEB452F6-7C90-434E-A7E5-A92379B2F981}" srcOrd="2" destOrd="0" presId="urn:microsoft.com/office/officeart/2005/8/layout/vProcess5"/>
    <dgm:cxn modelId="{442E46D5-0F61-4786-B331-B5990F8037C3}" type="presParOf" srcId="{55024149-A57F-4929-9A0E-ABE88D13DA84}" destId="{4018B158-C97F-4200-A033-AADAF1171375}" srcOrd="3" destOrd="0" presId="urn:microsoft.com/office/officeart/2005/8/layout/vProcess5"/>
    <dgm:cxn modelId="{9141298C-B77B-47A4-A08F-2E2248441C4D}" type="presParOf" srcId="{55024149-A57F-4929-9A0E-ABE88D13DA84}" destId="{CB0A8D5A-0B86-457B-9F64-D0ED825AE288}" srcOrd="4" destOrd="0" presId="urn:microsoft.com/office/officeart/2005/8/layout/vProcess5"/>
    <dgm:cxn modelId="{5B79B554-1899-482C-97BD-174F99DFF8F6}" type="presParOf" srcId="{55024149-A57F-4929-9A0E-ABE88D13DA84}" destId="{F3DD0718-39E4-49DF-9CFB-BD23038941FC}" srcOrd="5" destOrd="0" presId="urn:microsoft.com/office/officeart/2005/8/layout/vProcess5"/>
    <dgm:cxn modelId="{F76D6926-544E-4B34-A3EC-D68EE2CF3076}" type="presParOf" srcId="{55024149-A57F-4929-9A0E-ABE88D13DA84}" destId="{3EAEF0D4-F62D-4DF7-823C-FFB3364074C4}" srcOrd="6" destOrd="0" presId="urn:microsoft.com/office/officeart/2005/8/layout/vProcess5"/>
    <dgm:cxn modelId="{A903F8BA-087B-4501-86F8-7E8D66CBF83B}" type="presParOf" srcId="{55024149-A57F-4929-9A0E-ABE88D13DA84}" destId="{AD623E04-DA90-4CF8-9A8F-DC6ADEB74BD4}" srcOrd="7" destOrd="0" presId="urn:microsoft.com/office/officeart/2005/8/layout/vProcess5"/>
    <dgm:cxn modelId="{2C4738DF-03F5-4C2A-82B3-756185A34C8B}" type="presParOf" srcId="{55024149-A57F-4929-9A0E-ABE88D13DA84}" destId="{A406EC21-7391-46C2-A6E6-0B696DD59F19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4D45A-87FD-4885-AE93-8B171A34F5C5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rgbClr val="002060"/>
              </a:solidFill>
            </a:rPr>
            <a:t>Совместная деятельность</a:t>
          </a:r>
          <a:endParaRPr lang="ru-RU" sz="3100" kern="1200" dirty="0">
            <a:solidFill>
              <a:srgbClr val="002060"/>
            </a:solidFill>
          </a:endParaRPr>
        </a:p>
      </dsp:txBody>
      <dsp:txXfrm>
        <a:off x="460905" y="1047"/>
        <a:ext cx="3479899" cy="2087939"/>
      </dsp:txXfrm>
    </dsp:sp>
    <dsp:sp modelId="{D27280B7-7F69-469B-A05C-7124FB38B57E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rgbClr val="002060"/>
              </a:solidFill>
            </a:rPr>
            <a:t>Учитель—Ученик </a:t>
          </a:r>
          <a:endParaRPr lang="ru-RU" sz="3100" kern="1200" dirty="0">
            <a:solidFill>
              <a:srgbClr val="002060"/>
            </a:solidFill>
          </a:endParaRPr>
        </a:p>
      </dsp:txBody>
      <dsp:txXfrm>
        <a:off x="4288794" y="1047"/>
        <a:ext cx="3479899" cy="2087939"/>
      </dsp:txXfrm>
    </dsp:sp>
    <dsp:sp modelId="{421ADC85-B78B-4095-9FDB-DDDC19FE8C12}">
      <dsp:nvSpPr>
        <dsp:cNvPr id="0" name=""/>
        <dsp:cNvSpPr/>
      </dsp:nvSpPr>
      <dsp:spPr>
        <a:xfrm>
          <a:off x="460905" y="2436976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rgbClr val="002060"/>
              </a:solidFill>
            </a:rPr>
            <a:t>Развитие самостоятельности</a:t>
          </a:r>
          <a:endParaRPr lang="ru-RU" sz="3100" kern="1200" dirty="0">
            <a:solidFill>
              <a:srgbClr val="002060"/>
            </a:solidFill>
          </a:endParaRPr>
        </a:p>
      </dsp:txBody>
      <dsp:txXfrm>
        <a:off x="460905" y="2436976"/>
        <a:ext cx="3479899" cy="2087939"/>
      </dsp:txXfrm>
    </dsp:sp>
    <dsp:sp modelId="{16B1EFF0-0C05-489F-834F-59449A1C40F0}">
      <dsp:nvSpPr>
        <dsp:cNvPr id="0" name=""/>
        <dsp:cNvSpPr/>
      </dsp:nvSpPr>
      <dsp:spPr>
        <a:xfrm>
          <a:off x="4474830" y="2438023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>
              <a:solidFill>
                <a:srgbClr val="FFFF00"/>
              </a:solidFill>
            </a:rPr>
            <a:t>ИКТ</a:t>
          </a:r>
          <a:endParaRPr lang="ru-RU" sz="3100" b="1" kern="1200" dirty="0">
            <a:solidFill>
              <a:srgbClr val="FFFF00"/>
            </a:solidFill>
          </a:endParaRPr>
        </a:p>
      </dsp:txBody>
      <dsp:txXfrm>
        <a:off x="4474830" y="2438023"/>
        <a:ext cx="3479899" cy="20879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9F5FEE-45DC-483A-8E50-8BB81BAFD53B}">
      <dsp:nvSpPr>
        <dsp:cNvPr id="0" name=""/>
        <dsp:cNvSpPr/>
      </dsp:nvSpPr>
      <dsp:spPr>
        <a:xfrm rot="5400000">
          <a:off x="497630" y="1347672"/>
          <a:ext cx="1481296" cy="2464843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ED7895-2B64-4589-A1DA-3DD3E01CB116}">
      <dsp:nvSpPr>
        <dsp:cNvPr id="0" name=""/>
        <dsp:cNvSpPr/>
      </dsp:nvSpPr>
      <dsp:spPr>
        <a:xfrm>
          <a:off x="82045" y="2084130"/>
          <a:ext cx="2561914" cy="1950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Констатирующий</a:t>
          </a:r>
          <a:endParaRPr lang="ru-RU" sz="2500" kern="1200" dirty="0"/>
        </a:p>
      </dsp:txBody>
      <dsp:txXfrm>
        <a:off x="82045" y="2084130"/>
        <a:ext cx="2561914" cy="1950583"/>
      </dsp:txXfrm>
    </dsp:sp>
    <dsp:sp modelId="{D9842B62-1CA4-4C6B-BDB2-AE1E5A16D1DA}">
      <dsp:nvSpPr>
        <dsp:cNvPr id="0" name=""/>
        <dsp:cNvSpPr/>
      </dsp:nvSpPr>
      <dsp:spPr>
        <a:xfrm>
          <a:off x="2055777" y="1166208"/>
          <a:ext cx="419863" cy="419863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311384-3043-4672-8328-112575DCDB83}">
      <dsp:nvSpPr>
        <dsp:cNvPr id="0" name=""/>
        <dsp:cNvSpPr/>
      </dsp:nvSpPr>
      <dsp:spPr>
        <a:xfrm rot="5400000">
          <a:off x="3390121" y="673573"/>
          <a:ext cx="1481296" cy="2464843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964C41-D81E-49FF-84D3-4E66EFD4A92C}">
      <dsp:nvSpPr>
        <dsp:cNvPr id="0" name=""/>
        <dsp:cNvSpPr/>
      </dsp:nvSpPr>
      <dsp:spPr>
        <a:xfrm>
          <a:off x="2905319" y="1410031"/>
          <a:ext cx="2700348" cy="1950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Формирующий </a:t>
          </a:r>
          <a:endParaRPr lang="ru-RU" sz="2500" kern="1200" dirty="0"/>
        </a:p>
      </dsp:txBody>
      <dsp:txXfrm>
        <a:off x="2905319" y="1410031"/>
        <a:ext cx="2700348" cy="1950583"/>
      </dsp:txXfrm>
    </dsp:sp>
    <dsp:sp modelId="{F92BD06B-E353-4215-9439-144162B1F0DC}">
      <dsp:nvSpPr>
        <dsp:cNvPr id="0" name=""/>
        <dsp:cNvSpPr/>
      </dsp:nvSpPr>
      <dsp:spPr>
        <a:xfrm>
          <a:off x="4948268" y="492109"/>
          <a:ext cx="419863" cy="419863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A08898-7504-4D37-BB01-47FB4E7E15E7}">
      <dsp:nvSpPr>
        <dsp:cNvPr id="0" name=""/>
        <dsp:cNvSpPr/>
      </dsp:nvSpPr>
      <dsp:spPr>
        <a:xfrm rot="5400000">
          <a:off x="6282612" y="-524"/>
          <a:ext cx="1481296" cy="2464843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CB98BD-5FFC-4ABB-8987-597725551827}">
      <dsp:nvSpPr>
        <dsp:cNvPr id="0" name=""/>
        <dsp:cNvSpPr/>
      </dsp:nvSpPr>
      <dsp:spPr>
        <a:xfrm>
          <a:off x="5794539" y="735932"/>
          <a:ext cx="2706891" cy="1950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Контрольный </a:t>
          </a:r>
          <a:endParaRPr lang="ru-RU" sz="2500" kern="1200" dirty="0"/>
        </a:p>
      </dsp:txBody>
      <dsp:txXfrm>
        <a:off x="5794539" y="735932"/>
        <a:ext cx="2706891" cy="19505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742165-E458-45A2-9C1E-736C70D6EA76}">
      <dsp:nvSpPr>
        <dsp:cNvPr id="0" name=""/>
        <dsp:cNvSpPr/>
      </dsp:nvSpPr>
      <dsp:spPr>
        <a:xfrm>
          <a:off x="154305" y="654030"/>
          <a:ext cx="2475309" cy="14851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Иллюстрации 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54305" y="654030"/>
        <a:ext cx="2475309" cy="1485185"/>
      </dsp:txXfrm>
    </dsp:sp>
    <dsp:sp modelId="{D834AD1C-C986-47A3-8BB9-D75F1358CCFA}">
      <dsp:nvSpPr>
        <dsp:cNvPr id="0" name=""/>
        <dsp:cNvSpPr/>
      </dsp:nvSpPr>
      <dsp:spPr>
        <a:xfrm>
          <a:off x="2877145" y="654030"/>
          <a:ext cx="2475309" cy="14851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Слайд-шоу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877145" y="654030"/>
        <a:ext cx="2475309" cy="1485185"/>
      </dsp:txXfrm>
    </dsp:sp>
    <dsp:sp modelId="{807C73F8-1B1F-4EA2-A6D3-D662800F7887}">
      <dsp:nvSpPr>
        <dsp:cNvPr id="0" name=""/>
        <dsp:cNvSpPr/>
      </dsp:nvSpPr>
      <dsp:spPr>
        <a:xfrm>
          <a:off x="5599985" y="654030"/>
          <a:ext cx="2475309" cy="14851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Видеофрагменты 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5599985" y="654030"/>
        <a:ext cx="2475309" cy="1485185"/>
      </dsp:txXfrm>
    </dsp:sp>
    <dsp:sp modelId="{94448B11-D6AB-4B6F-977D-C33117F775E4}">
      <dsp:nvSpPr>
        <dsp:cNvPr id="0" name=""/>
        <dsp:cNvSpPr/>
      </dsp:nvSpPr>
      <dsp:spPr>
        <a:xfrm>
          <a:off x="3199" y="2386746"/>
          <a:ext cx="2475309" cy="14851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Анимация 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199" y="2386746"/>
        <a:ext cx="2475309" cy="1485185"/>
      </dsp:txXfrm>
    </dsp:sp>
    <dsp:sp modelId="{8D645EC7-14D7-4413-92DA-A8710797F2BC}">
      <dsp:nvSpPr>
        <dsp:cNvPr id="0" name=""/>
        <dsp:cNvSpPr/>
      </dsp:nvSpPr>
      <dsp:spPr>
        <a:xfrm>
          <a:off x="2726040" y="2386746"/>
          <a:ext cx="2475309" cy="14851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Интерактивные схемы и рисунки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726040" y="2386746"/>
        <a:ext cx="2475309" cy="1485185"/>
      </dsp:txXfrm>
    </dsp:sp>
    <dsp:sp modelId="{2EFA1212-55AB-401E-82B8-312D7F9643F1}">
      <dsp:nvSpPr>
        <dsp:cNvPr id="0" name=""/>
        <dsp:cNvSpPr/>
      </dsp:nvSpPr>
      <dsp:spPr>
        <a:xfrm>
          <a:off x="5448880" y="2386746"/>
          <a:ext cx="2777519" cy="14851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Мультимедийные презентации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5448880" y="2386746"/>
        <a:ext cx="2777519" cy="14851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6410CC-9BFB-4521-BE17-CC8D233C694F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Работа с тренажерами</a:t>
          </a:r>
          <a:endParaRPr lang="ru-RU" sz="3700" kern="1200" dirty="0"/>
        </a:p>
      </dsp:txBody>
      <dsp:txXfrm>
        <a:off x="460905" y="1047"/>
        <a:ext cx="3479899" cy="2087939"/>
      </dsp:txXfrm>
    </dsp:sp>
    <dsp:sp modelId="{F0E71E9E-B6C2-4D9B-A2F1-4A7E276A032C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Тестовая работа</a:t>
          </a:r>
          <a:endParaRPr lang="ru-RU" sz="3700" kern="1200" dirty="0"/>
        </a:p>
      </dsp:txBody>
      <dsp:txXfrm>
        <a:off x="4288794" y="1047"/>
        <a:ext cx="3479899" cy="2087939"/>
      </dsp:txXfrm>
    </dsp:sp>
    <dsp:sp modelId="{67F6309E-C14C-457E-A824-E02538890FFD}">
      <dsp:nvSpPr>
        <dsp:cNvPr id="0" name=""/>
        <dsp:cNvSpPr/>
      </dsp:nvSpPr>
      <dsp:spPr>
        <a:xfrm>
          <a:off x="460905" y="2436976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Виртуальные лабораторные работы</a:t>
          </a:r>
          <a:endParaRPr lang="ru-RU" sz="3700" kern="1200" dirty="0"/>
        </a:p>
      </dsp:txBody>
      <dsp:txXfrm>
        <a:off x="460905" y="2436976"/>
        <a:ext cx="3479899" cy="2087939"/>
      </dsp:txXfrm>
    </dsp:sp>
    <dsp:sp modelId="{18AF293E-1350-4552-BB93-EF02DF36F955}">
      <dsp:nvSpPr>
        <dsp:cNvPr id="0" name=""/>
        <dsp:cNvSpPr/>
      </dsp:nvSpPr>
      <dsp:spPr>
        <a:xfrm>
          <a:off x="4288794" y="2436976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Интерактивные задания</a:t>
          </a:r>
          <a:endParaRPr lang="ru-RU" sz="3700" kern="1200" dirty="0"/>
        </a:p>
      </dsp:txBody>
      <dsp:txXfrm>
        <a:off x="4288794" y="2436976"/>
        <a:ext cx="3479899" cy="20879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D83332-F273-4AD7-A139-7A35F3D08DE8}">
      <dsp:nvSpPr>
        <dsp:cNvPr id="0" name=""/>
        <dsp:cNvSpPr/>
      </dsp:nvSpPr>
      <dsp:spPr>
        <a:xfrm>
          <a:off x="3480838" y="735"/>
          <a:ext cx="1486792" cy="966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ИКТ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528014" y="47911"/>
        <a:ext cx="1392440" cy="872063"/>
      </dsp:txXfrm>
    </dsp:sp>
    <dsp:sp modelId="{05CECD15-94EE-4DB9-8E65-DAFE9CAB40D5}">
      <dsp:nvSpPr>
        <dsp:cNvPr id="0" name=""/>
        <dsp:cNvSpPr/>
      </dsp:nvSpPr>
      <dsp:spPr>
        <a:xfrm>
          <a:off x="2292801" y="483943"/>
          <a:ext cx="3862867" cy="3862867"/>
        </a:xfrm>
        <a:custGeom>
          <a:avLst/>
          <a:gdLst/>
          <a:ahLst/>
          <a:cxnLst/>
          <a:rect l="0" t="0" r="0" b="0"/>
          <a:pathLst>
            <a:path>
              <a:moveTo>
                <a:pt x="2685051" y="153092"/>
              </a:moveTo>
              <a:arcTo wR="1931433" hR="1931433" stAng="17577964" swAng="196227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7FB9C6-9CE7-4859-9598-570E9D512DAB}">
      <dsp:nvSpPr>
        <dsp:cNvPr id="0" name=""/>
        <dsp:cNvSpPr/>
      </dsp:nvSpPr>
      <dsp:spPr>
        <a:xfrm>
          <a:off x="5317741" y="1335323"/>
          <a:ext cx="1486792" cy="966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Интерес 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5364917" y="1382499"/>
        <a:ext cx="1392440" cy="872063"/>
      </dsp:txXfrm>
    </dsp:sp>
    <dsp:sp modelId="{90CAFA0A-BE5D-4331-82FC-0ECE0F19624C}">
      <dsp:nvSpPr>
        <dsp:cNvPr id="0" name=""/>
        <dsp:cNvSpPr/>
      </dsp:nvSpPr>
      <dsp:spPr>
        <a:xfrm>
          <a:off x="2295258" y="519913"/>
          <a:ext cx="3862867" cy="3862867"/>
        </a:xfrm>
        <a:custGeom>
          <a:avLst/>
          <a:gdLst/>
          <a:ahLst/>
          <a:cxnLst/>
          <a:rect l="0" t="0" r="0" b="0"/>
          <a:pathLst>
            <a:path>
              <a:moveTo>
                <a:pt x="3857723" y="1790561"/>
              </a:moveTo>
              <a:arcTo wR="1931433" hR="1931433" stAng="21349040" swAng="154180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56276F-A9C8-4204-A2E5-41D7EF446FE6}">
      <dsp:nvSpPr>
        <dsp:cNvPr id="0" name=""/>
        <dsp:cNvSpPr/>
      </dsp:nvSpPr>
      <dsp:spPr>
        <a:xfrm>
          <a:off x="4320277" y="3167803"/>
          <a:ext cx="2818097" cy="966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Положительная учебная мотивация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367453" y="3214979"/>
        <a:ext cx="2723745" cy="872063"/>
      </dsp:txXfrm>
    </dsp:sp>
    <dsp:sp modelId="{AC4AA327-8A5F-47D4-9416-C7C4F635BEF6}">
      <dsp:nvSpPr>
        <dsp:cNvPr id="0" name=""/>
        <dsp:cNvSpPr/>
      </dsp:nvSpPr>
      <dsp:spPr>
        <a:xfrm>
          <a:off x="2243267" y="529574"/>
          <a:ext cx="3862867" cy="3862867"/>
        </a:xfrm>
        <a:custGeom>
          <a:avLst/>
          <a:gdLst/>
          <a:ahLst/>
          <a:cxnLst/>
          <a:rect l="0" t="0" r="0" b="0"/>
          <a:pathLst>
            <a:path>
              <a:moveTo>
                <a:pt x="2879449" y="3614199"/>
              </a:moveTo>
              <a:arcTo wR="1931433" hR="1931433" stAng="3636270" swAng="352746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5512F6-3394-4A36-8EA5-66BA960F01DC}">
      <dsp:nvSpPr>
        <dsp:cNvPr id="0" name=""/>
        <dsp:cNvSpPr/>
      </dsp:nvSpPr>
      <dsp:spPr>
        <a:xfrm>
          <a:off x="1439969" y="3167801"/>
          <a:ext cx="2433909" cy="966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Комфортная среда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487145" y="3214977"/>
        <a:ext cx="2339557" cy="872063"/>
      </dsp:txXfrm>
    </dsp:sp>
    <dsp:sp modelId="{93AE7FBA-35A7-4E09-9A35-276B6387F77E}">
      <dsp:nvSpPr>
        <dsp:cNvPr id="0" name=""/>
        <dsp:cNvSpPr/>
      </dsp:nvSpPr>
      <dsp:spPr>
        <a:xfrm>
          <a:off x="2278443" y="631218"/>
          <a:ext cx="3862867" cy="3862867"/>
        </a:xfrm>
        <a:custGeom>
          <a:avLst/>
          <a:gdLst/>
          <a:ahLst/>
          <a:cxnLst/>
          <a:rect l="0" t="0" r="0" b="0"/>
          <a:pathLst>
            <a:path>
              <a:moveTo>
                <a:pt x="94543" y="2528317"/>
              </a:moveTo>
              <a:arcTo wR="1931433" hR="1931433" stAng="9719929" swAng="153041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DF3AB4-591D-4D21-9711-A358D9641659}">
      <dsp:nvSpPr>
        <dsp:cNvPr id="0" name=""/>
        <dsp:cNvSpPr/>
      </dsp:nvSpPr>
      <dsp:spPr>
        <a:xfrm>
          <a:off x="1425065" y="1335323"/>
          <a:ext cx="1924534" cy="966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Метод проектов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472241" y="1382499"/>
        <a:ext cx="1830182" cy="872063"/>
      </dsp:txXfrm>
    </dsp:sp>
    <dsp:sp modelId="{2D76F41A-ABAE-4527-9A6C-8D0638CB8844}">
      <dsp:nvSpPr>
        <dsp:cNvPr id="0" name=""/>
        <dsp:cNvSpPr/>
      </dsp:nvSpPr>
      <dsp:spPr>
        <a:xfrm>
          <a:off x="2292801" y="483943"/>
          <a:ext cx="3862867" cy="3862867"/>
        </a:xfrm>
        <a:custGeom>
          <a:avLst/>
          <a:gdLst/>
          <a:ahLst/>
          <a:cxnLst/>
          <a:rect l="0" t="0" r="0" b="0"/>
          <a:pathLst>
            <a:path>
              <a:moveTo>
                <a:pt x="336435" y="842205"/>
              </a:moveTo>
              <a:arcTo wR="1931433" hR="1931433" stAng="12859756" swAng="196227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6EA07C-C13C-4C10-A678-04690282651E}">
      <dsp:nvSpPr>
        <dsp:cNvPr id="0" name=""/>
        <dsp:cNvSpPr/>
      </dsp:nvSpPr>
      <dsp:spPr>
        <a:xfrm>
          <a:off x="0" y="0"/>
          <a:ext cx="6995160" cy="16732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Информационно-Коммуникативные Технологии</a:t>
          </a:r>
          <a:endParaRPr lang="ru-RU" sz="3100" kern="1200" dirty="0"/>
        </a:p>
      </dsp:txBody>
      <dsp:txXfrm>
        <a:off x="49008" y="49008"/>
        <a:ext cx="5189597" cy="1575228"/>
      </dsp:txXfrm>
    </dsp:sp>
    <dsp:sp modelId="{DEB452F6-7C90-434E-A7E5-A92379B2F981}">
      <dsp:nvSpPr>
        <dsp:cNvPr id="0" name=""/>
        <dsp:cNvSpPr/>
      </dsp:nvSpPr>
      <dsp:spPr>
        <a:xfrm>
          <a:off x="617219" y="1952119"/>
          <a:ext cx="6995160" cy="16732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Использование методов и средств</a:t>
          </a:r>
          <a:endParaRPr lang="ru-RU" sz="3100" kern="1200" dirty="0"/>
        </a:p>
      </dsp:txBody>
      <dsp:txXfrm>
        <a:off x="666227" y="2001127"/>
        <a:ext cx="5192314" cy="1575228"/>
      </dsp:txXfrm>
    </dsp:sp>
    <dsp:sp modelId="{4018B158-C97F-4200-A033-AADAF1171375}">
      <dsp:nvSpPr>
        <dsp:cNvPr id="0" name=""/>
        <dsp:cNvSpPr/>
      </dsp:nvSpPr>
      <dsp:spPr>
        <a:xfrm>
          <a:off x="1234439" y="3904238"/>
          <a:ext cx="6995160" cy="16732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Формирование мотивации к изучению биологии</a:t>
          </a:r>
          <a:endParaRPr lang="ru-RU" sz="3100" kern="1200" dirty="0"/>
        </a:p>
      </dsp:txBody>
      <dsp:txXfrm>
        <a:off x="1283447" y="3953246"/>
        <a:ext cx="5192314" cy="1575228"/>
      </dsp:txXfrm>
    </dsp:sp>
    <dsp:sp modelId="{CB0A8D5A-0B86-457B-9F64-D0ED825AE288}">
      <dsp:nvSpPr>
        <dsp:cNvPr id="0" name=""/>
        <dsp:cNvSpPr/>
      </dsp:nvSpPr>
      <dsp:spPr>
        <a:xfrm>
          <a:off x="5907550" y="1268877"/>
          <a:ext cx="1087609" cy="108760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152262" y="1268877"/>
        <a:ext cx="598185" cy="818426"/>
      </dsp:txXfrm>
    </dsp:sp>
    <dsp:sp modelId="{F3DD0718-39E4-49DF-9CFB-BD23038941FC}">
      <dsp:nvSpPr>
        <dsp:cNvPr id="0" name=""/>
        <dsp:cNvSpPr/>
      </dsp:nvSpPr>
      <dsp:spPr>
        <a:xfrm>
          <a:off x="6524770" y="3209841"/>
          <a:ext cx="1087609" cy="108760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769482" y="3209841"/>
        <a:ext cx="598185" cy="8184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ABB421-60FC-4B3D-8FBD-1A5E1762B0C9}" type="datetimeFigureOut">
              <a:rPr lang="ru-RU" smtClean="0"/>
              <a:t>30.06.2016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8E628-98B5-45DB-9B6E-05B594BEC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731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251DF15-AC0D-4109-9474-AB3890E8FB47}" type="slidenum">
              <a:rPr lang="ru-RU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hotoshop\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836713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BFBB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4698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11B4C-5405-4109-9ED6-AFAF7A3CDE26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D83B2-5120-488C-AB49-3E12BF5AD8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988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02EB-812B-4186-8AC9-39FB2000D476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743ED-3832-4054-82EA-73CDE64398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21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12930-D77F-4AEE-B301-30F1668E3552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362F2-7ECC-4617-B91C-87BBEB82FE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209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F1C2D-9895-4AFE-A25A-3DBDE2774E0F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ED5F4-7D6B-4D02-87CA-7285604780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326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7E971-EA22-479F-9BEB-E52C3F10BA7F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506E5-0D5F-400B-BC65-A9136BF93D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755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56843-9368-46A4-A012-EB8E65ED8D70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38FF9-1907-4681-810B-EF4B9C49DA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9781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D13D1-443C-4751-8F8B-B602C3A1066A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56328-A59B-466E-83D1-8925557C34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077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Photoshop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BFBB7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1089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hotoshop\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BFBB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3178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Photoshop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BFBB7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242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53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E08E2-E45A-4D17-A6D1-BCCDB27D30D7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D5E38-4A31-4A58-B210-2A02C07A5E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239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739D2-E714-4BED-B064-1DCF4507BE6C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0CF61-D777-49FA-BF66-4B74DF760B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70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479E5-E445-472F-AD0C-3619617DC874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83083-0C9E-41CA-980B-343AED3A49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395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043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Photoshop\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16624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BFBB7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hotoshop\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BFBB7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73949D-0D38-4F2B-BE6D-9186A90EE74F}" type="datetimeFigureOut">
              <a:rPr lang="ru-RU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BD6CA1-3092-4C14-8F75-14F6CD220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30426"/>
          </a:xfrm>
        </p:spPr>
        <p:txBody>
          <a:bodyPr/>
          <a:lstStyle/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Выпускная квалификационная работа</a:t>
            </a:r>
            <a:b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Использование информационно-коммуникативных технологий как средства повышения мотивации учебной деятельности по биологии.  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marL="0" indent="0" algn="r">
              <a:spcAft>
                <a:spcPts val="0"/>
              </a:spcAft>
              <a:buNone/>
            </a:pPr>
            <a:endParaRPr lang="ru-RU" sz="180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18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180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18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180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18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180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Исполнитель: Екатерина Сергеевна Шмотьева 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слушатель курсов переподготовки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                          Руководитель: Ольга Владимировна Семенова,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                                                            Доцент кафедры ЕН и ФМО, к.б.н.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680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Этапы исследования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9357742"/>
              </p:ext>
            </p:extLst>
          </p:nvPr>
        </p:nvGraphicFramePr>
        <p:xfrm>
          <a:off x="457200" y="1600200"/>
          <a:ext cx="850728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354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ru-RU" sz="3600" dirty="0" smtClean="0">
                <a:effectLst/>
                <a:latin typeface="Times New Roman"/>
                <a:ea typeface="Times New Roman"/>
              </a:rPr>
              <a:t>Первичное исследование мотивации учащихся к изучению биологии </a:t>
            </a:r>
            <a:endParaRPr lang="ru-RU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3" y="1556792"/>
            <a:ext cx="871296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471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Анкетирование учащихся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52" y="1872533"/>
            <a:ext cx="5184576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52736"/>
            <a:ext cx="386917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654" y="3573016"/>
            <a:ext cx="3787583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01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Использование ИКТ на этапе объяснения нового материал</a:t>
            </a:r>
            <a:r>
              <a:rPr lang="ru-RU" dirty="0" smtClean="0"/>
              <a:t>а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35543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713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353425" cy="6477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>
              <a:defRPr/>
            </a:pPr>
            <a:r>
              <a:rPr lang="ru-RU" sz="32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ИЛЛЮСТРАЦИИ</a:t>
            </a:r>
            <a:r>
              <a:rPr lang="ru-RU" sz="36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323850" y="1052513"/>
            <a:ext cx="8424863" cy="5421312"/>
          </a:xfrm>
        </p:spPr>
        <p:txBody>
          <a:bodyPr/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altLang="ru-RU" sz="2000" dirty="0" smtClean="0">
                <a:latin typeface="Arial Narrow" pitchFamily="34" charset="0"/>
              </a:rPr>
              <a:t>. 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Фрагмент урока «Строение и значение побега. Почки»</a:t>
            </a:r>
            <a:endParaRPr lang="ru-RU" sz="1600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познакомить учащихся c типами листорасположения, с разновидностями почек по расположению на стебле и по назначению, строением почек;</a:t>
            </a:r>
            <a:endParaRPr lang="ru-RU" sz="1600" b="1" dirty="0">
              <a:latin typeface="Calibri"/>
              <a:ea typeface="Calibri"/>
              <a:cs typeface="Times New Roman"/>
            </a:endParaRPr>
          </a:p>
          <a:p>
            <a:pPr algn="ctr" eaLnBrk="1" hangingPunct="1"/>
            <a:endParaRPr lang="ru-RU" altLang="ru-RU" sz="2000" dirty="0" smtClean="0">
              <a:latin typeface="Arial Narrow" pitchFamily="34" charset="0"/>
            </a:endParaRPr>
          </a:p>
          <a:p>
            <a:pPr algn="ctr" eaLnBrk="1" hangingPunct="1"/>
            <a:endParaRPr lang="ru-RU" altLang="ru-RU" sz="2000" dirty="0" smtClean="0">
              <a:latin typeface="Arial Narrow" pitchFamily="34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2000" dirty="0" smtClean="0">
              <a:latin typeface="Arial Narrow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338437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12085"/>
            <a:ext cx="3672408" cy="2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338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613" cy="7064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32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ru-RU" sz="32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СЛАЙД-ШОУ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125538"/>
            <a:ext cx="8497888" cy="5472112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ru-RU" sz="2000" dirty="0" smtClean="0">
                <a:latin typeface="Arial Narrow" pitchFamily="34" charset="0"/>
              </a:rPr>
              <a:t>сменяющиеся иллюстрации (фотографии, рисунки) с дикторским сопровождением. 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sz="2000" dirty="0">
                <a:latin typeface="Times New Roman"/>
                <a:ea typeface="Times New Roman"/>
              </a:rPr>
              <a:t>на уроке в 7 классе по теме «Многообразие </a:t>
            </a:r>
            <a:r>
              <a:rPr lang="ru-RU" sz="2000" dirty="0" smtClean="0">
                <a:latin typeface="Times New Roman"/>
                <a:ea typeface="Times New Roman"/>
              </a:rPr>
              <a:t>насекомых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2000" dirty="0">
                <a:latin typeface="Times New Roman"/>
                <a:ea typeface="Times New Roman"/>
              </a:rPr>
              <a:t>Многообразие отряда </a:t>
            </a:r>
            <a:r>
              <a:rPr lang="ru-RU" sz="2000" dirty="0" smtClean="0">
                <a:latin typeface="Times New Roman"/>
                <a:ea typeface="Times New Roman"/>
              </a:rPr>
              <a:t>Двукрылые»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ВИДЕОФРАГМЕНТЫ</a:t>
            </a:r>
          </a:p>
          <a:p>
            <a:pPr algn="ctr" eaLnBrk="1" hangingPunct="1">
              <a:defRPr/>
            </a:pP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>
                <a:latin typeface="Times New Roman"/>
                <a:ea typeface="Times New Roman"/>
              </a:rPr>
              <a:t>Например, на уроке «Этапы пищеварения» в 8 классе демонстрирую учащимся видеофрагмент «Пищеварение в желудке»</a:t>
            </a:r>
            <a:endParaRPr lang="ru-RU" sz="2000" dirty="0" smtClean="0">
              <a:latin typeface="Arial Narrow" pitchFamily="34" charset="0"/>
            </a:endParaRPr>
          </a:p>
        </p:txBody>
      </p:sp>
      <p:pic>
        <p:nvPicPr>
          <p:cNvPr id="9218" name="Picture 2" descr="C:\Users\home\Desktop\44-660x4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3645024"/>
            <a:ext cx="628650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20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0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АНИМАЦИИ</a:t>
            </a:r>
            <a:endParaRPr lang="ru-RU" sz="3200" b="1" dirty="0" smtClean="0"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ru-RU" sz="2000" dirty="0" smtClean="0">
                <a:latin typeface="Arial Narrow" pitchFamily="34" charset="0"/>
              </a:rPr>
              <a:t>небольшой учебный ролик, в котором с помощью подвижных изображений, схем, подписей и дикторского текста изложен фрагмент изучаемого материала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анимацию «Коленный рефлекс», что позволяет наглядно продемонстрировать учащимся процесс протекания коленного рефлекса, объяснить его суть. </a:t>
            </a:r>
            <a:endParaRPr lang="ru-RU" sz="32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ru-RU" sz="3600" dirty="0" smtClean="0">
              <a:latin typeface="Arial Narrow" pitchFamily="34" charset="0"/>
            </a:endParaRPr>
          </a:p>
          <a:p>
            <a:pPr algn="ctr" eaLnBrk="1" hangingPunct="1">
              <a:defRPr/>
            </a:pPr>
            <a:endParaRPr lang="ru-RU" sz="2000" b="1" dirty="0" smtClean="0">
              <a:latin typeface="Arial Narrow" pitchFamily="34" charset="0"/>
            </a:endParaRPr>
          </a:p>
        </p:txBody>
      </p:sp>
      <p:pic>
        <p:nvPicPr>
          <p:cNvPr id="10242" name="Picture 2" descr="C:\Users\home\Desktop\hhjjk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963" y="2667000"/>
            <a:ext cx="4624461" cy="335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71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sz="4000" b="1" dirty="0">
                <a:solidFill>
                  <a:prstClr val="black"/>
                </a:solidFill>
              </a:rPr>
              <a:t>Использование ИКТ на </a:t>
            </a:r>
            <a:r>
              <a:rPr lang="ru-RU" sz="4000" b="1" dirty="0" smtClean="0">
                <a:solidFill>
                  <a:prstClr val="black"/>
                </a:solidFill>
              </a:rPr>
              <a:t>этапе закрепления полученных знаний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762387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56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Задания с выбором ответа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i="1" dirty="0" smtClean="0">
                <a:effectLst/>
                <a:latin typeface="Times New Roman"/>
                <a:ea typeface="Times New Roman"/>
              </a:rPr>
              <a:t>Фрагмент урока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«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Класс Ракообразные» в 7 классе, с целью закрепления знаний о внешнем строении рака я использую задание «Строение рака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»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12976"/>
            <a:ext cx="597666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539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 тренажерами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«Обмен веществ» в 8 классе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42" y="2348880"/>
            <a:ext cx="449459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348881"/>
            <a:ext cx="388843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92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44"/>
          <p:cNvGrpSpPr>
            <a:grpSpLocks/>
          </p:cNvGrpSpPr>
          <p:nvPr/>
        </p:nvGrpSpPr>
        <p:grpSpPr bwMode="auto">
          <a:xfrm>
            <a:off x="346967" y="211387"/>
            <a:ext cx="8501062" cy="1031545"/>
            <a:chOff x="385" y="1026"/>
            <a:chExt cx="1724" cy="3066"/>
          </a:xfrm>
        </p:grpSpPr>
        <p:sp>
          <p:nvSpPr>
            <p:cNvPr id="13329" name="AutoShape 45"/>
            <p:cNvSpPr>
              <a:spLocks noChangeArrowheads="1"/>
            </p:cNvSpPr>
            <p:nvPr/>
          </p:nvSpPr>
          <p:spPr bwMode="auto">
            <a:xfrm>
              <a:off x="385" y="1026"/>
              <a:ext cx="1724" cy="1361"/>
            </a:xfrm>
            <a:prstGeom prst="plaque">
              <a:avLst>
                <a:gd name="adj" fmla="val 16667"/>
              </a:avLst>
            </a:prstGeom>
            <a:gradFill rotWithShape="1">
              <a:gsLst>
                <a:gs pos="0">
                  <a:srgbClr val="FFCC66"/>
                </a:gs>
                <a:gs pos="50000">
                  <a:srgbClr val="FFFFB5"/>
                </a:gs>
                <a:gs pos="100000">
                  <a:srgbClr val="FFCC66"/>
                </a:gs>
              </a:gsLst>
              <a:lin ang="5400000" scaled="1"/>
            </a:gradFill>
            <a:ln w="9525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3330" name="Text Box 46"/>
            <p:cNvSpPr txBox="1">
              <a:spLocks noChangeArrowheads="1"/>
            </p:cNvSpPr>
            <p:nvPr/>
          </p:nvSpPr>
          <p:spPr bwMode="auto">
            <a:xfrm>
              <a:off x="528" y="1073"/>
              <a:ext cx="1452" cy="3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400" b="1" dirty="0">
                  <a:latin typeface="Century Gothic" pitchFamily="34" charset="0"/>
                </a:rPr>
                <a:t>Актуальность</a:t>
              </a:r>
              <a:endParaRPr lang="ru-RU" altLang="ru-RU" sz="2400" b="1" dirty="0" smtClean="0">
                <a:latin typeface="Calibri" pitchFamily="34" charset="0"/>
              </a:endParaRP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2400" b="1" dirty="0" smtClean="0">
                  <a:solidFill>
                    <a:srgbClr val="800000"/>
                  </a:solidFill>
                  <a:latin typeface="Century Gothic" pitchFamily="34" charset="0"/>
                </a:rPr>
                <a:t> </a:t>
              </a:r>
            </a:p>
          </p:txBody>
        </p:sp>
      </p:grpSp>
      <p:grpSp>
        <p:nvGrpSpPr>
          <p:cNvPr id="13315" name="Group 3"/>
          <p:cNvGrpSpPr>
            <a:grpSpLocks/>
          </p:cNvGrpSpPr>
          <p:nvPr/>
        </p:nvGrpSpPr>
        <p:grpSpPr bwMode="auto">
          <a:xfrm>
            <a:off x="250825" y="3716338"/>
            <a:ext cx="3743325" cy="1294847"/>
            <a:chOff x="385" y="1026"/>
            <a:chExt cx="1724" cy="1361"/>
          </a:xfrm>
        </p:grpSpPr>
        <p:sp>
          <p:nvSpPr>
            <p:cNvPr id="13327" name="AutoShape 4"/>
            <p:cNvSpPr>
              <a:spLocks noChangeArrowheads="1"/>
            </p:cNvSpPr>
            <p:nvPr/>
          </p:nvSpPr>
          <p:spPr bwMode="auto">
            <a:xfrm>
              <a:off x="385" y="1026"/>
              <a:ext cx="1724" cy="1361"/>
            </a:xfrm>
            <a:prstGeom prst="plaque">
              <a:avLst>
                <a:gd name="adj" fmla="val 16667"/>
              </a:avLst>
            </a:prstGeom>
            <a:gradFill rotWithShape="1">
              <a:gsLst>
                <a:gs pos="0">
                  <a:srgbClr val="FFCC66"/>
                </a:gs>
                <a:gs pos="50000">
                  <a:srgbClr val="FFFFB5"/>
                </a:gs>
                <a:gs pos="100000">
                  <a:srgbClr val="FFCC66"/>
                </a:gs>
              </a:gsLst>
              <a:lin ang="5400000" scaled="1"/>
            </a:gradFill>
            <a:ln w="9525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3328" name="Text Box 5"/>
            <p:cNvSpPr txBox="1">
              <a:spLocks noChangeArrowheads="1"/>
            </p:cNvSpPr>
            <p:nvPr/>
          </p:nvSpPr>
          <p:spPr bwMode="auto">
            <a:xfrm>
              <a:off x="500" y="1099"/>
              <a:ext cx="1452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2400" b="1" dirty="0" smtClean="0">
                  <a:solidFill>
                    <a:srgbClr val="800000"/>
                  </a:solidFill>
                  <a:latin typeface="Century Gothic" pitchFamily="34" charset="0"/>
                </a:rPr>
                <a:t>Формирование ЗУН</a:t>
              </a:r>
            </a:p>
          </p:txBody>
        </p:sp>
      </p:grpSp>
      <p:grpSp>
        <p:nvGrpSpPr>
          <p:cNvPr id="13316" name="Group 9"/>
          <p:cNvGrpSpPr>
            <a:grpSpLocks/>
          </p:cNvGrpSpPr>
          <p:nvPr/>
        </p:nvGrpSpPr>
        <p:grpSpPr bwMode="auto">
          <a:xfrm>
            <a:off x="5076825" y="3644900"/>
            <a:ext cx="3744913" cy="1383853"/>
            <a:chOff x="3787" y="1026"/>
            <a:chExt cx="1724" cy="1361"/>
          </a:xfrm>
        </p:grpSpPr>
        <p:sp>
          <p:nvSpPr>
            <p:cNvPr id="13325" name="AutoShape 10"/>
            <p:cNvSpPr>
              <a:spLocks noChangeArrowheads="1"/>
            </p:cNvSpPr>
            <p:nvPr/>
          </p:nvSpPr>
          <p:spPr bwMode="auto">
            <a:xfrm>
              <a:off x="3787" y="1026"/>
              <a:ext cx="1724" cy="1361"/>
            </a:xfrm>
            <a:prstGeom prst="plaque">
              <a:avLst>
                <a:gd name="adj" fmla="val 16667"/>
              </a:avLst>
            </a:prstGeom>
            <a:gradFill rotWithShape="1">
              <a:gsLst>
                <a:gs pos="0">
                  <a:srgbClr val="FFCC66"/>
                </a:gs>
                <a:gs pos="50000">
                  <a:srgbClr val="FFFFB5"/>
                </a:gs>
                <a:gs pos="100000">
                  <a:srgbClr val="FFCC66"/>
                </a:gs>
              </a:gsLst>
              <a:lin ang="5400000" scaled="1"/>
            </a:gradFill>
            <a:ln w="9525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3326" name="Text Box 11"/>
            <p:cNvSpPr txBox="1">
              <a:spLocks noChangeArrowheads="1"/>
            </p:cNvSpPr>
            <p:nvPr/>
          </p:nvSpPr>
          <p:spPr bwMode="auto">
            <a:xfrm>
              <a:off x="3832" y="1118"/>
              <a:ext cx="1679" cy="1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b="1" dirty="0" smtClean="0">
                <a:solidFill>
                  <a:srgbClr val="800000"/>
                </a:solidFill>
                <a:latin typeface="Calibri" pitchFamily="34" charset="0"/>
              </a:endParaRP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b="1" dirty="0" smtClean="0">
                  <a:solidFill>
                    <a:srgbClr val="800000"/>
                  </a:solidFill>
                  <a:latin typeface="Century Gothic" pitchFamily="34" charset="0"/>
                </a:rPr>
                <a:t>Большой объем теоретического материала</a:t>
              </a:r>
            </a:p>
          </p:txBody>
        </p:sp>
      </p:grpSp>
      <p:grpSp>
        <p:nvGrpSpPr>
          <p:cNvPr id="13317" name="Group 27"/>
          <p:cNvGrpSpPr>
            <a:grpSpLocks/>
          </p:cNvGrpSpPr>
          <p:nvPr/>
        </p:nvGrpSpPr>
        <p:grpSpPr bwMode="auto">
          <a:xfrm>
            <a:off x="755650" y="1196975"/>
            <a:ext cx="7488238" cy="1727200"/>
            <a:chOff x="3787" y="1026"/>
            <a:chExt cx="1724" cy="1361"/>
          </a:xfrm>
        </p:grpSpPr>
        <p:sp>
          <p:nvSpPr>
            <p:cNvPr id="13323" name="AutoShape 28"/>
            <p:cNvSpPr>
              <a:spLocks noChangeArrowheads="1"/>
            </p:cNvSpPr>
            <p:nvPr/>
          </p:nvSpPr>
          <p:spPr bwMode="auto">
            <a:xfrm>
              <a:off x="3787" y="1026"/>
              <a:ext cx="1724" cy="1361"/>
            </a:xfrm>
            <a:prstGeom prst="plaque">
              <a:avLst>
                <a:gd name="adj" fmla="val 16667"/>
              </a:avLst>
            </a:prstGeom>
            <a:gradFill rotWithShape="1">
              <a:gsLst>
                <a:gs pos="0">
                  <a:srgbClr val="FFCC66"/>
                </a:gs>
                <a:gs pos="50000">
                  <a:srgbClr val="FFFFB5"/>
                </a:gs>
                <a:gs pos="100000">
                  <a:srgbClr val="FFCC66"/>
                </a:gs>
              </a:gsLst>
              <a:lin ang="5400000" scaled="1"/>
            </a:gradFill>
            <a:ln w="9525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altLang="ru-RU" smtClean="0">
                <a:solidFill>
                  <a:prstClr val="black"/>
                </a:solidFill>
                <a:latin typeface="Calibri" pitchFamily="34" charset="0"/>
              </a:endParaRP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3324" name="Text Box 29"/>
            <p:cNvSpPr txBox="1">
              <a:spLocks noChangeArrowheads="1"/>
            </p:cNvSpPr>
            <p:nvPr/>
          </p:nvSpPr>
          <p:spPr bwMode="auto">
            <a:xfrm>
              <a:off x="3832" y="1119"/>
              <a:ext cx="1679" cy="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black"/>
                </a:solidFill>
                <a:latin typeface="Calibri" pitchFamily="34" charset="0"/>
              </a:endParaRP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b="1" smtClean="0">
                <a:solidFill>
                  <a:prstClr val="black"/>
                </a:solidFill>
                <a:latin typeface="Calibri" pitchFamily="34" charset="0"/>
              </a:endParaRP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endParaRPr lang="ru-RU" altLang="ru-RU" sz="2400" b="1" smtClean="0">
                <a:solidFill>
                  <a:srgbClr val="800000"/>
                </a:solidFill>
                <a:latin typeface="Century Gothic" pitchFamily="34" charset="0"/>
              </a:endParaRPr>
            </a:p>
          </p:txBody>
        </p:sp>
      </p:grpSp>
      <p:sp>
        <p:nvSpPr>
          <p:cNvPr id="13318" name="WordArt 33"/>
          <p:cNvSpPr>
            <a:spLocks noChangeArrowheads="1" noChangeShapeType="1" noTextEdit="1"/>
          </p:cNvSpPr>
          <p:nvPr/>
        </p:nvSpPr>
        <p:spPr bwMode="auto">
          <a:xfrm>
            <a:off x="928688" y="333375"/>
            <a:ext cx="7429500" cy="666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kern="10" dirty="0" smtClean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663300"/>
              </a:solidFill>
              <a:latin typeface="Cambria" panose="02040503050406030204" pitchFamily="18" charset="0"/>
            </a:endParaRPr>
          </a:p>
        </p:txBody>
      </p:sp>
      <p:sp>
        <p:nvSpPr>
          <p:cNvPr id="13320" name="Text Box 50"/>
          <p:cNvSpPr txBox="1">
            <a:spLocks noChangeArrowheads="1"/>
          </p:cNvSpPr>
          <p:nvPr/>
        </p:nvSpPr>
        <p:spPr bwMode="auto">
          <a:xfrm>
            <a:off x="785813" y="1143000"/>
            <a:ext cx="727233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Современные информационно-коммуникационные  технологии   -             один из важнейших инструментов модернизации школы</a:t>
            </a:r>
          </a:p>
        </p:txBody>
      </p:sp>
      <p:sp>
        <p:nvSpPr>
          <p:cNvPr id="13321" name="Text Box 51"/>
          <p:cNvSpPr txBox="1">
            <a:spLocks noChangeArrowheads="1"/>
          </p:cNvSpPr>
          <p:nvPr/>
        </p:nvSpPr>
        <p:spPr bwMode="auto">
          <a:xfrm>
            <a:off x="827088" y="3068638"/>
            <a:ext cx="79200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800" smtClean="0">
                <a:solidFill>
                  <a:prstClr val="black"/>
                </a:solidFill>
                <a:latin typeface="Calibri" pitchFamily="34" charset="0"/>
              </a:rPr>
              <a:t>Противоречие в образовательном процессе:</a:t>
            </a:r>
          </a:p>
        </p:txBody>
      </p:sp>
      <p:grpSp>
        <p:nvGrpSpPr>
          <p:cNvPr id="20" name="Group 3"/>
          <p:cNvGrpSpPr>
            <a:grpSpLocks/>
          </p:cNvGrpSpPr>
          <p:nvPr/>
        </p:nvGrpSpPr>
        <p:grpSpPr bwMode="auto">
          <a:xfrm>
            <a:off x="227350" y="3921810"/>
            <a:ext cx="3743325" cy="2712423"/>
            <a:chOff x="304" y="1099"/>
            <a:chExt cx="1724" cy="2851"/>
          </a:xfrm>
        </p:grpSpPr>
        <p:sp>
          <p:nvSpPr>
            <p:cNvPr id="21" name="AutoShape 4"/>
            <p:cNvSpPr>
              <a:spLocks noChangeArrowheads="1"/>
            </p:cNvSpPr>
            <p:nvPr/>
          </p:nvSpPr>
          <p:spPr bwMode="auto">
            <a:xfrm>
              <a:off x="304" y="2360"/>
              <a:ext cx="1724" cy="1590"/>
            </a:xfrm>
            <a:prstGeom prst="plaque">
              <a:avLst>
                <a:gd name="adj" fmla="val 16667"/>
              </a:avLst>
            </a:prstGeom>
            <a:gradFill rotWithShape="1">
              <a:gsLst>
                <a:gs pos="0">
                  <a:srgbClr val="FFCC66"/>
                </a:gs>
                <a:gs pos="50000">
                  <a:srgbClr val="FFFFB5"/>
                </a:gs>
                <a:gs pos="100000">
                  <a:srgbClr val="FFCC66"/>
                </a:gs>
              </a:gsLst>
              <a:lin ang="5400000" scaled="1"/>
            </a:gradFill>
            <a:ln w="9525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 dirty="0" smtClean="0">
                  <a:solidFill>
                    <a:srgbClr val="002060"/>
                  </a:solidFill>
                  <a:latin typeface="Calibri" pitchFamily="34" charset="0"/>
                </a:rPr>
                <a:t>Практическая значимость 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 dirty="0" smtClean="0">
                  <a:solidFill>
                    <a:srgbClr val="002060"/>
                  </a:solidFill>
                  <a:latin typeface="Calibri" pitchFamily="34" charset="0"/>
                </a:rPr>
                <a:t>школьного курса</a:t>
              </a:r>
            </a:p>
          </p:txBody>
        </p:sp>
        <p:sp>
          <p:nvSpPr>
            <p:cNvPr id="22" name="Text Box 5"/>
            <p:cNvSpPr txBox="1">
              <a:spLocks noChangeArrowheads="1"/>
            </p:cNvSpPr>
            <p:nvPr/>
          </p:nvSpPr>
          <p:spPr bwMode="auto">
            <a:xfrm>
              <a:off x="500" y="1099"/>
              <a:ext cx="1452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endParaRPr lang="ru-RU" altLang="ru-RU" sz="2400" b="1" dirty="0" smtClean="0">
                <a:solidFill>
                  <a:srgbClr val="800000"/>
                </a:solidFill>
                <a:latin typeface="Century Gothic" pitchFamily="34" charset="0"/>
              </a:endParaRPr>
            </a:p>
          </p:txBody>
        </p:sp>
      </p:grpSp>
      <p:sp>
        <p:nvSpPr>
          <p:cNvPr id="24" name="AutoShape 10"/>
          <p:cNvSpPr>
            <a:spLocks noChangeArrowheads="1"/>
          </p:cNvSpPr>
          <p:nvPr/>
        </p:nvSpPr>
        <p:spPr bwMode="auto">
          <a:xfrm>
            <a:off x="5229224" y="5241844"/>
            <a:ext cx="3744913" cy="1383853"/>
          </a:xfrm>
          <a:prstGeom prst="plaque">
            <a:avLst>
              <a:gd name="adj" fmla="val 16667"/>
            </a:avLst>
          </a:prstGeom>
          <a:gradFill rotWithShape="1">
            <a:gsLst>
              <a:gs pos="0">
                <a:srgbClr val="FFCC66"/>
              </a:gs>
              <a:gs pos="50000">
                <a:srgbClr val="FFFFB5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2060"/>
                </a:solidFill>
                <a:latin typeface="Calibri" pitchFamily="34" charset="0"/>
              </a:rPr>
              <a:t>Дефицит времени</a:t>
            </a:r>
          </a:p>
        </p:txBody>
      </p:sp>
      <p:sp>
        <p:nvSpPr>
          <p:cNvPr id="3" name="Двойная стрелка влево/вправо 2"/>
          <p:cNvSpPr/>
          <p:nvPr/>
        </p:nvSpPr>
        <p:spPr>
          <a:xfrm>
            <a:off x="3805656" y="4152523"/>
            <a:ext cx="1423568" cy="46383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войная стрелка влево/вправо 4"/>
          <p:cNvSpPr/>
          <p:nvPr/>
        </p:nvSpPr>
        <p:spPr>
          <a:xfrm>
            <a:off x="3805656" y="5877875"/>
            <a:ext cx="1558432" cy="43144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3390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Виртуальные лабораторные работы</a:t>
            </a:r>
            <a:endParaRPr lang="ru-RU" b="1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411428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56792"/>
            <a:ext cx="432048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21088"/>
            <a:ext cx="354330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211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prstClr val="black"/>
                </a:solidFill>
              </a:rPr>
              <a:t>Использование ИКТ на </a:t>
            </a:r>
            <a:r>
              <a:rPr lang="ru-RU" sz="4000" b="1" dirty="0" smtClean="0">
                <a:solidFill>
                  <a:prstClr val="black"/>
                </a:solidFill>
              </a:rPr>
              <a:t>этапе контроля знаний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70485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8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ru-RU" sz="3600" b="1" dirty="0">
                <a:latin typeface="Times New Roman"/>
                <a:ea typeface="Calibri"/>
              </a:rPr>
              <a:t>С</a:t>
            </a:r>
            <a:r>
              <a:rPr lang="ru-RU" sz="3600" b="1" dirty="0" smtClean="0">
                <a:effectLst/>
                <a:latin typeface="Times New Roman"/>
                <a:ea typeface="Calibri"/>
              </a:rPr>
              <a:t>равнение направленности внутренней мотивации на уроках биологии</a:t>
            </a:r>
            <a:endParaRPr lang="ru-RU" sz="36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412776"/>
            <a:ext cx="8568952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655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effectLst/>
                <a:latin typeface="Times New Roman"/>
                <a:ea typeface="Times New Roman"/>
              </a:rPr>
              <a:t>Сравнительный анализ качества знаний учащихся 6-9 классов по биологии.</a:t>
            </a:r>
            <a:endParaRPr lang="ru-RU" sz="3200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56792"/>
            <a:ext cx="8712968" cy="51845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3162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Факторы, способствующие повышению мотивации учащихся</a:t>
            </a:r>
            <a:endParaRPr lang="ru-RU" sz="3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1295312"/>
              </p:ext>
            </p:extLst>
          </p:nvPr>
        </p:nvGraphicFramePr>
        <p:xfrm>
          <a:off x="539750" y="15573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977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4CD80"/>
              </a:gs>
              <a:gs pos="50000">
                <a:srgbClr val="FFFFC9"/>
              </a:gs>
              <a:gs pos="100000">
                <a:srgbClr val="F4CD8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74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7415" name="AutoShape 4"/>
          <p:cNvSpPr>
            <a:spLocks noChangeArrowheads="1"/>
          </p:cNvSpPr>
          <p:nvPr/>
        </p:nvSpPr>
        <p:spPr bwMode="auto">
          <a:xfrm>
            <a:off x="214313" y="5500688"/>
            <a:ext cx="4000500" cy="1000125"/>
          </a:xfrm>
          <a:prstGeom prst="roundRect">
            <a:avLst>
              <a:gd name="adj" fmla="val 16667"/>
            </a:avLst>
          </a:prstGeom>
          <a:solidFill>
            <a:srgbClr val="FF9900">
              <a:alpha val="34117"/>
            </a:srgbClr>
          </a:solidFill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Осознание учеником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усвоения нового как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личностной ценности</a:t>
            </a:r>
            <a:endParaRPr lang="ru-RU" altLang="ru-RU" sz="210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7416" name="Oval 8"/>
          <p:cNvSpPr>
            <a:spLocks noChangeArrowheads="1"/>
          </p:cNvSpPr>
          <p:nvPr/>
        </p:nvSpPr>
        <p:spPr bwMode="auto">
          <a:xfrm>
            <a:off x="285750" y="285750"/>
            <a:ext cx="8570913" cy="1214438"/>
          </a:xfrm>
          <a:prstGeom prst="ellipse">
            <a:avLst/>
          </a:prstGeom>
          <a:gradFill rotWithShape="1">
            <a:gsLst>
              <a:gs pos="0">
                <a:srgbClr val="FFDBA5"/>
              </a:gs>
              <a:gs pos="50000">
                <a:srgbClr val="FDF5DD"/>
              </a:gs>
              <a:gs pos="100000">
                <a:srgbClr val="FFDBA5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800" b="1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17417" name="AutoShape 4"/>
          <p:cNvSpPr>
            <a:spLocks noChangeArrowheads="1"/>
          </p:cNvSpPr>
          <p:nvPr/>
        </p:nvSpPr>
        <p:spPr bwMode="auto">
          <a:xfrm>
            <a:off x="4929188" y="5500688"/>
            <a:ext cx="4000500" cy="1000125"/>
          </a:xfrm>
          <a:prstGeom prst="roundRect">
            <a:avLst>
              <a:gd name="adj" fmla="val 16667"/>
            </a:avLst>
          </a:prstGeom>
          <a:solidFill>
            <a:srgbClr val="FF9900">
              <a:alpha val="34117"/>
            </a:srgbClr>
          </a:solidFill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«Лично мне это нужно, мне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будут эти знания нужны…»</a:t>
            </a:r>
            <a:endParaRPr lang="ru-RU" altLang="ru-RU" sz="210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7418" name="AutoShape 4"/>
          <p:cNvSpPr>
            <a:spLocks noChangeArrowheads="1"/>
          </p:cNvSpPr>
          <p:nvPr/>
        </p:nvSpPr>
        <p:spPr bwMode="auto">
          <a:xfrm>
            <a:off x="214313" y="4214813"/>
            <a:ext cx="4000500" cy="1000125"/>
          </a:xfrm>
          <a:prstGeom prst="roundRect">
            <a:avLst>
              <a:gd name="adj" fmla="val 16667"/>
            </a:avLst>
          </a:prstGeom>
          <a:solidFill>
            <a:srgbClr val="FF9900">
              <a:alpha val="34117"/>
            </a:srgbClr>
          </a:solidFill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Переживание учащимися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субъективного открытия</a:t>
            </a:r>
          </a:p>
        </p:txBody>
      </p:sp>
      <p:sp>
        <p:nvSpPr>
          <p:cNvPr id="17419" name="AutoShape 4"/>
          <p:cNvSpPr>
            <a:spLocks noChangeArrowheads="1"/>
          </p:cNvSpPr>
          <p:nvPr/>
        </p:nvSpPr>
        <p:spPr bwMode="auto">
          <a:xfrm>
            <a:off x="214313" y="2928938"/>
            <a:ext cx="4000500" cy="1000125"/>
          </a:xfrm>
          <a:prstGeom prst="roundRect">
            <a:avLst>
              <a:gd name="adj" fmla="val 16667"/>
            </a:avLst>
          </a:prstGeom>
          <a:solidFill>
            <a:srgbClr val="FF9900">
              <a:alpha val="34117"/>
            </a:srgbClr>
          </a:solidFill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Наличие у учащихся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положительных изменений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в эмоционально-волевой сфере</a:t>
            </a:r>
          </a:p>
        </p:txBody>
      </p:sp>
      <p:sp>
        <p:nvSpPr>
          <p:cNvPr id="17420" name="AutoShape 4"/>
          <p:cNvSpPr>
            <a:spLocks noChangeArrowheads="1"/>
          </p:cNvSpPr>
          <p:nvPr/>
        </p:nvSpPr>
        <p:spPr bwMode="auto">
          <a:xfrm>
            <a:off x="214313" y="1643063"/>
            <a:ext cx="4000500" cy="1000125"/>
          </a:xfrm>
          <a:prstGeom prst="roundRect">
            <a:avLst>
              <a:gd name="adj" fmla="val 16667"/>
            </a:avLst>
          </a:prstGeom>
          <a:solidFill>
            <a:srgbClr val="FF9900">
              <a:alpha val="34117"/>
            </a:srgbClr>
          </a:solidFill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Наличие у ученика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положительного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мотива к деятельности</a:t>
            </a:r>
            <a:endParaRPr lang="ru-RU" altLang="ru-RU" sz="210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7421" name="AutoShape 4"/>
          <p:cNvSpPr>
            <a:spLocks noChangeArrowheads="1"/>
          </p:cNvSpPr>
          <p:nvPr/>
        </p:nvSpPr>
        <p:spPr bwMode="auto">
          <a:xfrm>
            <a:off x="4929188" y="4214813"/>
            <a:ext cx="4000500" cy="1000125"/>
          </a:xfrm>
          <a:prstGeom prst="roundRect">
            <a:avLst>
              <a:gd name="adj" fmla="val 16667"/>
            </a:avLst>
          </a:prstGeom>
          <a:solidFill>
            <a:srgbClr val="FF9900">
              <a:alpha val="34117"/>
            </a:srgbClr>
          </a:solidFill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«Я сам получил этот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результат,...»</a:t>
            </a:r>
            <a:endParaRPr lang="ru-RU" altLang="ru-RU" sz="210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7422" name="AutoShape 4"/>
          <p:cNvSpPr>
            <a:spLocks noChangeArrowheads="1"/>
          </p:cNvSpPr>
          <p:nvPr/>
        </p:nvSpPr>
        <p:spPr bwMode="auto">
          <a:xfrm>
            <a:off x="4929188" y="2928938"/>
            <a:ext cx="4000500" cy="1000125"/>
          </a:xfrm>
          <a:prstGeom prst="roundRect">
            <a:avLst>
              <a:gd name="adj" fmla="val 16667"/>
            </a:avLst>
          </a:prstGeom>
          <a:solidFill>
            <a:srgbClr val="FF9900">
              <a:alpha val="34117"/>
            </a:srgbClr>
          </a:solidFill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«Испытываю радость,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удовольствие от деятельности…»</a:t>
            </a:r>
            <a:endParaRPr lang="ru-RU" altLang="ru-RU" sz="210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27" name="AutoShape 4"/>
          <p:cNvSpPr>
            <a:spLocks noChangeArrowheads="1"/>
          </p:cNvSpPr>
          <p:nvPr/>
        </p:nvSpPr>
        <p:spPr bwMode="auto">
          <a:xfrm>
            <a:off x="4929188" y="1643063"/>
            <a:ext cx="4000500" cy="1000125"/>
          </a:xfrm>
          <a:prstGeom prst="roundRect">
            <a:avLst>
              <a:gd name="adj" fmla="val 16667"/>
            </a:avLst>
          </a:prstGeom>
          <a:solidFill>
            <a:srgbClr val="FF9900">
              <a:alpha val="34117"/>
            </a:srgbClr>
          </a:solidFill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b="1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Хочу разобраться, хочу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попробовать свои силы</a:t>
            </a:r>
            <a:r>
              <a:rPr lang="ru-RU" sz="2100" b="1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...»</a:t>
            </a:r>
            <a:endParaRPr lang="ru-RU" sz="2100" dirty="0">
              <a:solidFill>
                <a:prstClr val="black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4214813" y="1928813"/>
            <a:ext cx="714375" cy="484187"/>
          </a:xfrm>
          <a:prstGeom prst="rightArrow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4214813" y="3214688"/>
            <a:ext cx="714375" cy="484187"/>
          </a:xfrm>
          <a:prstGeom prst="rightArrow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Стрелка вправо 28"/>
          <p:cNvSpPr/>
          <p:nvPr/>
        </p:nvSpPr>
        <p:spPr>
          <a:xfrm>
            <a:off x="4214813" y="4500563"/>
            <a:ext cx="714375" cy="484187"/>
          </a:xfrm>
          <a:prstGeom prst="rightArrow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4214813" y="5786438"/>
            <a:ext cx="714375" cy="484187"/>
          </a:xfrm>
          <a:prstGeom prst="rightArrow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428" name="TextBox 20"/>
          <p:cNvSpPr txBox="1">
            <a:spLocks noChangeArrowheads="1"/>
          </p:cNvSpPr>
          <p:nvPr/>
        </p:nvSpPr>
        <p:spPr bwMode="auto">
          <a:xfrm>
            <a:off x="428625" y="571500"/>
            <a:ext cx="83581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Результативность использования информационно-коммуникативных технологий</a:t>
            </a:r>
          </a:p>
        </p:txBody>
      </p:sp>
    </p:spTree>
    <p:extLst>
      <p:ext uri="{BB962C8B-B14F-4D97-AF65-F5344CB8AC3E}">
        <p14:creationId xmlns:p14="http://schemas.microsoft.com/office/powerpoint/2010/main" val="29454592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8" grpId="0" animBg="1"/>
      <p:bldP spid="29" grpId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6659713"/>
              </p:ext>
            </p:extLst>
          </p:nvPr>
        </p:nvGraphicFramePr>
        <p:xfrm>
          <a:off x="457200" y="548680"/>
          <a:ext cx="8229600" cy="5577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151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Спасибо за внимание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38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 исследования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Исследовать возможности использования информационно-коммуникативных технологий для повышения мотивации учебной деятельности.</a:t>
            </a:r>
            <a:endParaRPr lang="ru-RU" sz="2400" b="1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051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</a:t>
            </a:r>
            <a:r>
              <a:rPr lang="en-US" b="1" dirty="0" smtClean="0"/>
              <a:t>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1. </a:t>
            </a:r>
            <a:r>
              <a:rPr lang="ru-RU" sz="2000" b="1" dirty="0" smtClean="0">
                <a:effectLst/>
                <a:latin typeface="Times New Roman"/>
                <a:ea typeface="Times New Roman"/>
                <a:cs typeface="Times New Roman"/>
              </a:rPr>
              <a:t>По литературным источникам изучить психолого-педагогические аспекты повышения мотивации учебной деятельности через использование информационно-коммуникативных технологий.</a:t>
            </a:r>
            <a:endParaRPr lang="ru-RU" sz="2000" b="1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2628900" algn="l"/>
              </a:tabLst>
            </a:pPr>
            <a:r>
              <a:rPr lang="ru-RU" sz="2000" b="1" dirty="0" smtClean="0">
                <a:effectLst/>
                <a:latin typeface="Times New Roman"/>
                <a:ea typeface="Times New Roman"/>
                <a:cs typeface="Times New Roman"/>
              </a:rPr>
              <a:t>2. Раскрыть структуру информационных-коммуникативных технологий и определить их место  в преподавании биологии и.</a:t>
            </a:r>
            <a:endParaRPr lang="ru-RU" sz="2000" b="1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b="1" dirty="0" smtClean="0">
                <a:effectLst/>
                <a:latin typeface="Times New Roman"/>
                <a:ea typeface="Times New Roman"/>
                <a:cs typeface="Times New Roman"/>
              </a:rPr>
              <a:t>3. Проанализировать результаты применения информационно-коммуникативных технологий в преподавании биологии.</a:t>
            </a:r>
            <a:endParaRPr lang="ru-RU" sz="2000" b="1" dirty="0">
              <a:ea typeface="Calibri"/>
              <a:cs typeface="Times New Roman"/>
            </a:endParaRP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62906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733656" cy="5793507"/>
          </a:xfrm>
        </p:spPr>
        <p:txBody>
          <a:bodyPr/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u="sng" dirty="0" smtClean="0">
                <a:effectLst/>
                <a:latin typeface="Times New Roman"/>
                <a:ea typeface="Times New Roman"/>
                <a:cs typeface="Times New Roman"/>
              </a:rPr>
              <a:t>Объект исследования 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– учебная деятельность на уроке биологии.</a:t>
            </a:r>
            <a:endParaRPr lang="ru-RU" sz="2400" dirty="0"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u="sng" dirty="0" smtClean="0">
                <a:effectLst/>
                <a:latin typeface="Times New Roman"/>
                <a:ea typeface="Times New Roman"/>
                <a:cs typeface="Times New Roman"/>
              </a:rPr>
              <a:t>Предмет исследования</a:t>
            </a: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– виды информационно-коммуникативных технологий, как средство повышения мотивации деятельности учащихся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572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Гипотеза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предполагается, что обучение посредством использования информационно-коммуникативных технологий будет способствовать повышению мотивации учебной деятельности учащихся на уроках биологии.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258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Формирование учебной мотивации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655290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верх 5"/>
          <p:cNvSpPr/>
          <p:nvPr/>
        </p:nvSpPr>
        <p:spPr>
          <a:xfrm>
            <a:off x="4139952" y="1700808"/>
            <a:ext cx="1008112" cy="4248472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39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u="sng" dirty="0" smtClean="0">
                <a:latin typeface="Times New Roman"/>
                <a:ea typeface="Times New Roman"/>
              </a:rPr>
              <a:t>Информационно-коммуникационные </a:t>
            </a:r>
            <a:r>
              <a:rPr lang="ru-RU" b="1" u="sng" dirty="0">
                <a:latin typeface="Times New Roman"/>
                <a:ea typeface="Times New Roman"/>
              </a:rPr>
              <a:t>технологии </a:t>
            </a:r>
            <a:r>
              <a:rPr lang="ru-RU" dirty="0">
                <a:latin typeface="Times New Roman"/>
                <a:ea typeface="Times New Roman"/>
              </a:rPr>
              <a:t>– это совокупность средств и методов преобразования информационных данных для получения информации нового качества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home\Desktop\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5" t="12529" r="227" b="47"/>
          <a:stretch/>
        </p:blipFill>
        <p:spPr bwMode="auto">
          <a:xfrm>
            <a:off x="4427985" y="1556792"/>
            <a:ext cx="408858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42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home\Desktop\диплом по би\диплом\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02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96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ldNigh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GoldNigh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</TotalTime>
  <Words>518</Words>
  <Application>Microsoft Office PowerPoint</Application>
  <PresentationFormat>Экран (4:3)</PresentationFormat>
  <Paragraphs>109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GoldNight</vt:lpstr>
      <vt:lpstr>1_GoldNight</vt:lpstr>
      <vt:lpstr>10</vt:lpstr>
      <vt:lpstr>Выпускная квалификационная работа  Использование информационно-коммуникативных технологий как средства повышения мотивации учебной деятельности по биологии.   </vt:lpstr>
      <vt:lpstr>Презентация PowerPoint</vt:lpstr>
      <vt:lpstr>Цель исследования</vt:lpstr>
      <vt:lpstr>Задачи:</vt:lpstr>
      <vt:lpstr>Презентация PowerPoint</vt:lpstr>
      <vt:lpstr>Гипотеза </vt:lpstr>
      <vt:lpstr>Формирование учебной мотивации</vt:lpstr>
      <vt:lpstr>Презентация PowerPoint</vt:lpstr>
      <vt:lpstr>Презентация PowerPoint</vt:lpstr>
      <vt:lpstr>Этапы исследования</vt:lpstr>
      <vt:lpstr>Первичное исследование мотивации учащихся к изучению биологии </vt:lpstr>
      <vt:lpstr>Анкетирование учащихся</vt:lpstr>
      <vt:lpstr>Использование ИКТ на этапе объяснения нового материала</vt:lpstr>
      <vt:lpstr>ИЛЛЮСТРАЦИИ </vt:lpstr>
      <vt:lpstr> СЛАЙД-ШОУ</vt:lpstr>
      <vt:lpstr>Презентация PowerPoint</vt:lpstr>
      <vt:lpstr>Использование ИКТ на этапе закрепления полученных знаний</vt:lpstr>
      <vt:lpstr>Задания с выбором ответа</vt:lpstr>
      <vt:lpstr>Работа с тренажерами</vt:lpstr>
      <vt:lpstr>Виртуальные лабораторные работы</vt:lpstr>
      <vt:lpstr>Использование ИКТ на этапе контроля знаний</vt:lpstr>
      <vt:lpstr>Сравнение направленности внутренней мотивации на уроках биологии</vt:lpstr>
      <vt:lpstr>Сравнительный анализ качества знаний учащихся 6-9 классов по биологии.</vt:lpstr>
      <vt:lpstr>Факторы, способствующие повышению мотивации учащихся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Выпускная квалификационная работа  Использование ИКТ как средства повышения мотивации учебной деятельности по биологии.   </dc:title>
  <dc:creator>home</dc:creator>
  <cp:lastModifiedBy>home</cp:lastModifiedBy>
  <cp:revision>20</cp:revision>
  <dcterms:created xsi:type="dcterms:W3CDTF">2016-06-29T03:51:33Z</dcterms:created>
  <dcterms:modified xsi:type="dcterms:W3CDTF">2016-06-30T06:10:49Z</dcterms:modified>
</cp:coreProperties>
</file>