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290" autoAdjust="0"/>
  </p:normalViewPr>
  <p:slideViewPr>
    <p:cSldViewPr snapToGrid="0">
      <p:cViewPr varScale="1">
        <p:scale>
          <a:sx n="37" d="100"/>
          <a:sy n="37" d="100"/>
        </p:scale>
        <p:origin x="111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519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357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02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565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877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46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524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7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340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510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276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336A0-F379-4308-96C7-9283EB3E467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E2BAC-9635-43DA-A1AD-1A1EBAB1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138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882"/>
            <a:ext cx="12192000" cy="7668465"/>
          </a:xfrm>
        </p:spPr>
      </p:pic>
    </p:spTree>
    <p:extLst>
      <p:ext uri="{BB962C8B-B14F-4D97-AF65-F5344CB8AC3E}">
        <p14:creationId xmlns:p14="http://schemas.microsoft.com/office/powerpoint/2010/main" val="1924697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"/>
            <a:ext cx="12192000" cy="685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30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9250"/>
            <a:ext cx="12192000" cy="9565424"/>
          </a:xfrm>
        </p:spPr>
      </p:pic>
    </p:spTree>
    <p:extLst>
      <p:ext uri="{BB962C8B-B14F-4D97-AF65-F5344CB8AC3E}">
        <p14:creationId xmlns:p14="http://schemas.microsoft.com/office/powerpoint/2010/main" val="927969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18020"/>
          </a:xfrm>
        </p:spPr>
      </p:pic>
    </p:spTree>
    <p:extLst>
      <p:ext uri="{BB962C8B-B14F-4D97-AF65-F5344CB8AC3E}">
        <p14:creationId xmlns:p14="http://schemas.microsoft.com/office/powerpoint/2010/main" val="1509178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7" y="1"/>
            <a:ext cx="12139493" cy="7047718"/>
          </a:xfrm>
        </p:spPr>
      </p:pic>
    </p:spTree>
    <p:extLst>
      <p:ext uri="{BB962C8B-B14F-4D97-AF65-F5344CB8AC3E}">
        <p14:creationId xmlns:p14="http://schemas.microsoft.com/office/powerpoint/2010/main" val="460756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0706"/>
            <a:ext cx="12192000" cy="7428706"/>
          </a:xfrm>
        </p:spPr>
      </p:pic>
    </p:spTree>
    <p:extLst>
      <p:ext uri="{BB962C8B-B14F-4D97-AF65-F5344CB8AC3E}">
        <p14:creationId xmlns:p14="http://schemas.microsoft.com/office/powerpoint/2010/main" val="4088998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28"/>
            <a:ext cx="12192000" cy="7088828"/>
          </a:xfrm>
        </p:spPr>
      </p:pic>
    </p:spTree>
    <p:extLst>
      <p:ext uri="{BB962C8B-B14F-4D97-AF65-F5344CB8AC3E}">
        <p14:creationId xmlns:p14="http://schemas.microsoft.com/office/powerpoint/2010/main" val="1109123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91818"/>
          </a:xfrm>
        </p:spPr>
      </p:pic>
    </p:spTree>
    <p:extLst>
      <p:ext uri="{BB962C8B-B14F-4D97-AF65-F5344CB8AC3E}">
        <p14:creationId xmlns:p14="http://schemas.microsoft.com/office/powerpoint/2010/main" val="32987101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Elena</cp:lastModifiedBy>
  <cp:revision>2</cp:revision>
  <dcterms:created xsi:type="dcterms:W3CDTF">2024-01-29T09:05:45Z</dcterms:created>
  <dcterms:modified xsi:type="dcterms:W3CDTF">2024-01-30T10:19:27Z</dcterms:modified>
</cp:coreProperties>
</file>