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56" r:id="rId2"/>
    <p:sldId id="257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AA7E12C-E8EB-40D0-B6F3-789C3A86573D}" type="datetimeFigureOut">
              <a:rPr lang="ru-RU" smtClean="0"/>
              <a:t>15.03.2024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CEAB059-04D9-4870-9DF6-5514DEE1654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477550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EAB059-04D9-4870-9DF6-5514DEE1654C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7031391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EAB059-04D9-4870-9DF6-5514DEE1654C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2794205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EAB059-04D9-4870-9DF6-5514DEE1654C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8365377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EAB059-04D9-4870-9DF6-5514DEE1654C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2051034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EAB059-04D9-4870-9DF6-5514DEE1654C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9990139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EAB059-04D9-4870-9DF6-5514DEE1654C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011403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EAB059-04D9-4870-9DF6-5514DEE1654C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2076152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EAB059-04D9-4870-9DF6-5514DEE1654C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3974952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EAB059-04D9-4870-9DF6-5514DEE1654C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4979927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EAB059-04D9-4870-9DF6-5514DEE1654C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400806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EAB059-04D9-4870-9DF6-5514DEE1654C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285583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11A80C-F479-4590-A57C-19A150F5DEC9}" type="datetimeFigureOut">
              <a:rPr lang="ru-RU" smtClean="0"/>
              <a:t>15.03.2024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344753-3364-440B-A7A4-850F8313C4B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446828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11A80C-F479-4590-A57C-19A150F5DEC9}" type="datetimeFigureOut">
              <a:rPr lang="ru-RU" smtClean="0"/>
              <a:t>15.03.2024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344753-3364-440B-A7A4-850F8313C4B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383214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11A80C-F479-4590-A57C-19A150F5DEC9}" type="datetimeFigureOut">
              <a:rPr lang="ru-RU" smtClean="0"/>
              <a:t>15.03.2024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344753-3364-440B-A7A4-850F8313C4B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083540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11A80C-F479-4590-A57C-19A150F5DEC9}" type="datetimeFigureOut">
              <a:rPr lang="ru-RU" smtClean="0"/>
              <a:t>15.03.2024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344753-3364-440B-A7A4-850F8313C4B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610309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11A80C-F479-4590-A57C-19A150F5DEC9}" type="datetimeFigureOut">
              <a:rPr lang="ru-RU" smtClean="0"/>
              <a:t>15.03.2024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344753-3364-440B-A7A4-850F8313C4B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513432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11A80C-F479-4590-A57C-19A150F5DEC9}" type="datetimeFigureOut">
              <a:rPr lang="ru-RU" smtClean="0"/>
              <a:t>15.03.2024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344753-3364-440B-A7A4-850F8313C4B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519994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11A80C-F479-4590-A57C-19A150F5DEC9}" type="datetimeFigureOut">
              <a:rPr lang="ru-RU" smtClean="0"/>
              <a:t>15.03.2024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344753-3364-440B-A7A4-850F8313C4B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046131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11A80C-F479-4590-A57C-19A150F5DEC9}" type="datetimeFigureOut">
              <a:rPr lang="ru-RU" smtClean="0"/>
              <a:t>15.03.2024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344753-3364-440B-A7A4-850F8313C4B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48146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11A80C-F479-4590-A57C-19A150F5DEC9}" type="datetimeFigureOut">
              <a:rPr lang="ru-RU" smtClean="0"/>
              <a:t>15.03.2024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344753-3364-440B-A7A4-850F8313C4B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881747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11A80C-F479-4590-A57C-19A150F5DEC9}" type="datetimeFigureOut">
              <a:rPr lang="ru-RU" smtClean="0"/>
              <a:t>15.03.2024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344753-3364-440B-A7A4-850F8313C4B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287831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11A80C-F479-4590-A57C-19A150F5DEC9}" type="datetimeFigureOut">
              <a:rPr lang="ru-RU" smtClean="0"/>
              <a:t>15.03.2024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344753-3364-440B-A7A4-850F8313C4B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293877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711A80C-F479-4590-A57C-19A150F5DEC9}" type="datetimeFigureOut">
              <a:rPr lang="ru-RU" smtClean="0"/>
              <a:t>15.03.2024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6344753-3364-440B-A7A4-850F8313C4B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500573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2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u="sng" dirty="0"/>
              <a:t>Зелёный лучок.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pPr algn="ctr"/>
            <a:r>
              <a:rPr lang="ru-RU" sz="4000" i="1" dirty="0"/>
              <a:t>Как я вырастил зелёный лук дома.</a:t>
            </a:r>
          </a:p>
          <a:p>
            <a:endParaRPr lang="ru-RU" dirty="0"/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28238E11-9723-45AD-A3F4-D66A0F91290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1404253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733245"/>
            <a:ext cx="3932237" cy="707366"/>
          </a:xfrm>
        </p:spPr>
        <p:txBody>
          <a:bodyPr>
            <a:normAutofit fontScale="90000"/>
          </a:bodyPr>
          <a:lstStyle/>
          <a:p>
            <a:r>
              <a:rPr lang="ru-RU" sz="4500" dirty="0"/>
              <a:t>25 февраля. </a:t>
            </a:r>
          </a:p>
        </p:txBody>
      </p:sp>
      <p:sp>
        <p:nvSpPr>
          <p:cNvPr id="7" name="Текст 6"/>
          <p:cNvSpPr>
            <a:spLocks noGrp="1"/>
          </p:cNvSpPr>
          <p:nvPr>
            <p:ph type="body" sz="half" idx="2"/>
          </p:nvPr>
        </p:nvSpPr>
        <p:spPr>
          <a:xfrm>
            <a:off x="839788" y="1846053"/>
            <a:ext cx="3932237" cy="4451229"/>
          </a:xfrm>
        </p:spPr>
        <p:txBody>
          <a:bodyPr>
            <a:normAutofit fontScale="92500" lnSpcReduction="10000"/>
          </a:bodyPr>
          <a:lstStyle/>
          <a:p>
            <a:pPr algn="ctr"/>
            <a:r>
              <a:rPr lang="ru-RU" sz="3000" dirty="0"/>
              <a:t>Прошло ещё пять дней и лучок стал мягким и наклонился.</a:t>
            </a:r>
          </a:p>
          <a:p>
            <a:pPr algn="ctr"/>
            <a:r>
              <a:rPr lang="ru-RU" sz="3000" dirty="0"/>
              <a:t>Я сначала не мог понять почему, но потом увидел, что земля, в которой он рос, была совсем сухая и я налил немного воды.</a:t>
            </a:r>
          </a:p>
          <a:p>
            <a:pPr algn="ctr"/>
            <a:r>
              <a:rPr lang="ru-RU" sz="3000" u="sng" dirty="0">
                <a:solidFill>
                  <a:srgbClr val="FF0000"/>
                </a:solidFill>
              </a:rPr>
              <a:t>Вот как важна вода для всего живого!</a:t>
            </a:r>
          </a:p>
          <a:p>
            <a:pPr algn="ctr"/>
            <a:endParaRPr lang="ru-RU" sz="3000" u="sng" dirty="0">
              <a:solidFill>
                <a:srgbClr val="FF0000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73" r="15273" b="8369"/>
          <a:stretch/>
        </p:blipFill>
        <p:spPr>
          <a:xfrm>
            <a:off x="6085545" y="539015"/>
            <a:ext cx="5195264" cy="608316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23551588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br>
              <a:rPr lang="ru-RU" sz="3300" dirty="0"/>
            </a:br>
            <a:br>
              <a:rPr lang="ru-RU" sz="3300" dirty="0"/>
            </a:br>
            <a:br>
              <a:rPr lang="ru-RU" sz="3300" dirty="0"/>
            </a:br>
            <a:r>
              <a:rPr lang="ru-RU" sz="3300" dirty="0"/>
              <a:t>29 февраля. Сегодня утром, мы с мамой измерили, на сколько сантиметров вырос мой лучок и обрадовались, что всего за 24 дня первый лучок вырос на 37 см, а второй на 30 см.</a:t>
            </a:r>
            <a:br>
              <a:rPr lang="ru-RU" sz="4800" dirty="0"/>
            </a:br>
            <a:br>
              <a:rPr lang="ru-RU" sz="4500" dirty="0"/>
            </a:br>
            <a:endParaRPr lang="ru-RU" sz="4500" dirty="0"/>
          </a:p>
        </p:txBody>
      </p:sp>
      <p:pic>
        <p:nvPicPr>
          <p:cNvPr id="10" name="Объект 9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7248" y="1825625"/>
            <a:ext cx="3263503" cy="435133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3" name="Объект 12"/>
          <p:cNvPicPr>
            <a:picLocks noGrp="1" noChangeAspect="1"/>
          </p:cNvPicPr>
          <p:nvPr>
            <p:ph sz="half" idx="2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31248" y="1825625"/>
            <a:ext cx="3263503" cy="435133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087917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500" dirty="0"/>
              <a:t>5 февраля. </a:t>
            </a:r>
            <a:br>
              <a:rPr lang="ru-RU" sz="4500" dirty="0"/>
            </a:br>
            <a:r>
              <a:rPr lang="ru-RU" sz="4500" b="1" i="1" dirty="0"/>
              <a:t>День первый.</a:t>
            </a:r>
            <a:r>
              <a:rPr lang="ru-RU" sz="4500" dirty="0"/>
              <a:t> </a:t>
            </a:r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13" t="29276" r="-913" b="18571"/>
          <a:stretch/>
        </p:blipFill>
        <p:spPr>
          <a:xfrm>
            <a:off x="4860758" y="796476"/>
            <a:ext cx="6843563" cy="507251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7" name="Текст 6"/>
          <p:cNvSpPr>
            <a:spLocks noGrp="1"/>
          </p:cNvSpPr>
          <p:nvPr>
            <p:ph type="body" sz="half" idx="2"/>
          </p:nvPr>
        </p:nvSpPr>
        <p:spPr/>
        <p:txBody>
          <a:bodyPr>
            <a:normAutofit fontScale="92500" lnSpcReduction="10000"/>
          </a:bodyPr>
          <a:lstStyle/>
          <a:p>
            <a:pPr algn="ctr"/>
            <a:r>
              <a:rPr lang="ru-RU" sz="3000" dirty="0"/>
              <a:t>Я посадил две маленькие луковицы.</a:t>
            </a:r>
          </a:p>
          <a:p>
            <a:pPr algn="ctr"/>
            <a:r>
              <a:rPr lang="ru-RU" sz="3000" dirty="0"/>
              <a:t>В пластмассовые стаканчики я насыпал земли, сверху положил небольшой короб из картона с отверстием внизу под лук. Воткнул лук поглубже и полил водичкой</a:t>
            </a:r>
            <a:r>
              <a:rPr lang="ru-RU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28042391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53683"/>
            <a:ext cx="3932237" cy="1600200"/>
          </a:xfrm>
        </p:spPr>
        <p:txBody>
          <a:bodyPr>
            <a:normAutofit/>
          </a:bodyPr>
          <a:lstStyle/>
          <a:p>
            <a:r>
              <a:rPr lang="ru-RU" sz="4500" dirty="0"/>
              <a:t>9 февраля. </a:t>
            </a:r>
            <a:br>
              <a:rPr lang="ru-RU" sz="4500" dirty="0"/>
            </a:br>
            <a:endParaRPr lang="ru-RU" sz="4500" dirty="0"/>
          </a:p>
        </p:txBody>
      </p:sp>
      <p:sp>
        <p:nvSpPr>
          <p:cNvPr id="7" name="Текст 6"/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000" dirty="0"/>
              <a:t>В земле появились белые корешки, похожие на червячков))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46" r="7373"/>
          <a:stretch/>
        </p:blipFill>
        <p:spPr>
          <a:xfrm>
            <a:off x="6699183" y="987425"/>
            <a:ext cx="3128211" cy="487362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80586623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500" dirty="0"/>
              <a:t>10 февраля. </a:t>
            </a:r>
            <a:br>
              <a:rPr lang="ru-RU" sz="4500" dirty="0"/>
            </a:br>
            <a:endParaRPr lang="ru-RU" sz="4500" dirty="0"/>
          </a:p>
        </p:txBody>
      </p:sp>
      <p:sp>
        <p:nvSpPr>
          <p:cNvPr id="7" name="Текст 6"/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000" dirty="0"/>
              <a:t>Я решил отрезать сухой отросток у одного лучка.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4" t="155" r="-614" b="21085"/>
          <a:stretch/>
        </p:blipFill>
        <p:spPr>
          <a:xfrm>
            <a:off x="6217920" y="548641"/>
            <a:ext cx="4706754" cy="598691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39185961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500" dirty="0"/>
              <a:t>12 февраля. </a:t>
            </a:r>
            <a:br>
              <a:rPr lang="ru-RU" sz="4500" dirty="0"/>
            </a:br>
            <a:endParaRPr lang="ru-RU" sz="4500" dirty="0"/>
          </a:p>
        </p:txBody>
      </p:sp>
      <p:sp>
        <p:nvSpPr>
          <p:cNvPr id="7" name="Текст 6"/>
          <p:cNvSpPr>
            <a:spLocks noGrp="1"/>
          </p:cNvSpPr>
          <p:nvPr>
            <p:ph type="body" sz="half" idx="2"/>
          </p:nvPr>
        </p:nvSpPr>
        <p:spPr/>
        <p:txBody>
          <a:bodyPr>
            <a:noAutofit/>
          </a:bodyPr>
          <a:lstStyle/>
          <a:p>
            <a:pPr algn="ctr"/>
            <a:r>
              <a:rPr lang="ru-RU" sz="3800" dirty="0"/>
              <a:t>Через два дня у луковицы пророс зелёный </a:t>
            </a:r>
            <a:r>
              <a:rPr lang="ru-RU" sz="3800" dirty="0" err="1"/>
              <a:t>росток,и</a:t>
            </a:r>
            <a:r>
              <a:rPr lang="ru-RU" sz="3800" dirty="0"/>
              <a:t> я решил также подрезать сухой отросток у второй луковки.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" t="30921" r="-356" b="14949"/>
          <a:stretch/>
        </p:blipFill>
        <p:spPr>
          <a:xfrm>
            <a:off x="5091764" y="457200"/>
            <a:ext cx="6439301" cy="591472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1527114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br>
              <a:rPr lang="ru-RU" sz="2800" dirty="0"/>
            </a:br>
            <a:br>
              <a:rPr lang="ru-RU" sz="2800" dirty="0"/>
            </a:br>
            <a:r>
              <a:rPr lang="ru-RU" sz="3300" b="1" dirty="0"/>
              <a:t>Через несколько дней у первого лучка появились еще несколько зелёных </a:t>
            </a:r>
            <a:r>
              <a:rPr lang="ru-RU" sz="3300" b="1" dirty="0" err="1"/>
              <a:t>ростков,и</a:t>
            </a:r>
            <a:r>
              <a:rPr lang="ru-RU" sz="3300" b="1" dirty="0"/>
              <a:t> они продолжали расти, но вот у второго пока росток не прорастал( </a:t>
            </a:r>
            <a:br>
              <a:rPr lang="ru-RU" sz="3300" dirty="0"/>
            </a:br>
            <a:br>
              <a:rPr lang="ru-RU" sz="3300" dirty="0"/>
            </a:br>
            <a:endParaRPr lang="ru-RU" sz="3300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7248" y="1825625"/>
            <a:ext cx="4122289" cy="467142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Объект 4"/>
          <p:cNvPicPr>
            <a:picLocks noGrp="1" noChangeAspect="1"/>
          </p:cNvPicPr>
          <p:nvPr>
            <p:ph sz="half" idx="2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56377" y="1825625"/>
            <a:ext cx="3889678" cy="467142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95385650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500" dirty="0"/>
              <a:t>15 февраля. </a:t>
            </a:r>
            <a:br>
              <a:rPr lang="ru-RU" sz="4500" dirty="0"/>
            </a:br>
            <a:endParaRPr lang="ru-RU" sz="4500" dirty="0"/>
          </a:p>
        </p:txBody>
      </p:sp>
      <p:pic>
        <p:nvPicPr>
          <p:cNvPr id="8" name="Объект 7"/>
          <p:cNvPicPr>
            <a:picLocks noGrp="1" noChangeAspect="1"/>
          </p:cNvPicPr>
          <p:nvPr>
            <p:ph idx="1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283"/>
          <a:stretch/>
        </p:blipFill>
        <p:spPr>
          <a:xfrm>
            <a:off x="6006164" y="548640"/>
            <a:ext cx="5476775" cy="608316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" name="Текст 4"/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r>
              <a:rPr lang="ru-RU" sz="3000" dirty="0"/>
              <a:t>Ура)) </a:t>
            </a:r>
          </a:p>
          <a:p>
            <a:r>
              <a:rPr lang="ru-RU" sz="3000" dirty="0"/>
              <a:t>Наконец-то и у второго лучка появились маленькие росточки.</a:t>
            </a:r>
          </a:p>
        </p:txBody>
      </p:sp>
    </p:spTree>
    <p:extLst>
      <p:ext uri="{BB962C8B-B14F-4D97-AF65-F5344CB8AC3E}">
        <p14:creationId xmlns:p14="http://schemas.microsoft.com/office/powerpoint/2010/main" val="195243330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500" dirty="0"/>
              <a:t>17 февраля. </a:t>
            </a:r>
            <a:br>
              <a:rPr lang="ru-RU" sz="4500" dirty="0"/>
            </a:br>
            <a:endParaRPr lang="ru-RU" sz="4500" dirty="0"/>
          </a:p>
        </p:txBody>
      </p:sp>
      <p:sp>
        <p:nvSpPr>
          <p:cNvPr id="7" name="Текст 6"/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000" dirty="0"/>
              <a:t>Зелёный лучок продолжает расти))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40404" y="548641"/>
            <a:ext cx="5794409" cy="605429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41923844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500" dirty="0"/>
              <a:t>20 февраля. </a:t>
            </a:r>
            <a:br>
              <a:rPr lang="ru-RU" sz="4500" dirty="0"/>
            </a:br>
            <a:endParaRPr lang="ru-RU" sz="4500" dirty="0"/>
          </a:p>
        </p:txBody>
      </p:sp>
      <p:sp>
        <p:nvSpPr>
          <p:cNvPr id="7" name="Текст 6"/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000" dirty="0"/>
              <a:t>За несколько дней зелёный лучок очень хорошо подрос.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2" r="3488" b="20561"/>
          <a:stretch/>
        </p:blipFill>
        <p:spPr>
          <a:xfrm>
            <a:off x="5881036" y="577515"/>
            <a:ext cx="5034012" cy="604466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50722665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169</TotalTime>
  <Words>271</Words>
  <Application>Microsoft Office PowerPoint</Application>
  <PresentationFormat>Широкоэкранный</PresentationFormat>
  <Paragraphs>35</Paragraphs>
  <Slides>11</Slides>
  <Notes>11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5" baseType="lpstr">
      <vt:lpstr>Arial</vt:lpstr>
      <vt:lpstr>Calibri</vt:lpstr>
      <vt:lpstr>Calibri Light</vt:lpstr>
      <vt:lpstr>Тема Office</vt:lpstr>
      <vt:lpstr>Зелёный лучок.</vt:lpstr>
      <vt:lpstr>5 февраля.  День первый. </vt:lpstr>
      <vt:lpstr>9 февраля.  </vt:lpstr>
      <vt:lpstr>10 февраля.  </vt:lpstr>
      <vt:lpstr>12 февраля.  </vt:lpstr>
      <vt:lpstr>  Через несколько дней у первого лучка появились еще несколько зелёных ростков,и они продолжали расти, но вот у второго пока росток не прорастал(   </vt:lpstr>
      <vt:lpstr>15 февраля.  </vt:lpstr>
      <vt:lpstr>17 февраля.  </vt:lpstr>
      <vt:lpstr>20 февраля.  </vt:lpstr>
      <vt:lpstr>25 февраля. </vt:lpstr>
      <vt:lpstr>   29 февраля. Сегодня утром, мы с мамой измерили, на сколько сантиметров вырос мой лучок и обрадовались, что всего за 24 дня первый лучок вырос на 37 см, а второй на 30 см. 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Зелёный лучок.</dc:title>
  <dc:creator>Учетная запись Майкрософт</dc:creator>
  <cp:lastModifiedBy>Admin</cp:lastModifiedBy>
  <cp:revision>25</cp:revision>
  <dcterms:created xsi:type="dcterms:W3CDTF">2024-02-28T21:00:29Z</dcterms:created>
  <dcterms:modified xsi:type="dcterms:W3CDTF">2024-03-15T11:37:32Z</dcterms:modified>
</cp:coreProperties>
</file>