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8"/>
  </p:notesMasterIdLst>
  <p:sldIdLst>
    <p:sldId id="282" r:id="rId2"/>
    <p:sldId id="256" r:id="rId3"/>
    <p:sldId id="257" r:id="rId4"/>
    <p:sldId id="259" r:id="rId5"/>
    <p:sldId id="258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9D675-8DED-4ACF-B840-F4678CE2C482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7A76C-8BFF-46B9-91D8-67DDFCADEE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737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Наша</a:t>
            </a:r>
            <a:r>
              <a:rPr lang="ru-RU" baseline="0" dirty="0" smtClean="0"/>
              <a:t> земля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7A76C-8BFF-46B9-91D8-67DDFCADEE1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673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Кучи с мусором на тропинке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7A76C-8BFF-46B9-91D8-67DDFCADEE1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805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Динамовская </a:t>
            </a:r>
            <a:r>
              <a:rPr lang="ru-RU" dirty="0" err="1" smtClean="0"/>
              <a:t>мусорка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7A76C-8BFF-46B9-91D8-67DDFCADEE1A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652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B60F-8B03-4D8E-B0D2-1A8E12F3AD7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39E45-6C23-40B0-9FF8-6DE0CADA42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B60F-8B03-4D8E-B0D2-1A8E12F3AD7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39E45-6C23-40B0-9FF8-6DE0CADA4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B60F-8B03-4D8E-B0D2-1A8E12F3AD7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39E45-6C23-40B0-9FF8-6DE0CADA4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B60F-8B03-4D8E-B0D2-1A8E12F3AD7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39E45-6C23-40B0-9FF8-6DE0CADA4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B60F-8B03-4D8E-B0D2-1A8E12F3AD7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39E45-6C23-40B0-9FF8-6DE0CADA4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B60F-8B03-4D8E-B0D2-1A8E12F3AD7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39E45-6C23-40B0-9FF8-6DE0CADA4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B60F-8B03-4D8E-B0D2-1A8E12F3AD7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39E45-6C23-40B0-9FF8-6DE0CADA4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B60F-8B03-4D8E-B0D2-1A8E12F3AD7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39E45-6C23-40B0-9FF8-6DE0CADA4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B60F-8B03-4D8E-B0D2-1A8E12F3AD7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39E45-6C23-40B0-9FF8-6DE0CADA4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B60F-8B03-4D8E-B0D2-1A8E12F3AD7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39E45-6C23-40B0-9FF8-6DE0CADA42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B60F-8B03-4D8E-B0D2-1A8E12F3AD7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39E45-6C23-40B0-9FF8-6DE0CADA42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3FAB60F-8B03-4D8E-B0D2-1A8E12F3AD7E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EA39E45-6C23-40B0-9FF8-6DE0CADA4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45943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Окружающая среда в опасности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83264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500" dirty="0" smtClean="0"/>
              <a:t>Внеклассное </a:t>
            </a:r>
            <a:r>
              <a:rPr lang="ru-RU" sz="3500" dirty="0" smtClean="0"/>
              <a:t>мероприятие </a:t>
            </a:r>
            <a:r>
              <a:rPr lang="ru-RU" sz="3500" dirty="0" smtClean="0"/>
              <a:t>«Береги природу!» для </a:t>
            </a:r>
            <a:r>
              <a:rPr lang="ru-RU" sz="3500" dirty="0" smtClean="0"/>
              <a:t>учащихся </a:t>
            </a:r>
            <a:r>
              <a:rPr lang="ru-RU" sz="3500" dirty="0" smtClean="0"/>
              <a:t>8-9 </a:t>
            </a:r>
            <a:r>
              <a:rPr lang="ru-RU" sz="3500" dirty="0" smtClean="0"/>
              <a:t>классов</a:t>
            </a:r>
          </a:p>
          <a:p>
            <a:pPr marL="0" indent="0" algn="ctr">
              <a:buNone/>
            </a:pPr>
            <a:r>
              <a:rPr lang="ru-RU" sz="3500" dirty="0" smtClean="0"/>
              <a:t>Неделя </a:t>
            </a:r>
            <a:r>
              <a:rPr lang="ru-RU" sz="3500" dirty="0" smtClean="0"/>
              <a:t>английского языка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                 Работу выполнили  ученики 8 класса МБОУ</a:t>
            </a:r>
          </a:p>
          <a:p>
            <a:pPr marL="0" indent="0" algn="r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Динамовской </a:t>
            </a:r>
            <a:r>
              <a:rPr lang="ru-RU" dirty="0" smtClean="0"/>
              <a:t>СОШ: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Щёголев  </a:t>
            </a:r>
            <a:r>
              <a:rPr lang="ru-RU" dirty="0" smtClean="0"/>
              <a:t>Владислав</a:t>
            </a:r>
          </a:p>
          <a:p>
            <a:pPr algn="r">
              <a:buNone/>
            </a:pPr>
            <a:r>
              <a:rPr lang="ru-RU" dirty="0" smtClean="0"/>
              <a:t> </a:t>
            </a:r>
            <a:r>
              <a:rPr lang="ru-RU" dirty="0" smtClean="0"/>
              <a:t>Денисова Наташа 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Колесова </a:t>
            </a:r>
            <a:r>
              <a:rPr lang="ru-RU" dirty="0" smtClean="0"/>
              <a:t>Настя 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Яценко </a:t>
            </a:r>
            <a:r>
              <a:rPr lang="ru-RU" dirty="0" smtClean="0"/>
              <a:t>Вика 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Михайлов </a:t>
            </a:r>
            <a:r>
              <a:rPr lang="ru-RU" dirty="0" smtClean="0"/>
              <a:t>Павел </a:t>
            </a:r>
            <a:endParaRPr lang="ru-RU" dirty="0" smtClean="0"/>
          </a:p>
          <a:p>
            <a:pPr algn="r">
              <a:buNone/>
            </a:pPr>
            <a:r>
              <a:rPr lang="ru-RU" dirty="0" err="1" smtClean="0"/>
              <a:t>Кадымова</a:t>
            </a:r>
            <a:r>
              <a:rPr lang="ru-RU" dirty="0" smtClean="0"/>
              <a:t> </a:t>
            </a:r>
            <a:r>
              <a:rPr lang="ru-RU" dirty="0" smtClean="0"/>
              <a:t>Ангелина 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Стародубцева </a:t>
            </a:r>
            <a:r>
              <a:rPr lang="ru-RU" dirty="0" smtClean="0"/>
              <a:t>Оксана 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Безруков Дмитрий</a:t>
            </a:r>
          </a:p>
          <a:p>
            <a:pPr algn="r">
              <a:buNone/>
            </a:pPr>
            <a:r>
              <a:rPr lang="ru-RU" dirty="0" smtClean="0"/>
              <a:t>Учитель:</a:t>
            </a:r>
          </a:p>
          <a:p>
            <a:pPr algn="r">
              <a:buNone/>
            </a:pPr>
            <a:r>
              <a:rPr lang="ru-RU" dirty="0" err="1" smtClean="0"/>
              <a:t>Кочетова</a:t>
            </a:r>
            <a:r>
              <a:rPr lang="ru-RU" dirty="0" smtClean="0"/>
              <a:t> Татьяна Владимировна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326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Владислав\Desktop\природа (1)\DSCF34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8680" y="-1251520"/>
            <a:ext cx="12000000" cy="90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42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Владислав\Desktop\природа (1)\DSCF34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-747464"/>
            <a:ext cx="12000000" cy="90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40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Владислав\Desktop\природа (1)\DSCF34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-891480"/>
            <a:ext cx="12000000" cy="90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64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Владислав\Desktop\природа (1)\DSCF34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2000"/>
            <a:ext cx="9324528" cy="7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35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Владислав\Desktop\природа (1)\risunki191211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97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Владислав\Desktop\природа (1)\info2011_0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18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Владислав\Desktop\природа (1)\getImage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4"/>
            <a:ext cx="9143999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4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Владислав\Desktop\природа (1)\skochkova-le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90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Владислав\Desktop\природа (1)\ruzanova-juli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15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Владислав\Desktop\природа (1)\природа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25" y="-306366"/>
            <a:ext cx="9600000" cy="7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08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Владислав\Desktop\природа (1)\0010-010-Vrednoe-vlijanie-zagrjaznenija-okruzhajuschej-sredy-na-protsessy-fotosintez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6832" y="0"/>
            <a:ext cx="14977664" cy="726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59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Владислав\Desktop\природа (1)\природа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008" y="0"/>
            <a:ext cx="9600000" cy="7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77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Владислав\Desktop\природа (1)\природа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462" y="-243408"/>
            <a:ext cx="9600000" cy="7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10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Владислав\Desktop\природа (1)\природа (4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934" y="-281426"/>
            <a:ext cx="9600000" cy="7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417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Владислав\Desktop\природа (1)\DSCF34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600000" cy="7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14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Владислав\Desktop\природа (1)\DSCF33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71400"/>
            <a:ext cx="9600000" cy="7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96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Владислав\Desktop\природа (1)\DSCF3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42750"/>
            <a:ext cx="9600000" cy="7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28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Владислав\Desktop\природа (1)\DSCF34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342000"/>
            <a:ext cx="9600000" cy="7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31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Владислав\Desktop\природа (1)\DSCF34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62113" y="-11079163"/>
            <a:ext cx="10800000" cy="81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Владислав\Desktop\природа (1)\DSCF34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4452" y="-747464"/>
            <a:ext cx="15625736" cy="7969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495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Владислав\Desktop\природа (1)\DSCF34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-344683"/>
            <a:ext cx="12961440" cy="7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966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Владислав\Desktop\природа (1)\DSCF34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3" y="-1899592"/>
            <a:ext cx="12000000" cy="90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80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Владислав\Desktop\природа (1)\DSCF34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56566" y="-2979712"/>
            <a:ext cx="13969552" cy="943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26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Владислав\Desktop\природа (1)\DSCF34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-1179512"/>
            <a:ext cx="12000000" cy="90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924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Владислав\Desktop\природа (1)\DSCF34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3792" y="-1251520"/>
            <a:ext cx="10127792" cy="90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05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Владислав\Desktop\природа (1)\DSCF34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7365" y="-2136421"/>
            <a:ext cx="12000000" cy="90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41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107</TotalTime>
  <Words>63</Words>
  <Application>Microsoft Office PowerPoint</Application>
  <PresentationFormat>Экран (4:3)</PresentationFormat>
  <Paragraphs>22</Paragraphs>
  <Slides>26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Calibri</vt:lpstr>
      <vt:lpstr>Tw Cen MT</vt:lpstr>
      <vt:lpstr>Паркет</vt:lpstr>
      <vt:lpstr>           Окружающая среда в опасности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Владислав</dc:creator>
  <cp:lastModifiedBy>школа</cp:lastModifiedBy>
  <cp:revision>10</cp:revision>
  <dcterms:created xsi:type="dcterms:W3CDTF">2012-12-02T16:45:28Z</dcterms:created>
  <dcterms:modified xsi:type="dcterms:W3CDTF">2024-03-15T11:42:54Z</dcterms:modified>
</cp:coreProperties>
</file>