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3" r:id="rId3"/>
    <p:sldId id="257" r:id="rId4"/>
    <p:sldId id="258" r:id="rId5"/>
    <p:sldId id="261" r:id="rId6"/>
    <p:sldId id="262" r:id="rId7"/>
    <p:sldId id="263" r:id="rId8"/>
    <p:sldId id="264" r:id="rId9"/>
    <p:sldId id="260" r:id="rId10"/>
    <p:sldId id="265" r:id="rId11"/>
    <p:sldId id="267" r:id="rId12"/>
    <p:sldId id="268" r:id="rId13"/>
    <p:sldId id="269" r:id="rId14"/>
    <p:sldId id="272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0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46109-7224-495D-8816-FEC739C6DF71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E9D11-A69F-4AE4-8D38-CC37BAC1C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530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E9D11-A69F-4AE4-8D38-CC37BAC1CC3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931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hotoshop\GoldenAutumn\0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556792"/>
            <a:ext cx="7772400" cy="1470025"/>
          </a:xfrm>
        </p:spPr>
        <p:txBody>
          <a:bodyPr>
            <a:norm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501008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4926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hotoshop\GoldenAutumn\0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940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Photoshop\GoldenAutumn\GoldenAutumnW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203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E:\Photoshop\GoldenAutumn\GoldenAutR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</p:spPr>
        <p:txBody>
          <a:bodyPr/>
          <a:lstStyle>
            <a:lvl1pPr>
              <a:defRPr b="1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568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Photoshop\GoldenAutumn\GoldenAutumnM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499992" y="332656"/>
            <a:ext cx="4644008" cy="1143000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0"/>
          </p:nvPr>
        </p:nvSpPr>
        <p:spPr>
          <a:xfrm>
            <a:off x="1078409" y="1700808"/>
            <a:ext cx="7886079" cy="48974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085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E:\Photoshop\GoldenAutumn\0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4716016" cy="1143000"/>
          </a:xfrm>
        </p:spPr>
        <p:txBody>
          <a:bodyPr>
            <a:normAutofit/>
          </a:bodyPr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1115616" y="1484784"/>
            <a:ext cx="7416800" cy="4968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164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E:\Photoshop\GoldenAutumn\0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1043608" y="332657"/>
            <a:ext cx="7200800" cy="129614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uk-UA" i="1" dirty="0" err="1" smtClean="0"/>
              <a:t>Осенний</a:t>
            </a:r>
            <a:r>
              <a:rPr lang="uk-UA" i="1" dirty="0" smtClean="0"/>
              <a:t>  калейдоскоп  для колобка</a:t>
            </a:r>
            <a:endParaRPr lang="ru-RU" i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350" y="350043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8196" name="Picture 4" descr="C:\Users\admin\Desktop\Без названия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1"/>
          <a:stretch/>
        </p:blipFill>
        <p:spPr bwMode="auto">
          <a:xfrm>
            <a:off x="539553" y="1844824"/>
            <a:ext cx="842493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40768"/>
            <a:ext cx="8401080" cy="3024337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   </a:t>
            </a:r>
            <a:r>
              <a:rPr lang="uk-UA" dirty="0" err="1" smtClean="0"/>
              <a:t>Поздно</a:t>
            </a:r>
            <a:r>
              <a:rPr lang="uk-UA" dirty="0" smtClean="0"/>
              <a:t> </a:t>
            </a:r>
            <a:r>
              <a:rPr lang="uk-UA" dirty="0" err="1" smtClean="0"/>
              <a:t>осенью</a:t>
            </a:r>
            <a:r>
              <a:rPr lang="uk-UA" dirty="0" smtClean="0"/>
              <a:t>  </a:t>
            </a:r>
            <a:r>
              <a:rPr lang="uk-UA" dirty="0" err="1" smtClean="0"/>
              <a:t>зарывается</a:t>
            </a:r>
            <a:r>
              <a:rPr lang="uk-UA" dirty="0" smtClean="0"/>
              <a:t> в </a:t>
            </a:r>
            <a:r>
              <a:rPr lang="uk-UA" dirty="0" err="1" smtClean="0"/>
              <a:t>опавшие</a:t>
            </a:r>
            <a:r>
              <a:rPr lang="uk-UA" dirty="0" smtClean="0"/>
              <a:t> </a:t>
            </a:r>
            <a:r>
              <a:rPr lang="uk-UA" dirty="0" err="1" smtClean="0"/>
              <a:t>листья</a:t>
            </a:r>
            <a:r>
              <a:rPr lang="uk-UA" dirty="0" smtClean="0"/>
              <a:t>, </a:t>
            </a:r>
            <a:r>
              <a:rPr lang="uk-UA" dirty="0" err="1" smtClean="0"/>
              <a:t>сварачивается</a:t>
            </a:r>
            <a:r>
              <a:rPr lang="uk-UA" dirty="0" smtClean="0"/>
              <a:t> клубком </a:t>
            </a:r>
            <a:r>
              <a:rPr lang="uk-UA" dirty="0"/>
              <a:t>и</a:t>
            </a:r>
            <a:r>
              <a:rPr lang="uk-UA" dirty="0" smtClean="0"/>
              <a:t> </a:t>
            </a:r>
            <a:r>
              <a:rPr lang="uk-UA" dirty="0" err="1" smtClean="0"/>
              <a:t>спит</a:t>
            </a:r>
            <a:r>
              <a:rPr lang="uk-UA" dirty="0"/>
              <a:t> </a:t>
            </a:r>
            <a:r>
              <a:rPr lang="uk-UA" dirty="0" smtClean="0"/>
              <a:t> до </a:t>
            </a:r>
            <a:r>
              <a:rPr lang="uk-UA" dirty="0" err="1" smtClean="0"/>
              <a:t>марта</a:t>
            </a:r>
            <a:r>
              <a:rPr lang="uk-UA" dirty="0" smtClean="0"/>
              <a:t>. </a:t>
            </a:r>
            <a:r>
              <a:rPr lang="uk-UA" dirty="0" err="1" smtClean="0"/>
              <a:t>Во</a:t>
            </a:r>
            <a:r>
              <a:rPr lang="uk-UA" dirty="0" smtClean="0"/>
              <a:t> </a:t>
            </a:r>
            <a:r>
              <a:rPr lang="uk-UA" dirty="0" err="1" smtClean="0"/>
              <a:t>время</a:t>
            </a:r>
            <a:r>
              <a:rPr lang="uk-UA" dirty="0" smtClean="0"/>
              <a:t>  </a:t>
            </a:r>
            <a:r>
              <a:rPr lang="uk-UA" dirty="0" err="1" smtClean="0"/>
              <a:t>сна</a:t>
            </a:r>
            <a:r>
              <a:rPr lang="uk-UA" dirty="0" smtClean="0"/>
              <a:t>  </a:t>
            </a:r>
            <a:r>
              <a:rPr lang="uk-UA" dirty="0" err="1" smtClean="0"/>
              <a:t>значительно</a:t>
            </a:r>
            <a:r>
              <a:rPr lang="uk-UA" dirty="0" smtClean="0"/>
              <a:t>  </a:t>
            </a:r>
            <a:r>
              <a:rPr lang="uk-UA" dirty="0" err="1" smtClean="0"/>
              <a:t>уменьшается</a:t>
            </a:r>
            <a:r>
              <a:rPr lang="uk-UA" dirty="0" smtClean="0"/>
              <a:t> </a:t>
            </a:r>
            <a:r>
              <a:rPr lang="uk-UA" dirty="0" err="1" smtClean="0"/>
              <a:t>масса</a:t>
            </a:r>
            <a:r>
              <a:rPr lang="uk-UA" dirty="0" smtClean="0"/>
              <a:t> </a:t>
            </a:r>
            <a:r>
              <a:rPr lang="uk-UA" dirty="0" err="1" smtClean="0"/>
              <a:t>тела</a:t>
            </a:r>
            <a:r>
              <a:rPr lang="uk-UA" dirty="0" smtClean="0"/>
              <a:t>, потому </a:t>
            </a:r>
            <a:r>
              <a:rPr lang="uk-UA" dirty="0" err="1" smtClean="0"/>
              <a:t>что</a:t>
            </a:r>
            <a:r>
              <a:rPr lang="uk-UA" dirty="0" smtClean="0"/>
              <a:t> не </a:t>
            </a:r>
            <a:r>
              <a:rPr lang="uk-UA" dirty="0" err="1" smtClean="0"/>
              <a:t>питается</a:t>
            </a:r>
            <a:r>
              <a:rPr lang="uk-UA" dirty="0" smtClean="0"/>
              <a:t>, а </a:t>
            </a:r>
            <a:r>
              <a:rPr lang="uk-UA" dirty="0" err="1" smtClean="0"/>
              <a:t>живёт</a:t>
            </a:r>
            <a:r>
              <a:rPr lang="uk-UA" dirty="0" smtClean="0"/>
              <a:t> за </a:t>
            </a:r>
            <a:r>
              <a:rPr lang="uk-UA" dirty="0" err="1" smtClean="0"/>
              <a:t>счет</a:t>
            </a:r>
            <a:r>
              <a:rPr lang="uk-UA" dirty="0" smtClean="0"/>
              <a:t>  </a:t>
            </a:r>
            <a:r>
              <a:rPr lang="uk-UA" dirty="0" err="1" smtClean="0"/>
              <a:t>жира</a:t>
            </a:r>
            <a:r>
              <a:rPr lang="uk-UA" dirty="0" smtClean="0"/>
              <a:t>, </a:t>
            </a:r>
            <a:r>
              <a:rPr lang="uk-UA" dirty="0" err="1" smtClean="0"/>
              <a:t>который</a:t>
            </a:r>
            <a:r>
              <a:rPr lang="uk-UA" dirty="0" smtClean="0"/>
              <a:t> </a:t>
            </a:r>
            <a:r>
              <a:rPr lang="uk-UA" dirty="0" err="1" smtClean="0"/>
              <a:t>накопил</a:t>
            </a:r>
            <a:r>
              <a:rPr lang="uk-UA" dirty="0" smtClean="0"/>
              <a:t> с </a:t>
            </a:r>
            <a:r>
              <a:rPr lang="uk-UA" dirty="0" err="1" smtClean="0"/>
              <a:t>осени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85720" y="4714884"/>
            <a:ext cx="3714744" cy="928694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err="1" smtClean="0"/>
              <a:t>крот</a:t>
            </a:r>
            <a:endParaRPr lang="ru-RU" sz="6600" b="1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85720" y="5715016"/>
            <a:ext cx="3714744" cy="92869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err="1"/>
              <a:t>ё</a:t>
            </a:r>
            <a:r>
              <a:rPr lang="uk-UA" sz="6600" b="1" dirty="0" err="1" smtClean="0"/>
              <a:t>жик</a:t>
            </a:r>
            <a:endParaRPr lang="ru-RU" sz="6600" b="1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143504" y="4714884"/>
            <a:ext cx="3714744" cy="928694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err="1" smtClean="0"/>
              <a:t>заяц</a:t>
            </a:r>
            <a:endParaRPr lang="ru-RU" sz="6600" b="1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143504" y="5715016"/>
            <a:ext cx="3714744" cy="928694"/>
          </a:xfrm>
          <a:prstGeom prst="rect">
            <a:avLst/>
          </a:prstGeom>
          <a:solidFill>
            <a:srgbClr val="00206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err="1" smtClean="0"/>
              <a:t>лисица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40025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dirty="0" err="1"/>
              <a:t>Ё</a:t>
            </a:r>
            <a:r>
              <a:rPr lang="uk-UA" sz="8000" b="1" dirty="0" err="1" smtClean="0"/>
              <a:t>жик</a:t>
            </a:r>
            <a:endParaRPr lang="uk-UA" sz="8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5865515"/>
          </a:xfrm>
        </p:spPr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5122" name="Picture 2" descr="C:\Users\Адмін\Desktop\завантаження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420" cy="4071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10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3150112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    За </a:t>
            </a:r>
            <a:r>
              <a:rPr lang="uk-UA" dirty="0" err="1" smtClean="0"/>
              <a:t>несколько</a:t>
            </a:r>
            <a:r>
              <a:rPr lang="uk-UA" dirty="0" smtClean="0"/>
              <a:t>  </a:t>
            </a:r>
            <a:r>
              <a:rPr lang="uk-UA" dirty="0" err="1" smtClean="0"/>
              <a:t>недель</a:t>
            </a:r>
            <a:r>
              <a:rPr lang="uk-UA" dirty="0" smtClean="0"/>
              <a:t> к </a:t>
            </a:r>
            <a:r>
              <a:rPr lang="uk-UA" dirty="0" err="1" smtClean="0"/>
              <a:t>наступлению</a:t>
            </a:r>
            <a:r>
              <a:rPr lang="uk-UA" dirty="0" smtClean="0"/>
              <a:t> </a:t>
            </a:r>
            <a:r>
              <a:rPr lang="uk-UA" dirty="0" err="1" smtClean="0"/>
              <a:t>холодов</a:t>
            </a:r>
            <a:r>
              <a:rPr lang="uk-UA" dirty="0" smtClean="0"/>
              <a:t> </a:t>
            </a:r>
            <a:r>
              <a:rPr lang="uk-UA" dirty="0" err="1" smtClean="0"/>
              <a:t>пытается</a:t>
            </a:r>
            <a:r>
              <a:rPr lang="uk-UA" dirty="0" smtClean="0"/>
              <a:t>  </a:t>
            </a:r>
            <a:r>
              <a:rPr lang="uk-UA" dirty="0" err="1" smtClean="0"/>
              <a:t>как</a:t>
            </a:r>
            <a:r>
              <a:rPr lang="uk-UA" dirty="0" smtClean="0"/>
              <a:t> </a:t>
            </a:r>
            <a:r>
              <a:rPr lang="uk-UA" dirty="0" err="1" smtClean="0"/>
              <a:t>можно</a:t>
            </a:r>
            <a:r>
              <a:rPr lang="uk-UA" dirty="0" smtClean="0"/>
              <a:t>  </a:t>
            </a:r>
            <a:r>
              <a:rPr lang="uk-UA" dirty="0" err="1" smtClean="0"/>
              <a:t>больше</a:t>
            </a:r>
            <a:r>
              <a:rPr lang="uk-UA" dirty="0" smtClean="0"/>
              <a:t> </a:t>
            </a:r>
            <a:r>
              <a:rPr lang="uk-UA" dirty="0" err="1" smtClean="0"/>
              <a:t>накушаться</a:t>
            </a:r>
            <a:r>
              <a:rPr lang="uk-UA" dirty="0" smtClean="0"/>
              <a:t>. Потом </a:t>
            </a:r>
            <a:r>
              <a:rPr lang="uk-UA" dirty="0" err="1" smtClean="0"/>
              <a:t>старательно</a:t>
            </a:r>
            <a:r>
              <a:rPr lang="uk-UA" dirty="0" smtClean="0"/>
              <a:t> </a:t>
            </a:r>
            <a:r>
              <a:rPr lang="uk-UA" dirty="0" err="1" smtClean="0"/>
              <a:t>готовит</a:t>
            </a:r>
            <a:r>
              <a:rPr lang="uk-UA" dirty="0" smtClean="0"/>
              <a:t> </a:t>
            </a:r>
            <a:r>
              <a:rPr lang="uk-UA" dirty="0" err="1" smtClean="0"/>
              <a:t>берлогу</a:t>
            </a:r>
            <a:r>
              <a:rPr lang="uk-UA" dirty="0" smtClean="0"/>
              <a:t> </a:t>
            </a:r>
            <a:r>
              <a:rPr lang="uk-UA" dirty="0" err="1" smtClean="0"/>
              <a:t>под</a:t>
            </a:r>
            <a:r>
              <a:rPr lang="uk-UA" dirty="0" smtClean="0"/>
              <a:t> </a:t>
            </a:r>
            <a:r>
              <a:rPr lang="uk-UA" dirty="0" err="1" smtClean="0"/>
              <a:t>корнями</a:t>
            </a:r>
            <a:r>
              <a:rPr lang="uk-UA" dirty="0" smtClean="0"/>
              <a:t>  </a:t>
            </a:r>
            <a:r>
              <a:rPr lang="uk-UA" dirty="0" err="1" smtClean="0"/>
              <a:t>деревьев</a:t>
            </a:r>
            <a:r>
              <a:rPr lang="uk-UA" dirty="0" smtClean="0"/>
              <a:t> </a:t>
            </a:r>
            <a:r>
              <a:rPr lang="uk-UA" dirty="0" err="1" smtClean="0"/>
              <a:t>или</a:t>
            </a:r>
            <a:r>
              <a:rPr lang="uk-UA" dirty="0" smtClean="0"/>
              <a:t> </a:t>
            </a:r>
            <a:r>
              <a:rPr lang="uk-UA" dirty="0" err="1" smtClean="0"/>
              <a:t>сушняка</a:t>
            </a:r>
            <a:r>
              <a:rPr lang="uk-UA" dirty="0" smtClean="0"/>
              <a:t>. </a:t>
            </a:r>
            <a:r>
              <a:rPr lang="uk-UA" dirty="0"/>
              <a:t>К</a:t>
            </a:r>
            <a:r>
              <a:rPr lang="uk-UA" dirty="0" smtClean="0"/>
              <a:t> </a:t>
            </a:r>
            <a:r>
              <a:rPr lang="uk-UA" dirty="0" err="1" smtClean="0"/>
              <a:t>зиме</a:t>
            </a:r>
            <a:r>
              <a:rPr lang="uk-UA" dirty="0" smtClean="0"/>
              <a:t> </a:t>
            </a:r>
            <a:r>
              <a:rPr lang="uk-UA" dirty="0"/>
              <a:t>у</a:t>
            </a:r>
            <a:r>
              <a:rPr lang="uk-UA" dirty="0" smtClean="0"/>
              <a:t> </a:t>
            </a:r>
            <a:r>
              <a:rPr lang="uk-UA" dirty="0" err="1" smtClean="0"/>
              <a:t>него</a:t>
            </a:r>
            <a:r>
              <a:rPr lang="uk-UA" dirty="0" smtClean="0"/>
              <a:t>  </a:t>
            </a:r>
            <a:r>
              <a:rPr lang="uk-UA" dirty="0" err="1" smtClean="0"/>
              <a:t>много</a:t>
            </a:r>
            <a:r>
              <a:rPr lang="uk-UA" dirty="0" smtClean="0"/>
              <a:t> </a:t>
            </a:r>
            <a:r>
              <a:rPr lang="uk-UA" dirty="0" err="1" smtClean="0"/>
              <a:t>жира</a:t>
            </a:r>
            <a:r>
              <a:rPr lang="uk-UA" dirty="0" smtClean="0"/>
              <a:t> </a:t>
            </a:r>
            <a:r>
              <a:rPr lang="uk-UA" dirty="0" err="1" smtClean="0"/>
              <a:t>под</a:t>
            </a:r>
            <a:r>
              <a:rPr lang="uk-UA" dirty="0" smtClean="0"/>
              <a:t> </a:t>
            </a:r>
            <a:r>
              <a:rPr lang="uk-UA" dirty="0" err="1" smtClean="0"/>
              <a:t>шкурой</a:t>
            </a:r>
            <a:r>
              <a:rPr lang="uk-UA" dirty="0" smtClean="0"/>
              <a:t>, и</a:t>
            </a:r>
            <a:r>
              <a:rPr lang="uk-UA" dirty="0"/>
              <a:t> </a:t>
            </a:r>
            <a:r>
              <a:rPr lang="uk-UA" dirty="0" smtClean="0"/>
              <a:t>он  </a:t>
            </a:r>
            <a:r>
              <a:rPr lang="uk-UA" dirty="0" err="1" smtClean="0"/>
              <a:t>ложится</a:t>
            </a:r>
            <a:r>
              <a:rPr lang="uk-UA" dirty="0" smtClean="0"/>
              <a:t> в  </a:t>
            </a:r>
            <a:r>
              <a:rPr lang="uk-UA" dirty="0" err="1" smtClean="0"/>
              <a:t>спячку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85720" y="4714884"/>
            <a:ext cx="3714744" cy="928694"/>
          </a:xfrm>
          <a:prstGeom prst="rect">
            <a:avLst/>
          </a:prstGeom>
          <a:solidFill>
            <a:srgbClr val="00206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err="1" smtClean="0"/>
              <a:t>волк</a:t>
            </a:r>
            <a:endParaRPr lang="ru-RU" sz="6600" b="1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85720" y="5715016"/>
            <a:ext cx="3714744" cy="92869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smtClean="0"/>
              <a:t>борсук</a:t>
            </a:r>
            <a:endParaRPr lang="ru-RU" sz="6600" b="1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143504" y="4714884"/>
            <a:ext cx="3714744" cy="928694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err="1" smtClean="0"/>
              <a:t>заяц</a:t>
            </a:r>
            <a:endParaRPr lang="ru-RU" sz="6600" b="1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143504" y="5715016"/>
            <a:ext cx="3714744" cy="928694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err="1" smtClean="0"/>
              <a:t>медвед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1527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dirty="0" err="1"/>
              <a:t>М</a:t>
            </a:r>
            <a:r>
              <a:rPr lang="uk-UA" sz="8000" b="1" dirty="0" err="1" smtClean="0"/>
              <a:t>едведь</a:t>
            </a:r>
            <a:endParaRPr lang="uk-UA" sz="8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865515"/>
          </a:xfrm>
        </p:spPr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4098" name="Picture 2" descr="C:\Users\Адмін\Desktop\завантаження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1484784"/>
            <a:ext cx="6814540" cy="475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454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rgbClr val="FF0000"/>
                </a:solidFill>
              </a:rPr>
              <a:t>ДАВАЙТЕ ОТДОХНЁМ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Объект 3" descr="http://medialiteracy.org.ua/wp-content/uploads/2019/08/8-18.png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568952" cy="5256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ФІЗХВИЛИНКА 'РОЗМИНКА'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4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chemeClr val="accent4"/>
                </a:solidFill>
              </a:rPr>
              <a:t>А  ЗНАЕТЕ ВЫ О ДАРАХ ОСЕНИ?</a:t>
            </a:r>
            <a:endParaRPr lang="ru-RU" i="1" dirty="0">
              <a:solidFill>
                <a:schemeClr val="accent4"/>
              </a:solidFill>
            </a:endParaRPr>
          </a:p>
        </p:txBody>
      </p:sp>
      <p:pic>
        <p:nvPicPr>
          <p:cNvPr id="4" name="Объект 3" descr="http://medialiteracy.org.ua/wp-content/uploads/2019/08/8-18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959799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559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smtClean="0">
                <a:solidFill>
                  <a:srgbClr val="FF0000"/>
                </a:solidFill>
              </a:rPr>
              <a:t>СПАСИБО </a:t>
            </a:r>
            <a:r>
              <a:rPr lang="uk-UA" i="1" dirty="0" smtClean="0">
                <a:solidFill>
                  <a:srgbClr val="FF0000"/>
                </a:solidFill>
              </a:rPr>
              <a:t>ВАМ </a:t>
            </a:r>
            <a:r>
              <a:rPr lang="uk-UA" i="1" smtClean="0">
                <a:solidFill>
                  <a:srgbClr val="FF0000"/>
                </a:solidFill>
              </a:rPr>
              <a:t>ЗА РАССКАЗ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Объект 3" descr="http://medialiteracy.org.ua/wp-content/uploads/2019/08/15-12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208911" cy="5112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5523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333333"/>
                </a:solidFill>
                <a:latin typeface="Open Sans"/>
                <a:ea typeface="Times New Roman"/>
              </a:rPr>
              <a:t>Игра «Лучший диктор»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333333"/>
                </a:solidFill>
                <a:latin typeface="Open Sans"/>
                <a:ea typeface="Times New Roman"/>
              </a:rPr>
              <a:t>Скажите, какой сегодня день? </a:t>
            </a:r>
            <a:endParaRPr lang="ru-RU" b="1" dirty="0" smtClean="0">
              <a:solidFill>
                <a:srgbClr val="333333"/>
              </a:solidFill>
              <a:latin typeface="Open Sans"/>
              <a:ea typeface="Times New Roman"/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333333"/>
                </a:solidFill>
                <a:latin typeface="Open Sans"/>
                <a:ea typeface="Times New Roman"/>
              </a:rPr>
              <a:t>Какое число? </a:t>
            </a:r>
            <a:endParaRPr lang="ru-RU" b="1" dirty="0" smtClean="0">
              <a:solidFill>
                <a:srgbClr val="333333"/>
              </a:solidFill>
              <a:latin typeface="Open Sans"/>
              <a:ea typeface="Times New Roman"/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333333"/>
                </a:solidFill>
                <a:latin typeface="Open Sans"/>
                <a:ea typeface="Times New Roman"/>
              </a:rPr>
              <a:t>Какая погода сегодня? </a:t>
            </a:r>
            <a:endParaRPr lang="ru-RU" b="1" dirty="0" smtClean="0">
              <a:solidFill>
                <a:srgbClr val="333333"/>
              </a:solidFill>
              <a:latin typeface="Open Sans"/>
              <a:ea typeface="Times New Roman"/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333333"/>
                </a:solidFill>
                <a:latin typeface="Open Sans"/>
                <a:ea typeface="Times New Roman"/>
              </a:rPr>
              <a:t>Какая температура воздуха? </a:t>
            </a:r>
            <a:endParaRPr lang="ru-RU" b="1" dirty="0" smtClean="0">
              <a:solidFill>
                <a:srgbClr val="333333"/>
              </a:solidFill>
              <a:latin typeface="Open Sans"/>
              <a:ea typeface="Times New Roman"/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333333"/>
                </a:solidFill>
                <a:latin typeface="Open Sans"/>
                <a:ea typeface="Times New Roman"/>
              </a:rPr>
              <a:t>Были ли осадки?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50879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30832" y="-7392"/>
            <a:ext cx="8229600" cy="1143000"/>
          </a:xfrm>
        </p:spPr>
        <p:txBody>
          <a:bodyPr/>
          <a:lstStyle/>
          <a:p>
            <a:pPr eaLnBrk="1" hangingPunct="1"/>
            <a:r>
              <a:rPr lang="uk-UA" i="1" dirty="0" smtClean="0"/>
              <a:t>Погода </a:t>
            </a:r>
            <a:r>
              <a:rPr lang="uk-UA" i="1" dirty="0" err="1" smtClean="0"/>
              <a:t>сегодня</a:t>
            </a:r>
            <a:r>
              <a:rPr lang="uk-UA" i="1" dirty="0" smtClean="0"/>
              <a:t> </a:t>
            </a:r>
            <a:endParaRPr lang="ru-RU" i="1" dirty="0" smtClean="0"/>
          </a:p>
        </p:txBody>
      </p:sp>
      <p:pic>
        <p:nvPicPr>
          <p:cNvPr id="4" name="Объект 3" descr="http://medialiteracy.org.ua/wp-content/uploads/2019/08/2-35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848872" cy="5472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Photoshop\GoldenAutumn\GoldenAutumn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i="1" dirty="0" err="1" smtClean="0">
                <a:solidFill>
                  <a:schemeClr val="accent1"/>
                </a:solidFill>
              </a:rPr>
              <a:t>Пойду</a:t>
            </a:r>
            <a:r>
              <a:rPr lang="uk-UA" i="1" dirty="0" smtClean="0">
                <a:solidFill>
                  <a:schemeClr val="accent1"/>
                </a:solidFill>
              </a:rPr>
              <a:t> узнаю про </a:t>
            </a:r>
            <a:r>
              <a:rPr lang="uk-UA" i="1" dirty="0" err="1" smtClean="0">
                <a:solidFill>
                  <a:schemeClr val="accent1"/>
                </a:solidFill>
              </a:rPr>
              <a:t>изменения</a:t>
            </a:r>
            <a:r>
              <a:rPr lang="uk-UA" i="1" dirty="0" smtClean="0">
                <a:solidFill>
                  <a:schemeClr val="accent1"/>
                </a:solidFill>
              </a:rPr>
              <a:t> в </a:t>
            </a:r>
            <a:r>
              <a:rPr lang="uk-UA" i="1" dirty="0" err="1" smtClean="0">
                <a:solidFill>
                  <a:schemeClr val="accent1"/>
                </a:solidFill>
              </a:rPr>
              <a:t>природе</a:t>
            </a:r>
            <a:endParaRPr lang="ru-RU" i="1" dirty="0" smtClean="0">
              <a:solidFill>
                <a:schemeClr val="accent1"/>
              </a:solidFill>
            </a:endParaRPr>
          </a:p>
        </p:txBody>
      </p:sp>
      <p:pic>
        <p:nvPicPr>
          <p:cNvPr id="5" name="Объект 4" descr="http://medialiteracy.org.ua/wp-content/uploads/2019/08/8-18.pn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640960" cy="5040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мел осені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12360" y="537321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wheel spokes="1"/>
      </p:transition>
    </mc:Choice>
    <mc:Fallback xmlns="">
      <p:transition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57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2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Photoshop\GoldenAutumn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dirty="0" err="1" smtClean="0">
                <a:solidFill>
                  <a:schemeClr val="bg1"/>
                </a:solidFill>
              </a:rPr>
              <a:t>Росскажите</a:t>
            </a:r>
            <a:r>
              <a:rPr lang="uk-UA" dirty="0" smtClean="0">
                <a:solidFill>
                  <a:schemeClr val="bg1"/>
                </a:solidFill>
              </a:rPr>
              <a:t> о </a:t>
            </a:r>
            <a:r>
              <a:rPr lang="uk-UA" dirty="0" err="1" smtClean="0">
                <a:solidFill>
                  <a:schemeClr val="bg1"/>
                </a:solidFill>
              </a:rPr>
              <a:t>животных</a:t>
            </a: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 descr="C:\Users\admin\Desktop\Без названия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8"/>
          <a:stretch/>
        </p:blipFill>
        <p:spPr bwMode="auto">
          <a:xfrm>
            <a:off x="323528" y="1484784"/>
            <a:ext cx="856895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329610" cy="5286412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  </a:t>
            </a:r>
            <a:r>
              <a:rPr lang="uk-UA" dirty="0" err="1" smtClean="0"/>
              <a:t>Запасает</a:t>
            </a:r>
            <a:r>
              <a:rPr lang="uk-UA" dirty="0" smtClean="0"/>
              <a:t> на зиму </a:t>
            </a:r>
            <a:r>
              <a:rPr lang="uk-UA" dirty="0" err="1" smtClean="0"/>
              <a:t>жолуди</a:t>
            </a:r>
            <a:r>
              <a:rPr lang="uk-UA" dirty="0" smtClean="0"/>
              <a:t>, </a:t>
            </a:r>
            <a:r>
              <a:rPr lang="uk-UA" dirty="0" err="1" smtClean="0"/>
              <a:t>орехи</a:t>
            </a:r>
            <a:r>
              <a:rPr lang="uk-UA" dirty="0" smtClean="0"/>
              <a:t>, </a:t>
            </a:r>
            <a:r>
              <a:rPr lang="uk-UA" dirty="0" err="1" smtClean="0"/>
              <a:t>которые</a:t>
            </a:r>
            <a:r>
              <a:rPr lang="uk-UA" dirty="0" smtClean="0"/>
              <a:t> </a:t>
            </a:r>
            <a:r>
              <a:rPr lang="uk-UA" dirty="0" err="1" smtClean="0"/>
              <a:t>прячет</a:t>
            </a:r>
            <a:r>
              <a:rPr lang="uk-UA" dirty="0" smtClean="0"/>
              <a:t> </a:t>
            </a:r>
            <a:r>
              <a:rPr lang="uk-UA" dirty="0"/>
              <a:t>в</a:t>
            </a:r>
            <a:r>
              <a:rPr lang="uk-UA" dirty="0" smtClean="0"/>
              <a:t> дуплах, </a:t>
            </a:r>
            <a:r>
              <a:rPr lang="uk-UA" dirty="0" err="1" smtClean="0"/>
              <a:t>под</a:t>
            </a:r>
            <a:r>
              <a:rPr lang="uk-UA" dirty="0" smtClean="0"/>
              <a:t>  </a:t>
            </a:r>
            <a:r>
              <a:rPr lang="uk-UA" dirty="0" err="1" smtClean="0"/>
              <a:t>листьями</a:t>
            </a:r>
            <a:r>
              <a:rPr lang="uk-UA" dirty="0" smtClean="0"/>
              <a:t>. </a:t>
            </a:r>
            <a:r>
              <a:rPr lang="uk-UA" dirty="0" err="1" smtClean="0"/>
              <a:t>Зимой</a:t>
            </a:r>
            <a:r>
              <a:rPr lang="uk-UA" dirty="0" smtClean="0"/>
              <a:t>  так же </a:t>
            </a:r>
            <a:r>
              <a:rPr lang="uk-UA" dirty="0" err="1" smtClean="0"/>
              <a:t>питается</a:t>
            </a:r>
            <a:r>
              <a:rPr lang="uk-UA" dirty="0" smtClean="0"/>
              <a:t> шишками, </a:t>
            </a:r>
            <a:r>
              <a:rPr lang="uk-UA" dirty="0" err="1" smtClean="0"/>
              <a:t>которые</a:t>
            </a:r>
            <a:r>
              <a:rPr lang="uk-UA" dirty="0" smtClean="0"/>
              <a:t>  </a:t>
            </a:r>
            <a:r>
              <a:rPr lang="uk-UA" dirty="0" err="1" smtClean="0"/>
              <a:t>выкапывает</a:t>
            </a:r>
            <a:r>
              <a:rPr lang="uk-UA" dirty="0" smtClean="0"/>
              <a:t> </a:t>
            </a:r>
            <a:r>
              <a:rPr lang="uk-UA" dirty="0" err="1" smtClean="0"/>
              <a:t>под</a:t>
            </a:r>
            <a:r>
              <a:rPr lang="uk-UA" dirty="0" smtClean="0"/>
              <a:t>  </a:t>
            </a:r>
            <a:r>
              <a:rPr lang="uk-UA" dirty="0" err="1" smtClean="0"/>
              <a:t>снегом</a:t>
            </a:r>
            <a:r>
              <a:rPr lang="uk-UA" dirty="0" smtClean="0"/>
              <a:t>. В  </a:t>
            </a:r>
            <a:r>
              <a:rPr lang="uk-UA" dirty="0" err="1"/>
              <a:t>с</a:t>
            </a:r>
            <a:r>
              <a:rPr lang="uk-UA" dirty="0" err="1" smtClean="0"/>
              <a:t>ильные</a:t>
            </a:r>
            <a:r>
              <a:rPr lang="uk-UA" dirty="0" smtClean="0"/>
              <a:t> морози и  </a:t>
            </a:r>
            <a:r>
              <a:rPr lang="uk-UA" dirty="0" err="1" smtClean="0"/>
              <a:t>метели</a:t>
            </a:r>
            <a:r>
              <a:rPr lang="uk-UA" dirty="0" smtClean="0"/>
              <a:t> може </a:t>
            </a:r>
            <a:r>
              <a:rPr lang="uk-UA" dirty="0" err="1" smtClean="0"/>
              <a:t>несколько</a:t>
            </a:r>
            <a:r>
              <a:rPr lang="uk-UA" dirty="0" smtClean="0"/>
              <a:t> </a:t>
            </a:r>
            <a:r>
              <a:rPr lang="uk-UA" dirty="0" err="1" smtClean="0"/>
              <a:t>дней</a:t>
            </a:r>
            <a:r>
              <a:rPr lang="uk-UA" dirty="0" smtClean="0"/>
              <a:t>  </a:t>
            </a:r>
            <a:r>
              <a:rPr lang="uk-UA" dirty="0" err="1" smtClean="0"/>
              <a:t>спать</a:t>
            </a:r>
            <a:r>
              <a:rPr lang="uk-UA" dirty="0" smtClean="0"/>
              <a:t>.</a:t>
            </a:r>
          </a:p>
          <a:p>
            <a:endParaRPr lang="uk-UA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28596" y="4500570"/>
            <a:ext cx="3714744" cy="928694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err="1" smtClean="0"/>
              <a:t>заяц</a:t>
            </a:r>
            <a:endParaRPr lang="ru-RU" sz="6600" b="1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28596" y="5643578"/>
            <a:ext cx="3714744" cy="92869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smtClean="0"/>
              <a:t>лиса</a:t>
            </a:r>
            <a:endParaRPr lang="ru-RU" sz="6600" b="1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072066" y="4500570"/>
            <a:ext cx="3714744" cy="928694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err="1" smtClean="0"/>
              <a:t>крот</a:t>
            </a:r>
            <a:endParaRPr lang="ru-RU" sz="6600" b="1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072066" y="5643578"/>
            <a:ext cx="3714744" cy="928694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err="1" smtClean="0"/>
              <a:t>белка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397610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54098"/>
          </a:xfrm>
        </p:spPr>
        <p:txBody>
          <a:bodyPr>
            <a:noAutofit/>
          </a:bodyPr>
          <a:lstStyle/>
          <a:p>
            <a:r>
              <a:rPr lang="uk-UA" sz="8000" b="1" dirty="0" smtClean="0"/>
              <a:t>Белка</a:t>
            </a:r>
            <a:endParaRPr lang="uk-UA" sz="8000" b="1" dirty="0"/>
          </a:p>
        </p:txBody>
      </p:sp>
      <p:pic>
        <p:nvPicPr>
          <p:cNvPr id="2051" name="Picture 3" descr="C:\Users\Адмін\Desktop\завантаження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71612"/>
            <a:ext cx="5643602" cy="4286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203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5088057"/>
          </a:xfrm>
        </p:spPr>
        <p:txBody>
          <a:bodyPr/>
          <a:lstStyle/>
          <a:p>
            <a:pPr>
              <a:buNone/>
            </a:pPr>
            <a:r>
              <a:rPr lang="uk-UA" dirty="0" err="1" smtClean="0"/>
              <a:t>Этот</a:t>
            </a:r>
            <a:r>
              <a:rPr lang="uk-UA" dirty="0" smtClean="0"/>
              <a:t>  </a:t>
            </a:r>
            <a:r>
              <a:rPr lang="uk-UA" dirty="0" err="1" smtClean="0"/>
              <a:t>зверёк</a:t>
            </a:r>
            <a:r>
              <a:rPr lang="uk-UA" dirty="0" smtClean="0"/>
              <a:t> </a:t>
            </a:r>
            <a:r>
              <a:rPr lang="uk-UA" dirty="0" err="1" smtClean="0"/>
              <a:t>делает</a:t>
            </a:r>
            <a:r>
              <a:rPr lang="uk-UA" dirty="0" smtClean="0"/>
              <a:t>  </a:t>
            </a:r>
            <a:r>
              <a:rPr lang="uk-UA" dirty="0" err="1" smtClean="0"/>
              <a:t>запасы</a:t>
            </a:r>
            <a:r>
              <a:rPr lang="uk-UA" dirty="0" smtClean="0"/>
              <a:t> </a:t>
            </a:r>
            <a:r>
              <a:rPr lang="uk-UA" dirty="0"/>
              <a:t>с</a:t>
            </a:r>
            <a:r>
              <a:rPr lang="uk-UA" dirty="0" smtClean="0"/>
              <a:t> </a:t>
            </a:r>
            <a:r>
              <a:rPr lang="uk-UA" dirty="0" err="1" smtClean="0"/>
              <a:t>веток</a:t>
            </a:r>
            <a:r>
              <a:rPr lang="uk-UA" dirty="0" smtClean="0"/>
              <a:t>, </a:t>
            </a:r>
            <a:r>
              <a:rPr lang="uk-UA" dirty="0" err="1" smtClean="0"/>
              <a:t>стволов</a:t>
            </a:r>
            <a:r>
              <a:rPr lang="uk-UA" dirty="0" smtClean="0"/>
              <a:t> </a:t>
            </a:r>
            <a:r>
              <a:rPr lang="uk-UA" dirty="0" err="1" smtClean="0"/>
              <a:t>деревьев</a:t>
            </a:r>
            <a:r>
              <a:rPr lang="uk-UA" dirty="0" smtClean="0"/>
              <a:t>, </a:t>
            </a:r>
            <a:r>
              <a:rPr lang="uk-UA" dirty="0" err="1" smtClean="0"/>
              <a:t>которые</a:t>
            </a:r>
            <a:r>
              <a:rPr lang="uk-UA" dirty="0" smtClean="0"/>
              <a:t>  </a:t>
            </a:r>
            <a:r>
              <a:rPr lang="uk-UA" dirty="0" err="1" smtClean="0"/>
              <a:t>перегрызает</a:t>
            </a:r>
            <a:r>
              <a:rPr lang="uk-UA" dirty="0" smtClean="0"/>
              <a:t> </a:t>
            </a:r>
            <a:r>
              <a:rPr lang="uk-UA" dirty="0"/>
              <a:t>и</a:t>
            </a:r>
            <a:r>
              <a:rPr lang="uk-UA" dirty="0" smtClean="0"/>
              <a:t> </a:t>
            </a:r>
            <a:r>
              <a:rPr lang="uk-UA" dirty="0" err="1" smtClean="0"/>
              <a:t>слаживает</a:t>
            </a:r>
            <a:r>
              <a:rPr lang="uk-UA" dirty="0" smtClean="0"/>
              <a:t> </a:t>
            </a:r>
            <a:r>
              <a:rPr lang="uk-UA" dirty="0"/>
              <a:t>в</a:t>
            </a:r>
            <a:r>
              <a:rPr lang="uk-UA" dirty="0" smtClean="0"/>
              <a:t> </a:t>
            </a:r>
            <a:r>
              <a:rPr lang="uk-UA" dirty="0" err="1" smtClean="0"/>
              <a:t>воде</a:t>
            </a:r>
            <a:r>
              <a:rPr lang="uk-UA" dirty="0" smtClean="0"/>
              <a:t> </a:t>
            </a:r>
            <a:r>
              <a:rPr lang="uk-UA" dirty="0" err="1" smtClean="0"/>
              <a:t>возле</a:t>
            </a:r>
            <a:r>
              <a:rPr lang="uk-UA" dirty="0" smtClean="0"/>
              <a:t> </a:t>
            </a:r>
            <a:r>
              <a:rPr lang="uk-UA" dirty="0" err="1" smtClean="0"/>
              <a:t>своих</a:t>
            </a:r>
            <a:r>
              <a:rPr lang="uk-UA" dirty="0" smtClean="0"/>
              <a:t>  </a:t>
            </a:r>
            <a:r>
              <a:rPr lang="uk-UA" dirty="0" err="1" smtClean="0"/>
              <a:t>домиков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28596" y="4500570"/>
            <a:ext cx="3714744" cy="92869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smtClean="0"/>
              <a:t>бобер</a:t>
            </a:r>
            <a:endParaRPr lang="ru-RU" sz="6600" b="1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28596" y="5572140"/>
            <a:ext cx="3714744" cy="928694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600" b="1" dirty="0" err="1" smtClean="0"/>
              <a:t>білка</a:t>
            </a:r>
            <a:endParaRPr lang="ru-RU" sz="6600" b="1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072066" y="4500570"/>
            <a:ext cx="3714744" cy="928694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smtClean="0"/>
              <a:t>заєць</a:t>
            </a:r>
            <a:endParaRPr lang="ru-RU" sz="6600" b="1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072066" y="5572140"/>
            <a:ext cx="3714744" cy="928694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6600" b="1" dirty="0" smtClean="0"/>
              <a:t>лось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359008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Photoshop\GoldenAutumn\GoldenAutumn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pPr eaLnBrk="1" hangingPunct="1"/>
            <a:r>
              <a:rPr lang="uk-UA" sz="6600" dirty="0" smtClean="0"/>
              <a:t>Бобёр</a:t>
            </a:r>
            <a:endParaRPr lang="ru-RU" sz="6600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C:\Users\Адмін\Desktop\000029_98148_big.jpg"/>
          <p:cNvPicPr>
            <a:picLocks noGrp="1"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544" y="1412776"/>
            <a:ext cx="8208912" cy="47525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theme/theme1.xml><?xml version="1.0" encoding="utf-8"?>
<a:theme xmlns:a="http://schemas.openxmlformats.org/drawingml/2006/main" name="Osenni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Osenniy</Template>
  <TotalTime>223</TotalTime>
  <Words>209</Words>
  <Application>Microsoft Office PowerPoint</Application>
  <PresentationFormat>Экран (4:3)</PresentationFormat>
  <Paragraphs>38</Paragraphs>
  <Slides>16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Osenniy</vt:lpstr>
      <vt:lpstr>Осенний  калейдоскоп  для колобка</vt:lpstr>
      <vt:lpstr>Игра «Лучший диктор»</vt:lpstr>
      <vt:lpstr>Погода сегодня </vt:lpstr>
      <vt:lpstr>Пойду узнаю про изменения в природе</vt:lpstr>
      <vt:lpstr>Росскажите о животных</vt:lpstr>
      <vt:lpstr>Презентация PowerPoint</vt:lpstr>
      <vt:lpstr>Белка</vt:lpstr>
      <vt:lpstr>Презентация PowerPoint</vt:lpstr>
      <vt:lpstr>Бобёр</vt:lpstr>
      <vt:lpstr>Презентация PowerPoint</vt:lpstr>
      <vt:lpstr>Ёжик</vt:lpstr>
      <vt:lpstr>Презентация PowerPoint</vt:lpstr>
      <vt:lpstr>Медведь</vt:lpstr>
      <vt:lpstr>ДАВАЙТЕ ОТДОХНЁМ</vt:lpstr>
      <vt:lpstr>А  ЗНАЕТЕ ВЫ О ДАРАХ ОСЕНИ?</vt:lpstr>
      <vt:lpstr>СПАСИБО ВАМ ЗА РАССКАЗ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Осінній калейдоскоп для колобка</dc:title>
  <dc:subject>Шаблон для презентаций PowerPoint</dc:subject>
  <dc:creator>admin</dc:creator>
  <dc:description>Презентации по культуре и искусству, шаблоны PowerPoint http://freeppt.ru/</dc:description>
  <cp:lastModifiedBy>b7252</cp:lastModifiedBy>
  <cp:revision>19</cp:revision>
  <dcterms:created xsi:type="dcterms:W3CDTF">2019-11-21T16:30:27Z</dcterms:created>
  <dcterms:modified xsi:type="dcterms:W3CDTF">2024-03-14T09:59:14Z</dcterms:modified>
</cp:coreProperties>
</file>