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79" r:id="rId5"/>
    <p:sldId id="283" r:id="rId6"/>
    <p:sldId id="264" r:id="rId7"/>
    <p:sldId id="284" r:id="rId8"/>
    <p:sldId id="285" r:id="rId9"/>
    <p:sldId id="265" r:id="rId10"/>
    <p:sldId id="269" r:id="rId11"/>
    <p:sldId id="272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55FAC-5652-4865-A45A-8C49811332B5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A1D14-6B8C-45E2-8C6A-DD740D8921D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75CC0-0006-47ED-8160-47ABC58CC717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99DC5-63EF-49DB-9720-FAE500CAB90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E4706-CF8C-460C-9DAD-8B1EF33E1038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0F576-EA01-4CC9-B31D-DE0FB3E1413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33163-5472-47A7-9448-D4C6431A1E82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E30AB-ED92-43C3-876E-A66479FFB56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8E156-E4DE-4154-B477-59386D72A0AB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B3EDC-97C7-41BC-AEA3-CB5A997D579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089A0-80C6-487F-99F3-A5C020DC7997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363D1-F471-4AF4-B612-BCE6D802283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B65E-C02F-46D9-9EF4-1E2EA463111D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F246A-8669-4279-80FF-AD61054A5BC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6668-9A65-492C-B50F-FF510B7605A8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A7FD-41EA-42B7-94FE-E2890B573E9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8912-06BE-455F-8EAA-2F551DDD3805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E9A05-B905-4E69-8A0E-3FDDE57D504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8D0B9-6119-439E-A626-A003E9406805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86A76-C11C-4978-8D03-1ACDBAA44E1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05213-1ABE-4695-B475-4868D2205586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E42ED-DE29-4975-B5A3-F78763C01B7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5A44F5-7C2F-4809-8373-7067DC25C9A9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90F31FF-50D4-4B78-B7DB-BAB2CA49B56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ctrTitle"/>
          </p:nvPr>
        </p:nvSpPr>
        <p:spPr>
          <a:xfrm>
            <a:off x="571472" y="214313"/>
            <a:ext cx="8129616" cy="2643183"/>
          </a:xfrm>
        </p:spPr>
        <p:txBody>
          <a:bodyPr/>
          <a:lstStyle/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«Детский сад «Ёлочка» </a:t>
            </a:r>
            <a:b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г. Краснослободска Среднеахтубинского района Волгоградской области</a:t>
            </a:r>
            <a:b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Региональный конкурс презентаций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индивидуального образовательного маршрута «Мой Путь» для воспитанников дошкольных образовательных организаций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488" y="2428868"/>
            <a:ext cx="5143536" cy="3429024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Савин Сергей Борисович</a:t>
            </a:r>
          </a:p>
          <a:p>
            <a:pPr eaLnBrk="1" hangingPunct="1"/>
            <a:endParaRPr lang="ru-RU" alt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Номинация: «Мои Увлечения»</a:t>
            </a:r>
          </a:p>
          <a:p>
            <a:pPr algn="r" eaLnBrk="1" hangingPunct="1"/>
            <a:endParaRPr lang="ru-RU" alt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Педагоги: </a:t>
            </a:r>
          </a:p>
          <a:p>
            <a:pPr algn="r" eaLnBrk="1" hangingPunct="1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Савина Анна Викторовна</a:t>
            </a:r>
          </a:p>
          <a:p>
            <a:pPr algn="r" eaLnBrk="1" hangingPunct="1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Митина Ирина Владимировна</a:t>
            </a:r>
            <a:endParaRPr lang="ru-RU" altLang="ru-RU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boris\Desktop\мкдо\IMG_20210128_09192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500306"/>
            <a:ext cx="278608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boris\Desktop\мкдо\IMG_20210829_112008_14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348" y="714356"/>
            <a:ext cx="3929090" cy="3929090"/>
          </a:xfrm>
          <a:prstGeom prst="rect">
            <a:avLst/>
          </a:prstGeom>
          <a:noFill/>
        </p:spPr>
      </p:pic>
      <p:pic>
        <p:nvPicPr>
          <p:cNvPr id="11269" name="Picture 5" descr="C:\Users\boris\Desktop\мкдо\IMG_20210611_19152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29190" y="1571611"/>
            <a:ext cx="3714776" cy="4953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boris\Desktop\мкдо\IMG_20210819_19345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348" y="857232"/>
            <a:ext cx="3482585" cy="4643446"/>
          </a:xfrm>
          <a:prstGeom prst="rect">
            <a:avLst/>
          </a:prstGeom>
          <a:noFill/>
        </p:spPr>
      </p:pic>
      <p:pic>
        <p:nvPicPr>
          <p:cNvPr id="12294" name="Picture 6" descr="C:\Users\boris\Desktop\мкдо\IMG_20210829_112008_22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6248" y="1857364"/>
            <a:ext cx="4572032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Я мечтаю стать в будущем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 descr="C:\Users\boris\Desktop\мкдо\2018-09-27 21-41-4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85918" y="1714488"/>
            <a:ext cx="5334037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6429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Тема маршрута: «По рассказам отца…»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altLang="ru-RU" dirty="0" smtClean="0"/>
              <a:t>	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Цель маршрута - воспитание патриотизма, любви к отечеству, становления устойчивой связи поколений. 	</a:t>
            </a:r>
          </a:p>
          <a:p>
            <a:pPr algn="ctr" eaLnBrk="1" hangingPunct="1">
              <a:buFont typeface="Arial" charset="0"/>
              <a:buNone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Пути достижения – семейные  беседы, посещение исторических объектов,  мужское хобби нашей семьи, участие в патриотических конкурсах и акциях.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 </a:t>
            </a:r>
          </a:p>
        </p:txBody>
      </p:sp>
      <p:pic>
        <p:nvPicPr>
          <p:cNvPr id="6148" name="Picture 4" descr="C:\Users\boris\Downloads\IMG_20210829_112008_2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571480"/>
            <a:ext cx="5786478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 descr="C:\Users\boris\Desktop\мкдо\IMG-d2a04f1eef8f8d731ab627d799387d6e-V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7752" y="1214422"/>
            <a:ext cx="3857620" cy="5143493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Мой папа – Савин Борис Сергеевич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7" name="Picture 9" descr="C:\Users\boris\Desktop\мкдо\IMG_20210223_0853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857364"/>
            <a:ext cx="428628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Благодарность от Верховного Главнокомандующего Вооруженными Силами РФ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 descr="C:\Users\boris\Desktop\мкдо\IMG_20211215_20473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57422" y="1214422"/>
            <a:ext cx="3857652" cy="526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boris\Desktop\мкдо\IMG_20211216_18241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1357298"/>
            <a:ext cx="3786214" cy="2839661"/>
          </a:xfrm>
          <a:prstGeom prst="rect">
            <a:avLst/>
          </a:prstGeom>
          <a:noFill/>
        </p:spPr>
      </p:pic>
      <p:pic>
        <p:nvPicPr>
          <p:cNvPr id="9221" name="Picture 5" descr="C:\Users\boris\Desktop\мкдо\IMG_20211216_18215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4876" y="3196826"/>
            <a:ext cx="4024340" cy="3018255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Мои военные игрушки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boris\Desktop\мкдо\IMG_20211216_18222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7" y="357166"/>
            <a:ext cx="4286280" cy="3214710"/>
          </a:xfrm>
          <a:prstGeom prst="rect">
            <a:avLst/>
          </a:prstGeom>
          <a:noFill/>
        </p:spPr>
      </p:pic>
      <p:pic>
        <p:nvPicPr>
          <p:cNvPr id="35843" name="Picture 3" descr="C:\Users\boris\Desktop\мкдо\IMG_20211216_18230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0800000" flipV="1">
            <a:off x="4286248" y="3125388"/>
            <a:ext cx="4500562" cy="3375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boris\Desktop\мкдо\IMG_20211216_18232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3286124"/>
            <a:ext cx="3571900" cy="2678926"/>
          </a:xfrm>
          <a:prstGeom prst="rect">
            <a:avLst/>
          </a:prstGeom>
          <a:noFill/>
        </p:spPr>
      </p:pic>
      <p:pic>
        <p:nvPicPr>
          <p:cNvPr id="36867" name="Picture 3" descr="C:\Users\boris\Desktop\мкдо\IMG_20211216_18224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628" y="3357562"/>
            <a:ext cx="3619526" cy="2714644"/>
          </a:xfrm>
          <a:prstGeom prst="rect">
            <a:avLst/>
          </a:prstGeom>
          <a:noFill/>
        </p:spPr>
      </p:pic>
      <p:pic>
        <p:nvPicPr>
          <p:cNvPr id="36868" name="Picture 4" descr="C:\Users\boris\Desktop\мкдо\IMG_20211216_18245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00298" y="500042"/>
            <a:ext cx="4119458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Наше мужское семейное хобби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6" name="Picture 6" descr="C:\Users\boris\Desktop\мкдо\IMG-86870273e75e6a71c7e2291d738c22cf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357288" y="1500174"/>
            <a:ext cx="6500857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61</Words>
  <Application>Microsoft Office PowerPoint</Application>
  <PresentationFormat>Экран (4:3)</PresentationFormat>
  <Paragraphs>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Муниципальное дошкольное образовательное учреждение «Детский сад «Ёлочка»  г. Краснослободска Среднеахтубинского района Волгоградской области  Региональный конкурс презентаций индивидуального образовательного маршрута «Мой Путь» для воспитанников дошкольных образовательных организаций </vt:lpstr>
      <vt:lpstr>Тема маршрута: «По рассказам отца…»</vt:lpstr>
      <vt:lpstr> </vt:lpstr>
      <vt:lpstr>Мой папа – Савин Борис Сергеевич</vt:lpstr>
      <vt:lpstr>Благодарность от Верховного Главнокомандующего Вооруженными Силами РФ</vt:lpstr>
      <vt:lpstr>Мои военные игрушки</vt:lpstr>
      <vt:lpstr>Слайд 7</vt:lpstr>
      <vt:lpstr>Слайд 8</vt:lpstr>
      <vt:lpstr>Наше мужское семейное хобби</vt:lpstr>
      <vt:lpstr>Слайд 10</vt:lpstr>
      <vt:lpstr>Слайд 11</vt:lpstr>
      <vt:lpstr>Я мечтаю стать в будущем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«Детский сад «Ёлочка» г. Краснослободска Среднеахтубинского района Волгоградской области</dc:title>
  <dc:creator>boris</dc:creator>
  <cp:lastModifiedBy>boris</cp:lastModifiedBy>
  <cp:revision>47</cp:revision>
  <dcterms:modified xsi:type="dcterms:W3CDTF">2022-02-04T06:37:59Z</dcterms:modified>
</cp:coreProperties>
</file>