
<file path=[Content_Types].xml><?xml version="1.0" encoding="utf-8"?>
<Types xmlns="http://schemas.openxmlformats.org/package/2006/content-types">
  <Default Extension="png" ContentType="image/png"/>
  <Default Extension="aac" ContentType="audio/unknown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85CAB-DA27-4A2D-8F50-A083E205B037}" type="datetimeFigureOut">
              <a:rPr lang="ru-RU" smtClean="0"/>
              <a:t>20.02.2024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68E0C-2893-4C8D-82E6-41416C3FFA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3030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>
        <p14:vortex dir="r"/>
      </p:transition>
    </mc:Choice>
    <mc:Fallback xmlns="">
      <p:transition spd="slow" advClick="0" advTm="5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85CAB-DA27-4A2D-8F50-A083E205B037}" type="datetimeFigureOut">
              <a:rPr lang="ru-RU" smtClean="0"/>
              <a:t>20.02.2024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68E0C-2893-4C8D-82E6-41416C3FFA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2223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>
        <p14:vortex dir="r"/>
      </p:transition>
    </mc:Choice>
    <mc:Fallback xmlns="">
      <p:transition spd="slow" advClick="0" advTm="5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85CAB-DA27-4A2D-8F50-A083E205B037}" type="datetimeFigureOut">
              <a:rPr lang="ru-RU" smtClean="0"/>
              <a:t>20.02.2024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68E0C-2893-4C8D-82E6-41416C3FFA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9318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>
        <p14:vortex dir="r"/>
      </p:transition>
    </mc:Choice>
    <mc:Fallback xmlns="">
      <p:transition spd="slow" advClick="0" advTm="5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85CAB-DA27-4A2D-8F50-A083E205B037}" type="datetimeFigureOut">
              <a:rPr lang="ru-RU" smtClean="0"/>
              <a:t>20.02.2024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68E0C-2893-4C8D-82E6-41416C3FFA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7378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>
        <p14:vortex dir="r"/>
      </p:transition>
    </mc:Choice>
    <mc:Fallback xmlns="">
      <p:transition spd="slow" advClick="0" advTm="5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85CAB-DA27-4A2D-8F50-A083E205B037}" type="datetimeFigureOut">
              <a:rPr lang="ru-RU" smtClean="0"/>
              <a:t>20.02.2024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68E0C-2893-4C8D-82E6-41416C3FFA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732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>
        <p14:vortex dir="r"/>
      </p:transition>
    </mc:Choice>
    <mc:Fallback xmlns="">
      <p:transition spd="slow" advClick="0" advTm="5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85CAB-DA27-4A2D-8F50-A083E205B037}" type="datetimeFigureOut">
              <a:rPr lang="ru-RU" smtClean="0"/>
              <a:t>20.02.2024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68E0C-2893-4C8D-82E6-41416C3FFA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4192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>
        <p14:vortex dir="r"/>
      </p:transition>
    </mc:Choice>
    <mc:Fallback xmlns="">
      <p:transition spd="slow" advClick="0" advTm="5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85CAB-DA27-4A2D-8F50-A083E205B037}" type="datetimeFigureOut">
              <a:rPr lang="ru-RU" smtClean="0"/>
              <a:t>20.02.2024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68E0C-2893-4C8D-82E6-41416C3FFA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2351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>
        <p14:vortex dir="r"/>
      </p:transition>
    </mc:Choice>
    <mc:Fallback xmlns="">
      <p:transition spd="slow" advClick="0" advTm="5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85CAB-DA27-4A2D-8F50-A083E205B037}" type="datetimeFigureOut">
              <a:rPr lang="ru-RU" smtClean="0"/>
              <a:t>20.02.2024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68E0C-2893-4C8D-82E6-41416C3FFA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7850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>
        <p14:vortex dir="r"/>
      </p:transition>
    </mc:Choice>
    <mc:Fallback xmlns="">
      <p:transition spd="slow" advClick="0" advTm="5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85CAB-DA27-4A2D-8F50-A083E205B037}" type="datetimeFigureOut">
              <a:rPr lang="ru-RU" smtClean="0"/>
              <a:t>20.02.2024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68E0C-2893-4C8D-82E6-41416C3FFA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9078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>
        <p14:vortex dir="r"/>
      </p:transition>
    </mc:Choice>
    <mc:Fallback xmlns="">
      <p:transition spd="slow" advClick="0" advTm="5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85CAB-DA27-4A2D-8F50-A083E205B037}" type="datetimeFigureOut">
              <a:rPr lang="ru-RU" smtClean="0"/>
              <a:t>20.02.2024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68E0C-2893-4C8D-82E6-41416C3FFA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8014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>
        <p14:vortex dir="r"/>
      </p:transition>
    </mc:Choice>
    <mc:Fallback xmlns="">
      <p:transition spd="slow" advClick="0" advTm="5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85CAB-DA27-4A2D-8F50-A083E205B037}" type="datetimeFigureOut">
              <a:rPr lang="ru-RU" smtClean="0"/>
              <a:t>20.02.2024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68E0C-2893-4C8D-82E6-41416C3FFA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8338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>
        <p14:vortex dir="r"/>
      </p:transition>
    </mc:Choice>
    <mc:Fallback xmlns="">
      <p:transition spd="slow" advClick="0" advTm="5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985CAB-DA27-4A2D-8F50-A083E205B037}" type="datetimeFigureOut">
              <a:rPr lang="ru-RU" smtClean="0"/>
              <a:t>20.02.2024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A68E0C-2893-4C8D-82E6-41416C3FFA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14604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5000">
        <p14:vortex dir="r"/>
      </p:transition>
    </mc:Choice>
    <mc:Fallback xmlns="">
      <p:transition spd="slow" advClick="0" advTm="500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microsoft.com/office/2007/relationships/media" Target="../media/media2.mp3"/><Relationship Id="rId7" Type="http://schemas.openxmlformats.org/officeDocument/2006/relationships/image" Target="../media/image2.png"/><Relationship Id="rId2" Type="http://schemas.openxmlformats.org/officeDocument/2006/relationships/audio" Target="../media/media1.aac"/><Relationship Id="rId1" Type="http://schemas.microsoft.com/office/2007/relationships/media" Target="../media/media1.aac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2.mp3"/><Relationship Id="rId9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image" Target="../media/image7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2.png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6.png"/><Relationship Id="rId2" Type="http://schemas.openxmlformats.org/officeDocument/2006/relationships/audio" Target="../media/media6.wav"/><Relationship Id="rId1" Type="http://schemas.microsoft.com/office/2007/relationships/media" Target="../media/media6.wav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openxmlformats.org/officeDocument/2006/relationships/image" Target="../media/image8.png"/><Relationship Id="rId9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2.png"/><Relationship Id="rId12" Type="http://schemas.openxmlformats.org/officeDocument/2006/relationships/image" Target="../media/image27.png"/><Relationship Id="rId2" Type="http://schemas.openxmlformats.org/officeDocument/2006/relationships/audio" Target="../media/media7.wav"/><Relationship Id="rId1" Type="http://schemas.microsoft.com/office/2007/relationships/media" Target="../media/media7.wav"/><Relationship Id="rId6" Type="http://schemas.openxmlformats.org/officeDocument/2006/relationships/image" Target="../media/image21.jpeg"/><Relationship Id="rId11" Type="http://schemas.openxmlformats.org/officeDocument/2006/relationships/image" Target="../media/image26.png"/><Relationship Id="rId5" Type="http://schemas.openxmlformats.org/officeDocument/2006/relationships/image" Target="../media/image20.png"/><Relationship Id="rId10" Type="http://schemas.openxmlformats.org/officeDocument/2006/relationships/image" Target="../media/image25.png"/><Relationship Id="rId4" Type="http://schemas.openxmlformats.org/officeDocument/2006/relationships/image" Target="../media/image5.png"/><Relationship Id="rId9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0.png"/><Relationship Id="rId2" Type="http://schemas.openxmlformats.org/officeDocument/2006/relationships/audio" Target="../media/media8.wav"/><Relationship Id="rId1" Type="http://schemas.microsoft.com/office/2007/relationships/media" Target="../media/media8.wav"/><Relationship Id="rId6" Type="http://schemas.openxmlformats.org/officeDocument/2006/relationships/image" Target="../media/image29.png"/><Relationship Id="rId11" Type="http://schemas.openxmlformats.org/officeDocument/2006/relationships/image" Target="../media/image7.png"/><Relationship Id="rId5" Type="http://schemas.openxmlformats.org/officeDocument/2006/relationships/image" Target="../media/image28.png"/><Relationship Id="rId10" Type="http://schemas.openxmlformats.org/officeDocument/2006/relationships/image" Target="../media/image33.png"/><Relationship Id="rId4" Type="http://schemas.openxmlformats.org/officeDocument/2006/relationships/image" Target="../media/image5.png"/><Relationship Id="rId9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6.png"/><Relationship Id="rId2" Type="http://schemas.openxmlformats.org/officeDocument/2006/relationships/audio" Target="../media/media9.wav"/><Relationship Id="rId1" Type="http://schemas.microsoft.com/office/2007/relationships/media" Target="../media/media9.wav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7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187624" y="332656"/>
            <a:ext cx="684076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дошкольное образовательное учреждение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Амвросиевский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детский сад №2 «Светлячок»»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Амвросиевского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рай-на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803951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>
        <p14:vortex dir="r"/>
      </p:transition>
    </mc:Choice>
    <mc:Fallback xmlns="">
      <p:transition spd="slow" advClick="0" advTm="5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79"/>
            <a:ext cx="9144000" cy="68545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764705"/>
            <a:ext cx="7772400" cy="1656183"/>
          </a:xfrm>
        </p:spPr>
        <p:txBody>
          <a:bodyPr>
            <a:noAutofit/>
          </a:bodyPr>
          <a:lstStyle/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1" y="2492896"/>
            <a:ext cx="2448272" cy="3073896"/>
          </a:xfrm>
        </p:spPr>
        <p:txBody>
          <a:bodyPr>
            <a:normAutofit/>
          </a:bodyPr>
          <a:lstStyle/>
          <a:p>
            <a:pPr algn="r"/>
            <a:endParaRPr lang="ru-RU" sz="1600" dirty="0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03648" y="1412776"/>
            <a:ext cx="68407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88840"/>
            <a:ext cx="3347864" cy="356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131840" y="2828836"/>
            <a:ext cx="237626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Я ВОСПИТАТЕЛЬ !А это значит я-счастливый человек!» Воспитатель – это призвание,</a:t>
            </a:r>
          </a:p>
          <a:p>
            <a:pPr algn="ctr"/>
            <a:r>
              <a:rPr lang="ru-RU" b="1" dirty="0" smtClean="0"/>
              <a:t>А не просто порыв души.</a:t>
            </a:r>
          </a:p>
          <a:p>
            <a:pPr algn="ctr"/>
            <a:r>
              <a:rPr lang="ru-RU" b="1" dirty="0" smtClean="0"/>
              <a:t>Загляните вы в детские лица,</a:t>
            </a:r>
          </a:p>
          <a:p>
            <a:pPr algn="ctr"/>
            <a:r>
              <a:rPr lang="ru-RU" b="1" dirty="0" smtClean="0"/>
              <a:t>До чего же они хороши.</a:t>
            </a:r>
            <a:endParaRPr lang="ru-RU" b="1" dirty="0"/>
          </a:p>
        </p:txBody>
      </p:sp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1350" y="2695870"/>
            <a:ext cx="3347393" cy="253333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6948264" y="5373216"/>
            <a:ext cx="1728192" cy="646331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r>
              <a:rPr lang="ru-RU" dirty="0" smtClean="0"/>
              <a:t>Воспитатель:</a:t>
            </a:r>
          </a:p>
          <a:p>
            <a:r>
              <a:rPr lang="ru-RU" dirty="0" smtClean="0"/>
              <a:t>Елфимова Е.В.</a:t>
            </a:r>
            <a:endParaRPr lang="ru-RU" dirty="0"/>
          </a:p>
        </p:txBody>
      </p:sp>
      <p:pic>
        <p:nvPicPr>
          <p:cNvPr id="9" name="24 сент., 20.02​ (1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251520" y="5979604"/>
            <a:ext cx="609600" cy="609600"/>
          </a:xfrm>
          <a:prstGeom prst="rect">
            <a:avLst/>
          </a:prstGeom>
        </p:spPr>
      </p:pic>
      <p:pic>
        <p:nvPicPr>
          <p:cNvPr id="10" name="Шестакович_Душа_скрипка_для_пианино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038506" y="597960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9037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3000">
        <p14:vortex dir="r"/>
      </p:transition>
    </mc:Choice>
    <mc:Fallback xmlns="">
      <p:transition spd="slow" advClick="0" advTm="1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20000" numSld="999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29" y="1588"/>
            <a:ext cx="9144000" cy="685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88641"/>
            <a:ext cx="7772400" cy="1584175"/>
          </a:xfrm>
        </p:spPr>
        <p:txBody>
          <a:bodyPr>
            <a:normAutofit/>
          </a:bodyPr>
          <a:lstStyle/>
          <a:p>
            <a:pPr algn="l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«Я ВОСПИТАТЕЛЬ !А это значит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1481216"/>
            <a:ext cx="2336304" cy="3027904"/>
          </a:xfrm>
        </p:spPr>
        <p:txBody>
          <a:bodyPr>
            <a:normAutofit fontScale="70000" lnSpcReduction="20000"/>
          </a:bodyPr>
          <a:lstStyle/>
          <a:p>
            <a:endParaRPr lang="ru-RU" dirty="0" smtClean="0"/>
          </a:p>
          <a:p>
            <a:r>
              <a:rPr lang="ru-RU" b="1" dirty="0" smtClean="0">
                <a:solidFill>
                  <a:schemeClr val="tx1"/>
                </a:solidFill>
              </a:rPr>
              <a:t>Я – счастливый человек! Мне позволено судьбой быть рядом с нашим будущим - с нашими детьми! 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1772816"/>
            <a:ext cx="5328592" cy="36724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Звук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7882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5000">
        <p14:vortex dir="r"/>
      </p:transition>
    </mc:Choice>
    <mc:Fallback xmlns="">
      <p:transition spd="slow" advClick="0" advTm="1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87624" y="260648"/>
            <a:ext cx="662473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Быть воспитателем в современных условиях сложно и ответственно, так как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нужны не только всесторонние знания, опыт, но и огромное терпение,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постоянно находиться в творческом поиске, вносить в работу что-то новое.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Наша профессия нужна и даёт обществу детей, подготовленных к дальнейшей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Жизни.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924944"/>
            <a:ext cx="7344816" cy="38164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Звук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145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8000">
        <p14:vortex dir="r"/>
      </p:transition>
    </mc:Choice>
    <mc:Fallback xmlns="">
      <p:transition spd="slow" advClick="0" advTm="1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544" y="-32257"/>
            <a:ext cx="9468544" cy="685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548680"/>
            <a:ext cx="5904656" cy="1944216"/>
          </a:xfrm>
        </p:spPr>
        <p:txBody>
          <a:bodyPr>
            <a:noAutofit/>
          </a:bodyPr>
          <a:lstStyle/>
          <a:p>
            <a:r>
              <a:rPr lang="ru-RU" sz="1800" dirty="0" smtClean="0">
                <a:ln>
                  <a:solidFill>
                    <a:schemeClr val="tx1"/>
                  </a:solidFill>
                </a:ln>
              </a:rPr>
              <a:t>Воспитатель -представитель лучшей из профессий!</a:t>
            </a:r>
            <a:br>
              <a:rPr lang="ru-RU" sz="1800" dirty="0" smtClean="0">
                <a:ln>
                  <a:solidFill>
                    <a:schemeClr val="tx1"/>
                  </a:solidFill>
                </a:ln>
              </a:rPr>
            </a:br>
            <a:r>
              <a:rPr lang="ru-RU" sz="1800" dirty="0" smtClean="0">
                <a:ln>
                  <a:solidFill>
                    <a:schemeClr val="tx1"/>
                  </a:solidFill>
                </a:ln>
              </a:rPr>
              <a:t>В его руках - самое дорогое - дети! А сколько надо всего уметь!</a:t>
            </a:r>
            <a:br>
              <a:rPr lang="ru-RU" sz="1800" dirty="0" smtClean="0">
                <a:ln>
                  <a:solidFill>
                    <a:schemeClr val="tx1"/>
                  </a:solidFill>
                </a:ln>
              </a:rPr>
            </a:br>
            <a:r>
              <a:rPr lang="ru-RU" sz="1800" dirty="0" smtClean="0">
                <a:ln>
                  <a:solidFill>
                    <a:schemeClr val="tx1"/>
                  </a:solidFill>
                </a:ln>
              </a:rPr>
              <a:t>Воспитатель и дизайнер, и художник, и оформитель</a:t>
            </a:r>
            <a:br>
              <a:rPr lang="ru-RU" sz="1800" dirty="0" smtClean="0">
                <a:ln>
                  <a:solidFill>
                    <a:schemeClr val="tx1"/>
                  </a:solidFill>
                </a:ln>
              </a:rPr>
            </a:br>
            <a:endParaRPr lang="ru-RU" sz="1800" dirty="0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2636913"/>
            <a:ext cx="7376864" cy="3960440"/>
          </a:xfrm>
        </p:spPr>
        <p:txBody>
          <a:bodyPr>
            <a:normAutofit/>
          </a:bodyPr>
          <a:lstStyle/>
          <a:p>
            <a:endParaRPr lang="ru-RU" sz="1400" dirty="0"/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45" y="3933056"/>
            <a:ext cx="3672407" cy="23797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3139" y="2336007"/>
            <a:ext cx="3313178" cy="181307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005064"/>
            <a:ext cx="3528392" cy="23077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Звук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5410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>
        <p14:vortex dir="r"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endParaRPr lang="ru-RU" sz="1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073" y="13116"/>
            <a:ext cx="9144000" cy="685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11560" y="332656"/>
            <a:ext cx="60486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И</a:t>
            </a:r>
            <a:r>
              <a:rPr lang="ru-RU" b="1" dirty="0" smtClean="0"/>
              <a:t> танцор, и </a:t>
            </a:r>
            <a:r>
              <a:rPr lang="ru-RU" b="1" dirty="0" smtClean="0"/>
              <a:t>певец, </a:t>
            </a:r>
            <a:r>
              <a:rPr lang="ru-RU" b="1" dirty="0" smtClean="0"/>
              <a:t>поэт и новатор. экспериментатор!</a:t>
            </a:r>
            <a:br>
              <a:rPr lang="ru-RU" b="1" dirty="0" smtClean="0"/>
            </a:br>
            <a:r>
              <a:rPr lang="ru-RU" b="1" dirty="0" smtClean="0"/>
              <a:t>Воспитатель и спортсмен и сочинитель сказок</a:t>
            </a:r>
            <a:br>
              <a:rPr lang="ru-RU" b="1" dirty="0" smtClean="0"/>
            </a:br>
            <a:endParaRPr lang="ru-RU" b="1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340769"/>
            <a:ext cx="3948367" cy="244827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766178"/>
            <a:ext cx="2746623" cy="315922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560" y="3925401"/>
            <a:ext cx="3316287" cy="25922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0501" y="3945470"/>
            <a:ext cx="2864098" cy="24725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3940670"/>
            <a:ext cx="1933253" cy="257701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Звук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3123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>
        <p14:vortex dir="r"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90" y="-6037"/>
            <a:ext cx="9144000" cy="685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43608" y="476672"/>
            <a:ext cx="51125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Занятия, режимные моменты, планы, повышение квалификации.</a:t>
            </a:r>
            <a:br>
              <a:rPr lang="ru-RU" b="1" dirty="0" smtClean="0"/>
            </a:br>
            <a:r>
              <a:rPr lang="ru-RU" b="1" dirty="0" smtClean="0"/>
              <a:t>Одним словом, воспитатель – ТВОРЕЦ</a:t>
            </a:r>
            <a:br>
              <a:rPr lang="ru-RU" b="1" dirty="0" smtClean="0"/>
            </a:br>
            <a:endParaRPr lang="ru-RU" b="1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1838" y="4221088"/>
            <a:ext cx="3311245" cy="18722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Рисунок 6" descr="https://oki2.vkusercdn.ru/i?r=AyH4iRPQ2q0otWIFepML2LxR_8ymlXar9zvFwFrXuKBJ8A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775" y="2204864"/>
            <a:ext cx="2160240" cy="22473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165" y="4653136"/>
            <a:ext cx="1847850" cy="17319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2208292"/>
            <a:ext cx="2592288" cy="14747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5562" y="476672"/>
            <a:ext cx="2883799" cy="16217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1838" y="2204864"/>
            <a:ext cx="3097523" cy="168743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3892297"/>
            <a:ext cx="2808312" cy="18876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Звук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7674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2000">
        <p14:vortex dir="r"/>
      </p:transition>
    </mc:Choice>
    <mc:Fallback xmlns="">
      <p:transition spd="slow" advClick="0" advTm="1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endParaRPr lang="ru-RU" sz="1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403648" y="260648"/>
            <a:ext cx="525658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/>
              <a:t>Воспитателем работают особенные люди. Не каждый отважится посвятить себя, свою жизнь самым маленьким гражданам нашей страны. Суметь сделать с ними их первые шаги по жизни, научить малышей любить, быть добрыми, отзывчивыми, общительными, жизнерадостными. </a:t>
            </a:r>
            <a:endParaRPr lang="ru-RU" sz="2000" dirty="0"/>
          </a:p>
        </p:txBody>
      </p:sp>
      <p:pic>
        <p:nvPicPr>
          <p:cNvPr id="8234" name="Picture 4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277368"/>
            <a:ext cx="2448272" cy="146558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35" name="Picture 4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539479"/>
            <a:ext cx="3024336" cy="134672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36" name="Picture 4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7" y="2204864"/>
            <a:ext cx="2376264" cy="15135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37" name="Picture 4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035" y="4005064"/>
            <a:ext cx="2691805" cy="15121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38" name="Picture 4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7367" y="3850851"/>
            <a:ext cx="3498850" cy="20702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39" name="Picture 47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4157" y="4227144"/>
            <a:ext cx="2335213" cy="13176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Звук 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135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2000">
        <p14:vortex dir="r"/>
      </p:transition>
    </mc:Choice>
    <mc:Fallback xmlns="">
      <p:transition spd="slow" advClick="0" advTm="1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929"/>
            <a:ext cx="9144000" cy="685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48681"/>
            <a:ext cx="7772400" cy="2016223"/>
          </a:xfrm>
        </p:spPr>
        <p:txBody>
          <a:bodyPr>
            <a:noAutofit/>
          </a:bodyPr>
          <a:lstStyle/>
          <a:p>
            <a:r>
              <a:rPr lang="ru-RU" sz="2000" dirty="0">
                <a:solidFill>
                  <a:prstClr val="black"/>
                </a:solidFill>
              </a:rPr>
              <a:t>Я ВОСПИТАТЕЛЬ !А это значит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Активный интерес в глазах детей, </a:t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Азарт, улыбки — это так прекрасно!</a:t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Нет ничего прекраснее минуты сей — И понимаешь ты </a:t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«Трудился не напрасно !»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348880"/>
            <a:ext cx="6400800" cy="3289920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«Я 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 !А это значит я-счастливый человек!»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18" y="2864540"/>
            <a:ext cx="3173530" cy="2425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789040"/>
            <a:ext cx="3816424" cy="252179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3192047"/>
            <a:ext cx="2232248" cy="33123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Звук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221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9000">
        <p14:vortex dir="r"/>
      </p:transition>
    </mc:Choice>
    <mc:Fallback xmlns="">
      <p:transition spd="slow" advClick="0" advTm="19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734</TotalTime>
  <Words>203</Words>
  <Application>Microsoft Office PowerPoint</Application>
  <PresentationFormat>Экран (4:3)</PresentationFormat>
  <Paragraphs>21</Paragraphs>
  <Slides>9</Slides>
  <Notes>0</Notes>
  <HiddenSlides>0</HiddenSlides>
  <MMClips>9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Презентация PowerPoint</vt:lpstr>
      <vt:lpstr>Презентация PowerPoint</vt:lpstr>
      <vt:lpstr>«Я ВОСПИТАТЕЛЬ !А это значит</vt:lpstr>
      <vt:lpstr>Презентация PowerPoint</vt:lpstr>
      <vt:lpstr>Воспитатель -представитель лучшей из профессий! В его руках - самое дорогое - дети! А сколько надо всего уметь! Воспитатель и дизайнер, и художник, и оформитель </vt:lpstr>
      <vt:lpstr>Презентация PowerPoint</vt:lpstr>
      <vt:lpstr>Презентация PowerPoint</vt:lpstr>
      <vt:lpstr>Презентация PowerPoint</vt:lpstr>
      <vt:lpstr>Я ВОСПИТАТЕЛЬ !А это значит Активный интерес в глазах детей,  Азарт, улыбки — это так прекрасно!  Нет ничего прекраснее минуты сей — И понимаешь ты  «Трудился не напрасно !»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Юра</dc:creator>
  <cp:lastModifiedBy>Юра</cp:lastModifiedBy>
  <cp:revision>32</cp:revision>
  <dcterms:created xsi:type="dcterms:W3CDTF">2023-09-24T10:21:40Z</dcterms:created>
  <dcterms:modified xsi:type="dcterms:W3CDTF">2024-02-20T18:19:03Z</dcterms:modified>
</cp:coreProperties>
</file>