
<file path=[Content_Types].xml><?xml version="1.0" encoding="utf-8"?>
<Types xmlns="http://schemas.openxmlformats.org/package/2006/content-types">
  <Default Extension="png" ContentType="image/png"/>
  <Default Extension="3gp" ContentType="video/3gpp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6" r:id="rId8"/>
    <p:sldId id="264" r:id="rId9"/>
    <p:sldId id="267" r:id="rId10"/>
    <p:sldId id="265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22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816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151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026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495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147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159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133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87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419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074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3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7B09B-797D-492F-985C-678233478BF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1ECE5-D07B-4A3C-98A0-05E0F140B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604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3gp"/><Relationship Id="rId1" Type="http://schemas.microsoft.com/office/2007/relationships/media" Target="../media/media1.3g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1470025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</a:t>
            </a:r>
            <a:endParaRPr lang="ru-RU" sz="7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7" y="548680"/>
            <a:ext cx="3456384" cy="694928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26.02.2024 год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69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Правило сложения и вычитания дробей с разными знаменателями.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5760640" cy="4813995"/>
          </a:xfrm>
        </p:spPr>
        <p:txBody>
          <a:bodyPr>
            <a:no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наименьший общий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знаменатель.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Привести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дроби к общему знаменателю, умножив числители и знаменатели дробей на дополнительные множители (при необходимости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Сложить/вычесть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числители, знаменатели оставить без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дробь сокращается, то сократить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дробь.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получилась неправильная дробь, то перевести ее в смешанную дробь (в дробь с целым числом).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2420888"/>
            <a:ext cx="4752528" cy="471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Работа с доской: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найдите сумму и разность дробей. Если потребуется сократите дроби и выделите целую часть.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89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Самостоятельная работа с самопроверкой по эталону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r>
                  <a:rPr lang="ru-RU" b="1" dirty="0" smtClean="0"/>
                  <a:t>1 вариант</a:t>
                </a:r>
                <a:endParaRPr lang="ru-RU" b="1" i="1" dirty="0" smtClean="0">
                  <a:latin typeface="Cambria Math"/>
                </a:endParaRPr>
              </a:p>
              <a:p>
                <a:pPr marL="514350" indent="-514350" algn="just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ru-RU" sz="4000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ru-RU" sz="4000" dirty="0" smtClean="0"/>
              </a:p>
              <a:p>
                <a:pPr marL="514350" indent="-514350" algn="just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8</m:t>
                        </m:r>
                      </m:den>
                    </m:f>
                    <m:r>
                      <a:rPr lang="ru-RU" sz="4000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sz="4000" dirty="0" smtClean="0"/>
              </a:p>
              <a:p>
                <a:pPr marL="514350" indent="-514350" algn="just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ru-RU" sz="4000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ru-RU" sz="4000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 t="-12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4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r>
                  <a:rPr lang="ru-RU" b="1" dirty="0" smtClean="0"/>
                  <a:t>2 вариант</a:t>
                </a:r>
              </a:p>
              <a:p>
                <a:pPr marL="514350" indent="-514350" algn="just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ru-RU" sz="4000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ru-RU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endParaRPr lang="ru-RU" sz="4000" b="0" dirty="0" smtClean="0"/>
              </a:p>
              <a:p>
                <a:pPr marL="514350" indent="-514350" algn="just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8</m:t>
                        </m:r>
                      </m:den>
                    </m:f>
                    <m:r>
                      <a:rPr lang="ru-RU" sz="4000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ru-RU" sz="4000" b="0" dirty="0" smtClean="0"/>
              </a:p>
              <a:p>
                <a:pPr marL="514350" indent="-514350" algn="just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ru-RU" sz="4000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ru-RU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ru-RU" sz="4000" dirty="0"/>
              </a:p>
            </p:txBody>
          </p:sp>
        </mc:Choice>
        <mc:Fallback xmlns="">
          <p:sp>
            <p:nvSpPr>
              <p:cNvPr id="5" name="Объект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3"/>
                <a:stretch>
                  <a:fillRect t="-12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426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работа: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563072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03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Я понял тему, но у меня есть сомнения.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Я </a:t>
            </a:r>
            <a:r>
              <a:rPr lang="ru-RU" dirty="0"/>
              <a:t>понял тему и могу выполнить домашнее </a:t>
            </a:r>
            <a:r>
              <a:rPr lang="ru-RU" dirty="0" smtClean="0"/>
              <a:t>задание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3621" y="896530"/>
            <a:ext cx="2579443" cy="25794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3863181"/>
            <a:ext cx="2588936" cy="216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3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pPr algn="just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Повторение: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сократите дроби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131840" y="2070253"/>
                <a:ext cx="5400600" cy="4209331"/>
              </a:xfrm>
            </p:spPr>
            <p:txBody>
              <a:bodyPr numCol="2">
                <a:normAutofit/>
              </a:bodyPr>
              <a:lstStyle/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600" b="0" i="1" smtClean="0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ru-RU" sz="6600" b="0" i="1" smtClean="0"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endParaRPr lang="ru-RU" sz="6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600" b="0" i="1" smtClean="0">
                            <a:latin typeface="Cambria Math"/>
                          </a:rPr>
                          <m:t>15</m:t>
                        </m:r>
                      </m:num>
                      <m:den>
                        <m:r>
                          <a:rPr lang="ru-RU" sz="6600" b="0" i="1" smtClean="0">
                            <a:latin typeface="Cambria Math"/>
                          </a:rPr>
                          <m:t>25</m:t>
                        </m:r>
                      </m:den>
                    </m:f>
                  </m:oMath>
                </a14:m>
                <a:endParaRPr lang="ru-RU" sz="6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600" b="0" i="1" smtClean="0">
                            <a:latin typeface="Cambria Math"/>
                          </a:rPr>
                          <m:t>12</m:t>
                        </m:r>
                      </m:num>
                      <m:den>
                        <m:r>
                          <a:rPr lang="ru-RU" sz="6600" b="0" i="1" smtClean="0">
                            <a:latin typeface="Cambria Math"/>
                          </a:rPr>
                          <m:t>36</m:t>
                        </m:r>
                      </m:den>
                    </m:f>
                  </m:oMath>
                </a14:m>
                <a:endParaRPr lang="ru-RU" sz="6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600" b="0" i="1" smtClean="0">
                            <a:latin typeface="Cambria Math"/>
                          </a:rPr>
                          <m:t>38</m:t>
                        </m:r>
                      </m:num>
                      <m:den>
                        <m:r>
                          <a:rPr lang="ru-RU" sz="66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ru-RU" sz="6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131840" y="2070253"/>
                <a:ext cx="5400600" cy="4209331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070253"/>
            <a:ext cx="2539355" cy="478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9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pPr algn="just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Повторение: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выделите целую часть дроби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416422" y="2044414"/>
                <a:ext cx="4258816" cy="4209331"/>
              </a:xfrm>
            </p:spPr>
            <p:txBody>
              <a:bodyPr numCol="2"/>
              <a:lstStyle/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6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66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sz="6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600" b="0" i="1" smtClean="0">
                            <a:latin typeface="Cambria Math"/>
                          </a:rPr>
                          <m:t>23</m:t>
                        </m:r>
                      </m:num>
                      <m:den>
                        <m:r>
                          <a:rPr lang="ru-RU" sz="66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ru-RU" sz="6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600" b="0" i="1" smtClean="0">
                            <a:latin typeface="Cambria Math"/>
                          </a:rPr>
                          <m:t>21</m:t>
                        </m:r>
                      </m:num>
                      <m:den>
                        <m:r>
                          <a:rPr lang="ru-RU" sz="66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sz="6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600" b="0" i="1" smtClean="0">
                            <a:latin typeface="Cambria Math"/>
                          </a:rPr>
                          <m:t>201</m:t>
                        </m:r>
                      </m:num>
                      <m:den>
                        <m:r>
                          <a:rPr lang="ru-RU" sz="66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sz="6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16422" y="2044414"/>
                <a:ext cx="4258816" cy="4209331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0528" y="2708920"/>
            <a:ext cx="5328592" cy="42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2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Autofit/>
          </a:bodyPr>
          <a:lstStyle/>
          <a:p>
            <a:pPr algn="just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Повторение: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 дроби к общему знаменателю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5554960" cy="5062397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ru-RU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ru-RU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6600" b="0" i="1" smtClean="0">
                              <a:latin typeface="Cambria Math"/>
                            </a:rPr>
                            <m:t>8</m:t>
                          </m:r>
                        </m:den>
                      </m:f>
                      <m:r>
                        <a:rPr lang="ru-RU" sz="6600" b="0" i="1" smtClean="0">
                          <a:latin typeface="Cambria Math"/>
                        </a:rPr>
                        <m:t>; </m:t>
                      </m:r>
                      <m:f>
                        <m:fPr>
                          <m:ctrlPr>
                            <a:rPr lang="ru-RU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6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ru-RU" sz="6600" b="0" i="1" smtClean="0">
                          <a:latin typeface="Cambria Math"/>
                        </a:rPr>
                        <m:t>; </m:t>
                      </m:r>
                      <m:f>
                        <m:fPr>
                          <m:ctrlPr>
                            <a:rPr lang="ru-RU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0" i="1" smtClean="0">
                              <a:latin typeface="Cambria Math"/>
                            </a:rPr>
                            <m:t>13</m:t>
                          </m:r>
                        </m:num>
                        <m:den>
                          <m:r>
                            <a:rPr lang="ru-RU" sz="6600" b="0" i="1" smtClean="0">
                              <a:latin typeface="Cambria Math"/>
                            </a:rPr>
                            <m:t>24</m:t>
                          </m:r>
                        </m:den>
                      </m:f>
                      <m:r>
                        <a:rPr lang="ru-RU" sz="6600" b="0" i="1" smtClean="0">
                          <a:latin typeface="Cambria Math"/>
                        </a:rPr>
                        <m:t>; </m:t>
                      </m:r>
                      <m:f>
                        <m:fPr>
                          <m:ctrlPr>
                            <a:rPr lang="ru-RU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ru-RU" sz="66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6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5554960" cy="5062397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2204864"/>
            <a:ext cx="5688000" cy="445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63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Autofit/>
          </a:bodyPr>
          <a:lstStyle/>
          <a:p>
            <a:pPr algn="just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Повторение: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сумму и разность дробей. Если потребуется сократите дроби и выделите целую часть.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547664" y="2708920"/>
                <a:ext cx="3600400" cy="3345235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6000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sz="6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latin typeface="Cambria Math"/>
                          </a:rPr>
                          <m:t>23</m:t>
                        </m:r>
                      </m:num>
                      <m:den>
                        <m:r>
                          <a:rPr lang="ru-RU" sz="6000" b="0" i="1" smtClean="0">
                            <a:latin typeface="Cambria Math"/>
                          </a:rPr>
                          <m:t>24</m:t>
                        </m:r>
                      </m:den>
                    </m:f>
                    <m:r>
                      <a:rPr lang="ru-RU" sz="6000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ru-RU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latin typeface="Cambria Math"/>
                          </a:rPr>
                          <m:t>13</m:t>
                        </m:r>
                      </m:num>
                      <m:den>
                        <m:r>
                          <a:rPr lang="ru-RU" sz="6000" b="0" i="1" smtClean="0">
                            <a:latin typeface="Cambria Math"/>
                          </a:rPr>
                          <m:t>24</m:t>
                        </m:r>
                      </m:den>
                    </m:f>
                  </m:oMath>
                </a14:m>
                <a:endParaRPr lang="ru-RU" sz="6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6000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sz="6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latin typeface="Cambria Math"/>
                          </a:rPr>
                          <m:t>23</m:t>
                        </m:r>
                      </m:num>
                      <m:den>
                        <m:r>
                          <a:rPr lang="ru-RU" sz="6000" b="0" i="1" smtClean="0">
                            <a:latin typeface="Cambria Math"/>
                          </a:rPr>
                          <m:t>24</m:t>
                        </m:r>
                      </m:den>
                    </m:f>
                    <m:r>
                      <a:rPr lang="ru-RU" sz="6000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latin typeface="Cambria Math"/>
                          </a:rPr>
                          <m:t>13</m:t>
                        </m:r>
                      </m:num>
                      <m:den>
                        <m:r>
                          <a:rPr lang="ru-RU" sz="6000" b="0" i="1" smtClean="0">
                            <a:latin typeface="Cambria Math"/>
                          </a:rPr>
                          <m:t>24</m:t>
                        </m:r>
                      </m:den>
                    </m:f>
                  </m:oMath>
                </a14:m>
                <a:endParaRPr lang="ru-RU" sz="6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47664" y="2708920"/>
                <a:ext cx="3600400" cy="3345235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420888"/>
            <a:ext cx="3960440" cy="451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4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366" y="188640"/>
            <a:ext cx="8435280" cy="1440160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сложения и вычитание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дробей с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одинаковым знаменателем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5067"/>
            <a:ext cx="5472608" cy="5030019"/>
          </a:xfrm>
        </p:spPr>
        <p:txBody>
          <a:bodyPr>
            <a:normAutofit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dirty="0"/>
              <a:t>Сложить/вычесть числители, знаменатели оставить без изменений.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/>
              <a:t>Если дробь сокращается, то сократить дробь.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/>
              <a:t>Если получилась неправильная дробь, то перевести ее в смешанную дробь (в дробь с целым числом).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2857939"/>
            <a:ext cx="4021670" cy="402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42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Autofit/>
          </a:bodyPr>
          <a:lstStyle/>
          <a:p>
            <a:pPr algn="just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Выполните здание в парах: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найдите сумму и разность дробей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3429000"/>
                <a:ext cx="4824536" cy="1944216"/>
              </a:xfrm>
            </p:spPr>
            <p:txBody>
              <a:bodyPr/>
              <a:lstStyle/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ru-RU" sz="4000" b="0" i="1" smtClean="0">
                          <a:latin typeface="Cambria Math" panose="02040503050406030204" pitchFamily="18" charset="0"/>
                        </a:rPr>
                        <m:t>              </m:t>
                      </m:r>
                      <m:f>
                        <m:fPr>
                          <m:ctrlPr>
                            <a:rPr lang="ru-RU" sz="4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ru-RU" sz="40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3429000"/>
                <a:ext cx="4824536" cy="1944216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2204864"/>
            <a:ext cx="4581128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5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286633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Тема урока: «Сложение и вычитание дробей с разными знаменателями»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36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WhatsApp-Video-2024-02-25-at-19.30.3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764704"/>
            <a:ext cx="8960209" cy="5040560"/>
          </a:xfrm>
        </p:spPr>
      </p:pic>
    </p:spTree>
    <p:extLst>
      <p:ext uri="{BB962C8B-B14F-4D97-AF65-F5344CB8AC3E}">
        <p14:creationId xmlns:p14="http://schemas.microsoft.com/office/powerpoint/2010/main" val="400029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221</Words>
  <Application>Microsoft Office PowerPoint</Application>
  <PresentationFormat>Экран (4:3)</PresentationFormat>
  <Paragraphs>48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Cambria Math</vt:lpstr>
      <vt:lpstr>Times New Roman</vt:lpstr>
      <vt:lpstr>Тема Office</vt:lpstr>
      <vt:lpstr>Классная работа</vt:lpstr>
      <vt:lpstr>Повторение: сократите дроби</vt:lpstr>
      <vt:lpstr>Повторение: выделите целую часть дроби</vt:lpstr>
      <vt:lpstr>Повторение: приведите данные  дроби к общему знаменателю </vt:lpstr>
      <vt:lpstr>Повторение: найдите сумму и разность дробей. Если потребуется сократите дроби и выделите целую часть.</vt:lpstr>
      <vt:lpstr>Правило сложения и вычитание дробей с одинаковым знаменателем</vt:lpstr>
      <vt:lpstr>Выполните здание в парах: найдите сумму и разность дробей</vt:lpstr>
      <vt:lpstr>Тема урока: «Сложение и вычитание дробей с разными знаменателями»</vt:lpstr>
      <vt:lpstr>Презентация PowerPoint</vt:lpstr>
      <vt:lpstr>Правило сложения и вычитания дробей с разными знаменателями.</vt:lpstr>
      <vt:lpstr>Работа с доской: найдите сумму и разность дробей. Если потребуется сократите дроби и выделите целую часть.</vt:lpstr>
      <vt:lpstr>Самостоятельная работа с самопроверкой по эталону</vt:lpstr>
      <vt:lpstr>Домашняя работа:</vt:lpstr>
      <vt:lpstr>Рефлексия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Классная работа</dc:title>
  <dc:creator>Admin</dc:creator>
  <cp:lastModifiedBy>Admin</cp:lastModifiedBy>
  <cp:revision>23</cp:revision>
  <dcterms:created xsi:type="dcterms:W3CDTF">2024-02-25T07:13:14Z</dcterms:created>
  <dcterms:modified xsi:type="dcterms:W3CDTF">2024-02-25T16:03:55Z</dcterms:modified>
</cp:coreProperties>
</file>