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00230" y="-428652"/>
            <a:ext cx="8215370" cy="242889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ТЕМА УРОКА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785850" y="3429000"/>
            <a:ext cx="8286808" cy="200026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СЛОЖЕНИЕ И ВЫЧИТАНИЕ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+mj-lt"/>
              </a:rPr>
              <a:t>                             ДЕСЯТИЧНЫХ ДРОБЕЙ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8605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МОЛОДЦЫ!</a:t>
            </a:r>
            <a:br>
              <a:rPr lang="ru-RU" sz="6600" b="1" dirty="0" smtClean="0">
                <a:solidFill>
                  <a:schemeClr val="tx1"/>
                </a:solidFill>
              </a:rPr>
            </a:br>
            <a:r>
              <a:rPr lang="ru-RU" sz="6600" b="1" dirty="0" smtClean="0">
                <a:solidFill>
                  <a:schemeClr val="tx1"/>
                </a:solidFill>
              </a:rPr>
              <a:t>СПАСИБО ЗА УРОК!!!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Сравните дроби: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4,56*5,56</a:t>
            </a:r>
          </a:p>
          <a:p>
            <a:r>
              <a:rPr lang="ru-RU" sz="4800" dirty="0" smtClean="0"/>
              <a:t>10,15*10,51</a:t>
            </a:r>
          </a:p>
          <a:p>
            <a:r>
              <a:rPr lang="ru-RU" sz="4800" dirty="0" smtClean="0"/>
              <a:t>0,5*0,3999</a:t>
            </a:r>
          </a:p>
          <a:p>
            <a:r>
              <a:rPr lang="ru-RU" sz="4800" dirty="0" smtClean="0"/>
              <a:t>2,55*2,5500</a:t>
            </a:r>
            <a:endParaRPr lang="ru-R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Сравните дроби: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4,56</a:t>
            </a:r>
            <a:r>
              <a:rPr lang="en-US" sz="4800" dirty="0" smtClean="0"/>
              <a:t>&lt;</a:t>
            </a:r>
            <a:r>
              <a:rPr lang="ru-RU" sz="4800" dirty="0" smtClean="0"/>
              <a:t>5,56</a:t>
            </a:r>
            <a:endParaRPr lang="ru-RU" sz="4800" dirty="0" smtClean="0"/>
          </a:p>
          <a:p>
            <a:r>
              <a:rPr lang="ru-RU" sz="4800" dirty="0" smtClean="0"/>
              <a:t>10,15</a:t>
            </a:r>
            <a:r>
              <a:rPr lang="en-US" sz="4800" dirty="0" smtClean="0"/>
              <a:t>&lt;</a:t>
            </a:r>
            <a:r>
              <a:rPr lang="ru-RU" sz="4800" dirty="0" smtClean="0"/>
              <a:t>10,51</a:t>
            </a:r>
            <a:endParaRPr lang="ru-RU" sz="4800" dirty="0" smtClean="0"/>
          </a:p>
          <a:p>
            <a:r>
              <a:rPr lang="ru-RU" sz="4800" dirty="0" smtClean="0"/>
              <a:t>0,5</a:t>
            </a:r>
            <a:r>
              <a:rPr lang="en-US" sz="4800" dirty="0" smtClean="0"/>
              <a:t>&gt;</a:t>
            </a:r>
            <a:r>
              <a:rPr lang="ru-RU" sz="4800" dirty="0" smtClean="0"/>
              <a:t>0,3999</a:t>
            </a:r>
            <a:endParaRPr lang="ru-RU" sz="4800" dirty="0" smtClean="0"/>
          </a:p>
          <a:p>
            <a:r>
              <a:rPr lang="ru-RU" sz="4800" dirty="0" smtClean="0"/>
              <a:t>2,55</a:t>
            </a:r>
            <a:r>
              <a:rPr lang="en-US" sz="4800" dirty="0" smtClean="0"/>
              <a:t>=</a:t>
            </a:r>
            <a:r>
              <a:rPr lang="ru-RU" sz="4800" dirty="0" smtClean="0"/>
              <a:t>2,5500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 делать?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Найти сумму чисел:</a:t>
            </a:r>
          </a:p>
          <a:p>
            <a:pPr>
              <a:buNone/>
            </a:pPr>
            <a:r>
              <a:rPr lang="ru-RU" sz="6000" dirty="0" smtClean="0"/>
              <a:t>3,7+2,651=?</a:t>
            </a:r>
            <a:endParaRPr lang="ru-RU" sz="6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 делать?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Найти разность чисел:</a:t>
            </a:r>
          </a:p>
          <a:p>
            <a:pPr>
              <a:buNone/>
            </a:pPr>
            <a:r>
              <a:rPr lang="ru-RU" sz="6000" dirty="0" smtClean="0"/>
              <a:t>3,7-2,651=?</a:t>
            </a:r>
            <a:endParaRPr lang="ru-RU" sz="6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Правило сложения (вычитания) десятичных дробей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err="1" smtClean="0"/>
              <a:t>Чтоб</a:t>
            </a:r>
            <a:r>
              <a:rPr lang="ru-RU" u="sng" dirty="0" err="1" smtClean="0"/>
              <a:t>жить</a:t>
            </a:r>
            <a:r>
              <a:rPr lang="ru-RU" u="sng" dirty="0" err="1" smtClean="0"/>
              <a:t>ы</a:t>
            </a:r>
            <a:r>
              <a:rPr lang="ru-RU" u="sng" dirty="0" smtClean="0"/>
              <a:t> </a:t>
            </a:r>
            <a:r>
              <a:rPr lang="ru-RU" u="sng" dirty="0" err="1" smtClean="0"/>
              <a:t>сло</a:t>
            </a:r>
            <a:r>
              <a:rPr lang="ru-RU" u="sng" dirty="0" smtClean="0"/>
              <a:t> (вычесть) десятичные дроби, нужно:</a:t>
            </a:r>
          </a:p>
          <a:p>
            <a:r>
              <a:rPr lang="ru-RU" dirty="0" smtClean="0"/>
              <a:t>1) уравнять в этих дробях количество знаков после запятой;</a:t>
            </a:r>
          </a:p>
          <a:p>
            <a:r>
              <a:rPr lang="ru-RU" dirty="0" smtClean="0"/>
              <a:t>2)записать их друг под другом так, чтобы запятая была записана под запятой;</a:t>
            </a:r>
          </a:p>
          <a:p>
            <a:r>
              <a:rPr lang="ru-RU" dirty="0" smtClean="0"/>
              <a:t>3)выполнить сложение (вычитание), не обращая внимания на запятую;</a:t>
            </a:r>
          </a:p>
          <a:p>
            <a:r>
              <a:rPr lang="ru-RU" dirty="0" smtClean="0"/>
              <a:t>4)поставить в ответе запятую под запятой в данных дробях.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00050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УРА! </a:t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>ФИЗКУЛЬТ </a:t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>МИНУТКА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Решаем сами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357298"/>
          <a:ext cx="8358248" cy="5214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562"/>
                <a:gridCol w="2089562"/>
                <a:gridCol w="2089562"/>
                <a:gridCol w="2089562"/>
              </a:tblGrid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Фамилия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Сложение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+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0,45</a:t>
                      </a:r>
                      <a:endParaRPr lang="ru-RU" sz="2400" dirty="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Вычитание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0,04</a:t>
                      </a:r>
                      <a:endParaRPr lang="ru-RU" sz="2400" dirty="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740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Оценка: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Решаем сами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8" y="1142985"/>
          <a:ext cx="8429688" cy="5429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422"/>
                <a:gridCol w="2107422"/>
                <a:gridCol w="2107422"/>
                <a:gridCol w="2107422"/>
              </a:tblGrid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Фамилия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Сложение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+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0,45</a:t>
                      </a:r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2,4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1,65</a:t>
                      </a:r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1,05</a:t>
                      </a:r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Вычитание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0,04</a:t>
                      </a:r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1,76</a:t>
                      </a:r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2,2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0,7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2,16</a:t>
                      </a:r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49357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Оценка: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ysClr val="window" lastClr="FFFFFF"/>
      </a:lt1>
      <a:dk2>
        <a:srgbClr val="DBF5F9"/>
      </a:dk2>
      <a:lt2>
        <a:srgbClr val="000000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</TotalTime>
  <Words>165</Words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ТЕМА УРОКА</vt:lpstr>
      <vt:lpstr>Сравните дроби:</vt:lpstr>
      <vt:lpstr>Сравните дроби:</vt:lpstr>
      <vt:lpstr>Что делать?</vt:lpstr>
      <vt:lpstr>Что делать?</vt:lpstr>
      <vt:lpstr>Правило сложения (вычитания) десятичных дробей</vt:lpstr>
      <vt:lpstr>УРА!  ФИЗКУЛЬТ  МИНУТКА</vt:lpstr>
      <vt:lpstr>Решаем сами</vt:lpstr>
      <vt:lpstr>Решаем сами</vt:lpstr>
      <vt:lpstr>МОЛОДЦЫ! СПАСИБО ЗА УРОК!!!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кабинет209</dc:creator>
  <cp:lastModifiedBy>кабинет209</cp:lastModifiedBy>
  <cp:revision>3</cp:revision>
  <dcterms:created xsi:type="dcterms:W3CDTF">2019-02-05T07:15:30Z</dcterms:created>
  <dcterms:modified xsi:type="dcterms:W3CDTF">2019-02-05T07:39:18Z</dcterms:modified>
</cp:coreProperties>
</file>