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60" r:id="rId4"/>
    <p:sldId id="263" r:id="rId5"/>
    <p:sldId id="261" r:id="rId6"/>
    <p:sldId id="267" r:id="rId7"/>
    <p:sldId id="273" r:id="rId8"/>
    <p:sldId id="264" r:id="rId9"/>
    <p:sldId id="276" r:id="rId10"/>
    <p:sldId id="266" r:id="rId11"/>
    <p:sldId id="277" r:id="rId12"/>
    <p:sldId id="278" r:id="rId13"/>
    <p:sldId id="274" r:id="rId14"/>
    <p:sldId id="262" r:id="rId15"/>
    <p:sldId id="275" r:id="rId16"/>
    <p:sldId id="269" r:id="rId17"/>
    <p:sldId id="257" r:id="rId18"/>
    <p:sldId id="258" r:id="rId19"/>
    <p:sldId id="268" r:id="rId20"/>
    <p:sldId id="270" r:id="rId21"/>
    <p:sldId id="27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ulture.ru/materials/139105/zagadki-uzorov-russkikh-rospisei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556792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Народные промыслы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Жостово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8832" cy="175260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Подготовила:</a:t>
            </a:r>
          </a:p>
          <a:p>
            <a:pPr algn="r"/>
            <a:r>
              <a:rPr lang="ru-RU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Гончарова Марина Юрьевна</a:t>
            </a:r>
            <a:endParaRPr lang="ru-RU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971397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://pech-master.org/wp-content/gallery/zhestovskaya/93860723_large_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274943" cy="6222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06376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Азбука кистевых мазков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75" t="21830" r="46099" b="19854"/>
          <a:stretch/>
        </p:blipFill>
        <p:spPr bwMode="auto">
          <a:xfrm>
            <a:off x="1907704" y="1530704"/>
            <a:ext cx="5868291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33207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8758" cy="1143000"/>
          </a:xfrm>
        </p:spPr>
        <p:txBody>
          <a:bodyPr/>
          <a:lstStyle/>
          <a:p>
            <a:r>
              <a:rPr lang="ru-RU" i="1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Чертежка</a:t>
            </a:r>
            <a:endParaRPr lang="ru-RU" i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7" t="14945" r="45604" b="15165"/>
          <a:stretch/>
        </p:blipFill>
        <p:spPr bwMode="auto">
          <a:xfrm>
            <a:off x="971600" y="1412776"/>
            <a:ext cx="3818374" cy="4793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http://img1.liveinternet.ru/images/attach/c/6/93/860/93860717_1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51"/>
          <a:stretch/>
        </p:blipFill>
        <p:spPr bwMode="auto">
          <a:xfrm rot="5400000">
            <a:off x="4639792" y="2281088"/>
            <a:ext cx="4688950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34121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1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Выполнить элементы </a:t>
            </a:r>
            <a:r>
              <a:rPr lang="ru-RU" dirty="0" err="1" smtClean="0"/>
              <a:t>жостовской</a:t>
            </a:r>
            <a:r>
              <a:rPr lang="ru-RU" dirty="0" smtClean="0"/>
              <a:t> росписи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7" t="29450" r="38022" b="21465"/>
          <a:stretch/>
        </p:blipFill>
        <p:spPr bwMode="auto">
          <a:xfrm>
            <a:off x="1835696" y="2564904"/>
            <a:ext cx="5617028" cy="3366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43922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pech-master.org/wp-content/gallery/zhestovskaya/93860711_large_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32656"/>
            <a:ext cx="8572500" cy="614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26871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Шаблоны для росписи</a:t>
            </a:r>
            <a:endParaRPr lang="ru-RU" dirty="0"/>
          </a:p>
        </p:txBody>
      </p:sp>
      <p:pic>
        <p:nvPicPr>
          <p:cNvPr id="8194" name="Picture 2" descr="https://tvoiraskraski.ru/wp-content/uploads/2022/06/1152328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4412560" cy="4412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img.razrisyika.ru/img/33/130625-zhostovskiy-podnos-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677695" y="2099169"/>
            <a:ext cx="4412560" cy="3327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08432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Выполнить роспись </a:t>
            </a:r>
            <a:r>
              <a:rPr lang="ru-RU" dirty="0" err="1" smtClean="0"/>
              <a:t>жостовского</a:t>
            </a:r>
            <a:r>
              <a:rPr lang="ru-RU" dirty="0" smtClean="0"/>
              <a:t> подноса</a:t>
            </a:r>
            <a:endParaRPr lang="ru-RU" dirty="0"/>
          </a:p>
        </p:txBody>
      </p:sp>
      <p:pic>
        <p:nvPicPr>
          <p:cNvPr id="4098" name="Picture 2" descr="https://avatars.dzeninfra.ru/get-zen_doc/1926164/pub_63e0c0c9dc0e2014ed666b7c_63e0c45316e34617a56723ce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99550"/>
            <a:ext cx="4098220" cy="3073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gas-kvas.com/uploads/posts/2023-03/1677668098_gas-kvas-com-p-zhostovskaya-rospis-detskie-risunki-legkie-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075" y="2216502"/>
            <a:ext cx="3115543" cy="315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46121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grafik.org.ru/lessons/video/zhostov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86" r="48728"/>
          <a:stretch/>
        </p:blipFill>
        <p:spPr bwMode="auto">
          <a:xfrm>
            <a:off x="611560" y="404663"/>
            <a:ext cx="8083084" cy="5884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06748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http://www.grafik.org.ru/lessons/video/zhostov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57" t="10495"/>
          <a:stretch/>
        </p:blipFill>
        <p:spPr bwMode="auto">
          <a:xfrm>
            <a:off x="827584" y="803564"/>
            <a:ext cx="7547992" cy="5676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96320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://cs417822.vk.me/v417822144/8d64/xcdY7CdJNQ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404664"/>
            <a:ext cx="8424933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51345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Историческая справка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11256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err="1"/>
              <a:t>Жостовская</a:t>
            </a:r>
            <a:r>
              <a:rPr lang="ru-RU" dirty="0"/>
              <a:t> роспись — это </a:t>
            </a:r>
            <a:r>
              <a:rPr lang="ru-RU" b="1" dirty="0">
                <a:hlinkClick r:id="rId2"/>
              </a:rPr>
              <a:t>русский народный художественный</a:t>
            </a:r>
            <a:r>
              <a:rPr lang="ru-RU" dirty="0"/>
              <a:t> промысел по росписи кованых металлических подносов, возникший в 1825 году в деревне </a:t>
            </a:r>
            <a:r>
              <a:rPr lang="ru-RU" dirty="0" err="1"/>
              <a:t>Жостово</a:t>
            </a:r>
            <a:r>
              <a:rPr lang="ru-RU" dirty="0"/>
              <a:t> Московской области.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В начале XIX века сразу в нескольких деревнях и селах Троицкой волости (</a:t>
            </a:r>
            <a:r>
              <a:rPr lang="ru-RU" dirty="0" smtClean="0"/>
              <a:t>сегодня </a:t>
            </a:r>
            <a:r>
              <a:rPr lang="ru-RU" dirty="0" err="1"/>
              <a:t>Мытищинский</a:t>
            </a:r>
            <a:r>
              <a:rPr lang="ru-RU" dirty="0"/>
              <a:t> район </a:t>
            </a:r>
            <a:r>
              <a:rPr lang="ru-RU" dirty="0" smtClean="0"/>
              <a:t>МО), </a:t>
            </a:r>
            <a:r>
              <a:rPr lang="ru-RU" dirty="0"/>
              <a:t>среди которых было и </a:t>
            </a:r>
            <a:r>
              <a:rPr lang="ru-RU" dirty="0" err="1"/>
              <a:t>Жостово</a:t>
            </a:r>
            <a:r>
              <a:rPr lang="ru-RU" dirty="0"/>
              <a:t>, появились мастерские, где расписывали лакированные изделия из папье-маше.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/>
              <a:t>это же время местные мастера, братья Вишняковы, стали расписывать еще и металлические подносы. </a:t>
            </a:r>
            <a:r>
              <a:rPr lang="ru-RU" i="1" dirty="0"/>
              <a:t>«Заведение братьев Вишняковых лакированных металлических подносов, сухарниц, поддонов, из папье-маше шкатулок, портсигаров, чайниц, альбомов и проч... существует с 1825 г.»</a:t>
            </a:r>
            <a:r>
              <a:rPr lang="ru-RU" dirty="0"/>
              <a:t>, — значилось в их прейскуранте.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60812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Назовите народный промысел: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4338" name="Picture 2" descr="http://www.playing-field.ru/img/2015/051721/213517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92586"/>
            <a:ext cx="25922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https://4.bp.blogspot.com/-AzMp87nl8hI/T-w6ZWRUA7I/AAAAAAAAAWQ/NybRBzo2Irc/s1600/DSC_607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0" t="15531" r="40000" b="15019"/>
          <a:stretch/>
        </p:blipFill>
        <p:spPr bwMode="auto">
          <a:xfrm>
            <a:off x="371724" y="1196752"/>
            <a:ext cx="2591832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 descr="https://i.pinimg.com/originals/c3/f5/43/c3f54353f0b243678fa331180115c55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24" y="3933056"/>
            <a:ext cx="2620032" cy="225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https://flomaster.top/uploads/posts/2022-12/1672452561_flomaster-club-p-khokhloma-shablon-instagram-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933056"/>
            <a:ext cx="2579740" cy="2579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89282" y="2861544"/>
            <a:ext cx="548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43358" y="2861544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97975" y="544522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04338" y="5589466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3"/>
                </a:solidFill>
              </a:rPr>
              <a:t>4</a:t>
            </a:r>
            <a:endParaRPr lang="ru-RU" sz="5400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1122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://img-fotki.yandex.ru/get/38/75563417.84/0_8b209_d1de7d11_X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-59946"/>
            <a:ext cx="8649543" cy="691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5775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-fotki.yandex.ru/get/9111/86441892.525/0_c2dae_fdbaac4a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747"/>
            <a:ext cx="5472608" cy="4460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4464923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Основным мотивом </a:t>
            </a:r>
            <a:r>
              <a:rPr lang="ru-RU" sz="2400" b="1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жостовской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росписи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является цветочный 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букет. По краю поднос обычно украшают ажурным растительным орнаментом. Традиционно роспись выполняют на черном фоне, но возможны и другие варианты, например, красный, синий и зеленый.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2739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mg29.staticclassifieds.com/images_slandokz/93765362_1_1000x700_zhostovskiy-podnos-semipalatins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3673878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souvenirdvor.ru/published/publicdata/SOUVENIRSOUV/attachments/SC/products_pictures/NIK_5559_en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3" t="15791" r="3547" b="16749"/>
          <a:stretch/>
        </p:blipFill>
        <p:spPr bwMode="auto">
          <a:xfrm rot="5400000">
            <a:off x="4392705" y="962388"/>
            <a:ext cx="4823086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0765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23928" y="876012"/>
            <a:ext cx="468052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Раньше подносы ковали вручную(за время существования промысла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мастера придумали около 150 разных форм таких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изделий).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Сегодня 32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этих форм изготавливают на фабрике с помощью пресса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остальные — по-прежнему вручную, с помощью ножниц по металлу и специальных молотков. </a:t>
            </a:r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Далее заготовку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покрывают специальным грунтом и двумя слоями черной эмали, после чего начинают расписывать в определенной последовательности: создают эскиз, наносят тени, прорисовывают мелкие детали.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s://static.insales-cdn.com/images/products/1/125/158359677/%D0%9C%D0%BE%D1%80%D0%BE%D0%B7%D0%BD%D0%BE%D0%B5_%D1%83%D1%82%D1%80%D0%B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51824" y="1556079"/>
            <a:ext cx="4176466" cy="302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4866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://img0.liveinternet.ru/images/attach/c/6/93/860/93860726_large_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06362"/>
            <a:ext cx="8592889" cy="651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12858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8" t="16410" r="34561" b="14286"/>
          <a:stretch/>
        </p:blipFill>
        <p:spPr bwMode="auto">
          <a:xfrm>
            <a:off x="251520" y="260647"/>
            <a:ext cx="8568952" cy="6274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04188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://mypresentation.ru/documents/9e15aab0423e77f8c6acd96cde1b2cfe/0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352926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33715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1772816"/>
            <a:ext cx="4701208" cy="1143000"/>
          </a:xfrm>
        </p:spPr>
        <p:txBody>
          <a:bodyPr/>
          <a:lstStyle/>
          <a:p>
            <a:r>
              <a:rPr lang="ru-RU" dirty="0" smtClean="0"/>
              <a:t>Рисуем цветы</a:t>
            </a:r>
            <a:endParaRPr lang="ru-RU" dirty="0"/>
          </a:p>
        </p:txBody>
      </p:sp>
      <p:pic>
        <p:nvPicPr>
          <p:cNvPr id="5122" name="Picture 2" descr="https://gas-kvas.com/uploads/posts/2023-02/1677465017_gas-kvas-com-p-zhostovskaya-rospis-risunok-poetapno-legko-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97" y="332656"/>
            <a:ext cx="4392488" cy="2974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gas-kvas.com/uploads/posts/2023-02/1677320579_gas-kvas-com-p-zhostovskaya-rospis-risunok-poetapno-legko-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573016"/>
            <a:ext cx="5497750" cy="3092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30248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154</Words>
  <Application>Microsoft Office PowerPoint</Application>
  <PresentationFormat>Экран (4:3)</PresentationFormat>
  <Paragraphs>25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Народные промыслы Жостово</vt:lpstr>
      <vt:lpstr>Историческая справка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Рисуем цветы</vt:lpstr>
      <vt:lpstr>Презентация PowerPoint</vt:lpstr>
      <vt:lpstr>Азбука кистевых мазков</vt:lpstr>
      <vt:lpstr>Чертежка</vt:lpstr>
      <vt:lpstr>Задание 1 </vt:lpstr>
      <vt:lpstr>Презентация PowerPoint</vt:lpstr>
      <vt:lpstr>Шаблоны для росписи</vt:lpstr>
      <vt:lpstr>Задание 2</vt:lpstr>
      <vt:lpstr>Презентация PowerPoint</vt:lpstr>
      <vt:lpstr>Презентация PowerPoint</vt:lpstr>
      <vt:lpstr>Презентация PowerPoint</vt:lpstr>
      <vt:lpstr>Назовите народный промысел: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Жостово</dc:title>
  <dc:creator>Гончаровы</dc:creator>
  <cp:lastModifiedBy>Пользователь Windows</cp:lastModifiedBy>
  <cp:revision>5</cp:revision>
  <dcterms:created xsi:type="dcterms:W3CDTF">2015-12-12T16:54:52Z</dcterms:created>
  <dcterms:modified xsi:type="dcterms:W3CDTF">2024-03-15T10:26:12Z</dcterms:modified>
</cp:coreProperties>
</file>