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-90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F744-953B-4520-9951-74E35A4B3DCC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B475E-4FC2-45C0-A944-0866A4A2C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6922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F744-953B-4520-9951-74E35A4B3DCC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B475E-4FC2-45C0-A944-0866A4A2C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10726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F744-953B-4520-9951-74E35A4B3DCC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B475E-4FC2-45C0-A944-0866A4A2C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1099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F744-953B-4520-9951-74E35A4B3DCC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B475E-4FC2-45C0-A944-0866A4A2C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4408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F744-953B-4520-9951-74E35A4B3DCC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B475E-4FC2-45C0-A944-0866A4A2C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4923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F744-953B-4520-9951-74E35A4B3DCC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B475E-4FC2-45C0-A944-0866A4A2C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8816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F744-953B-4520-9951-74E35A4B3DCC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B475E-4FC2-45C0-A944-0866A4A2C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3949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F744-953B-4520-9951-74E35A4B3DCC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B475E-4FC2-45C0-A944-0866A4A2C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5539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F744-953B-4520-9951-74E35A4B3DCC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B475E-4FC2-45C0-A944-0866A4A2C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7220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F744-953B-4520-9951-74E35A4B3DCC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B475E-4FC2-45C0-A944-0866A4A2C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895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F744-953B-4520-9951-74E35A4B3DCC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B475E-4FC2-45C0-A944-0866A4A2C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66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52F744-953B-4520-9951-74E35A4B3DCC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8B475E-4FC2-45C0-A944-0866A4A2C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3280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800" b="1" dirty="0" smtClean="0">
                <a:solidFill>
                  <a:schemeClr val="accent6">
                    <a:lumMod val="50000"/>
                  </a:schemeClr>
                </a:solidFill>
              </a:rPr>
              <a:t>День леса</a:t>
            </a:r>
            <a:endParaRPr lang="ru-RU" sz="8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9190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shareslide.ru/img/thumbs/57ec7b87dff3ff7d7e50a443cca13904-800x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365125"/>
            <a:ext cx="10207171" cy="6282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78630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s://cf3.ppt-online.org/files3/slide/b/B94d2s0AFhSkzOK6RD1jXQypqgLfPa5VoEGmen/slide-17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8629" y="365126"/>
            <a:ext cx="10014857" cy="6492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456311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s://cf.ppt-online.org/files1/slide/l/lSEHRZ1jXYL0a23dKiUrpBVP9csvQ8F4xnu7Th/slide-5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543" y="365125"/>
            <a:ext cx="10159999" cy="581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640907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s://cf2.ppt-online.org/files2/slide/w/w9WMlPiomt3CuH1aKenGkDAF4gURy2dQszJb0L/slide-7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3430" y="365125"/>
            <a:ext cx="10410370" cy="6108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01067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orenburgkniga.ru/wp-content/uploads/f/c/0/fc01876689ba6392545b6ab7f04315ea.jpe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717437"/>
            <a:ext cx="10871200" cy="586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689050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theslide.ru/img/thumbs/27487aa256a041bf97b813694aec5e9a-800x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6944" y="365125"/>
            <a:ext cx="11106856" cy="5992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21776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csred.ru/wp-content/uploads/3/2/9/3291b780106e805b0ec27dfad9e4ba86.jpe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6686" y="493486"/>
            <a:ext cx="10014857" cy="5683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44710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csred.ru/wp-content/uploads/a/6/e/a6e4ecbee9fd9a0265f22b344c8efce5.jpe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365126"/>
            <a:ext cx="10787743" cy="581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87372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csred.ru/wp-content/uploads/1/9/e/19eb62276ec3bc565aa45039b0012fd5.jpe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1" y="478971"/>
            <a:ext cx="11005456" cy="569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347280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csred.ru/wp-content/uploads/6/f/3/6f34c6d484a3d3d94dce692cfddbb6d2.jpe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7029" y="261257"/>
            <a:ext cx="10987314" cy="6183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806459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Есть леса состоящие из одного вида древесных пород: сосновый бор, ельник, дубрава, берёзовая роща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7170" name="Picture 2" descr="https://vsegda-pomnim.com/uploads/posts/2022-04/1648953269_47-vsegda-pomnim-com-p-dubovii-les-foto-53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9771" y="1509487"/>
            <a:ext cx="8171543" cy="483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71436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pickimage.ru/wp-content/uploads/images/detskie/forestgifts/darilesa12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365125"/>
            <a:ext cx="10515600" cy="6093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1559852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20</Words>
  <Application>Microsoft Office PowerPoint</Application>
  <PresentationFormat>Произвольный</PresentationFormat>
  <Paragraphs>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День леса</vt:lpstr>
      <vt:lpstr>Слайд 2</vt:lpstr>
      <vt:lpstr>Слайд 3</vt:lpstr>
      <vt:lpstr>Слайд 4</vt:lpstr>
      <vt:lpstr>Слайд 5</vt:lpstr>
      <vt:lpstr>Слайд 6</vt:lpstr>
      <vt:lpstr>Слайд 7</vt:lpstr>
      <vt:lpstr>Есть леса состоящие из одного вида древесных пород: сосновый бор, ельник, дубрава, берёзовая роща</vt:lpstr>
      <vt:lpstr>Слайд 9</vt:lpstr>
      <vt:lpstr>Слайд 10</vt:lpstr>
      <vt:lpstr>Слайд 11</vt:lpstr>
      <vt:lpstr>Слайд 12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леса</dc:title>
  <dc:creator>Владелец</dc:creator>
  <cp:lastModifiedBy>Владелец</cp:lastModifiedBy>
  <cp:revision>5</cp:revision>
  <dcterms:created xsi:type="dcterms:W3CDTF">2023-03-20T04:54:26Z</dcterms:created>
  <dcterms:modified xsi:type="dcterms:W3CDTF">2024-03-15T10:26:59Z</dcterms:modified>
</cp:coreProperties>
</file>