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2" r:id="rId3"/>
    <p:sldId id="263" r:id="rId4"/>
    <p:sldId id="264" r:id="rId5"/>
    <p:sldId id="266" r:id="rId6"/>
    <p:sldId id="271" r:id="rId7"/>
    <p:sldId id="272" r:id="rId8"/>
    <p:sldId id="270" r:id="rId9"/>
    <p:sldId id="274" r:id="rId10"/>
    <p:sldId id="265" r:id="rId11"/>
    <p:sldId id="267" r:id="rId12"/>
    <p:sldId id="273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ebp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bzor.press/assets/images/2017/fevral/rezcrop/r990_prodk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96952"/>
            <a:ext cx="4608209" cy="3384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548681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Продуктовые отделы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1DA421-C0B9-90E8-7CC2-55D8E1B4FAB0}"/>
              </a:ext>
            </a:extLst>
          </p:cNvPr>
          <p:cNvSpPr txBox="1"/>
          <p:nvPr/>
        </p:nvSpPr>
        <p:spPr>
          <a:xfrm>
            <a:off x="5436096" y="407707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трудового обучения Шукшина Марина Михайловна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Мясной отдел</a:t>
            </a:r>
          </a:p>
        </p:txBody>
      </p:sp>
      <p:pic>
        <p:nvPicPr>
          <p:cNvPr id="22530" name="Picture 2" descr="https://1tulatv.ru/sites/default/files/1myas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424936" cy="55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Рыбный отдел</a:t>
            </a:r>
          </a:p>
        </p:txBody>
      </p:sp>
      <p:pic>
        <p:nvPicPr>
          <p:cNvPr id="20482" name="Picture 2" descr="https://p0.zoon.ru/preview/l3JH_1unzzOLutfQiGVNQg/1920x1080x60/1/1/5/original_57eb1fa4c756f9551d8b4571_580f6b6bad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29E13-6D94-2AC1-0409-EBDA5B192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замороженных продуктов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D9E7EF-C69A-EFC2-6DB2-B47A585D6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24744"/>
            <a:ext cx="8229600" cy="530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4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01E23-5153-5BAE-3DD4-ED918085D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Орехи, семечки, сухофрукты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F75B13-CE10-F5C9-3B77-7218C41C4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58" y="1556792"/>
            <a:ext cx="8522096" cy="479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52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E3ED2-A1B7-C581-C813-5565F1F90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083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Хлебный отдел</a:t>
            </a:r>
          </a:p>
        </p:txBody>
      </p:sp>
      <p:pic>
        <p:nvPicPr>
          <p:cNvPr id="16388" name="Picture 4" descr="http://misanec.ru/wp-content/uploads/2017/04/h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47248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Молочный отдел</a:t>
            </a:r>
          </a:p>
        </p:txBody>
      </p:sp>
      <p:pic>
        <p:nvPicPr>
          <p:cNvPr id="24598" name="Picture 22" descr="https://todaykhv.ru/upload/resized/b01/b016a5cde93b8406b844dae46a9d89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24744"/>
            <a:ext cx="822960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 - овощи</a:t>
            </a:r>
          </a:p>
        </p:txBody>
      </p:sp>
      <p:pic>
        <p:nvPicPr>
          <p:cNvPr id="23556" name="Picture 4" descr="http://www.aisberg.com/tpl/images/catalog/60_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352928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Кондитерский отдел</a:t>
            </a:r>
          </a:p>
        </p:txBody>
      </p:sp>
      <p:pic>
        <p:nvPicPr>
          <p:cNvPr id="21516" name="Picture 12" descr="http://businessesforsale.ru/fileupload/4_1330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49694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7DDEE7-4EE8-B1E1-EBD2-2772D5B16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Бакалея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FEC03B-CCB5-7F10-166E-B853DFD18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36327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57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BAB0F-501B-1B70-0B13-080727849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Чай, кофе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B272AC-AE1C-7CA8-B495-239D47D73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7638"/>
            <a:ext cx="8424936" cy="496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5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139BB-2601-1618-8A8C-EE0345BEB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Вода, соки, напитки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2032A5-6795-E908-84F9-64D331D91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12189"/>
            <a:ext cx="8928992" cy="525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6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07563-8A9F-E731-D4B0-7EF2078E7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0BB074-53A9-90DA-F48A-BDD6EB60FA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308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44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Хлебный отдел</vt:lpstr>
      <vt:lpstr>Молочный отдел</vt:lpstr>
      <vt:lpstr>Фрукты - овощи</vt:lpstr>
      <vt:lpstr>Кондитерский отдел</vt:lpstr>
      <vt:lpstr>Бакалея</vt:lpstr>
      <vt:lpstr>Чай, кофе</vt:lpstr>
      <vt:lpstr>Вода, соки, напитки</vt:lpstr>
      <vt:lpstr>Консервы</vt:lpstr>
      <vt:lpstr>Мясной отдел</vt:lpstr>
      <vt:lpstr>Рыбный отдел</vt:lpstr>
      <vt:lpstr>Отдел замороженных продуктов</vt:lpstr>
      <vt:lpstr>Орехи, семечки, сухофрукты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44112</cp:lastModifiedBy>
  <cp:revision>59</cp:revision>
  <dcterms:created xsi:type="dcterms:W3CDTF">2014-06-24T15:51:35Z</dcterms:created>
  <dcterms:modified xsi:type="dcterms:W3CDTF">2024-03-15T09:39:51Z</dcterms:modified>
</cp:coreProperties>
</file>