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6" r:id="rId2"/>
    <p:sldId id="292" r:id="rId3"/>
    <p:sldId id="286" r:id="rId4"/>
    <p:sldId id="297" r:id="rId5"/>
    <p:sldId id="287" r:id="rId6"/>
    <p:sldId id="298" r:id="rId7"/>
    <p:sldId id="263" r:id="rId8"/>
    <p:sldId id="262" r:id="rId9"/>
    <p:sldId id="264" r:id="rId10"/>
    <p:sldId id="268" r:id="rId11"/>
    <p:sldId id="289" r:id="rId12"/>
    <p:sldId id="290" r:id="rId13"/>
    <p:sldId id="288" r:id="rId14"/>
    <p:sldId id="293" r:id="rId15"/>
    <p:sldId id="294" r:id="rId16"/>
    <p:sldId id="266" r:id="rId17"/>
    <p:sldId id="295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88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D49F92-F959-4B92-80B8-BF965F61CF3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9CC044-BDAA-4F01-B603-6893AEE14CCE}" type="pres">
      <dgm:prSet presAssocID="{D0D49F92-F959-4B92-80B8-BF965F61CF30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002EAF32-9799-44EB-AD8D-873D8E7225BE}" type="presOf" srcId="{D0D49F92-F959-4B92-80B8-BF965F61CF30}" destId="{F39CC044-BDAA-4F01-B603-6893AEE14CC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AEB8D-9865-4408-9018-A0E8095302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93BB1-3B96-494C-A7CC-2E63058F5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129BC-6004-4578-A72A-CC2A7FBEA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123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C2896-4A32-4681-B6F2-35C47A994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320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74413-1263-430E-8F7A-0AD8E0063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4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050E1-5413-466F-A17C-9F903B802B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45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52760-5B3E-4802-8392-5AD4BD152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36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B6E68-8D0B-4E28-A58E-4F86200494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616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8C201-1474-41A6-A4E9-81BD8737D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512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BE6A1-6B46-408F-8C67-3964BF8C1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234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223CA-2AC5-4C8B-A420-BADD46AA1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418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32529-7EF3-40B6-987C-FAD8DB4FBB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033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1E76E-7AB0-445A-AD6A-E604A045AB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433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6D1D1B7C-194F-4C21-A920-80AAA4E30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68" r:id="rId4"/>
    <p:sldLayoutId id="2147483774" r:id="rId5"/>
    <p:sldLayoutId id="2147483769" r:id="rId6"/>
    <p:sldLayoutId id="2147483775" r:id="rId7"/>
    <p:sldLayoutId id="2147483776" r:id="rId8"/>
    <p:sldLayoutId id="2147483777" r:id="rId9"/>
    <p:sldLayoutId id="2147483770" r:id="rId10"/>
    <p:sldLayoutId id="2147483778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87888872"/>
              </p:ext>
            </p:extLst>
          </p:nvPr>
        </p:nvGraphicFramePr>
        <p:xfrm>
          <a:off x="785786" y="476672"/>
          <a:ext cx="7962678" cy="3095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ACA7401-6F51-5C40-6DF4-94CDFF3D58E5}"/>
              </a:ext>
            </a:extLst>
          </p:cNvPr>
          <p:cNvSpPr txBox="1"/>
          <p:nvPr/>
        </p:nvSpPr>
        <p:spPr>
          <a:xfrm>
            <a:off x="251520" y="476672"/>
            <a:ext cx="889248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ХРАНЕНИЕ  ПРОДУКТОВ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СРОКИ  ГОДНОСТИ</a:t>
            </a: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трудового обучения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Шукшина Марина Михайловна</a:t>
            </a:r>
          </a:p>
        </p:txBody>
      </p:sp>
      <p:pic>
        <p:nvPicPr>
          <p:cNvPr id="5" name="Рисунок 4" descr="eda.jpg">
            <a:extLst>
              <a:ext uri="{FF2B5EF4-FFF2-40B4-BE49-F238E27FC236}">
                <a16:creationId xmlns:a16="http://schemas.microsoft.com/office/drawing/2014/main" id="{DE565DCC-F7A4-AB80-C403-8D936F72CA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5920" y="1988840"/>
            <a:ext cx="6012160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643570" y="1295400"/>
            <a:ext cx="3348030" cy="527687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rastit-maslo2_2 раст ма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221088"/>
            <a:ext cx="5072098" cy="2636912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5E8A571-F259-5EF8-8EDF-73E6AF98A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МАСЛО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FC4063-B2BA-3FCB-CAD2-C2FE1600A7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AFDB62-099C-0153-35D9-3F4A7251B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88640"/>
            <a:ext cx="8443664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                                 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Мясо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F6D26F-1554-C32D-94B0-980F8DA243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37" y="1052736"/>
            <a:ext cx="8340419" cy="5805264"/>
          </a:xfrm>
        </p:spPr>
      </p:pic>
    </p:spTree>
    <p:extLst>
      <p:ext uri="{BB962C8B-B14F-4D97-AF65-F5344CB8AC3E}">
        <p14:creationId xmlns:p14="http://schemas.microsoft.com/office/powerpoint/2010/main" val="452236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3A27DD-0BC6-A5C1-31D3-F663D1800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КОЛБАСНЫЕ ИЗДЕЛИЯ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0556FC-2653-601F-98E1-92A766006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00807"/>
            <a:ext cx="2899048" cy="4379317"/>
          </a:xfrm>
        </p:spPr>
        <p:txBody>
          <a:bodyPr/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327BDF-C40C-14EC-82D4-BFC4788AB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32965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38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33D3F8-F737-2163-6A3C-55BA204E4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03BEB60-3334-6131-C128-9703B8AB5E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109843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A502D7-395A-1D52-44CE-9255CB7F9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720080"/>
          </a:xfrm>
        </p:spPr>
        <p:txBody>
          <a:bodyPr>
            <a:normAutofit fontScale="90000"/>
          </a:bodyPr>
          <a:lstStyle/>
          <a:p>
            <a:r>
              <a:rPr lang="ru-RU" dirty="0"/>
              <a:t>                               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Яйца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D73D54A-23E4-9947-7254-3C5C4E5678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0" y="1"/>
            <a:ext cx="9127240" cy="6841326"/>
          </a:xfrm>
        </p:spPr>
      </p:pic>
    </p:spTree>
    <p:extLst>
      <p:ext uri="{BB962C8B-B14F-4D97-AF65-F5344CB8AC3E}">
        <p14:creationId xmlns:p14="http://schemas.microsoft.com/office/powerpoint/2010/main" val="356711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090AF5-803A-8592-64CA-EA74C6ABD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88640" y="116632"/>
            <a:ext cx="9865096" cy="86409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            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фрукты и  ОВОЩИ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16B6A8F6-E5FC-5B74-3EEE-841EF48A59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42391"/>
            <a:ext cx="7704856" cy="5805264"/>
          </a:xfrm>
        </p:spPr>
      </p:pic>
    </p:spTree>
    <p:extLst>
      <p:ext uri="{BB962C8B-B14F-4D97-AF65-F5344CB8AC3E}">
        <p14:creationId xmlns:p14="http://schemas.microsoft.com/office/powerpoint/2010/main" val="4246765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936104"/>
          </a:xfrm>
        </p:spPr>
        <p:txBody>
          <a:bodyPr>
            <a:norm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Консервы</a:t>
            </a:r>
            <a:endParaRPr lang="ru-RU" sz="4800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AED2B400-6B5E-20A5-84CB-62C1B4131C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5"/>
            <a:ext cx="9144000" cy="6857999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D45DA-D896-63D3-B186-7CC571BD1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AE0E82-5DFD-045C-4963-5AF3D9F1FF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694652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8494EE-874F-3388-872B-C3B10D0D6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2B55786-CEAB-93A0-E3E3-D12546458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260648"/>
            <a:ext cx="4915272" cy="5857521"/>
          </a:xfrm>
        </p:spPr>
        <p:txBody>
          <a:bodyPr/>
          <a:lstStyle/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</a:t>
            </a: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051319-EA04-455C-D17D-A68742F4E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"/>
            <a:ext cx="57241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942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6E9979-9BC6-F10A-A9D0-68C8BCB86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412776"/>
          </a:xfrm>
        </p:spPr>
        <p:txBody>
          <a:bodyPr>
            <a:normAutofit fontScale="90000"/>
          </a:bodyPr>
          <a:lstStyle/>
          <a:p>
            <a:br>
              <a:rPr lang="ru-RU" sz="4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Скоропортящиеся продукты:</a:t>
            </a:r>
            <a:br>
              <a:rPr lang="ru-RU" sz="3600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0861FD-917B-E51B-5069-FDD52F444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Молочные продукты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Колбасные и мясные изделия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Кондитерские изделия с кремом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Фрукты, овощи и ягоды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и хлебобулочные изделия</a:t>
            </a:r>
          </a:p>
        </p:txBody>
      </p:sp>
    </p:spTree>
    <p:extLst>
      <p:ext uri="{BB962C8B-B14F-4D97-AF65-F5344CB8AC3E}">
        <p14:creationId xmlns:p14="http://schemas.microsoft.com/office/powerpoint/2010/main" val="638647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136AD7-8A25-3040-2CF5-BCCFC304F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2417FA3-167F-99A0-40AF-3FF97D2237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506810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7A0D55-7321-6D2A-5BB6-A5186D4A3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332656"/>
            <a:ext cx="8686800" cy="1440160"/>
          </a:xfrm>
        </p:spPr>
        <p:txBody>
          <a:bodyPr>
            <a:normAutofit fontScale="90000"/>
          </a:bodyPr>
          <a:lstStyle/>
          <a:p>
            <a:r>
              <a:rPr lang="ru-RU" sz="4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Нескоропортящиеся продукты:</a:t>
            </a:r>
            <a:br>
              <a:rPr lang="ru-RU" sz="3600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2049BF-0AF3-A464-433C-6BCAB28C8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Соль, сахар, чай, кофе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Мука, сухие изделия из муки, крупы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Консервы баночные 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Засушенные овощи и фрукты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Орехи, семечки</a:t>
            </a:r>
          </a:p>
        </p:txBody>
      </p:sp>
    </p:spTree>
    <p:extLst>
      <p:ext uri="{BB962C8B-B14F-4D97-AF65-F5344CB8AC3E}">
        <p14:creationId xmlns:p14="http://schemas.microsoft.com/office/powerpoint/2010/main" val="2804631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9FC4D0-5360-7F92-1A8D-D6363A078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A3F017C-F993-652C-9C7B-274A88220C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3431303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4048" y="2060847"/>
            <a:ext cx="3987552" cy="401927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нужно хранить в закрытых сосудах, хлебницах или кастрюлях с крышкой, в противном случае, хлеб обветривается и быстро черствеет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 descr="bf54b319604401c5343162848b1a050a хле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9" y="1262508"/>
            <a:ext cx="4932039" cy="5573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720080"/>
          </a:xfrm>
          <a:effectLst/>
        </p:spPr>
        <p:txBody>
          <a:bodyPr>
            <a:normAutofit fontScale="90000"/>
          </a:bodyPr>
          <a:lstStyle/>
          <a:p>
            <a:r>
              <a:rPr lang="ru-RU" dirty="0">
                <a:ln>
                  <a:solidFill>
                    <a:schemeClr val="bg2"/>
                  </a:solidFill>
                </a:ln>
              </a:rPr>
              <a:t>          </a:t>
            </a:r>
            <a:r>
              <a:rPr lang="ru-RU" sz="4800" dirty="0">
                <a:ln>
                  <a:solidFill>
                    <a:schemeClr val="bg2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МАКАРОННЫЕ ИЗДЕЛИЯ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932040" y="1988840"/>
            <a:ext cx="4059560" cy="4091284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 всего хранить в стеклянных, деревянных или пластмассовых прозрачных банках с крышками в сухих помещениях.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pasta-pam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2736"/>
            <a:ext cx="4788024" cy="5775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0" y="-387424"/>
            <a:ext cx="9144000" cy="243408"/>
          </a:xfrm>
        </p:spPr>
        <p:txBody>
          <a:bodyPr>
            <a:noAutofit/>
          </a:bodyPr>
          <a:lstStyle/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920A349D-DF06-B89E-A444-F4CC6D317D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167" y="0"/>
            <a:ext cx="9170167" cy="6853092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631</TotalTime>
  <Words>135</Words>
  <Application>Microsoft Office PowerPoint</Application>
  <PresentationFormat>Экран (4:3)</PresentationFormat>
  <Paragraphs>42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      </vt:lpstr>
      <vt:lpstr> Скоропортящиеся продукты: </vt:lpstr>
      <vt:lpstr>Презентация PowerPoint</vt:lpstr>
      <vt:lpstr>Нескоропортящиеся продукты: </vt:lpstr>
      <vt:lpstr>Презентация PowerPoint</vt:lpstr>
      <vt:lpstr>ХЛЕБ</vt:lpstr>
      <vt:lpstr>          МАКАРОННЫЕ ИЗДЕЛИЯ</vt:lpstr>
      <vt:lpstr>Презентация PowerPoint</vt:lpstr>
      <vt:lpstr>                      МАСЛО</vt:lpstr>
      <vt:lpstr>                                 Мясо</vt:lpstr>
      <vt:lpstr>КОЛБАСНЫЕ ИЗДЕЛИЯ</vt:lpstr>
      <vt:lpstr>                              Рыба</vt:lpstr>
      <vt:lpstr>                                Яйца</vt:lpstr>
      <vt:lpstr>             фрукты и  ОВОЩИ</vt:lpstr>
      <vt:lpstr>                Консервы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44112</cp:lastModifiedBy>
  <cp:revision>79</cp:revision>
  <cp:lastPrinted>1601-01-01T00:00:00Z</cp:lastPrinted>
  <dcterms:created xsi:type="dcterms:W3CDTF">1601-01-01T00:00:00Z</dcterms:created>
  <dcterms:modified xsi:type="dcterms:W3CDTF">2024-03-15T10:32:31Z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