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7387FE0-4142-4613-91CA-44FA3EBE776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71D81EA-29A9-433C-9B99-CED52E3F55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1844824"/>
            <a:ext cx="3456384" cy="4320480"/>
          </a:xfrm>
        </p:spPr>
        <p:txBody>
          <a:bodyPr>
            <a:normAutofit/>
          </a:bodyPr>
          <a:lstStyle/>
          <a:p>
            <a:r>
              <a:rPr lang="ru-RU" dirty="0"/>
              <a:t>Повреждения, дефекты и болезни плодоовощных товаров.</a:t>
            </a:r>
          </a:p>
        </p:txBody>
      </p:sp>
    </p:spTree>
    <p:extLst>
      <p:ext uri="{BB962C8B-B14F-4D97-AF65-F5344CB8AC3E}">
        <p14:creationId xmlns:p14="http://schemas.microsoft.com/office/powerpoint/2010/main" val="650017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575" y="1727239"/>
            <a:ext cx="3903594" cy="2602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6777317" cy="3508977"/>
          </a:xfrm>
        </p:spPr>
        <p:txBody>
          <a:bodyPr/>
          <a:lstStyle/>
          <a:p>
            <a:r>
              <a:rPr lang="ru-RU" dirty="0"/>
              <a:t>-Серая гниль (</a:t>
            </a:r>
            <a:r>
              <a:rPr lang="ru-RU" dirty="0" err="1"/>
              <a:t>Botrytis</a:t>
            </a:r>
            <a:r>
              <a:rPr lang="ru-RU" dirty="0"/>
              <a:t> </a:t>
            </a:r>
            <a:r>
              <a:rPr lang="ru-RU" dirty="0" err="1"/>
              <a:t>cinerea</a:t>
            </a:r>
            <a:r>
              <a:rPr lang="ru-RU" dirty="0"/>
              <a:t> </a:t>
            </a:r>
            <a:r>
              <a:rPr lang="ru-RU" dirty="0" err="1"/>
              <a:t>Pers</a:t>
            </a:r>
            <a:r>
              <a:rPr lang="ru-RU" dirty="0"/>
              <a:t>) поражает виноград, яблоки, груши, землянику, смородину, лесные орехи и другие плоды. Этот гриб выделяет ядовитые вещества, убивающие протоплазму клеток, а также разрушает межклеточное вещество.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7728"/>
            <a:ext cx="3420380" cy="2630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03" y="3212976"/>
            <a:ext cx="4860032" cy="3241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9341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6777317" cy="3508977"/>
          </a:xfrm>
        </p:spPr>
        <p:txBody>
          <a:bodyPr/>
          <a:lstStyle/>
          <a:p>
            <a:r>
              <a:rPr lang="ru-RU" dirty="0"/>
              <a:t>-Оидиум винограда, вызывается грибом </a:t>
            </a:r>
            <a:r>
              <a:rPr lang="ru-RU" dirty="0" err="1"/>
              <a:t>Uncinula</a:t>
            </a:r>
            <a:r>
              <a:rPr lang="ru-RU" dirty="0"/>
              <a:t> </a:t>
            </a:r>
            <a:r>
              <a:rPr lang="ru-RU" dirty="0" err="1"/>
              <a:t>spiralis</a:t>
            </a:r>
            <a:r>
              <a:rPr lang="ru-RU" dirty="0"/>
              <a:t>, поражающим все зеленые части растения и целые гроздья в виде обильного налета. Молодые ягоды прекращают свой рост, но не опадают. Болезнь передается на соседние грозди.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" y="3429000"/>
            <a:ext cx="5340085" cy="3003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39416"/>
            <a:ext cx="3667864" cy="4308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0224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 болезням картофеля и овощей относят: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257" y="1412776"/>
            <a:ext cx="8549743" cy="194421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-Рак – очень опасная болезнь, вызываемая грибом </a:t>
            </a:r>
            <a:r>
              <a:rPr lang="ru-RU" dirty="0" err="1"/>
              <a:t>Synchytrium</a:t>
            </a:r>
            <a:r>
              <a:rPr lang="ru-RU" dirty="0"/>
              <a:t> </a:t>
            </a:r>
            <a:r>
              <a:rPr lang="ru-RU" dirty="0" err="1"/>
              <a:t>endobioticum</a:t>
            </a:r>
            <a:r>
              <a:rPr lang="ru-RU" dirty="0"/>
              <a:t>, уничтожая посевы картофеля. На клубнях образуется мясистые наросты различной величины, иногда крупнее клубней. Эти наросты могут увеличиваться и во время хранения картофеля.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81" y="3501008"/>
            <a:ext cx="8572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9742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6683" y="4149080"/>
            <a:ext cx="6777317" cy="3508977"/>
          </a:xfrm>
        </p:spPr>
        <p:txBody>
          <a:bodyPr/>
          <a:lstStyle/>
          <a:p>
            <a:r>
              <a:rPr lang="ru-RU" dirty="0"/>
              <a:t>-Обыкновенная парша, вызываемая актиномицетами </a:t>
            </a:r>
            <a:r>
              <a:rPr lang="ru-RU" dirty="0" err="1"/>
              <a:t>Actinomyces</a:t>
            </a:r>
            <a:r>
              <a:rPr lang="ru-RU" dirty="0"/>
              <a:t> </a:t>
            </a:r>
            <a:r>
              <a:rPr lang="ru-RU" dirty="0" err="1"/>
              <a:t>scabies</a:t>
            </a:r>
            <a:r>
              <a:rPr lang="ru-RU" dirty="0"/>
              <a:t> L., поражает в виде небольших пятен или язвочек, не проникающих в мякоть; поверхность клубня становится шероховатой, но остается сухой.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155" y="908720"/>
            <a:ext cx="4679613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1000"/>
            <a:ext cx="3815916" cy="2543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2700591" cy="3600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5633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6777317" cy="3508977"/>
          </a:xfrm>
        </p:spPr>
        <p:txBody>
          <a:bodyPr/>
          <a:lstStyle/>
          <a:p>
            <a:r>
              <a:rPr lang="ru-RU" dirty="0"/>
              <a:t>-Фитофтора вызывается грибом </a:t>
            </a:r>
            <a:r>
              <a:rPr lang="ru-RU" dirty="0" err="1"/>
              <a:t>Phytophrhora</a:t>
            </a:r>
            <a:r>
              <a:rPr lang="ru-RU" dirty="0"/>
              <a:t> </a:t>
            </a:r>
            <a:r>
              <a:rPr lang="ru-RU" dirty="0" err="1"/>
              <a:t>infestans</a:t>
            </a:r>
            <a:r>
              <a:rPr lang="ru-RU" dirty="0"/>
              <a:t>, который поражает баклажаны, картофель и томаты. Картофель заражается в поле от больной ботвы и зараженной почвы, особенно в дождливую погоду. При хранении фитофтора здоровым клубням не передается.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84062"/>
            <a:ext cx="4379979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12" y="3068959"/>
            <a:ext cx="4211960" cy="2204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1377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49023"/>
            <a:ext cx="8829037" cy="3508977"/>
          </a:xfrm>
        </p:spPr>
        <p:txBody>
          <a:bodyPr>
            <a:normAutofit/>
          </a:bodyPr>
          <a:lstStyle/>
          <a:p>
            <a:r>
              <a:rPr lang="ru-RU" dirty="0"/>
              <a:t>-Сухая гниль вызывается грибами из рода </a:t>
            </a:r>
            <a:r>
              <a:rPr lang="ru-RU" dirty="0" err="1"/>
              <a:t>Fusarium</a:t>
            </a:r>
            <a:r>
              <a:rPr lang="ru-RU" dirty="0"/>
              <a:t>, поражающими, клубни с механическими повреждениями. В местах, пораженных болезнью, клубни сначала сморщиваются, затем здесь развиваются беловатые и розоватые подушечки, представляющие собой грибницы со спорами гриба. Мякоть клубней превращается в рассыпчатую мучнистую массу, а в центре клубня нередко образуется пустая полость.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07" y="531524"/>
            <a:ext cx="4147661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908720"/>
            <a:ext cx="409308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166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145469" cy="3508977"/>
          </a:xfrm>
        </p:spPr>
        <p:txBody>
          <a:bodyPr>
            <a:normAutofit/>
          </a:bodyPr>
          <a:lstStyle/>
          <a:p>
            <a:r>
              <a:rPr lang="ru-RU" dirty="0"/>
              <a:t>-Мокрая бактериальная гниль поражает клубни, заболевшие фитофторой, а также подмороженные и с омертвевшей тканью. Возбудители болезни – некоторые паразитные бактерии </a:t>
            </a:r>
            <a:r>
              <a:rPr lang="ru-RU" dirty="0" err="1"/>
              <a:t>Bacillus</a:t>
            </a:r>
            <a:r>
              <a:rPr lang="ru-RU" dirty="0"/>
              <a:t> </a:t>
            </a:r>
            <a:r>
              <a:rPr lang="ru-RU" dirty="0" err="1"/>
              <a:t>carotovorus</a:t>
            </a:r>
            <a:r>
              <a:rPr lang="ru-RU" dirty="0"/>
              <a:t>, </a:t>
            </a:r>
            <a:r>
              <a:rPr lang="ru-RU" dirty="0" err="1"/>
              <a:t>Bac.phytophthorus</a:t>
            </a:r>
            <a:r>
              <a:rPr lang="ru-RU" dirty="0"/>
              <a:t>. В условия повышенной температуры и ОВВ мокрая гниль легко передается от клубня к клубню, создавая очаги гнили – жидкую массу с неприятным запахом.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77071"/>
            <a:ext cx="3551877" cy="2663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789040"/>
            <a:ext cx="3978399" cy="2628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4865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70497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Физиологические заболевания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Физиологические заболевания называют функциональными расстройствами. Эти заболевания, являющиеся неинфекционными, возникают вследствие тех или иных нарушений в обмене веществ плодов и овощей и не передаются от больных к здоровым.</a:t>
            </a:r>
          </a:p>
        </p:txBody>
      </p:sp>
    </p:spTree>
    <p:extLst>
      <p:ext uri="{BB962C8B-B14F-4D97-AF65-F5344CB8AC3E}">
        <p14:creationId xmlns:p14="http://schemas.microsoft.com/office/powerpoint/2010/main" val="719168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6777317" cy="3508977"/>
          </a:xfrm>
        </p:spPr>
        <p:txBody>
          <a:bodyPr/>
          <a:lstStyle/>
          <a:p>
            <a:r>
              <a:rPr lang="ru-RU" dirty="0"/>
              <a:t>Загар появляется на яблоках и грушах некоторых сортов в виде побурения кожицы. Обычно он поражает только кожицу, не проникая в мякоть, которая вполне съедобна. Загаром чаще всего поражаются яблоки светлоокрашенных помологических сортов.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96952"/>
            <a:ext cx="5096019" cy="3431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269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793541" cy="3508977"/>
          </a:xfrm>
        </p:spPr>
        <p:txBody>
          <a:bodyPr/>
          <a:lstStyle/>
          <a:p>
            <a:r>
              <a:rPr lang="ru-RU" dirty="0"/>
              <a:t>Налив появляется на яблоках некоторых помологических сортов в виде прозрачных, стекловидных, пропитанных водой участках плода. При наливе сок наполняет не только клетки, но и межклетники.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36912"/>
            <a:ext cx="5673737" cy="376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7491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353265" cy="5499973"/>
          </a:xfrm>
        </p:spPr>
        <p:txBody>
          <a:bodyPr>
            <a:normAutofit/>
          </a:bodyPr>
          <a:lstStyle/>
          <a:p>
            <a:r>
              <a:rPr lang="ru-RU" dirty="0"/>
              <a:t>Повреждения плодов и овощей происходят при их росте, перевозке и хранении</a:t>
            </a:r>
            <a:r>
              <a:rPr lang="ru-RU" dirty="0" smtClean="0"/>
              <a:t>.</a:t>
            </a:r>
          </a:p>
          <a:p>
            <a:r>
              <a:rPr lang="ru-RU" dirty="0"/>
              <a:t>К механическим регламентируемым по количеству повреждениям относятся трещины и </a:t>
            </a:r>
            <a:r>
              <a:rPr lang="ru-RU" dirty="0" err="1"/>
              <a:t>градобоины</a:t>
            </a:r>
            <a:r>
              <a:rPr lang="ru-RU" dirty="0"/>
              <a:t>. Трещины образуются при неравномерном поливе растений, следствием такого режима полива является растрескивание томатов, кочанов, картофеля, корнеплодов. Трещины в сочных плодах могут появиться при перевозке и хранении.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597666"/>
            <a:ext cx="3657676" cy="19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67609"/>
            <a:ext cx="3668900" cy="204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0303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3717032"/>
            <a:ext cx="6777317" cy="3508977"/>
          </a:xfrm>
        </p:spPr>
        <p:txBody>
          <a:bodyPr/>
          <a:lstStyle/>
          <a:p>
            <a:r>
              <a:rPr lang="ru-RU" dirty="0"/>
              <a:t>Пухлость – болезнь, характерная для яблок некоторых помологических сортов. Во время созревания на дереве или чаще при хранении мякоть пораженных пухлостью плодов становится рыхлой, рассыпчатой, как бы крахмалистой.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409583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4374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005064"/>
            <a:ext cx="6777317" cy="3508977"/>
          </a:xfrm>
        </p:spPr>
        <p:txBody>
          <a:bodyPr/>
          <a:lstStyle/>
          <a:p>
            <a:r>
              <a:rPr lang="ru-RU" dirty="0"/>
              <a:t>Побурение мякоти – заболевание, поражающее яблоки и груши. Мякоть заболевших плодов окрашивается в бурый или коричневый цвет. Такие плоды не могут храниться. Болезнь быстро распространяется по мякоти.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2437"/>
            <a:ext cx="4401199" cy="3408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154" y="1048605"/>
            <a:ext cx="3324411" cy="2216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1470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6777317" cy="3508977"/>
          </a:xfrm>
        </p:spPr>
        <p:txBody>
          <a:bodyPr/>
          <a:lstStyle/>
          <a:p>
            <a:r>
              <a:rPr lang="ru-RU" dirty="0"/>
              <a:t>Мокрый ожог часто поражает яблоки сорта Джонатан. Болезнь возникает в виде кольцеобразного побурения мякоти вокруг сердечка, а при дальнейшем развитии мякоть разлагается, становится водянистой и горькой.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140968"/>
            <a:ext cx="4463988" cy="297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93" y="2780928"/>
            <a:ext cx="4029133" cy="302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0355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024744" cy="1143000"/>
          </a:xfrm>
        </p:spPr>
        <p:txBody>
          <a:bodyPr/>
          <a:lstStyle/>
          <a:p>
            <a:r>
              <a:rPr lang="ru-RU" dirty="0" smtClean="0"/>
              <a:t>Болезни капусты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51731" y="1484784"/>
            <a:ext cx="6777317" cy="3508977"/>
          </a:xfrm>
        </p:spPr>
        <p:txBody>
          <a:bodyPr>
            <a:normAutofit/>
          </a:bodyPr>
          <a:lstStyle/>
          <a:p>
            <a:r>
              <a:rPr lang="ru-RU" dirty="0" err="1"/>
              <a:t>Пероноспороз</a:t>
            </a:r>
            <a:r>
              <a:rPr lang="ru-RU" dirty="0"/>
              <a:t> (ложная мучнистая роса)Считается врагом не только капусты, но и многих других разновидностей Крестоцветных. Зачастую появляется на тех культурах, которые растут в тяжелых слишком кислых субстратах</a:t>
            </a:r>
            <a:r>
              <a:rPr lang="ru-RU" smtClean="0"/>
              <a:t>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01" y="4138170"/>
            <a:ext cx="4092817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0432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49589"/>
            <a:ext cx="8280920" cy="3508977"/>
          </a:xfrm>
        </p:spPr>
        <p:txBody>
          <a:bodyPr>
            <a:normAutofit/>
          </a:bodyPr>
          <a:lstStyle/>
          <a:p>
            <a:r>
              <a:rPr lang="ru-RU" dirty="0" err="1"/>
              <a:t>Альтернариоз</a:t>
            </a:r>
            <a:r>
              <a:rPr lang="ru-RU" dirty="0"/>
              <a:t> (черная пятнистость)Споры заболевания появляются на капусте из-за капель воды или же ветра. Болезнь быстро развивается при засухе и частых осадках. Поражает культуру на всех стадиях роста и </a:t>
            </a:r>
            <a:r>
              <a:rPr lang="ru-RU" dirty="0" err="1"/>
              <a:t>развития.Симптомы</a:t>
            </a:r>
            <a:r>
              <a:rPr lang="ru-RU" dirty="0"/>
              <a:t>: на листве возникают небольшие черные штрихи, которые превращаются со временем в пятна с желтой оболочкой. Также наблюдается наличие налёта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220"/>
            <a:ext cx="4355976" cy="3041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2038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367604"/>
            <a:ext cx="6777317" cy="3508977"/>
          </a:xfrm>
        </p:spPr>
        <p:txBody>
          <a:bodyPr>
            <a:normAutofit/>
          </a:bodyPr>
          <a:lstStyle/>
          <a:p>
            <a:r>
              <a:rPr lang="ru-RU" dirty="0"/>
              <a:t>Склеротиния (белая гниль)Это заболевание настигает кочаны во время хранения, но бывают и иные случаи, когда гниль появляется в конце вегетативного периода. Листва культуры покрывается белым налётом, словно ватой. Ткани растения намокают и гниют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3497580" cy="2770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6672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5675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72" y="3502220"/>
            <a:ext cx="4762500" cy="3152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021" y="260648"/>
            <a:ext cx="8301427" cy="388843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Антракноз. Симптомами антракноза являются коричнево-черные вдавленные округлые пятна, появляющиеся по мере созревания плодов (например у бананов). Мякоть под такими участками размягчается и быстро </a:t>
            </a:r>
            <a:r>
              <a:rPr lang="ru-RU" dirty="0" smtClean="0"/>
              <a:t>загнивает</a:t>
            </a:r>
          </a:p>
          <a:p>
            <a:r>
              <a:rPr lang="ru-RU" dirty="0" smtClean="0"/>
              <a:t>«</a:t>
            </a:r>
            <a:r>
              <a:rPr lang="ru-RU" dirty="0"/>
              <a:t>Панамская болезнь» - грибковое заболевание бананов, при котором грибок, обитающий в земле, проникает через корни в растение и окрашивает листья в желтый цвет, после чего они отмирают. Тяжелое заболевание сравнимое с раком человека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863473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308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76" y="3140968"/>
            <a:ext cx="9130324" cy="3508977"/>
          </a:xfrm>
        </p:spPr>
        <p:txBody>
          <a:bodyPr>
            <a:normAutofit/>
          </a:bodyPr>
          <a:lstStyle/>
          <a:p>
            <a:r>
              <a:rPr lang="ru-RU" dirty="0"/>
              <a:t>Повреждение плодов и овощей сельскохозяйственными вредителями снижает их качество и </a:t>
            </a:r>
            <a:r>
              <a:rPr lang="ru-RU" dirty="0" err="1"/>
              <a:t>сохраняемость</a:t>
            </a:r>
            <a:r>
              <a:rPr lang="ru-RU" dirty="0"/>
              <a:t>.</a:t>
            </a:r>
          </a:p>
          <a:p>
            <a:r>
              <a:rPr lang="ru-RU" dirty="0"/>
              <a:t>Капустная совка и гусеницы капустой огневки повреждают внутренние листья кочана капусты. Стеблевые нематоды (червь длиной до 1 метра и толщиной 0.03 мм) и проволочники (личинки жуков-щелкунов) повреждают картофель, при этом картофель часто поражается сухой и мокрой гнилью.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6156175" cy="3221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111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65" y="764704"/>
            <a:ext cx="3425957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487" y="-171400"/>
            <a:ext cx="7024744" cy="1143000"/>
          </a:xfrm>
        </p:spPr>
        <p:txBody>
          <a:bodyPr/>
          <a:lstStyle/>
          <a:p>
            <a:r>
              <a:rPr lang="ru-RU" dirty="0"/>
              <a:t>Фитопатогенные болезни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980728"/>
            <a:ext cx="5481173" cy="554461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dirty="0"/>
              <a:t>К болезням плодов относят:</a:t>
            </a:r>
          </a:p>
          <a:p>
            <a:r>
              <a:rPr lang="ru-RU" dirty="0"/>
              <a:t>-Парша вызывается грибами рода </a:t>
            </a:r>
            <a:r>
              <a:rPr lang="ru-RU" dirty="0" err="1"/>
              <a:t>Fusiclodium</a:t>
            </a:r>
            <a:r>
              <a:rPr lang="ru-RU" dirty="0"/>
              <a:t>. Пятна парши бывают бурого цвета, а также совершенно черными, иногда серыми с белыми окаймлением и представляют собой скопление </a:t>
            </a:r>
            <a:r>
              <a:rPr lang="ru-RU" dirty="0" err="1"/>
              <a:t>субкутикулярного</a:t>
            </a:r>
            <a:r>
              <a:rPr lang="ru-RU" dirty="0"/>
              <a:t> мицелия. Парша оказывает заметное влияние на изменения химического состава плодов, усиливая распад сахаров, кислот, витамина С, а также потери воды.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67" y="4221088"/>
            <a:ext cx="37202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87" y="2924944"/>
            <a:ext cx="2535424" cy="1744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321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6683" y="3717032"/>
            <a:ext cx="6777317" cy="3508977"/>
          </a:xfrm>
        </p:spPr>
        <p:txBody>
          <a:bodyPr/>
          <a:lstStyle/>
          <a:p>
            <a:r>
              <a:rPr lang="ru-RU" dirty="0"/>
              <a:t>-</a:t>
            </a:r>
            <a:r>
              <a:rPr lang="ru-RU" dirty="0" err="1"/>
              <a:t>Сажистый</a:t>
            </a:r>
            <a:r>
              <a:rPr lang="ru-RU" dirty="0"/>
              <a:t> гриб (</a:t>
            </a:r>
            <a:r>
              <a:rPr lang="ru-RU" dirty="0" err="1"/>
              <a:t>Gloedes</a:t>
            </a:r>
            <a:r>
              <a:rPr lang="ru-RU" dirty="0"/>
              <a:t> </a:t>
            </a:r>
            <a:r>
              <a:rPr lang="ru-RU" dirty="0" err="1"/>
              <a:t>pomigende</a:t>
            </a:r>
            <a:r>
              <a:rPr lang="ru-RU" dirty="0"/>
              <a:t>) поражает яблоки, груши и цитрусовые плоды в виде точечного черного налета, который не проникает в мякоть плода, но ухудшает его внешний вид. На соседние плоды заболевание не передается.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4379979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65498"/>
            <a:ext cx="3157507" cy="2580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531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929" y="3367070"/>
            <a:ext cx="8748464" cy="3508977"/>
          </a:xfrm>
        </p:spPr>
        <p:txBody>
          <a:bodyPr>
            <a:normAutofit/>
          </a:bodyPr>
          <a:lstStyle/>
          <a:p>
            <a:r>
              <a:rPr lang="ru-RU" dirty="0"/>
              <a:t>-Пятнистость косточковых плодов вызывается грибом </a:t>
            </a:r>
            <a:r>
              <a:rPr lang="ru-RU" dirty="0" err="1"/>
              <a:t>Closterosporium</a:t>
            </a:r>
            <a:r>
              <a:rPr lang="ru-RU" dirty="0"/>
              <a:t>, который поражает их на дереве в виде мелких пятен. У абрикосов эти пятна красного цвета. Очень часто под пятнами ткань гипертрофируется, в результате чего плоды приобретают уродливую форму. Такие плоды отсортировывают. При незначительных повреждениях их допускают к заготовке и продаже.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83" y="260648"/>
            <a:ext cx="2736304" cy="1818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45887"/>
            <a:ext cx="6228184" cy="1929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1770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734749"/>
            <a:ext cx="2658718" cy="1994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6777317" cy="350897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-Плодовая гниль (</a:t>
            </a:r>
            <a:r>
              <a:rPr lang="ru-RU" dirty="0" err="1"/>
              <a:t>Monilia</a:t>
            </a:r>
            <a:r>
              <a:rPr lang="ru-RU" dirty="0"/>
              <a:t> </a:t>
            </a:r>
            <a:r>
              <a:rPr lang="ru-RU" dirty="0" err="1"/>
              <a:t>fructigena</a:t>
            </a:r>
            <a:r>
              <a:rPr lang="ru-RU" dirty="0"/>
              <a:t>) поражает семечковые и косточковые плоды, вызывая огромные потери их в садах и плодохранилищах. Сначала на поверхности плода появляется небольшое буроватое пятно, которое затем довольно быстро увеличивается и может охватить весь плод, в результате чего он приобретает коричневую окраску и размягчается. Плоды, пораженные плодовой гнилью, не допускаются к заготовке и реализации.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9" y="3593434"/>
            <a:ext cx="5148064" cy="3217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061" y="3861048"/>
            <a:ext cx="4351871" cy="2949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6022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61" y="332656"/>
            <a:ext cx="4421623" cy="6532807"/>
          </a:xfrm>
        </p:spPr>
        <p:txBody>
          <a:bodyPr>
            <a:normAutofit/>
          </a:bodyPr>
          <a:lstStyle/>
          <a:p>
            <a:r>
              <a:rPr lang="ru-RU" dirty="0"/>
              <a:t>-Голубая плесень (P. </a:t>
            </a:r>
            <a:r>
              <a:rPr lang="ru-RU" dirty="0" err="1"/>
              <a:t>italicum</a:t>
            </a:r>
            <a:r>
              <a:rPr lang="ru-RU" dirty="0"/>
              <a:t>) и зеленая плесень (P. </a:t>
            </a:r>
            <a:r>
              <a:rPr lang="ru-RU" dirty="0" err="1"/>
              <a:t>Digitatum</a:t>
            </a:r>
            <a:r>
              <a:rPr lang="ru-RU" dirty="0"/>
              <a:t>) вызывают гниение цитрусовых плодов. Плесени обоих видов легко проникают в механически поврежденные участки и образуют грибницу, врастающую своими гифами в мякоть плода, на поверхности образуется налет из множества гиф с </a:t>
            </a:r>
            <a:r>
              <a:rPr lang="ru-RU" dirty="0" err="1"/>
              <a:t>конидиеносцами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38552"/>
            <a:ext cx="4093363" cy="3867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137871"/>
            <a:ext cx="4772566" cy="2654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76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814" y="260648"/>
            <a:ext cx="8793541" cy="350897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-Антракноз цитрусовых вызывает грибом </a:t>
            </a:r>
            <a:r>
              <a:rPr lang="ru-RU" dirty="0" err="1"/>
              <a:t>Calletotrichum</a:t>
            </a:r>
            <a:r>
              <a:rPr lang="ru-RU" dirty="0"/>
              <a:t>, который поражает плоды на деревьях, но болезнь обнаруживается через несколько недель после закладки плодов на хранение. На кожице возникают сухие, несколько вдавленные пятна, увеличивающиеся затем в объеме; проводящие сосудистые пучки буреют. При дальнейшем развитии болезни на плодах появляются черные пустулы гриба, а мякоть приобретает неприятный запах и горько-кислый вкус.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999" y="3616049"/>
            <a:ext cx="3484750" cy="2178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4705525"/>
            <a:ext cx="2850071" cy="192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947895"/>
            <a:ext cx="3657600" cy="2909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20911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160</TotalTime>
  <Words>1154</Words>
  <Application>Microsoft Office PowerPoint</Application>
  <PresentationFormat>Экран (4:3)</PresentationFormat>
  <Paragraphs>34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Остин</vt:lpstr>
      <vt:lpstr>Повреждения, дефекты и болезни плодоовощных товаров.</vt:lpstr>
      <vt:lpstr>Презентация PowerPoint</vt:lpstr>
      <vt:lpstr>Презентация PowerPoint</vt:lpstr>
      <vt:lpstr>Фитопатогенные болезни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болезням картофеля и овощей относят: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Физиологические заболевания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Болезни капусты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Повреждения, дефекты и болезни плодоовощных товаров.</dc:title>
  <dc:creator>Марина</dc:creator>
  <cp:lastModifiedBy>Марина</cp:lastModifiedBy>
  <cp:revision>11</cp:revision>
  <dcterms:created xsi:type="dcterms:W3CDTF">2024-03-13T09:25:09Z</dcterms:created>
  <dcterms:modified xsi:type="dcterms:W3CDTF">2024-03-15T07:46:26Z</dcterms:modified>
</cp:coreProperties>
</file>