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3195786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Исследовательская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работа на тему: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«Фразеологизмы, как источник богатства и выразительности русской речи»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Работу выполнил: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Королев Максим Юрьевич,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ученик СОШ №44, 6 «А» класс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Научный руководитель: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Миронова Мария Александровна,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учитель русского языка и литературы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Безымянный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88640"/>
            <a:ext cx="7632847" cy="6408712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Результаты анкетирования учителей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езымянный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030080"/>
            <a:ext cx="6840760" cy="563928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lapbook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в дословном переводе с английского языка означает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«книга на коленях»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lap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–колени,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book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книга). Еще его называют тематическая папка или книжка-раскладушка.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2996952"/>
            <a:ext cx="3933056" cy="2840540"/>
          </a:xfrm>
          <a:prstGeom prst="rect">
            <a:avLst/>
          </a:prstGeom>
        </p:spPr>
      </p:pic>
      <p:pic>
        <p:nvPicPr>
          <p:cNvPr id="5" name="Рисунок 4" descr="post_5d88f5e54a7c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356992"/>
            <a:ext cx="4194043" cy="314553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Наши материалы для приготовления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«Удивительный мир фразеологизмов».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nsOW0uHBcY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484784"/>
            <a:ext cx="6696744" cy="5030019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Процесс создания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xZeIe4kt-r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5633" y="836613"/>
            <a:ext cx="7052733" cy="528955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Цель моей исследовательской работы достигнута – создан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«Удивительный мир фразеологизмов»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для начальной школы.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72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Актуальность темы: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непонимание фразеологизмов при чтении художественной литературы, неумение употреблять их в устной и письменной речи является показателем низкого уровня владения языком.</a:t>
            </a:r>
          </a:p>
          <a:p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188640"/>
            <a:ext cx="3096344" cy="115212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435280" cy="57606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устная речь и материалы анкетирования шестиклассников.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фразеологизмы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произвести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поиск необходимой информации о фразеологизмах;</a:t>
            </a:r>
          </a:p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исследовать фразеологизмы, встречающиеся в нашей речи;</a:t>
            </a:r>
          </a:p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провести анализ и узнать значение наиболее часто употребляемых фразеологизмов;</a:t>
            </a:r>
          </a:p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провести опрос учащихся на предмет использования и понимания фразеологизмов.</a:t>
            </a:r>
          </a:p>
          <a:p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7956376" y="116632"/>
            <a:ext cx="864096" cy="50405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я предполагаю, что фразеологизмы украшают нашу речь, делают её выразительной и яркой.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Проверка гипотезы: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собрав информацию о фразеологизмах, проведя исследования и наблюдения, я создал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который поможет запомнить наиболее распространённые фразеологизмы и в дальнейшем правильно употреблять их в речи.</a:t>
            </a:r>
          </a:p>
          <a:p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7092280" y="5805264"/>
            <a:ext cx="1656184" cy="7920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57150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543346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и анализ литературы;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сбор информации;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опрос – анкетирование;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 проекта: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исследовательский, краткосрочный.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732240" y="548680"/>
            <a:ext cx="2160240" cy="172819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3600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«фразеология»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происходит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двух слов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греческого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языка: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фразис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выражение оборот речи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«логос»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понятие, учение.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Фразеологизм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 – это устойчивое сочетание слов, используемое для называния отдельных предметов, признаков, действий.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7oO9sffnK_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Результаты анкетирования учащихся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езымянный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9" y="1600200"/>
            <a:ext cx="7632848" cy="4853136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2160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Безымянный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476672"/>
            <a:ext cx="8712968" cy="5976664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132</Words>
  <Application>Microsoft Office PowerPoint</Application>
  <PresentationFormat>Экран (4:3)</PresentationFormat>
  <Paragraphs>28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  Исследовательская работа на тему:   «Фразеологизмы, как источник богатства и выразительности русской речи»         </vt:lpstr>
      <vt:lpstr>Слайд 2</vt:lpstr>
      <vt:lpstr>Слайд 3</vt:lpstr>
      <vt:lpstr>Слайд 4</vt:lpstr>
      <vt:lpstr>Слайд 5</vt:lpstr>
      <vt:lpstr>Слайд 6</vt:lpstr>
      <vt:lpstr>Слайд 7</vt:lpstr>
      <vt:lpstr>Результаты анкетирования учащихся </vt:lpstr>
      <vt:lpstr>Слайд 9</vt:lpstr>
      <vt:lpstr>Слайд 10</vt:lpstr>
      <vt:lpstr>Результаты анкетирования учителей</vt:lpstr>
      <vt:lpstr>Слайд 12</vt:lpstr>
      <vt:lpstr>Наши материалы для приготовления лэпбука «Удивительный мир фразеологизмов».</vt:lpstr>
      <vt:lpstr>Процесс создания лэпбука… 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Компьютер</dc:creator>
  <cp:lastModifiedBy>Компьютер</cp:lastModifiedBy>
  <cp:revision>6</cp:revision>
  <dcterms:created xsi:type="dcterms:W3CDTF">2023-04-07T22:14:53Z</dcterms:created>
  <dcterms:modified xsi:type="dcterms:W3CDTF">2023-04-09T18:18:25Z</dcterms:modified>
</cp:coreProperties>
</file>