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265" r:id="rId3"/>
    <p:sldId id="269" r:id="rId4"/>
    <p:sldId id="261" r:id="rId5"/>
    <p:sldId id="268" r:id="rId6"/>
    <p:sldId id="270" r:id="rId7"/>
    <p:sldId id="271" r:id="rId8"/>
    <p:sldId id="256" r:id="rId9"/>
    <p:sldId id="257" r:id="rId10"/>
    <p:sldId id="262" r:id="rId11"/>
    <p:sldId id="264" r:id="rId12"/>
    <p:sldId id="258" r:id="rId13"/>
    <p:sldId id="259" r:id="rId14"/>
    <p:sldId id="272" r:id="rId15"/>
    <p:sldId id="273" r:id="rId16"/>
    <p:sldId id="274" r:id="rId17"/>
    <p:sldId id="275" r:id="rId18"/>
    <p:sldId id="276" r:id="rId19"/>
    <p:sldId id="277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3399"/>
    <a:srgbClr val="00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70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89BD2-82AF-42BC-96EE-6BD68A189161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39D50-4758-46BB-8091-D2840AA44A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89BD2-82AF-42BC-96EE-6BD68A189161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39D50-4758-46BB-8091-D2840AA44A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89BD2-82AF-42BC-96EE-6BD68A189161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39D50-4758-46BB-8091-D2840AA44A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89BD2-82AF-42BC-96EE-6BD68A189161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39D50-4758-46BB-8091-D2840AA44A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89BD2-82AF-42BC-96EE-6BD68A189161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39D50-4758-46BB-8091-D2840AA44A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89BD2-82AF-42BC-96EE-6BD68A189161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39D50-4758-46BB-8091-D2840AA44A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89BD2-82AF-42BC-96EE-6BD68A189161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39D50-4758-46BB-8091-D2840AA44A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89BD2-82AF-42BC-96EE-6BD68A189161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39D50-4758-46BB-8091-D2840AA44A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89BD2-82AF-42BC-96EE-6BD68A189161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39D50-4758-46BB-8091-D2840AA44A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89BD2-82AF-42BC-96EE-6BD68A189161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39D50-4758-46BB-8091-D2840AA44A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89BD2-82AF-42BC-96EE-6BD68A189161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39D50-4758-46BB-8091-D2840AA44A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FF99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289BD2-82AF-42BC-96EE-6BD68A189161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739D50-4758-46BB-8091-D2840AA44A5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3" Type="http://schemas.openxmlformats.org/officeDocument/2006/relationships/image" Target="../media/image5.png"/><Relationship Id="rId21" Type="http://schemas.openxmlformats.org/officeDocument/2006/relationships/image" Target="../media/image23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" Type="http://schemas.openxmlformats.org/officeDocument/2006/relationships/image" Target="../media/image4.jpeg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23" Type="http://schemas.openxmlformats.org/officeDocument/2006/relationships/image" Target="../media/image25.png"/><Relationship Id="rId10" Type="http://schemas.openxmlformats.org/officeDocument/2006/relationships/image" Target="../media/image12.png"/><Relationship Id="rId19" Type="http://schemas.openxmlformats.org/officeDocument/2006/relationships/image" Target="../media/image21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Relationship Id="rId22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7.png"/><Relationship Id="rId7" Type="http://schemas.openxmlformats.org/officeDocument/2006/relationships/image" Target="../media/image3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1484327" y="230485"/>
            <a:ext cx="5829300" cy="1322025"/>
          </a:xfrm>
        </p:spPr>
        <p:txBody>
          <a:bodyPr>
            <a:normAutofit fontScale="90000"/>
          </a:bodyPr>
          <a:lstStyle/>
          <a:p>
            <a:r>
              <a:rPr lang="ru-RU" sz="16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Государственное бюджетное образовательное учреждение школа №1601</a:t>
            </a:r>
            <a:br>
              <a:rPr lang="ru-RU" sz="16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</a:br>
            <a:r>
              <a:rPr lang="ru-RU" sz="16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имени Героя Советского Союза Е.К. Лютикова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/>
            </a:r>
            <a:b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</a:br>
            <a:endParaRPr lang="ru-RU" b="1" dirty="0">
              <a:latin typeface="Cambria" panose="02040503050406030204" pitchFamily="18" charset="0"/>
            </a:endParaRPr>
          </a:p>
        </p:txBody>
      </p:sp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>
          <a:xfrm>
            <a:off x="1692753" y="1027017"/>
            <a:ext cx="5620874" cy="88981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ru-RU" sz="1500" b="1" dirty="0">
                <a:solidFill>
                  <a:srgbClr val="7030A0"/>
                </a:solidFill>
                <a:latin typeface="Cambria" panose="02040503050406030204" pitchFamily="18" charset="0"/>
              </a:rPr>
              <a:t>Городской образовательный </a:t>
            </a:r>
            <a:r>
              <a:rPr lang="ru-RU" sz="1500" b="1" dirty="0">
                <a:solidFill>
                  <a:srgbClr val="7030A0"/>
                </a:solidFill>
                <a:latin typeface="Cambria" panose="02040503050406030204" pitchFamily="18" charset="0"/>
              </a:rPr>
              <a:t>проект </a:t>
            </a:r>
            <a:endParaRPr lang="ru-RU" sz="1500" b="1" dirty="0">
              <a:solidFill>
                <a:srgbClr val="7030A0"/>
              </a:solidFill>
              <a:latin typeface="Cambria" panose="02040503050406030204" pitchFamily="18" charset="0"/>
            </a:endParaRPr>
          </a:p>
          <a:p>
            <a:pPr>
              <a:spcBef>
                <a:spcPts val="0"/>
              </a:spcBef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</a:rPr>
              <a:t>«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</a:rPr>
              <a:t>Книжный дом»</a:t>
            </a:r>
          </a:p>
          <a:p>
            <a:pPr>
              <a:spcBef>
                <a:spcPts val="0"/>
              </a:spcBef>
            </a:pP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749348" y="1772816"/>
            <a:ext cx="5572315" cy="1368152"/>
          </a:xfrm>
          <a:prstGeom prst="roundRect">
            <a:avLst/>
          </a:prstGeom>
          <a:solidFill>
            <a:srgbClr val="00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0000CC"/>
                </a:solidFill>
                <a:latin typeface="Cambria" panose="02040503050406030204" pitchFamily="18" charset="0"/>
              </a:rPr>
              <a:t>Конкурс «Иллюстрированное пособие для детей»</a:t>
            </a:r>
          </a:p>
          <a:p>
            <a:pPr algn="ctr"/>
            <a:r>
              <a:rPr lang="ru-RU" sz="1600" b="1" dirty="0">
                <a:solidFill>
                  <a:srgbClr val="0000CC"/>
                </a:solidFill>
                <a:latin typeface="Cambria" panose="02040503050406030204" pitchFamily="18" charset="0"/>
              </a:rPr>
              <a:t>По мотивам произведения </a:t>
            </a:r>
            <a:r>
              <a:rPr lang="ru-RU" sz="1600" b="1" dirty="0" smtClean="0">
                <a:solidFill>
                  <a:srgbClr val="0000CC"/>
                </a:solidFill>
                <a:latin typeface="Cambria" panose="02040503050406030204" pitchFamily="18" charset="0"/>
              </a:rPr>
              <a:t>Г.Х. Андерсена</a:t>
            </a:r>
            <a:endParaRPr lang="ru-RU" sz="1600" b="1" dirty="0">
              <a:solidFill>
                <a:srgbClr val="0000CC"/>
              </a:solidFill>
              <a:latin typeface="Cambria" panose="02040503050406030204" pitchFamily="18" charset="0"/>
            </a:endParaRPr>
          </a:p>
          <a:p>
            <a:pPr algn="ctr"/>
            <a:r>
              <a:rPr lang="ru-RU" sz="33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sz="33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«Дюймовочка»</a:t>
            </a:r>
            <a:endParaRPr lang="ru-RU" sz="3300" b="1" dirty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0142" y="3212976"/>
            <a:ext cx="4410726" cy="2959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859339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340768"/>
            <a:ext cx="7772400" cy="1470025"/>
          </a:xfrm>
        </p:spPr>
        <p:txBody>
          <a:bodyPr>
            <a:normAutofit/>
          </a:bodyPr>
          <a:lstStyle/>
          <a:p>
            <a:r>
              <a:rPr lang="ru-RU" sz="3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Игра №5  </a:t>
            </a:r>
            <a:br>
              <a:rPr lang="ru-RU" sz="3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3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«</a:t>
            </a:r>
            <a:r>
              <a:rPr lang="ru-RU" sz="3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Сосчитай-ка насекомых»</a:t>
            </a:r>
            <a:endParaRPr lang="ru-RU" sz="3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71480"/>
            <a:ext cx="8426504" cy="58579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250" y="509588"/>
            <a:ext cx="8191500" cy="583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9aesAOyMo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428604"/>
            <a:ext cx="8305378" cy="58715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1963" y="614363"/>
            <a:ext cx="8220075" cy="562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827584" y="213150"/>
            <a:ext cx="7772400" cy="1991714"/>
          </a:xfrm>
          <a:prstGeom prst="rect">
            <a:avLst/>
          </a:prstGeom>
        </p:spPr>
        <p:txBody>
          <a:bodyPr>
            <a:normAutofit fontScale="8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Игра № 6 «Кто это?»</a:t>
            </a:r>
          </a:p>
          <a:p>
            <a:endParaRPr lang="ru-RU" sz="3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  <a:p>
            <a:r>
              <a:rPr lang="ru-RU" sz="3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«…важный, ученый и богатый..»</a:t>
            </a:r>
            <a:r>
              <a:rPr lang="ru-RU" sz="3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ru-RU" sz="3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endParaRPr lang="ru-RU" sz="3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2204864"/>
            <a:ext cx="4615304" cy="3849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468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… большущая, мокрая и б</a:t>
            </a:r>
            <a:r>
              <a:rPr lang="ru-RU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е</a:t>
            </a:r>
            <a: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зобразная</a:t>
            </a:r>
            <a:endParaRPr lang="ru-RU" sz="36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138" y="2060848"/>
            <a:ext cx="4873724" cy="3947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66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  <a:latin typeface="Cambria" panose="02040503050406030204" pitchFamily="18" charset="0"/>
              </a:rPr>
              <a:t>…красивый </a:t>
            </a:r>
            <a:r>
              <a:rPr lang="ru-RU" sz="3600" b="1" dirty="0">
                <a:solidFill>
                  <a:schemeClr val="tx2"/>
                </a:solidFill>
                <a:latin typeface="Cambria" panose="02040503050406030204" pitchFamily="18" charset="0"/>
              </a:rPr>
              <a:t>белый </a:t>
            </a:r>
            <a:r>
              <a:rPr lang="ru-RU" sz="3600" b="1" dirty="0" smtClean="0">
                <a:solidFill>
                  <a:schemeClr val="tx2"/>
                </a:solidFill>
                <a:latin typeface="Cambria" panose="02040503050406030204" pitchFamily="18" charset="0"/>
              </a:rPr>
              <a:t>, с крылышками</a:t>
            </a:r>
            <a:endParaRPr lang="ru-RU" sz="3600" b="1" dirty="0">
              <a:solidFill>
                <a:schemeClr val="tx2"/>
              </a:solidFill>
              <a:latin typeface="Cambria" panose="020405030504060302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6776" y="1844824"/>
            <a:ext cx="4270448" cy="4173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148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…майские, шевелили усиками...</a:t>
            </a:r>
            <a:endParaRPr lang="ru-RU" sz="36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11056">
            <a:off x="1858405" y="2564904"/>
            <a:ext cx="2713595" cy="352767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7758">
            <a:off x="4319484" y="3279312"/>
            <a:ext cx="2080639" cy="2704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435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…полевая, живет в норке…</a:t>
            </a:r>
            <a:endParaRPr lang="ru-RU" sz="36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628800"/>
            <a:ext cx="4616403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07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</a:t>
            </a:r>
            <a: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совсем </a:t>
            </a:r>
            <a:r>
              <a:rPr lang="ru-RU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уже ожила, только была ещё очень </a:t>
            </a:r>
            <a: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слаба…</a:t>
            </a:r>
            <a:endParaRPr lang="ru-RU" sz="36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1916832"/>
            <a:ext cx="4283943" cy="4416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823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980728"/>
            <a:ext cx="7772400" cy="185738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Игра № 1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«Назови ласково»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222.JPG"/>
          <p:cNvPicPr/>
          <p:nvPr/>
        </p:nvPicPr>
        <p:blipFill>
          <a:blip r:embed="rId2">
            <a:lum bright="10000" contrast="-10000"/>
          </a:blip>
          <a:srcRect r="38108" b="53682"/>
          <a:stretch>
            <a:fillRect/>
          </a:stretch>
        </p:blipFill>
        <p:spPr>
          <a:xfrm>
            <a:off x="2083974" y="1340768"/>
            <a:ext cx="6786610" cy="4071966"/>
          </a:xfrm>
          <a:prstGeom prst="rect">
            <a:avLst/>
          </a:prstGeom>
        </p:spPr>
      </p:pic>
      <p:pic>
        <p:nvPicPr>
          <p:cNvPr id="3" name="Рисунок 2" descr="00000.jpg"/>
          <p:cNvPicPr>
            <a:picLocks noChangeAspect="1"/>
          </p:cNvPicPr>
          <p:nvPr/>
        </p:nvPicPr>
        <p:blipFill>
          <a:blip r:embed="rId3"/>
          <a:srcRect l="15232" r="16224"/>
          <a:stretch>
            <a:fillRect/>
          </a:stretch>
        </p:blipFill>
        <p:spPr>
          <a:xfrm>
            <a:off x="142844" y="2155990"/>
            <a:ext cx="1941130" cy="32567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755576" y="1772816"/>
            <a:ext cx="7772400" cy="1470025"/>
          </a:xfrm>
        </p:spPr>
        <p:txBody>
          <a:bodyPr>
            <a:noAutofit/>
          </a:bodyPr>
          <a:lstStyle/>
          <a:p>
            <a:r>
              <a:rPr lang="ru-RU" sz="3800" b="1" dirty="0" smtClean="0">
                <a:solidFill>
                  <a:srgbClr val="002060"/>
                </a:solidFill>
                <a:latin typeface="Bookman Old Style" pitchFamily="18" charset="0"/>
              </a:rPr>
              <a:t>Игра № 2 «Назови - Кто где спрятался из сказки «Дюймовочка»?»</a:t>
            </a:r>
            <a:endParaRPr lang="ru-RU" sz="3800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 descr="image (3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11017"/>
            <a:ext cx="9144000" cy="6858000"/>
          </a:xfrm>
          <a:prstGeom prst="rect">
            <a:avLst/>
          </a:prstGeom>
        </p:spPr>
      </p:pic>
      <p:pic>
        <p:nvPicPr>
          <p:cNvPr id="6" name="Рисунок 5" descr="strek1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214928">
            <a:off x="3679184" y="2052029"/>
            <a:ext cx="694924" cy="324930"/>
          </a:xfrm>
          <a:prstGeom prst="rect">
            <a:avLst/>
          </a:prstGeom>
        </p:spPr>
      </p:pic>
      <p:pic>
        <p:nvPicPr>
          <p:cNvPr id="11" name="Рисунок 10" descr="babochka338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776516" flipH="1">
            <a:off x="7574333" y="4438768"/>
            <a:ext cx="830295" cy="805645"/>
          </a:xfrm>
          <a:prstGeom prst="rect">
            <a:avLst/>
          </a:prstGeom>
        </p:spPr>
      </p:pic>
      <p:pic>
        <p:nvPicPr>
          <p:cNvPr id="13" name="Рисунок 12" descr="kisspng-ant-ants-vector-5a784fb5706567.7215979115178341654604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71802" y="6215082"/>
            <a:ext cx="357190" cy="317564"/>
          </a:xfrm>
          <a:prstGeom prst="rect">
            <a:avLst/>
          </a:prstGeom>
        </p:spPr>
      </p:pic>
      <p:pic>
        <p:nvPicPr>
          <p:cNvPr id="14" name="Рисунок 13" descr="kisspng-ant-ants-vector-5a784fb5706567.7215979115178341654604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928926" y="6458375"/>
            <a:ext cx="449490" cy="399625"/>
          </a:xfrm>
          <a:prstGeom prst="rect">
            <a:avLst/>
          </a:prstGeom>
        </p:spPr>
      </p:pic>
      <p:pic>
        <p:nvPicPr>
          <p:cNvPr id="16" name="Рисунок 15" descr="kisspng-ant-ants-vector-5a784fb5706567.7215979115178341654604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43174" y="6143644"/>
            <a:ext cx="449490" cy="399625"/>
          </a:xfrm>
          <a:prstGeom prst="rect">
            <a:avLst/>
          </a:prstGeom>
        </p:spPr>
      </p:pic>
      <p:pic>
        <p:nvPicPr>
          <p:cNvPr id="21" name="Рисунок 20" descr="HONGOS7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357950" y="3357562"/>
            <a:ext cx="1214446" cy="1214446"/>
          </a:xfrm>
          <a:prstGeom prst="rect">
            <a:avLst/>
          </a:prstGeom>
        </p:spPr>
      </p:pic>
      <p:pic>
        <p:nvPicPr>
          <p:cNvPr id="19" name="Рисунок 18" descr="Caterpillar-PNG-Transparent-Image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20483472">
            <a:off x="6601784" y="3370024"/>
            <a:ext cx="571504" cy="278656"/>
          </a:xfrm>
          <a:prstGeom prst="rect">
            <a:avLst/>
          </a:prstGeom>
        </p:spPr>
      </p:pic>
      <p:pic>
        <p:nvPicPr>
          <p:cNvPr id="22" name="Рисунок 21" descr="tree-576145_1280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357818" y="3786190"/>
            <a:ext cx="669731" cy="642942"/>
          </a:xfrm>
          <a:prstGeom prst="rect">
            <a:avLst/>
          </a:prstGeom>
        </p:spPr>
      </p:pic>
      <p:pic>
        <p:nvPicPr>
          <p:cNvPr id="8" name="Рисунок 7" descr="nasek34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rot="11028723">
            <a:off x="5618597" y="3552216"/>
            <a:ext cx="409828" cy="378327"/>
          </a:xfrm>
          <a:prstGeom prst="rect">
            <a:avLst/>
          </a:prstGeom>
        </p:spPr>
      </p:pic>
      <p:pic>
        <p:nvPicPr>
          <p:cNvPr id="27" name="Рисунок 26" descr="13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643174" y="2428868"/>
            <a:ext cx="2143140" cy="2143140"/>
          </a:xfrm>
          <a:prstGeom prst="rect">
            <a:avLst/>
          </a:prstGeom>
        </p:spPr>
      </p:pic>
      <p:pic>
        <p:nvPicPr>
          <p:cNvPr id="28" name="Рисунок 27" descr="1187534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7143736" y="4857736"/>
            <a:ext cx="2000264" cy="2000264"/>
          </a:xfrm>
          <a:prstGeom prst="rect">
            <a:avLst/>
          </a:prstGeom>
        </p:spPr>
      </p:pic>
      <p:pic>
        <p:nvPicPr>
          <p:cNvPr id="17" name="Рисунок 16" descr="5bcca36f59a08166975e6b07.png"/>
          <p:cNvPicPr>
            <a:picLocks noChangeAspect="1"/>
          </p:cNvPicPr>
          <p:nvPr/>
        </p:nvPicPr>
        <p:blipFill>
          <a:blip r:embed="rId13" cstate="print"/>
          <a:srcRect l="23529" r="11765"/>
          <a:stretch>
            <a:fillRect/>
          </a:stretch>
        </p:blipFill>
        <p:spPr>
          <a:xfrm>
            <a:off x="7500958" y="5286364"/>
            <a:ext cx="1026954" cy="1571636"/>
          </a:xfrm>
          <a:prstGeom prst="rect">
            <a:avLst/>
          </a:prstGeom>
        </p:spPr>
      </p:pic>
      <p:pic>
        <p:nvPicPr>
          <p:cNvPr id="29" name="Рисунок 28" descr="c24fe27e247e8fa85cffa67be953c48f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20123319">
            <a:off x="5516812" y="4433024"/>
            <a:ext cx="836351" cy="602917"/>
          </a:xfrm>
          <a:prstGeom prst="rect">
            <a:avLst/>
          </a:prstGeom>
        </p:spPr>
      </p:pic>
      <p:pic>
        <p:nvPicPr>
          <p:cNvPr id="32" name="Рисунок 31" descr="grasshopper_PNG3.pn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 flipH="1">
            <a:off x="142844" y="5286388"/>
            <a:ext cx="1550496" cy="659150"/>
          </a:xfrm>
          <a:prstGeom prst="rect">
            <a:avLst/>
          </a:prstGeom>
        </p:spPr>
      </p:pic>
      <p:pic>
        <p:nvPicPr>
          <p:cNvPr id="36" name="Рисунок 35" descr="61e053137a857119f589def46bfbac82.pn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4357686" y="5715016"/>
            <a:ext cx="714759" cy="714759"/>
          </a:xfrm>
          <a:prstGeom prst="rect">
            <a:avLst/>
          </a:prstGeom>
        </p:spPr>
      </p:pic>
      <p:pic>
        <p:nvPicPr>
          <p:cNvPr id="23" name="Рисунок 22" descr="hello_html_2d3f8a94.pn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 rot="1135327">
            <a:off x="2568204" y="499561"/>
            <a:ext cx="1477151" cy="950215"/>
          </a:xfrm>
          <a:prstGeom prst="rect">
            <a:avLst/>
          </a:prstGeom>
        </p:spPr>
      </p:pic>
      <p:pic>
        <p:nvPicPr>
          <p:cNvPr id="24" name="Рисунок 23" descr="100104702_AstrayaDesigns_FunNeighbours_ell7.png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6000760" y="3429000"/>
            <a:ext cx="1964061" cy="1697128"/>
          </a:xfrm>
          <a:prstGeom prst="rect">
            <a:avLst/>
          </a:prstGeom>
        </p:spPr>
      </p:pic>
      <p:pic>
        <p:nvPicPr>
          <p:cNvPr id="25" name="Рисунок 24" descr="1300260.png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763072" y="3005109"/>
            <a:ext cx="1639968" cy="1367821"/>
          </a:xfrm>
          <a:prstGeom prst="rect">
            <a:avLst/>
          </a:prstGeom>
        </p:spPr>
      </p:pic>
      <p:pic>
        <p:nvPicPr>
          <p:cNvPr id="26" name="Рисунок 25" descr="5bd246aeed0b3166ad641b7b.png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 rot="735229">
            <a:off x="4166937" y="3329180"/>
            <a:ext cx="1265223" cy="1016734"/>
          </a:xfrm>
          <a:prstGeom prst="rect">
            <a:avLst/>
          </a:prstGeom>
        </p:spPr>
      </p:pic>
      <p:pic>
        <p:nvPicPr>
          <p:cNvPr id="30" name="Рисунок 29" descr="clipart-23.png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3722846" y="4272871"/>
            <a:ext cx="1096521" cy="96143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5800" y="1856137"/>
            <a:ext cx="2014034" cy="196826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64752">
            <a:off x="63237" y="2123701"/>
            <a:ext cx="610649" cy="7938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357166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Игра №3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«Из каких цветов букет?»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landish1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325803">
            <a:off x="87521" y="299128"/>
            <a:ext cx="2778974" cy="23078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roza190.png"/>
          <p:cNvPicPr>
            <a:picLocks noChangeAspect="1"/>
          </p:cNvPicPr>
          <p:nvPr/>
        </p:nvPicPr>
        <p:blipFill>
          <a:blip r:embed="rId3" cstate="print"/>
          <a:srcRect r="46338"/>
          <a:stretch>
            <a:fillRect/>
          </a:stretch>
        </p:blipFill>
        <p:spPr>
          <a:xfrm rot="229195">
            <a:off x="5023742" y="481322"/>
            <a:ext cx="1679166" cy="28944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romash28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00298" y="357166"/>
            <a:ext cx="2286016" cy="21364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lilia54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57950" y="3286124"/>
            <a:ext cx="2128877" cy="31646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narc07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715140" y="500042"/>
            <a:ext cx="2228936" cy="2619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00000.jpg"/>
          <p:cNvPicPr>
            <a:picLocks noChangeAspect="1"/>
          </p:cNvPicPr>
          <p:nvPr/>
        </p:nvPicPr>
        <p:blipFill>
          <a:blip r:embed="rId7"/>
          <a:srcRect l="18605" r="18605"/>
          <a:stretch>
            <a:fillRect/>
          </a:stretch>
        </p:blipFill>
        <p:spPr>
          <a:xfrm>
            <a:off x="3214678" y="2928934"/>
            <a:ext cx="2287677" cy="3643338"/>
          </a:xfrm>
          <a:prstGeom prst="rect">
            <a:avLst/>
          </a:prstGeom>
        </p:spPr>
      </p:pic>
      <p:pic>
        <p:nvPicPr>
          <p:cNvPr id="13" name="Рисунок 12" descr="raztulp085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20987275">
            <a:off x="631637" y="3445720"/>
            <a:ext cx="2085129" cy="29380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980728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Игра №4 «Чья тень ?»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e7114e6bc18242fd49b1c027f1f5e7dd.jpg"/>
          <p:cNvPicPr>
            <a:picLocks noChangeAspect="1"/>
          </p:cNvPicPr>
          <p:nvPr/>
        </p:nvPicPr>
        <p:blipFill>
          <a:blip r:embed="rId2"/>
          <a:srcRect t="8333"/>
          <a:stretch>
            <a:fillRect/>
          </a:stretch>
        </p:blipFill>
        <p:spPr>
          <a:xfrm>
            <a:off x="183305" y="620688"/>
            <a:ext cx="4240886" cy="5500702"/>
          </a:xfrm>
          <a:prstGeom prst="rect">
            <a:avLst/>
          </a:prstGeom>
        </p:spPr>
      </p:pic>
      <p:cxnSp>
        <p:nvCxnSpPr>
          <p:cNvPr id="3" name="Прямая со стрелкой 2"/>
          <p:cNvCxnSpPr/>
          <p:nvPr/>
        </p:nvCxnSpPr>
        <p:spPr>
          <a:xfrm>
            <a:off x="1763688" y="1340768"/>
            <a:ext cx="1080120" cy="237626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/>
          <p:nvPr/>
        </p:nvCxnSpPr>
        <p:spPr>
          <a:xfrm flipV="1">
            <a:off x="1979712" y="1412776"/>
            <a:ext cx="720080" cy="86407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1043608" y="3573016"/>
            <a:ext cx="2304256" cy="180020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1403648" y="2996952"/>
            <a:ext cx="1584176" cy="136815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1530185" y="2135397"/>
            <a:ext cx="1457639" cy="288032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Рисунок 17" descr="00000.jpg"/>
          <p:cNvPicPr>
            <a:picLocks noChangeAspect="1"/>
          </p:cNvPicPr>
          <p:nvPr/>
        </p:nvPicPr>
        <p:blipFill>
          <a:blip r:embed="rId3"/>
          <a:srcRect l="18605" r="18605"/>
          <a:stretch>
            <a:fillRect/>
          </a:stretch>
        </p:blipFill>
        <p:spPr>
          <a:xfrm>
            <a:off x="5253174" y="908720"/>
            <a:ext cx="2952328" cy="47018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549</TotalTime>
  <Words>107</Words>
  <Application>Microsoft Office PowerPoint</Application>
  <PresentationFormat>Экран (4:3)</PresentationFormat>
  <Paragraphs>19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Bookman Old Style</vt:lpstr>
      <vt:lpstr>Calibri</vt:lpstr>
      <vt:lpstr>Cambria</vt:lpstr>
      <vt:lpstr>Тема Office</vt:lpstr>
      <vt:lpstr>Государственное бюджетное образовательное учреждение школа №1601  имени Героя Советского Союза Е.К. Лютикова </vt:lpstr>
      <vt:lpstr>Игра № 1 «Назови ласково»</vt:lpstr>
      <vt:lpstr>Презентация PowerPoint</vt:lpstr>
      <vt:lpstr>Игра № 2 «Назови - Кто где спрятался из сказки «Дюймовочка»?»</vt:lpstr>
      <vt:lpstr>Презентация PowerPoint</vt:lpstr>
      <vt:lpstr>Игра №3 «Из каких цветов букет?»</vt:lpstr>
      <vt:lpstr>Презентация PowerPoint</vt:lpstr>
      <vt:lpstr>Игра №4 «Чья тень ?»</vt:lpstr>
      <vt:lpstr>Презентация PowerPoint</vt:lpstr>
      <vt:lpstr>Игра №5   «Сосчитай-ка насекомых»</vt:lpstr>
      <vt:lpstr>Презентация PowerPoint</vt:lpstr>
      <vt:lpstr>Презентация PowerPoint</vt:lpstr>
      <vt:lpstr>Презентация PowerPoint</vt:lpstr>
      <vt:lpstr>Презентация PowerPoint</vt:lpstr>
      <vt:lpstr>… большущая, мокрая и безобразная</vt:lpstr>
      <vt:lpstr>…красивый белый , с крылышками</vt:lpstr>
      <vt:lpstr>…майские, шевелили усиками...</vt:lpstr>
      <vt:lpstr>…полевая, живет в норке…</vt:lpstr>
      <vt:lpstr> …совсем уже ожила, только была ещё очень слаба…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Игра №1 «Чья тень»</dc:title>
  <dc:creator>Ирина</dc:creator>
  <cp:lastModifiedBy>User</cp:lastModifiedBy>
  <cp:revision>48</cp:revision>
  <dcterms:created xsi:type="dcterms:W3CDTF">2019-05-06T06:50:13Z</dcterms:created>
  <dcterms:modified xsi:type="dcterms:W3CDTF">2024-02-26T11:43:37Z</dcterms:modified>
</cp:coreProperties>
</file>