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3/15/2024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73E2F9-2A65-F923-5AED-A4A63A58E9C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93812" y="771307"/>
            <a:ext cx="9604375" cy="33147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 работы по устранению пробелов с обучающимися, получившими незачёт за итоговое сочинение (методические рекомендации из опыта работы).</a:t>
            </a:r>
            <a:b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4891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85EFF1-7471-BC1D-6BD6-D9A3A1E738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55009" y="453006"/>
            <a:ext cx="10620463" cy="5226341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написанные выпускниками работы тщательно проверяются, сопровождаются </a:t>
            </a:r>
            <a:r>
              <a:rPr lang="ru-RU" sz="20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рецензией</a:t>
            </a: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учителя, каждый ученик должен иметь индивидуальный план работы над допускным сочинением.</a:t>
            </a:r>
            <a:b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Именно рецензия, написанная учителем, является важнейшим средством формирования у учащихся навыков создания письменных текстов. Она дает возможность в полной мере реализовать личностно-ориентированный подход в обучении: учитель рецензирует каждое сочинение выпускника, учитывая психологические особенности ребенка, даёт необходимые советы и рекомендации, ведёт диалог с учеником, отмечая положительные стороны работы и наметившийся прогресс в знаниях и умениях учащегося. Задача учителя - не просто обосновать поставленную за сочинение оценку, а дать конструктивный анализ работы, выполненной учеником: оценить ее достоинства и недостатки, высказать рекомендации к совершенствованию.</a:t>
            </a:r>
            <a:b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631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66B471-5B69-17B4-0B91-A13CE62657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5759" y="1799318"/>
            <a:ext cx="11686903" cy="1887538"/>
          </a:xfrm>
        </p:spPr>
        <p:txBody>
          <a:bodyPr>
            <a:normAutofit/>
          </a:bodyPr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062093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FBEF6A-854C-6111-00BC-BCC509B9CBD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31846" y="377505"/>
            <a:ext cx="10662407" cy="5243119"/>
          </a:xfrm>
        </p:spPr>
        <p:txBody>
          <a:bodyPr>
            <a:normAutofit/>
          </a:bodyPr>
          <a:lstStyle/>
          <a:p>
            <a:pPr indent="449580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протяжении долгого времени сочинение являлось универсальной комплексной формой проверки уровня обученности учащихся. Умение создавать сочинение формируется в процессе изучения разных предметов, но особая роль принадлежит именно литературе.</a:t>
            </a:r>
            <a:b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Чтобы учащиеся могли сформировать умение создавать текст на заданную тему, необходимо анализировать готовые тексты с разных точек зрения: тема, композиция, языковые средства, авторская позиция, также регулярно практиковать выполнение письменных работ различного объёма на основе прочитанного художественного произведения. Работа в этом направлении должна быть систематической и планомерной, только в этом случае она будет повышать речевую культуру учащихся, развивать их языковое чутьё.</a:t>
            </a:r>
            <a:b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43065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5BB7FD7-6FE6-B751-788D-85347902B2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55009" y="312868"/>
            <a:ext cx="10821798" cy="576915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Введение выпускного сочинения в 11 классе потребовало перестройки работы по литературе. 	</a:t>
            </a:r>
            <a:b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Вне зависимости от того, выбрали выпускники литературу для сдачи ЕГЭ или нет, уже в 10 классе все письменные работы проводились либо в формате С-1 – С-4, либо в формате С-5 ЕГЭ по литературе. Таким образом,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отрабатывается композиция рассуждения небольшого объёма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также формируется умение понимать вопрос темы и чётко формулировать тезис.</a:t>
            </a:r>
            <a:b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000" kern="1200" dirty="0">
                <a:effectLst/>
                <a:latin typeface="Times New Roman" panose="02020603050405020304" pitchFamily="18" charset="0"/>
                <a:ea typeface="+mn-ea"/>
              </a:rPr>
              <a:t>Сочинение - собственные размышления пишущего по поводу прочитанного и разобранного художественного произведения или его отрывка в различных письменных речевых жанрах. В сочинении создается собственный текст.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Важна работа над каждым словом формулировки. Неточное понимание темы, упущенное из виду слово, ведёт к неполноте раскрытия, к подмене одной темы другой.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Чтобы лучше понять тему, нужно выявить ключевое слово (слова) или понятие в ней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83824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51FA67-13B4-A6C4-7547-0289DC66C1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01336" y="385894"/>
            <a:ext cx="11702641" cy="5461233"/>
          </a:xfrm>
        </p:spPr>
        <p:txBody>
          <a:bodyPr>
            <a:normAutofit/>
          </a:bodyPr>
          <a:lstStyle/>
          <a:p>
            <a:pPr indent="450215" fontAlgn="base"/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основе написания сочинения лежит тематический принцип: требования к формулировке тем, отбору материала, группировке материала. 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Формулировка темы сочинения включает понимание содержания, объёма, материала. 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Деление тем по материалу предполагает определённые правила написания сочинения-рассуждения.</a:t>
            </a:r>
            <a:b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выборе темы необходимо учитывать следующие факторы: </a:t>
            </a:r>
            <a:b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1)хорошее знание текста и умение выделить в нем главное и второстепенное, 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2)понимание сути формулировки темы, 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3)интерес к данной теме, 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4)желание осмыслить её для себя и донести свои размышления до проверяющего. 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Приступая к работе, ученик должен внимательно прочитать формулировку темы и осмыслить её, определить свою задачу по её раскрытию. Положительный результат при этом даёт вычленение в теме опорных слов, анализ смысла каждого из них, их взаимосвязи. </a:t>
            </a:r>
            <a:b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1935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A4C957-C049-C29C-554F-25B81B5028F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04007" y="335559"/>
            <a:ext cx="11048301" cy="5192785"/>
          </a:xfrm>
        </p:spPr>
        <p:txBody>
          <a:bodyPr>
            <a:noAutofit/>
          </a:bodyPr>
          <a:lstStyle/>
          <a:p>
            <a:pPr indent="228600">
              <a:lnSpc>
                <a:spcPct val="115000"/>
              </a:lnSpc>
              <a:spcAft>
                <a:spcPts val="1000"/>
              </a:spcAft>
            </a:pPr>
            <a:r>
              <a:rPr lang="ru-RU" sz="24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Алгоритм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работы над сочинением составить вместе с       </a:t>
            </a:r>
            <a:b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обучающимися:</a:t>
            </a:r>
            <a:br>
              <a:rPr lang="ru-RU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1.Выберите тему сочинения.</a:t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2.Выделите ключевые слова, в которых видите главный смысл темы.</a:t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3.Сформулируйте тему в виде вопроса.</a:t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4.Попытайтесь кратко ответить на эти вопросы.</a:t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5.Вспомните литературные произведения, которые могли бы проиллюстрировать ответ.</a:t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6.Составьте план сочинения.</a:t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7.Напишите черновик.</a:t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8.Отредактируйте работу.</a:t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9.Напишите окончательный вариант.</a:t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91801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E9B776-F2A9-8740-9A18-FCD3F967CA4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22121" y="528506"/>
            <a:ext cx="10452683" cy="5108896"/>
          </a:xfrm>
        </p:spPr>
        <p:txBody>
          <a:bodyPr>
            <a:normAutofit/>
          </a:bodyPr>
          <a:lstStyle/>
          <a:p>
            <a:pPr indent="449580"/>
            <a:r>
              <a:rPr lang="ru-RU" sz="20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Методические рекомендации</a:t>
            </a: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 подготовке к написанию сочинения включают следующие положения: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Для отслеживания динамики формирования навыка написания сочинения в течение года проводится не менее 4-х контрольных сочинений.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Неудачно выполненную работу необходимо переписать с целью совершенствования написанного.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Проведение классного или домашнего сочинения должно быть подготовлено отработкой аналогичного материала в классе под руководством учителя.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Сочинения (обязательно в обобщённом варианте) анализируются в классе с опорой на критерии оценивания. К прочтению рекомендуются наиболее удачные сочинения или их фрагменты. Обсуждаются направления доработки анализируемых сочинений (другой подбор аргументов к ним для той или иной мысли, возможные варианты вступления и заключения, поиск вариантов перехода от одной мысли к другой).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00195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ED651D-A90D-0B94-860F-D7F1BBDC121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6286" y="453006"/>
            <a:ext cx="10821798" cy="5150840"/>
          </a:xfrm>
        </p:spPr>
        <p:txBody>
          <a:bodyPr>
            <a:normAutofit/>
          </a:bodyPr>
          <a:lstStyle/>
          <a:p>
            <a:r>
              <a:rPr lang="ru-RU" sz="20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Методические рекомендации</a:t>
            </a: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 подготовке к написанию сочинения включают следующие положения: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Индивидуально проводится собеседование с учащимися по конкретным замечаниям к его сочинению.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6. В урок обязательно включаются практические задания, связанные с формированием как конкретного навыка, так и комплекса умений, необходимых для написания сочинения по литературе.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</a:t>
            </a: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Повторение ключевых литературоведческих терминов: тема, тематика литературного произведения, проблема, проблематика.</a:t>
            </a:r>
            <a:b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8.Составление «словарика» афоризмов и цитат из произведений, которые можно использовать в сочинении.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Повторение текстов изученных литературных произведений по тематическим блокам, анализ ключевых эпизодов, подбор цитатного материала. 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252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F9DE78-DC8D-A9E7-5C83-C0171F0C9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8459" y="444923"/>
            <a:ext cx="10796587" cy="5075237"/>
          </a:xfrm>
        </p:spPr>
        <p:txBody>
          <a:bodyPr>
            <a:noAutofit/>
          </a:bodyPr>
          <a:lstStyle/>
          <a:p>
            <a:pPr indent="449580"/>
            <a:r>
              <a:rPr lang="ru-RU" sz="20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Виды методической работы</a:t>
            </a: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для формирования умения писать сочинение по литературе: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1.знакомство с требованиями и критериями ИС;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2.анализ формулировок тем сочинения;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3.осмысление возможной проблематики сочинения и разработка системы вопросов к предложенной теме;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4.отбор материала, необходимого для понимания и раскрытия темы сочинения; включение в сочинение литературных аргументов, рассмотрение проблемы с опорой на выбранный материал;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5.формулировка тезисов сочинения, умение строить доказательные рассуждения;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6.продумывание композиции сочинения, работа над вступлением и заключением сочинения, способы аргументации, логические связи между частями сочинения; речевые клише для вступления и заключения;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7.подбор литературных аргументов по направлениям ИС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8.речевое оформление письменного текста;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9.работа с черновиком.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33927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F0C42D-8D2A-E908-147F-87BAF1790A5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93812" y="478172"/>
            <a:ext cx="9604375" cy="4991449"/>
          </a:xfrm>
        </p:spPr>
        <p:txBody>
          <a:bodyPr>
            <a:normAutofit/>
          </a:bodyPr>
          <a:lstStyle/>
          <a:p>
            <a:pPr indent="449580"/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 того чтобы учащиеся могли видеть сильные и слабые стороны своей работы, большое внимание уделялось </a:t>
            </a: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анализу сочинений по критериям итогового сочинения, анализу формы и содержания созданного текста. Учащийся должен видеть сильные и слабые стороны собственной письменной работы и редактировать ее, необходимо детально проработать композицию сочинения. 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Эффективные приёмы</a:t>
            </a: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 подготовке к сочинению: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устных сочинений на разные темы,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написание отдельных частей сочинения;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анализ ученических сочинений; редактирование текста своей и чужой работы.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60359783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91</TotalTime>
  <Words>1098</Words>
  <Application>Microsoft Office PowerPoint</Application>
  <PresentationFormat>Широкоэкранный</PresentationFormat>
  <Paragraphs>11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Gill Sans MT</vt:lpstr>
      <vt:lpstr>Times New Roman</vt:lpstr>
      <vt:lpstr>Галерея</vt:lpstr>
      <vt:lpstr>Система работы по устранению пробелов с обучающимися, получившими незачёт за итоговое сочинение (методические рекомендации из опыта работы). </vt:lpstr>
      <vt:lpstr>На протяжении долгого времени сочинение являлось универсальной комплексной формой проверки уровня обученности учащихся. Умение создавать сочинение формируется в процессе изучения разных предметов, но особая роль принадлежит именно литературе.  Чтобы учащиеся могли сформировать умение создавать текст на заданную тему, необходимо анализировать готовые тексты с разных точек зрения: тема, композиция, языковые средства, авторская позиция, также регулярно практиковать выполнение письменных работ различного объёма на основе прочитанного художественного произведения. Работа в этом направлении должна быть систематической и планомерной, только в этом случае она будет повышать речевую культуру учащихся, развивать их языковое чутьё. </vt:lpstr>
      <vt:lpstr>      Введение выпускного сочинения в 11 классе потребовало перестройки работы по литературе.         Вне зависимости от того, выбрали выпускники литературу для сдачи ЕГЭ или нет, уже в 10 классе все письменные работы проводились либо в формате С-1 – С-4, либо в формате С-5 ЕГЭ по литературе. Таким образом, отрабатывается композиция рассуждения небольшого объёма, а также формируется умение понимать вопрос темы и чётко формулировать тезис.       Сочинение - собственные размышления пишущего по поводу прочитанного и разобранного художественного произведения или его отрывка в различных письменных речевых жанрах. В сочинении создается собственный текст. Важна работа над каждым словом формулировки. Неточное понимание темы, упущенное из виду слово, ведёт к неполноте раскрытия, к подмене одной темы другой. Чтобы лучше понять тему, нужно выявить ключевое слово (слова) или понятие в ней.  </vt:lpstr>
      <vt:lpstr>В основе написания сочинения лежит тематический принцип: требования к формулировке тем, отбору материала, группировке материала.        Формулировка темы сочинения включает понимание содержания, объёма, материала.        Деление тем по материалу предполагает определённые правила написания сочинения-рассуждения.       При выборе темы необходимо учитывать следующие факторы:  1)хорошее знание текста и умение выделить в нем главное и второстепенное,  2)понимание сути формулировки темы,  3)интерес к данной теме,  4)желание осмыслить её для себя и донести свои размышления до проверяющего.  5)Приступая к работе, ученик должен внимательно прочитать формулировку темы и осмыслить её, определить свою задачу по её раскрытию. Положительный результат при этом даёт вычленение в теме опорных слов, анализ смысла каждого из них, их взаимосвязи.  </vt:lpstr>
      <vt:lpstr>  Алгоритм работы над сочинением составить вместе с                                                       обучающимися: 1.Выберите тему сочинения. 2.Выделите ключевые слова, в которых видите главный смысл темы. 3.Сформулируйте тему в виде вопроса. 4.Попытайтесь кратко ответить на эти вопросы. 5.Вспомните литературные произведения, которые могли бы проиллюстрировать ответ. 6.Составьте план сочинения. 7.Напишите черновик. 8.Отредактируйте работу. 9.Напишите окончательный вариант. </vt:lpstr>
      <vt:lpstr>Методические рекомендации по подготовке к написанию сочинения включают следующие положения: 1. Для отслеживания динамики формирования навыка написания сочинения в течение года проводится не менее 4-х контрольных сочинений. 2. Неудачно выполненную работу необходимо переписать с целью совершенствования написанного. 3. Проведение классного или домашнего сочинения должно быть подготовлено отработкой аналогичного материала в классе под руководством учителя. 4. Сочинения (обязательно в обобщённом варианте) анализируются в классе с опорой на критерии оценивания. К прочтению рекомендуются наиболее удачные сочинения или их фрагменты. Обсуждаются направления доработки анализируемых сочинений (другой подбор аргументов к ним для той или иной мысли, возможные варианты вступления и заключения, поиск вариантов перехода от одной мысли к другой). </vt:lpstr>
      <vt:lpstr>Методические рекомендации по подготовке к написанию сочинения включают следующие положения: 5. Индивидуально проводится собеседование с учащимися по конкретным замечаниям к его сочинению. 6. В урок обязательно включаются практические задания, связанные с формированием как конкретного навыка, так и комплекса умений, необходимых для написания сочинения по литературе. 7. Повторение ключевых литературоведческих терминов: тема, тематика литературного произведения, проблема, проблематика. 8.Составление «словарика» афоризмов и цитат из произведений, которые можно использовать в сочинении. 9.Повторение текстов изученных литературных произведений по тематическим блокам, анализ ключевых эпизодов, подбор цитатного материала.  </vt:lpstr>
      <vt:lpstr>Виды методической работы для формирования умения писать сочинение по литературе: 1.знакомство с требованиями и критериями ИС; 2.анализ формулировок тем сочинения; 3.осмысление возможной проблематики сочинения и разработка системы вопросов к предложенной теме; 4.отбор материала, необходимого для понимания и раскрытия темы сочинения; включение в сочинение литературных аргументов, рассмотрение проблемы с опорой на выбранный материал; 5.формулировка тезисов сочинения, умение строить доказательные рассуждения; 6.продумывание композиции сочинения, работа над вступлением и заключением сочинения, способы аргументации, логические связи между частями сочинения; речевые клише для вступления и заключения; 7.подбор литературных аргументов по направлениям ИС 8.речевое оформление письменного текста; 9.работа с черновиком. </vt:lpstr>
      <vt:lpstr>Для того чтобы учащиеся могли видеть сильные и слабые стороны своей работы, большое внимание уделялось анализу сочинений по критериям итогового сочинения, анализу формы и содержания созданного текста. Учащийся должен видеть сильные и слабые стороны собственной письменной работы и редактировать ее, необходимо детально проработать композицию сочинения.    Эффективные приёмы при подготовке к сочинению: создание устных сочинений на разные темы, написание отдельных частей сочинения; анализ ученических сочинений; редактирование текста своей и чужой работы. </vt:lpstr>
      <vt:lpstr>Все написанные выпускниками работы тщательно проверяются, сопровождаются рецензией учителя, каждый ученик должен иметь индивидуальный план работы над допускным сочинением. Именно рецензия, написанная учителем, является важнейшим средством формирования у учащихся навыков создания письменных текстов. Она дает возможность в полной мере реализовать личностно-ориентированный подход в обучении: учитель рецензирует каждое сочинение выпускника, учитывая психологические особенности ребенка, даёт необходимые советы и рекомендации, ведёт диалог с учеником, отмечая положительные стороны работы и наметившийся прогресс в знаниях и умениях учащегося. Задача учителя - не просто обосновать поставленную за сочинение оценку, а дать конструктивный анализ работы, выполненной учеником: оценить ее достоинства и недостатки, высказать рекомендации к совершенствованию. 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работы по устранению пробелов с обучающимися, получившими незачёт за итоговое сочинение (методические рекомендации из опыта работы). </dc:title>
  <dc:creator>Марина</dc:creator>
  <cp:lastModifiedBy>Марина</cp:lastModifiedBy>
  <cp:revision>2</cp:revision>
  <dcterms:created xsi:type="dcterms:W3CDTF">2024-03-15T06:42:03Z</dcterms:created>
  <dcterms:modified xsi:type="dcterms:W3CDTF">2024-03-15T08:19:19Z</dcterms:modified>
</cp:coreProperties>
</file>