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D0C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F0A13-0BAE-41CC-8E08-219ED3CA334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B96C1-1F94-4E65-99A0-2B62798B4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be.com/shorts/oZtIeQk9-bI?si=nMbAMfZFOlEQJZwu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https://youtube.com/shorts/oZtIeQk9-bI?si=nMbAMfZFOlEQJZwu</a:t>
            </a:r>
            <a:r>
              <a:rPr lang="en-US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1200" b="0" i="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egges</a:t>
            </a:r>
            <a:r>
              <a:rPr lang="en-US" sz="1200" b="0" i="0" u="sng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different ways of cook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B96C1-1F94-4E65-99A0-2B62798B479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B96C1-1F94-4E65-99A0-2B62798B479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6 </a:t>
            </a:r>
            <a:r>
              <a:rPr lang="en-US" dirty="0" smtClean="0"/>
              <a:t>grade</a:t>
            </a:r>
          </a:p>
          <a:p>
            <a:r>
              <a:rPr lang="en-US" dirty="0" smtClean="0"/>
              <a:t>MBOU SOSH </a:t>
            </a:r>
            <a:r>
              <a:rPr lang="ru-RU" dirty="0" smtClean="0"/>
              <a:t>№</a:t>
            </a:r>
            <a:r>
              <a:rPr lang="en-US" dirty="0" smtClean="0"/>
              <a:t>6</a:t>
            </a:r>
          </a:p>
          <a:p>
            <a:r>
              <a:rPr lang="en-US" dirty="0" smtClean="0"/>
              <a:t>By </a:t>
            </a:r>
            <a:r>
              <a:rPr lang="en-US" dirty="0" err="1" smtClean="0"/>
              <a:t>Chuchuy</a:t>
            </a:r>
            <a:r>
              <a:rPr lang="en-US" dirty="0" smtClean="0"/>
              <a:t> Anna L.</a:t>
            </a:r>
            <a:endParaRPr lang="ru-RU" dirty="0"/>
          </a:p>
        </p:txBody>
      </p:sp>
      <p:pic>
        <p:nvPicPr>
          <p:cNvPr id="2050" name="Picture 2" descr="C:\Users\Анна\Pictures\holistic f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4680520" cy="32043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996953"/>
            <a:ext cx="7772400" cy="792088"/>
          </a:xfr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Healthy food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for breakfast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0"/>
            <a:ext cx="65128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11552" cy="114300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vocabulary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Carbohydrates-</a:t>
            </a:r>
          </a:p>
          <a:p>
            <a:pPr>
              <a:buNone/>
            </a:pPr>
            <a:r>
              <a:rPr lang="ru-RU" dirty="0" smtClean="0"/>
              <a:t>Углеводы</a:t>
            </a:r>
          </a:p>
          <a:p>
            <a:pPr>
              <a:buNone/>
            </a:pPr>
            <a:r>
              <a:rPr lang="en-US" dirty="0" smtClean="0"/>
              <a:t>Heal</a:t>
            </a:r>
            <a:r>
              <a:rPr lang="en-US" dirty="0" smtClean="0">
                <a:solidFill>
                  <a:srgbClr val="FF0000"/>
                </a:solidFill>
              </a:rPr>
              <a:t>th</a:t>
            </a:r>
            <a:r>
              <a:rPr lang="en-US" dirty="0" smtClean="0"/>
              <a:t>y – </a:t>
            </a:r>
            <a:r>
              <a:rPr lang="ru-RU" dirty="0" smtClean="0"/>
              <a:t>здоровые</a:t>
            </a:r>
          </a:p>
          <a:p>
            <a:pPr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Preferably -</a:t>
            </a:r>
            <a:r>
              <a:rPr lang="ru-RU" b="1" dirty="0" smtClean="0"/>
              <a:t>предпочтительный</a:t>
            </a:r>
            <a:endParaRPr lang="en-US" b="1" dirty="0" smtClean="0"/>
          </a:p>
          <a:p>
            <a:pPr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Select</a:t>
            </a:r>
            <a:r>
              <a:rPr lang="en-US" dirty="0" smtClean="0"/>
              <a:t> –</a:t>
            </a:r>
            <a:r>
              <a:rPr lang="ru-RU" dirty="0" smtClean="0"/>
              <a:t>выбраны по выбору</a:t>
            </a: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Whole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grain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smtClean="0"/>
              <a:t>- </a:t>
            </a:r>
            <a:r>
              <a:rPr lang="ru-RU" dirty="0" err="1" smtClean="0"/>
              <a:t>цельнозеровой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Variet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ies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- разновидности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en-US" dirty="0" smtClean="0"/>
              <a:t>Digestion- </a:t>
            </a:r>
            <a:r>
              <a:rPr lang="ru-RU" dirty="0" smtClean="0">
                <a:solidFill>
                  <a:schemeClr val="tx2"/>
                </a:solidFill>
              </a:rPr>
              <a:t>пищеварение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dirty="0" smtClean="0"/>
              <a:t>Fats</a:t>
            </a:r>
            <a:r>
              <a:rPr lang="en-US" dirty="0" smtClean="0">
                <a:solidFill>
                  <a:schemeClr val="tx2"/>
                </a:solidFill>
              </a:rPr>
              <a:t> –</a:t>
            </a:r>
            <a:r>
              <a:rPr lang="ru-RU" dirty="0" smtClean="0">
                <a:solidFill>
                  <a:schemeClr val="tx2"/>
                </a:solidFill>
              </a:rPr>
              <a:t>жиры </a:t>
            </a:r>
          </a:p>
          <a:p>
            <a:pPr>
              <a:buNone/>
            </a:pPr>
            <a:r>
              <a:rPr lang="en-US" dirty="0" smtClean="0"/>
              <a:t>Proteins -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белки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6858000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sz="2000" dirty="0" smtClean="0"/>
              <a:t>Make for family a big breakfast</a:t>
            </a:r>
            <a:br>
              <a:rPr lang="en-US" sz="2000" dirty="0" smtClean="0"/>
            </a:b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The task is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to do</a:t>
            </a:r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n’t mix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proteins</a:t>
            </a:r>
            <a:r>
              <a:rPr lang="en-US" sz="2000" dirty="0" smtClean="0"/>
              <a:t> and</a:t>
            </a:r>
            <a:br>
              <a:rPr lang="en-US" sz="2000" dirty="0" smtClean="0"/>
            </a:br>
            <a:r>
              <a:rPr lang="en-US" sz="2000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</a:rPr>
              <a:t>Carbohydrates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Select for your breakfast a healthy food if time is different for </a:t>
            </a:r>
            <a:r>
              <a:rPr lang="en-US" b="1" dirty="0" smtClean="0">
                <a:solidFill>
                  <a:srgbClr val="0070C0"/>
                </a:solidFill>
              </a:rPr>
              <a:t>digesting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6" name="Picture 3" descr="C:\Users\Анна\Pictures\здоровая пищ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1"/>
            <a:ext cx="4824536" cy="273839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07904" y="1052736"/>
            <a:ext cx="1013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What is your choice?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50984" y="1556792"/>
            <a:ext cx="3725700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Fruits</a:t>
            </a:r>
          </a:p>
          <a:p>
            <a:pPr algn="ctr"/>
            <a:r>
              <a:rPr lang="en-US" sz="5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Graines</a:t>
            </a:r>
            <a:endParaRPr lang="en-US" sz="54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Eggs</a:t>
            </a:r>
          </a:p>
          <a:p>
            <a:pPr algn="ctr"/>
            <a:r>
              <a:rPr 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Cheese</a:t>
            </a:r>
          </a:p>
          <a:p>
            <a:pPr algn="ctr"/>
            <a:r>
              <a:rPr 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Cornflakes</a:t>
            </a:r>
          </a:p>
          <a:p>
            <a:pPr algn="ctr"/>
            <a:r>
              <a:rPr lang="en-US" sz="5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Gumburgers</a:t>
            </a:r>
            <a:endParaRPr lang="en-US" sz="54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endParaRPr lang="en-US" sz="54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  <p:sndAc>
      <p:stSnd>
        <p:snd r:embed="rId3" name="cashreg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608" y="0"/>
            <a:ext cx="917960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67</Words>
  <Application>Microsoft Office PowerPoint</Application>
  <PresentationFormat>Экран (4:3)</PresentationFormat>
  <Paragraphs>28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Healthy food for breakfast </vt:lpstr>
      <vt:lpstr>vocabulary</vt:lpstr>
      <vt:lpstr>   Make for family a big breakfast The task is to don’t mix proteins and  Carbohydrates Select for your breakfast a healthy food if time is different for digesting </vt:lpstr>
      <vt:lpstr>What is your choice?</vt:lpstr>
      <vt:lpstr>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Healthy food</dc:title>
  <dc:creator>Анна</dc:creator>
  <cp:lastModifiedBy>Библиотекарь</cp:lastModifiedBy>
  <cp:revision>26</cp:revision>
  <dcterms:created xsi:type="dcterms:W3CDTF">2023-11-14T15:39:29Z</dcterms:created>
  <dcterms:modified xsi:type="dcterms:W3CDTF">2024-03-15T08:45:06Z</dcterms:modified>
</cp:coreProperties>
</file>