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5" r:id="rId3"/>
    <p:sldId id="269" r:id="rId4"/>
    <p:sldId id="261" r:id="rId5"/>
    <p:sldId id="268" r:id="rId6"/>
    <p:sldId id="270" r:id="rId7"/>
    <p:sldId id="271" r:id="rId8"/>
    <p:sldId id="256" r:id="rId9"/>
    <p:sldId id="257" r:id="rId10"/>
    <p:sldId id="262" r:id="rId11"/>
    <p:sldId id="264" r:id="rId12"/>
    <p:sldId id="258" r:id="rId13"/>
    <p:sldId id="259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99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89BD2-82AF-42BC-96EE-6BD68A189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39D50-4758-46BB-8091-D2840AA44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1547664" y="228947"/>
            <a:ext cx="5572315" cy="1368152"/>
          </a:xfrm>
          <a:prstGeom prst="round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mbria" panose="02040503050406030204" pitchFamily="18" charset="0"/>
              </a:rPr>
              <a:t>«</a:t>
            </a:r>
            <a:r>
              <a:rPr lang="ru-RU" sz="1600" b="1" dirty="0">
                <a:solidFill>
                  <a:srgbClr val="0000CC"/>
                </a:solidFill>
                <a:latin typeface="Cambria" panose="02040503050406030204" pitchFamily="18" charset="0"/>
              </a:rPr>
              <a:t>Иллюстрированное пособие для детей»</a:t>
            </a:r>
          </a:p>
          <a:p>
            <a:pPr algn="ctr"/>
            <a:r>
              <a:rPr lang="ru-RU" sz="1600" b="1" dirty="0">
                <a:solidFill>
                  <a:srgbClr val="0000CC"/>
                </a:solidFill>
                <a:latin typeface="Cambria" panose="02040503050406030204" pitchFamily="18" charset="0"/>
              </a:rPr>
              <a:t>По мотивам произведения </a:t>
            </a:r>
            <a:r>
              <a:rPr lang="ru-RU" sz="1600" b="1" dirty="0" smtClean="0">
                <a:solidFill>
                  <a:srgbClr val="0000CC"/>
                </a:solidFill>
                <a:latin typeface="Cambria" panose="02040503050406030204" pitchFamily="18" charset="0"/>
              </a:rPr>
              <a:t>Г.Х. Андерсена</a:t>
            </a:r>
            <a:endParaRPr lang="ru-RU" sz="1600" b="1" dirty="0">
              <a:solidFill>
                <a:srgbClr val="0000CC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33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«Дюймовочка»</a:t>
            </a:r>
            <a:endParaRPr lang="ru-RU" sz="33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58" y="1772816"/>
            <a:ext cx="4410726" cy="295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03648" y="4907683"/>
            <a:ext cx="6400800" cy="1752600"/>
          </a:xfrm>
        </p:spPr>
        <p:txBody>
          <a:bodyPr/>
          <a:lstStyle/>
          <a:p>
            <a:r>
              <a:rPr lang="ru-RU" dirty="0" smtClean="0"/>
              <a:t>Автор </a:t>
            </a:r>
            <a:r>
              <a:rPr lang="ru-RU" smtClean="0"/>
              <a:t>учитель-логопед </a:t>
            </a:r>
          </a:p>
          <a:p>
            <a:r>
              <a:rPr lang="ru-RU" smtClean="0"/>
              <a:t>Орлова </a:t>
            </a:r>
            <a:r>
              <a:rPr lang="ru-RU" dirty="0" smtClean="0"/>
              <a:t>Александра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9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№5  </a:t>
            </a:r>
            <a:b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«Сосчитай-ка насекомых»</a:t>
            </a: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426504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509588"/>
            <a:ext cx="81915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9aesAOyMo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8305378" cy="587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614363"/>
            <a:ext cx="82200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27584" y="213150"/>
            <a:ext cx="7772400" cy="1991714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 6 «Кто это?»</a:t>
            </a:r>
          </a:p>
          <a:p>
            <a:endParaRPr lang="ru-RU" sz="3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«…важный, ученый и богатый..»</a:t>
            </a:r>
            <a:b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204864"/>
            <a:ext cx="4615304" cy="384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4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… большущая, мокрая и б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зобразная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38" y="2060848"/>
            <a:ext cx="4873724" cy="394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…красивый </a:t>
            </a:r>
            <a:r>
              <a:rPr lang="ru-RU" sz="3600" b="1" dirty="0">
                <a:solidFill>
                  <a:schemeClr val="tx2"/>
                </a:solidFill>
                <a:latin typeface="Cambria" panose="02040503050406030204" pitchFamily="18" charset="0"/>
              </a:rPr>
              <a:t>белый </a:t>
            </a:r>
            <a:r>
              <a:rPr lang="ru-RU" sz="36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, с крылышками</a:t>
            </a:r>
            <a:endParaRPr lang="ru-RU" sz="3600" b="1" dirty="0">
              <a:solidFill>
                <a:schemeClr val="tx2"/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6" y="1844824"/>
            <a:ext cx="4270448" cy="417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14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…майские, шевелили усиками...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1056">
            <a:off x="1858405" y="2564904"/>
            <a:ext cx="2713595" cy="3527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7758">
            <a:off x="4319484" y="3279312"/>
            <a:ext cx="2080639" cy="270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3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…полевая, живет в норке…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4616403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совсем 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уже ожила, только была ещё очень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слаба…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4283943" cy="44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8573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 1 «Назови ласково»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22.JPG"/>
          <p:cNvPicPr/>
          <p:nvPr/>
        </p:nvPicPr>
        <p:blipFill>
          <a:blip r:embed="rId2">
            <a:lum bright="10000" contrast="-10000"/>
          </a:blip>
          <a:srcRect r="38108" b="53682"/>
          <a:stretch>
            <a:fillRect/>
          </a:stretch>
        </p:blipFill>
        <p:spPr>
          <a:xfrm>
            <a:off x="2083974" y="1340768"/>
            <a:ext cx="6786610" cy="4071966"/>
          </a:xfrm>
          <a:prstGeom prst="rect">
            <a:avLst/>
          </a:prstGeom>
        </p:spPr>
      </p:pic>
      <p:pic>
        <p:nvPicPr>
          <p:cNvPr id="3" name="Рисунок 2" descr="00000.jpg"/>
          <p:cNvPicPr>
            <a:picLocks noChangeAspect="1"/>
          </p:cNvPicPr>
          <p:nvPr/>
        </p:nvPicPr>
        <p:blipFill>
          <a:blip r:embed="rId3"/>
          <a:srcRect l="15232" r="16224"/>
          <a:stretch>
            <a:fillRect/>
          </a:stretch>
        </p:blipFill>
        <p:spPr>
          <a:xfrm>
            <a:off x="142844" y="2155990"/>
            <a:ext cx="1941130" cy="325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1470025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latin typeface="Bookman Old Style" pitchFamily="18" charset="0"/>
              </a:rPr>
              <a:t>Игра № 2 «Назови - Кто где спрятался из сказки «Дюймовочка»?»</a:t>
            </a:r>
            <a:endParaRPr lang="ru-RU" sz="3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image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1017"/>
            <a:ext cx="9144000" cy="6858000"/>
          </a:xfrm>
          <a:prstGeom prst="rect">
            <a:avLst/>
          </a:prstGeom>
        </p:spPr>
      </p:pic>
      <p:pic>
        <p:nvPicPr>
          <p:cNvPr id="6" name="Рисунок 5" descr="strek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214928">
            <a:off x="3679184" y="2052029"/>
            <a:ext cx="694924" cy="324930"/>
          </a:xfrm>
          <a:prstGeom prst="rect">
            <a:avLst/>
          </a:prstGeom>
        </p:spPr>
      </p:pic>
      <p:pic>
        <p:nvPicPr>
          <p:cNvPr id="11" name="Рисунок 10" descr="babochka33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76516" flipH="1">
            <a:off x="7574333" y="4438768"/>
            <a:ext cx="830295" cy="805645"/>
          </a:xfrm>
          <a:prstGeom prst="rect">
            <a:avLst/>
          </a:prstGeom>
        </p:spPr>
      </p:pic>
      <p:pic>
        <p:nvPicPr>
          <p:cNvPr id="13" name="Рисунок 12" descr="kisspng-ant-ants-vector-5a784fb5706567.721597911517834165460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6215082"/>
            <a:ext cx="357190" cy="317564"/>
          </a:xfrm>
          <a:prstGeom prst="rect">
            <a:avLst/>
          </a:prstGeom>
        </p:spPr>
      </p:pic>
      <p:pic>
        <p:nvPicPr>
          <p:cNvPr id="14" name="Рисунок 13" descr="kisspng-ant-ants-vector-5a784fb5706567.72159791151783416546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6458375"/>
            <a:ext cx="449490" cy="399625"/>
          </a:xfrm>
          <a:prstGeom prst="rect">
            <a:avLst/>
          </a:prstGeom>
        </p:spPr>
      </p:pic>
      <p:pic>
        <p:nvPicPr>
          <p:cNvPr id="16" name="Рисунок 15" descr="kisspng-ant-ants-vector-5a784fb5706567.72159791151783416546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6143644"/>
            <a:ext cx="449490" cy="399625"/>
          </a:xfrm>
          <a:prstGeom prst="rect">
            <a:avLst/>
          </a:prstGeom>
        </p:spPr>
      </p:pic>
      <p:pic>
        <p:nvPicPr>
          <p:cNvPr id="21" name="Рисунок 20" descr="HONGOS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3357562"/>
            <a:ext cx="1214446" cy="1214446"/>
          </a:xfrm>
          <a:prstGeom prst="rect">
            <a:avLst/>
          </a:prstGeom>
        </p:spPr>
      </p:pic>
      <p:pic>
        <p:nvPicPr>
          <p:cNvPr id="19" name="Рисунок 18" descr="Caterpillar-PNG-Transparent-Imag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483472">
            <a:off x="6601784" y="3370024"/>
            <a:ext cx="571504" cy="278656"/>
          </a:xfrm>
          <a:prstGeom prst="rect">
            <a:avLst/>
          </a:prstGeom>
        </p:spPr>
      </p:pic>
      <p:pic>
        <p:nvPicPr>
          <p:cNvPr id="22" name="Рисунок 21" descr="tree-576145_128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57818" y="3786190"/>
            <a:ext cx="669731" cy="642942"/>
          </a:xfrm>
          <a:prstGeom prst="rect">
            <a:avLst/>
          </a:prstGeom>
        </p:spPr>
      </p:pic>
      <p:pic>
        <p:nvPicPr>
          <p:cNvPr id="8" name="Рисунок 7" descr="nasek3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1028723">
            <a:off x="5618597" y="3552216"/>
            <a:ext cx="409828" cy="378327"/>
          </a:xfrm>
          <a:prstGeom prst="rect">
            <a:avLst/>
          </a:prstGeom>
        </p:spPr>
      </p:pic>
      <p:pic>
        <p:nvPicPr>
          <p:cNvPr id="27" name="Рисунок 26" descr="1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43174" y="2428868"/>
            <a:ext cx="2143140" cy="2143140"/>
          </a:xfrm>
          <a:prstGeom prst="rect">
            <a:avLst/>
          </a:prstGeom>
        </p:spPr>
      </p:pic>
      <p:pic>
        <p:nvPicPr>
          <p:cNvPr id="28" name="Рисунок 27" descr="1187534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143736" y="4857736"/>
            <a:ext cx="2000264" cy="2000264"/>
          </a:xfrm>
          <a:prstGeom prst="rect">
            <a:avLst/>
          </a:prstGeom>
        </p:spPr>
      </p:pic>
      <p:pic>
        <p:nvPicPr>
          <p:cNvPr id="17" name="Рисунок 16" descr="5bcca36f59a08166975e6b07.png"/>
          <p:cNvPicPr>
            <a:picLocks noChangeAspect="1"/>
          </p:cNvPicPr>
          <p:nvPr/>
        </p:nvPicPr>
        <p:blipFill>
          <a:blip r:embed="rId13" cstate="print"/>
          <a:srcRect l="23529" r="11765"/>
          <a:stretch>
            <a:fillRect/>
          </a:stretch>
        </p:blipFill>
        <p:spPr>
          <a:xfrm>
            <a:off x="7500958" y="5286364"/>
            <a:ext cx="1026954" cy="1571636"/>
          </a:xfrm>
          <a:prstGeom prst="rect">
            <a:avLst/>
          </a:prstGeom>
        </p:spPr>
      </p:pic>
      <p:pic>
        <p:nvPicPr>
          <p:cNvPr id="29" name="Рисунок 28" descr="c24fe27e247e8fa85cffa67be953c48f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0123319">
            <a:off x="5516812" y="4433024"/>
            <a:ext cx="836351" cy="602917"/>
          </a:xfrm>
          <a:prstGeom prst="rect">
            <a:avLst/>
          </a:prstGeom>
        </p:spPr>
      </p:pic>
      <p:pic>
        <p:nvPicPr>
          <p:cNvPr id="32" name="Рисунок 31" descr="grasshopper_PNG3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142844" y="5286388"/>
            <a:ext cx="1550496" cy="659150"/>
          </a:xfrm>
          <a:prstGeom prst="rect">
            <a:avLst/>
          </a:prstGeom>
        </p:spPr>
      </p:pic>
      <p:pic>
        <p:nvPicPr>
          <p:cNvPr id="36" name="Рисунок 35" descr="61e053137a857119f589def46bfbac82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357686" y="5715016"/>
            <a:ext cx="714759" cy="714759"/>
          </a:xfrm>
          <a:prstGeom prst="rect">
            <a:avLst/>
          </a:prstGeom>
        </p:spPr>
      </p:pic>
      <p:pic>
        <p:nvPicPr>
          <p:cNvPr id="23" name="Рисунок 22" descr="hello_html_2d3f8a94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135327">
            <a:off x="2568204" y="499561"/>
            <a:ext cx="1477151" cy="950215"/>
          </a:xfrm>
          <a:prstGeom prst="rect">
            <a:avLst/>
          </a:prstGeom>
        </p:spPr>
      </p:pic>
      <p:pic>
        <p:nvPicPr>
          <p:cNvPr id="24" name="Рисунок 23" descr="100104702_AstrayaDesigns_FunNeighbours_ell7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000760" y="3429000"/>
            <a:ext cx="1964061" cy="1697128"/>
          </a:xfrm>
          <a:prstGeom prst="rect">
            <a:avLst/>
          </a:prstGeom>
        </p:spPr>
      </p:pic>
      <p:pic>
        <p:nvPicPr>
          <p:cNvPr id="25" name="Рисунок 24" descr="1300260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63072" y="3005109"/>
            <a:ext cx="1639968" cy="1367821"/>
          </a:xfrm>
          <a:prstGeom prst="rect">
            <a:avLst/>
          </a:prstGeom>
        </p:spPr>
      </p:pic>
      <p:pic>
        <p:nvPicPr>
          <p:cNvPr id="26" name="Рисунок 25" descr="5bd246aeed0b3166ad641b7b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735229">
            <a:off x="4166937" y="3329180"/>
            <a:ext cx="1265223" cy="1016734"/>
          </a:xfrm>
          <a:prstGeom prst="rect">
            <a:avLst/>
          </a:prstGeom>
        </p:spPr>
      </p:pic>
      <p:pic>
        <p:nvPicPr>
          <p:cNvPr id="30" name="Рисунок 29" descr="clipart-23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722846" y="4272871"/>
            <a:ext cx="1096521" cy="9614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800" y="1856137"/>
            <a:ext cx="2014034" cy="1968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752">
            <a:off x="63237" y="2123701"/>
            <a:ext cx="610649" cy="793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№3 «Из каких цветов букет?»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landish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25803">
            <a:off x="87521" y="299128"/>
            <a:ext cx="2778974" cy="2307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roza190.png"/>
          <p:cNvPicPr>
            <a:picLocks noChangeAspect="1"/>
          </p:cNvPicPr>
          <p:nvPr/>
        </p:nvPicPr>
        <p:blipFill>
          <a:blip r:embed="rId3" cstate="print"/>
          <a:srcRect r="46338"/>
          <a:stretch>
            <a:fillRect/>
          </a:stretch>
        </p:blipFill>
        <p:spPr>
          <a:xfrm rot="229195">
            <a:off x="5023742" y="481322"/>
            <a:ext cx="1679166" cy="289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romash2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57166"/>
            <a:ext cx="2286016" cy="213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lilia5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3286124"/>
            <a:ext cx="2128877" cy="3164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narc0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500042"/>
            <a:ext cx="2228936" cy="261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00000.jpg"/>
          <p:cNvPicPr>
            <a:picLocks noChangeAspect="1"/>
          </p:cNvPicPr>
          <p:nvPr/>
        </p:nvPicPr>
        <p:blipFill>
          <a:blip r:embed="rId7"/>
          <a:srcRect l="18605" r="18605"/>
          <a:stretch>
            <a:fillRect/>
          </a:stretch>
        </p:blipFill>
        <p:spPr>
          <a:xfrm>
            <a:off x="3214678" y="2928934"/>
            <a:ext cx="2287677" cy="3643338"/>
          </a:xfrm>
          <a:prstGeom prst="rect">
            <a:avLst/>
          </a:prstGeom>
        </p:spPr>
      </p:pic>
      <p:pic>
        <p:nvPicPr>
          <p:cNvPr id="13" name="Рисунок 12" descr="raztulp08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987275">
            <a:off x="631637" y="3445720"/>
            <a:ext cx="2085129" cy="293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Игра №4 «Чья тень ?»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e7114e6bc18242fd49b1c027f1f5e7dd.jpg"/>
          <p:cNvPicPr>
            <a:picLocks noChangeAspect="1"/>
          </p:cNvPicPr>
          <p:nvPr/>
        </p:nvPicPr>
        <p:blipFill>
          <a:blip r:embed="rId2"/>
          <a:srcRect t="8333"/>
          <a:stretch>
            <a:fillRect/>
          </a:stretch>
        </p:blipFill>
        <p:spPr>
          <a:xfrm>
            <a:off x="183305" y="620688"/>
            <a:ext cx="4240886" cy="5500702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1763688" y="1340768"/>
            <a:ext cx="1080120" cy="23762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1979712" y="1412776"/>
            <a:ext cx="720080" cy="8640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043608" y="3573016"/>
            <a:ext cx="2304256" cy="18002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403648" y="2996952"/>
            <a:ext cx="1584176" cy="13681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530185" y="2135397"/>
            <a:ext cx="1457639" cy="28803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00000.jpg"/>
          <p:cNvPicPr>
            <a:picLocks noChangeAspect="1"/>
          </p:cNvPicPr>
          <p:nvPr/>
        </p:nvPicPr>
        <p:blipFill>
          <a:blip r:embed="rId3"/>
          <a:srcRect l="18605" r="18605"/>
          <a:stretch>
            <a:fillRect/>
          </a:stretch>
        </p:blipFill>
        <p:spPr>
          <a:xfrm>
            <a:off x="5253174" y="908720"/>
            <a:ext cx="2952328" cy="470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97</Words>
  <Application>Microsoft Office PowerPoint</Application>
  <PresentationFormat>Экран (4:3)</PresentationFormat>
  <Paragraphs>18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Bookman Old Style</vt:lpstr>
      <vt:lpstr>Calibri</vt:lpstr>
      <vt:lpstr>Cambria</vt:lpstr>
      <vt:lpstr>Тема Office</vt:lpstr>
      <vt:lpstr>Презентация PowerPoint</vt:lpstr>
      <vt:lpstr>Игра № 1 «Назови ласково»</vt:lpstr>
      <vt:lpstr>Презентация PowerPoint</vt:lpstr>
      <vt:lpstr>Игра № 2 «Назови - Кто где спрятался из сказки «Дюймовочка»?»</vt:lpstr>
      <vt:lpstr>Презентация PowerPoint</vt:lpstr>
      <vt:lpstr>Игра №3 «Из каких цветов букет?»</vt:lpstr>
      <vt:lpstr>Презентация PowerPoint</vt:lpstr>
      <vt:lpstr>Игра №4 «Чья тень ?»</vt:lpstr>
      <vt:lpstr>Презентация PowerPoint</vt:lpstr>
      <vt:lpstr>Игра №5   «Сосчитай-ка насекомых»</vt:lpstr>
      <vt:lpstr>Презентация PowerPoint</vt:lpstr>
      <vt:lpstr>Презентация PowerPoint</vt:lpstr>
      <vt:lpstr>Презентация PowerPoint</vt:lpstr>
      <vt:lpstr>Презентация PowerPoint</vt:lpstr>
      <vt:lpstr>… большущая, мокрая и безобразная</vt:lpstr>
      <vt:lpstr>…красивый белый , с крылышками</vt:lpstr>
      <vt:lpstr>…майские, шевелили усиками...</vt:lpstr>
      <vt:lpstr>…полевая, живет в норке…</vt:lpstr>
      <vt:lpstr> …совсем уже ожила, только была ещё очень слаба…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№1 «Чья тень»</dc:title>
  <dc:creator>Ирина</dc:creator>
  <cp:lastModifiedBy>User</cp:lastModifiedBy>
  <cp:revision>49</cp:revision>
  <dcterms:created xsi:type="dcterms:W3CDTF">2019-05-06T06:50:13Z</dcterms:created>
  <dcterms:modified xsi:type="dcterms:W3CDTF">2024-03-15T08:45:30Z</dcterms:modified>
</cp:coreProperties>
</file>