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notesSlides/notesSlide1.xml" ContentType="application/vnd.openxmlformats-officedocument.presentationml.notesSlide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ppt/ink/ink248.xml" ContentType="application/inkml+xml"/>
  <Override PartName="/ppt/ink/ink249.xml" ContentType="application/inkml+xml"/>
  <Override PartName="/ppt/ink/ink250.xml" ContentType="application/inkml+xml"/>
  <Override PartName="/ppt/ink/ink251.xml" ContentType="application/inkml+xml"/>
  <Override PartName="/ppt/ink/ink252.xml" ContentType="application/inkml+xml"/>
  <Override PartName="/ppt/ink/ink253.xml" ContentType="application/inkml+xml"/>
  <Override PartName="/ppt/ink/ink254.xml" ContentType="application/inkml+xml"/>
  <Override PartName="/ppt/ink/ink255.xml" ContentType="application/inkml+xml"/>
  <Override PartName="/ppt/ink/ink256.xml" ContentType="application/inkml+xml"/>
  <Override PartName="/ppt/ink/ink257.xml" ContentType="application/inkml+xml"/>
  <Override PartName="/ppt/ink/ink258.xml" ContentType="application/inkml+xml"/>
  <Override PartName="/ppt/ink/ink259.xml" ContentType="application/inkml+xml"/>
  <Override PartName="/ppt/ink/ink260.xml" ContentType="application/inkml+xml"/>
  <Override PartName="/ppt/ink/ink261.xml" ContentType="application/inkml+xml"/>
  <Override PartName="/ppt/ink/ink262.xml" ContentType="application/inkml+xml"/>
  <Override PartName="/ppt/ink/ink263.xml" ContentType="application/inkml+xml"/>
  <Override PartName="/ppt/ink/ink264.xml" ContentType="application/inkml+xml"/>
  <Override PartName="/ppt/ink/ink265.xml" ContentType="application/inkml+xml"/>
  <Override PartName="/ppt/ink/ink266.xml" ContentType="application/inkml+xml"/>
  <Override PartName="/ppt/ink/ink267.xml" ContentType="application/inkml+xml"/>
  <Override PartName="/ppt/ink/ink268.xml" ContentType="application/inkml+xml"/>
  <Override PartName="/ppt/ink/ink269.xml" ContentType="application/inkml+xml"/>
  <Override PartName="/ppt/ink/ink270.xml" ContentType="application/inkml+xml"/>
  <Override PartName="/ppt/ink/ink271.xml" ContentType="application/inkml+xml"/>
  <Override PartName="/ppt/ink/ink272.xml" ContentType="application/inkml+xml"/>
  <Override PartName="/ppt/ink/ink273.xml" ContentType="application/inkml+xml"/>
  <Override PartName="/ppt/ink/ink274.xml" ContentType="application/inkml+xml"/>
  <Override PartName="/ppt/ink/ink275.xml" ContentType="application/inkml+xml"/>
  <Override PartName="/ppt/ink/ink276.xml" ContentType="application/inkml+xml"/>
  <Override PartName="/ppt/ink/ink277.xml" ContentType="application/inkml+xml"/>
  <Override PartName="/ppt/ink/ink278.xml" ContentType="application/inkml+xml"/>
  <Override PartName="/ppt/ink/ink279.xml" ContentType="application/inkml+xml"/>
  <Override PartName="/ppt/ink/ink280.xml" ContentType="application/inkml+xml"/>
  <Override PartName="/ppt/ink/ink281.xml" ContentType="application/inkml+xml"/>
  <Override PartName="/ppt/ink/ink282.xml" ContentType="application/inkml+xml"/>
  <Override PartName="/ppt/ink/ink283.xml" ContentType="application/inkml+xml"/>
  <Override PartName="/ppt/ink/ink284.xml" ContentType="application/inkml+xml"/>
  <Override PartName="/ppt/ink/ink285.xml" ContentType="application/inkml+xml"/>
  <Override PartName="/ppt/ink/ink286.xml" ContentType="application/inkml+xml"/>
  <Override PartName="/ppt/ink/ink287.xml" ContentType="application/inkml+xml"/>
  <Override PartName="/ppt/ink/ink288.xml" ContentType="application/inkml+xml"/>
  <Override PartName="/ppt/ink/ink289.xml" ContentType="application/inkml+xml"/>
  <Override PartName="/ppt/ink/ink290.xml" ContentType="application/inkml+xml"/>
  <Override PartName="/ppt/ink/ink291.xml" ContentType="application/inkml+xml"/>
  <Override PartName="/ppt/ink/ink292.xml" ContentType="application/inkml+xml"/>
  <Override PartName="/ppt/ink/ink293.xml" ContentType="application/inkml+xml"/>
  <Override PartName="/ppt/ink/ink294.xml" ContentType="application/inkml+xml"/>
  <Override PartName="/ppt/ink/ink295.xml" ContentType="application/inkml+xml"/>
  <Override PartName="/ppt/ink/ink296.xml" ContentType="application/inkml+xml"/>
  <Override PartName="/ppt/ink/ink297.xml" ContentType="application/inkml+xml"/>
  <Override PartName="/ppt/ink/ink298.xml" ContentType="application/inkml+xml"/>
  <Override PartName="/ppt/ink/ink299.xml" ContentType="application/inkml+xml"/>
  <Override PartName="/ppt/ink/ink300.xml" ContentType="application/inkml+xml"/>
  <Override PartName="/ppt/ink/ink301.xml" ContentType="application/inkml+xml"/>
  <Override PartName="/ppt/ink/ink302.xml" ContentType="application/inkml+xml"/>
  <Override PartName="/ppt/ink/ink303.xml" ContentType="application/inkml+xml"/>
  <Override PartName="/ppt/ink/ink304.xml" ContentType="application/inkml+xml"/>
  <Override PartName="/ppt/ink/ink305.xml" ContentType="application/inkml+xml"/>
  <Override PartName="/ppt/ink/ink306.xml" ContentType="application/inkml+xml"/>
  <Override PartName="/ppt/ink/ink307.xml" ContentType="application/inkml+xml"/>
  <Override PartName="/ppt/ink/ink308.xml" ContentType="application/inkml+xml"/>
  <Override PartName="/ppt/ink/ink309.xml" ContentType="application/inkml+xml"/>
  <Override PartName="/ppt/ink/ink310.xml" ContentType="application/inkml+xml"/>
  <Override PartName="/ppt/ink/ink311.xml" ContentType="application/inkml+xml"/>
  <Override PartName="/ppt/ink/ink312.xml" ContentType="application/inkml+xml"/>
  <Override PartName="/ppt/ink/ink313.xml" ContentType="application/inkml+xml"/>
  <Override PartName="/ppt/ink/ink314.xml" ContentType="application/inkml+xml"/>
  <Override PartName="/ppt/ink/ink315.xml" ContentType="application/inkml+xml"/>
  <Override PartName="/ppt/ink/ink316.xml" ContentType="application/inkml+xml"/>
  <Override PartName="/ppt/ink/ink317.xml" ContentType="application/inkml+xml"/>
  <Override PartName="/ppt/ink/ink318.xml" ContentType="application/inkml+xml"/>
  <Override PartName="/ppt/ink/ink319.xml" ContentType="application/inkml+xml"/>
  <Override PartName="/ppt/ink/ink320.xml" ContentType="application/inkml+xml"/>
  <Override PartName="/ppt/ink/ink321.xml" ContentType="application/inkml+xml"/>
  <Override PartName="/ppt/ink/ink322.xml" ContentType="application/inkml+xml"/>
  <Override PartName="/ppt/ink/ink323.xml" ContentType="application/inkml+xml"/>
  <Override PartName="/ppt/ink/ink324.xml" ContentType="application/inkml+xml"/>
  <Override PartName="/ppt/ink/ink325.xml" ContentType="application/inkml+xml"/>
  <Override PartName="/ppt/ink/ink326.xml" ContentType="application/inkml+xml"/>
  <Override PartName="/ppt/ink/ink327.xml" ContentType="application/inkml+xml"/>
  <Override PartName="/ppt/ink/ink328.xml" ContentType="application/inkml+xml"/>
  <Override PartName="/ppt/ink/ink329.xml" ContentType="application/inkml+xml"/>
  <Override PartName="/ppt/ink/ink330.xml" ContentType="application/inkml+xml"/>
  <Override PartName="/ppt/ink/ink33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714" r:id="rId4"/>
    <p:sldMasterId id="2147483726" r:id="rId5"/>
  </p:sldMasterIdLst>
  <p:notesMasterIdLst>
    <p:notesMasterId r:id="rId43"/>
  </p:notesMasterIdLst>
  <p:sldIdLst>
    <p:sldId id="257" r:id="rId6"/>
    <p:sldId id="396" r:id="rId7"/>
    <p:sldId id="397" r:id="rId8"/>
    <p:sldId id="1333" r:id="rId9"/>
    <p:sldId id="1334" r:id="rId10"/>
    <p:sldId id="259" r:id="rId11"/>
    <p:sldId id="1332" r:id="rId12"/>
    <p:sldId id="1346" r:id="rId13"/>
    <p:sldId id="1335" r:id="rId14"/>
    <p:sldId id="1349" r:id="rId15"/>
    <p:sldId id="1350" r:id="rId16"/>
    <p:sldId id="1351" r:id="rId17"/>
    <p:sldId id="261" r:id="rId18"/>
    <p:sldId id="1320" r:id="rId19"/>
    <p:sldId id="1322" r:id="rId20"/>
    <p:sldId id="1345" r:id="rId21"/>
    <p:sldId id="1341" r:id="rId22"/>
    <p:sldId id="277" r:id="rId23"/>
    <p:sldId id="1328" r:id="rId24"/>
    <p:sldId id="1343" r:id="rId25"/>
    <p:sldId id="1347" r:id="rId26"/>
    <p:sldId id="1336" r:id="rId27"/>
    <p:sldId id="1339" r:id="rId28"/>
    <p:sldId id="1344" r:id="rId29"/>
    <p:sldId id="1329" r:id="rId30"/>
    <p:sldId id="1330" r:id="rId31"/>
    <p:sldId id="1325" r:id="rId32"/>
    <p:sldId id="1348" r:id="rId33"/>
    <p:sldId id="1323" r:id="rId34"/>
    <p:sldId id="1315" r:id="rId35"/>
    <p:sldId id="1324" r:id="rId36"/>
    <p:sldId id="1326" r:id="rId37"/>
    <p:sldId id="272" r:id="rId38"/>
    <p:sldId id="274" r:id="rId39"/>
    <p:sldId id="262" r:id="rId40"/>
    <p:sldId id="1319" r:id="rId41"/>
    <p:sldId id="1321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852" autoAdjust="0"/>
  </p:normalViewPr>
  <p:slideViewPr>
    <p:cSldViewPr>
      <p:cViewPr varScale="1">
        <p:scale>
          <a:sx n="89" d="100"/>
          <a:sy n="89" d="100"/>
        </p:scale>
        <p:origin x="53" y="4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1:18.25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06:17:33.894"/>
    </inkml:context>
    <inkml:brush xml:id="br0">
      <inkml:brushProperty name="width" value="0.1" units="cm"/>
      <inkml:brushProperty name="height" value="0.1" units="cm"/>
      <inkml:brushProperty name="color" value="#849398"/>
      <inkml:brushProperty name="ignorePressure" value="1"/>
    </inkml:brush>
  </inkml:definitions>
  <inkml:trace contextRef="#ctx0" brushRef="#br0">0 1,'0'0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5:02.67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301 14 1144,'0'-1'185,"1"1"-1,-1-1 1,0 1-1,0 0 1,0-1 0,0 1-1,0 0 1,0-1-1,0 1 1,0-1-1,0 1 1,0 0 0,0-1-1,0 1 1,0-1-1,0 1 1,0 0 0,0-1-1,-1 1 1,1-1-1,0 1 1,0 0-1,0-1 1,-1 1 0,1 0-1,0-1 1,0 1-1,-1 0 1,1 0-1,0-1 1,-1 1 0,1 0-1,0 0 1,-1-1-1,1 1 1,0 0-1,-1 0 1,1 0 0,0 0-1,-1 0 1,1 0-1,-1-1 1,1 1 0,0 0-1,-1 0 1,-19 15 3527,15-10-3372,1 1 0,-1 0-1,1 0 1,0 0-1,-6 12 1,-12 92 189,16-73-47,-19 63 0,20-87-373,-15 41 199,3 1 0,2 0 0,-14 100-1,28-136-305,1-14 7,0-1 0,0 1 0,-1-1 0,0 1 0,0-1 1,0 1-1,-2 4 0,3-7 0,-1-1 0,0 0 0,0 0 0,0 1 0,0-1 0,0 0 0,0 0 1,-1 0-1,1 0 0,0 0 0,0-1 0,-1 1 0,1 0 0,-1-1 0,1 1 0,0 0 0,-1-1 0,1 0 0,-1 1 1,1-1-1,-1 0 0,0 0 0,1 0 0,-1 0 0,-2 0 0,2 0 3,0 0-1,0 0 1,0-1 0,-1 1-1,1 0 1,0-1 0,0 0-1,0 0 1,0 1 0,0-1-1,0 0 1,0 0 0,0-1 0,0 1-1,0 0 1,1-1 0,-1 1-1,0-1 1,1 1 0,-1-1-1,1 0 1,0 0 0,0 0-1,0 0 1,0 0 0,0 0-1,0 0 1,0 0 0,0 0-1,1 0 1,-1-3 0,-2-9-6,2 1 0,0 0 0,0 0 0,2-18 0,-1 9-11,0 2-9,0 6-21,0-1 0,1 1 0,3-17 0,-3 25 24,1 0 1,0 1-1,0-1 0,0 1 0,1-1 0,0 1 0,0 0 0,0 0 0,1 0 0,7-7 0,0 0-76,1 2 0,0-1-1,0 2 1,1-1-1,0 2 1,1 0-1,18-8 1,-19 10-1241,-1-1-1,-1 0 1,22-16 0,10-8-4553,-18 16 2504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5:03.03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 9 10213,'0'2'596,"0"2"8,-2-2-72,0-1-400,16-4-2544,-14-5-2413,0 1 2413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5:04.1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1 174 9401,'8'1'2775,"3"-14"-2756,-1 0-1,0-1 0,-1-1 0,-1 1 0,0-2 0,-1 1 0,-1-1 0,9-32 0,-15 48-24,0 0 0,0 0 0,0-1 0,0 1 0,0 0 0,0 0 0,0 0 0,0 0 0,0 0 0,0 0 0,0 0 0,0-1 0,1 1 0,-1 0 0,0 0 0,0 0 0,0 0 0,0 0 0,0 0 0,0 0 0,0 0 0,0 0 0,0-1 0,1 1 0,-1 0 0,0 0 0,0 0 0,0 0 0,0 0 0,0 0 0,0 0 0,1 0 0,-1 0 0,0 0 0,0 0 0,0 0 0,0 0 0,0 0 0,0 0 0,1 0 0,-1 0 0,0 0 0,0 0 0,0 0 0,0 0 0,0 0-1,0 0 1,0 1 0,1-1 0,-1 0 0,0 0 0,7 8-86,4 10 96,-9-14 49,0 1 1,0 0-1,1-1 1,0 1-1,-1-1 1,2 0-1,-1 0 1,0 0-1,1 0 1,0-1-1,-1 1 1,7 3-1,-7-6-55,0 0 0,-1 0 0,1 0 0,0 0 0,0 0 0,-1-1 0,1 1 1,0-1-1,0 0 0,0 0 0,0 0 0,-1 0 0,1 0 0,0-1 0,0 1 0,0-1 0,-1 0 0,1 0 0,0 0 0,-1 0 0,1 0 0,0-1 0,-1 1 0,3-3 0,-2 2-37,0-1-1,0 1 0,0-1 0,-1 1 0,1-1 0,-1 0 0,0 0 0,1 0 0,-2-1 0,1 1 0,0 0 0,-1-1 1,1 1-1,-1-1 0,0 1 0,0-1 0,0 0 0,-1 0 0,0 1 0,1-1 0,-1 0 0,-1-5 0,1 9 47,0 0 0,0-1 0,-1 1 0,1 0 0,0-1 0,-1 1-1,1 0 1,0-1 0,-1 1 0,1 0 0,0 0 0,-1-1 0,1 1 0,-1 0-1,1 0 1,0 0 0,-1-1 0,1 1 0,-1 0 0,1 0 0,-1 0 0,1 0-1,-1 0 1,1 0 0,0 0 0,-1 0 0,1 0 0,-1 0 0,1 0 0,-1 0-1,1 1 1,-1-1 0,1 0 0,0 0 0,-1 0 0,1 1 0,-1-1-1,1 0 1,0 0 0,-1 1 0,1-1 0,0 0 0,-1 1 0,-1 0 12,0 0 1,0 0 0,1 0 0,-1 0-1,0 0 1,1 0 0,-1 1 0,1-1-1,-1 1 1,-1 2 0,1 2 39,0 1 1,1-1 0,0 1 0,0 0-1,1-1 1,-1 1 0,2 0-1,-1 0 1,2 7 0,-1-8 16,0 1 0,0-1 0,-1 0-1,0 0 1,0 1 0,-1-1 0,0 0 0,0 0 0,0 1 0,-1-1 0,-4 10 0,-4 1 236,-1 0 1,-17 18-1,16-20-47,1 0 0,-15 24-1,23-33-182,1 0 0,-1 0 0,1 0 0,0 0-1,0 0 1,1 1 0,0-1 0,0 0-1,0 1 1,1-1 0,0 8 0,0 6 127,0-16-142,-1 1 1,1-1 0,0 0 0,0 1 0,1-1 0,-1 1 0,1-1-1,2 7 1,2-10-16,0 0-1,0-1 1,0 0 0,0 0-1,1 0 1,-1 0-1,6-2 1,4-1-53,-1-1 1,1 0-1,-1-2 1,1 1-1,-1-2 1,16-9-1,-26 13-232,1 1 0,-1-1 0,-1 0-1,1 0 1,0 0 0,-1-1 0,0 1 0,0-1 0,0 0-1,0 0 1,4-8 0,-4 7-366,0-1 0,1 1 0,-1 0 0,1 0 0,0 1 0,0-1 0,9-5 0,9-9-2749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5:04.49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41 10225,'2'4'600,"1"-4"8,-1 0-40,2 0-416,10-6-976,-9 3-1440,1-5 0,2-4-1,-1-3 1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5:08.19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59 149 4236,'0'14'4812,"1"-19"-623,3-12-1639,2 0-3619,73-81-504,-77 96 1547,0-1 0,0 1 0,0 0 0,0 0 0,1 0 0,-1 0 0,1 0 0,-1 0 0,1 1 0,4-2 0,-6 2 27,-1 1 1,1 0-1,0-1 0,-1 1 0,1 0 1,0 0-1,0 0 0,-1-1 1,1 1-1,0 0 0,-1 0 0,1 0 1,0 0-1,0 0 0,-1 0 0,1 0 1,0 1-1,0-1 0,-1 0 0,1 0 1,0 1-1,-1-1 0,1 0 1,0 1-1,-1-1 0,1 0 0,-1 1 1,1-1-1,0 1 0,-1-1 0,1 1 1,-1-1-1,1 1 0,-1 0 0,0-1 1,1 1-1,-1-1 0,0 1 1,1 0-1,-1 0 0,0-1 0,0 1 1,1 0-1,-1-1 0,0 1 0,0 0 1,0 0-1,0-1 0,0 2 1,2 172 881,-4-89-249,1-75-584,0-1-1,-1 1 1,0-1-1,-1 0 1,0 1-1,0-1 1,-1 0-1,0-1 1,-6 11-1,-2 3 33,11-20-64,-1 1 0,0-1-1,0 0 1,0 0 0,0 1-1,-1-2 1,1 1 0,0 0-1,-1 0 1,0-1 0,1 1-1,-1-1 1,0 0 0,0 0-1,0 0 1,1 0-1,-1 0 1,0-1 0,0 1-1,0-1 1,0 0 0,0 0-1,0 0 1,0 0 0,0-1-1,0 1 1,0-1 0,-4-1-1,2 1 19,0 0 0,0 0 0,0 0 1,0-1-1,0 0 0,0 0 0,1-1 0,-1 1 0,1-1 0,0 0 0,-1 0 0,1 0 0,1-1 0,-1 1 0,-5-7 0,9 9-22,0 1-1,-1 0 1,1 0-1,0-1 1,0 1 0,0 0-1,-1-1 1,1 1-1,0 0 1,0-1 0,0 1-1,0 0 1,0-1-1,0 1 1,0 0 0,0-1-1,0 1 1,0 0-1,0-1 1,0 1 0,0-1-1,0 1 1,0 0-1,0-1 1,0 1-1,0 0 1,1-1 0,-1 1-1,0 0 1,0 0-1,0-1 1,1 1 0,-1 0-1,0-1 1,0 1-1,1 0 1,-1 0-1,0-1 1,0 1 0,1 0-1,0 0 1,19-3 676,4 6-2289,-12 1-4696,-10 0 3139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5:09.80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0 319 4168,'0'1'69,"1"-1"-1,-1 1 0,1-1 1,-1 0-1,1 1 0,-1-1 1,1 0-1,-1 1 0,1-1 1,-1 0-1,1 0 0,-1 1 1,1-1-1,-1 0 1,1 0-1,0 0 0,-1 0 1,1 0-1,-1 0 0,1 0 1,-1 0-1,1 0 0,0 0 1,-1 0-1,1 0 0,-1-1 1,1 1-1,-1 0 0,1 0 1,0-1-1,20-5 649,-6-1-499,-2 0-1,1-2 1,-1 1 0,0-2-1,12-11 1,57-62-659,-57 57 375,-19 20 115,-1 0-1,0-1 0,0 1 0,-1-1 0,0 0 0,0 0 0,0-1 1,-1 1-1,0-1 0,-1 1 0,0-1 0,0 0 0,1-10 0,-2 11 712,1 19-319,1 20 39,-3 90 1280,-10-30-959,-2 58 7,12-149-526,-4-28 92,3 11-382,1 1 0,1 0 0,0 0 0,1 0 0,1 0 0,0 0 1,1 0-1,1 0 0,0 1 0,1 0 0,0 0 0,1 1 0,1-1 0,0 1 0,1 1 0,0 0 0,1 0 0,0 1 0,1 0 0,19-15 0,9-8 17,-20 16 13,1 2-1,34-24 1,-51 77 142,-3 69 756,-2-108-906,1 0-1,-1 0 1,0 1-1,1-1 1,-1 0-1,0 1 1,0-1 0,0 1-1,0-1 1,0 1-1,0 0 1,-4-1-1,0-1 15,-3-4 35,-1-1-1,1 1 1,1-1 0,0-1-1,-11-14 1,9 12 35,10 11-95,-1 0 1,1-1-1,0 1 0,-1 0 1,1-1-1,-1 1 0,1 0 1,-1 0-1,1-1 0,-1 1 0,0 0 1,1 0-1,-1 0 0,1 0 1,-1 0-1,1 0 0,-1 0 1,0 0-1,1 0 0,-1 0 1,1 0-1,-1 0 0,1 0 0,-1 0 1,1 0-1,-1 1 0,1-1 1,-1 0-1,1 0 0,-1 1 1,1-1-1,-1 0 0,1 1 0,-1-1 1,1 0-1,-1 1 0,1-1 1,0 1-1,-1-1 0,1 1 1,0-1-1,-1 1 0,-12 21 14,8-2 105,1 0-1,1 0 0,0 0 0,2 0 0,0 0 1,2 1-1,4 32 0,7 116 2288,-12-168-2406,0-1 0,1 1 0,-1 0 0,1-1 0,-1 1 0,1-1 0,-1 1 0,1-1 0,-1 1 0,1-1 0,0 1 0,-1-1 0,1 0 0,0 1 0,0-1 0,-1 0 0,1 1 0,0-1 0,-1 0 0,1 0 0,0 0 0,0 0 0,-1 0 0,1 0 0,0 0-1,0 0 1,0 0 0,-1 0 0,1 0 0,0 0 0,1-1 0,26-4-85,-17 3-359,0-2-1,0 1 0,0-2 1,-1 1-1,16-10 1,-17 8-1227,0-1-1,0 0 1,9-10 0,-3 2-1692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5:10.18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6581,'0'7'664,"0"2"28,0 0 4,0 1-208,4-9-748,-4-6-3285,0-1 1773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5:10.87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 1 1780,'2'0'221,"-1"0"0,1 0 0,0 0 0,-1 0 1,1 0-1,-1 0 0,1 0 0,-1 1 0,1-1 0,-1 1 0,1-1 0,-1 1 0,1 0 0,-1-1 0,1 1 0,-1 0 1,0 0-1,0 0 0,3 2 0,-3-1 73,0 1-1,1 0 1,-1 0 0,0 0 0,0 0 0,0 0 0,-1 0-1,1 0 1,-1 5 0,6 65 2389,-8 120-1,-1-113-2145,-24 249 217,10-178-479,11-65-693,8-86 71,0 0 1,0 0-1,1-1 0,-1 1 0,0-1 0,0 1 0,0-1 0,0 0 0,0 1 0,2-2 0,-3 1 134,0 1 1,0 0-1,-1-1 0,1 1 0,0 0 1,-1-1-1,1 1 0,0-1 0,-1 1 1,1-1-1,0 1 0,-1-1 0,1 0 1,-1 1-1,1-1 0,-1 0 0,0 1 1,1-1-1,-1 0 0,1 0 0,-1 1 1,0-1-1,0 0 0,0 0 0,1 0 1,-1-1-1,0 2 45,1-14-2789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5:11.7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0 191 2340,'0'-5'628,"1"1"1,-1-1-1,1 0 0,0 1 0,0-1 0,1 1 1,-1-1-1,1 1 0,0-1 0,4-7 0,-1 5-198,0 0-1,1 1 0,0-1 1,0 1-1,10-8 1,7-3-386,0 2 0,44-22 1,-51 28 181,-12 8-201,0-1 0,0 1 1,1 0-1,-1 0 0,0 1 1,0-1-1,0 1 0,1 0 1,7 1-1,1-1 333,-19 33 883,-4 5-726,4-18-259,1 1-1,1 0 1,1 0 0,0 21 0,-1 14 640,-1 0 1,-15 63-1,20-119-865,0 1 0,0-1-1,1 1 1,-1-1 0,0 0 0,1 1-1,-1-1 1,0 1 0,1-1 0,-1 0 0,0 1-1,1-1 1,-1 0 0,1 1 0,-1-1-1,1 0 1,-1 0 0,1 1 0,-1-1 0,1 0-1,-1 0 1,1 0 0,-1 0 0,1 0-1,-1 0 1,1 0 0,-1 0 0,1 0 0,-1 0-1,1 0 1,-1 0 0,1 0 0,-1 0-1,1 0 1,-1-1 0,1 1 0,0 0 0,26-5 283,-26 5-241,9-3-55,-1 0 1,0 0-1,0 0 1,0-1 0,0-1-1,-1 1 1,1-1-1,10-9 1,2-4-3548,30-34 1,-26 25-2023,-8 10 1734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5:12.05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 6 9993,'0'5'820,"0"1"48,0 1 8,0-1-128,0-3-536,0-19-2912,0 12 0,0-1-1,-5-3 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07T04:28:36.097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16 10,'-4'0,"-2"-4,0-1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5:29.82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30 880,'0'0'54,"1"-1"0,-1 1 0,1-1 0,-1 1 0,1 0 0,-1-1 0,1 1 0,0 0 0,-1-1 0,1 1 0,0 0 0,-1 0 0,1-1 0,0 1 0,-1 0 0,1 0 0,0 0 0,-1 0 0,1 0 0,0 0 0,0 0 0,-1 0 0,1 0 0,0 1 0,21 1 980,-5 4-488,1 0 0,-1-1 0,1-1 0,1-1-1,30 1 1,57-4 395,383-5 1645,-253 6-1466,107-8 695,-268 3-1391,83 6 0,-47 0 71,66-1 507,234-3 893,-403 1-1779,0 0-1,0 1 1,0 0-1,0 0 1,0 1 0,0 1-1,0-1 1,0 1 0,0 0-1,-1 1 1,1 0 0,-1 0-1,0 0 1,1 1-1,9 8 1,-13-10 15,-1 0-1,0 0 1,1 0 0,-1 0 0,1-1-1,6 3 1,-9-4-153,0 1 1,-1-1-1,1 0 0,0 0 0,0 0 1,0 0-1,-1 1 0,1-1 1,0 0-1,0 0 0,0-1 0,-1 1 1,1 0-1,0 0 0,0 0 1,-1 0-1,1-1 0,0 1 1,0 0-1,-1-1 0,1 1 0,0-1 1,-1 1-1,1-1 0,0 1 1,-1-1-1,1 1 0,-1-1 0,1 1 1,-1-1-1,1 0 0,-1 1 1,1-1-1,-1 0 0,0 1 0,1-1 1,-1 0-1,0 0 0,0 0 1,1 1-1,-1-1 0,0 0 1,0 0-1,0 0 0,0-2-465,1 0-1,-1 1 1,0-1 0,1 1-1,-2-1 1,1 0 0,0 1 0,0-1-1,-1 0 1,1 1 0,-1-1-1,0 1 1,0-1 0,0 1-1,0-1 1,0 1 0,-1 0-1,1 0 1,0-1 0,-1 1-1,0 0 1,-2-1 0,-16-14-3418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5:35.82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260 291 5012,'5'18'10551,"-8"-31"-9902,-6-36-555,9 41-94,-1-1 0,0 1 0,-1 0-1,0 0 1,0 1 0,-7-15 0,5 13-10,0 1 0,-1 0 1,0 0-1,-1 1 0,0-1 0,-12-11 0,14 16-14,0 1 0,0-1-1,0 0 1,0 1-1,-1 0 1,1 0-1,-1 0 1,0 1-1,1-1 1,-1 1-1,0 0 1,0 0-1,0 1 1,-9 0-1,-50 0-41,62 3 59,-1 1 0,1 0 1,0-1-1,0 1 0,0 0 0,1 0 1,-2 7-1,-10 23 53,10-28-41,1 0 0,-1 0-1,1 1 1,0-1 0,1 1-1,0-1 1,-1 13 0,2 151-13,0-169 8,0 0-1,0-1 0,0 1 0,0 0 0,0-1 0,0 1 0,0 0 0,1-1 0,-1 1 0,0 0 0,0-1 0,1 1 0,-1 0 0,1-1 0,-1 1 0,0-1 1,1 1-1,-1-1 0,1 1 0,-1-1 0,1 1 0,-1-1 0,1 1 0,0-1 0,-1 0 0,2 1 0,22 2-12,24-14-28,-16-4-321,0-1-1,-2-1 0,0-2 1,49-40-1,-78 58 349,8-5-55,-1-1 0,0-1-1,0 1 1,-1-1 0,0-1-1,0 1 1,-1-1 0,0 0-1,0-1 1,-1 1 0,0-1 0,-1 0-1,0-1 1,-1 1 0,0-1-1,-1 1 1,0-1 0,0 0-1,-1 0 1,-1 0 0,0-13-1,-1 11 142,0 9 178,1 0 0,-1 0 0,1 0 0,0 0 0,1 0 0,-1 0 0,2-5 0,-7 16 526,-4 9-603,5 19 81,0 49 0,4-48-101,-8 54 0,-69 209 45,22-104-157,18-69 5,-3 11 109,40-137-148,0 1 1,0 0 0,0 0-1,0 0 1,-1-1-1,1 1 1,0 0-1,-1 0 1,1-1 0,-1 1-1,1 0 1,0-1-1,-1 1 1,0 0-1,1-1 1,-1 1 0,1-1-1,-1 1 1,0-1-1,1 1 1,-1-1-1,0 1 1,1-1 0,-1 0-1,0 1 1,0-1-1,0 0 1,1 0-1,-1 0 1,0 1 0,0-1-1,0 0 1,1 0-1,-1 0 1,0 0-1,0 0 1,0-1 0,1 1-1,-1 0 1,0 0-1,0 0 1,-1-1-1,0 0 27,0 0-1,-1 0 0,1 0 0,0-1 0,-1 1 0,1-1 0,0 1 0,0-1 0,0 0 1,1 0-1,-1 0 0,-2-3 0,1-1 23,0 0 0,1-1-1,-1 1 1,1 0 0,1-1 0,-1 0-1,1 1 1,0-12 0,1-60 281,1 39-260,0 26-83,0 1 1,1-1-1,0 1 0,1-1 1,1 1-1,0 0 0,0 0 1,1 1-1,1-1 1,0 1-1,0 0 0,1 1 1,1-1-1,13-14 0,12-9-3,1 1-1,60-43 1,-57 47 20,42-35 9,-4-3 0,87-100-1,-124 131-111,-29 28 8,1-1-1,15-20 1,-22 25 59,-1 1 1,0-1-1,1 0 1,-2 0 0,1 0-1,0 0 1,-1 0 0,0-1-1,0 1 1,0 0-1,0-1 1,-1-7 0,-2 4 592,-4 18-330,-2 22-95,3 4-9,-1 0 0,-2 1 1,-2-2-1,-1 0 0,-17 39 0,-21 67 488,2 81 63,29-121-411,15-86-201,-2 7 202,1 0 0,-1 38 0,0-30-419,4-28-877,4-9-672,-1 1 1031,1-1-757,-2 0 0,1 0 0,-1-1 0,1-11 0,3-19-2374,5-5 68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5:39.43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89 628,'0'-2'174,"-1"-3"161,1 0-1,0 1 1,0-1 0,1 0 0,-1 1 0,1-1-1,0 1 1,3-6 645,13 9 1016,37-11-894,-34 7-684,0 1 1,1 1-1,28-2 1,-48 5-383,-1 1 0,1-1 0,-1 0 0,0 1 0,1-1 0,-1 0 1,1 1-1,-1-1 0,1 0 0,-1 1 0,0-1 0,1 1 1,-1-1-1,0 1 0,0-1 0,1 1 0,-1-1 0,0 1 1,0-1-1,0 1 0,0-1 0,1 1 0,-1-1 0,0 1 0,0-1 1,0 1-1,0-1 0,0 1 0,0 0 0,0 23 315,-1-16-143,3 14 219,-1 0-1,-1-1 1,-1 1 0,-1 0 0,-1-1-1,-1 0 1,-1 0 0,0 0-1,-16 36 1,18-51-324,1-1 1,-1 1-1,1 0 0,1 1 1,-1-1-1,1 0 0,-1 10 1,4-15-61,1-1 0,0 0 0,0 0 0,-1 0 0,1-1 1,0 1-1,-1-1 0,1 1 0,3-2 0,13-5-156,0-1-1,0-1 1,-1 0-1,0-1 1,-1-1-1,0-1 1,-1-1-1,0 0 1,-1-1-1,-1 0 1,21-26-1,-27 27-75,-1 0 0,0 0 0,-1-1 0,0 0 0,-1 0 0,0 0 0,-2 0 0,1-1 0,1-26 1,-5 40 223,0 0 1,0 1-1,0-1 1,0 0-1,0 0 1,0 0-1,0 1 1,-1-1 0,1 0-1,0 0 1,0 1-1,-1-1 1,1 0-1,0 1 1,-1-1 0,1 0-1,-1 1 1,1-1-1,-1 1 1,1-1-1,-1 0 1,0 1 0,1-1-1,-1 1 1,0 0-1,1-1 1,-1 1-1,0 0 1,1-1-1,-1 1 1,0 0 0,0 0-1,1-1 1,-1 1-1,0 0 1,0 0-1,0 0 1,1 0 0,-1 0-1,0 0 1,-1 1-1,1-1 17,-1 0 1,0 0-1,1 1 0,-1-1 0,0 1 0,1 0 0,-1-1 0,1 1 1,-1 0-1,1 0 0,-1 0 0,1 0 0,0 0 0,0 0 1,-1 1-1,1-1 0,0 0 0,0 0 0,0 1 0,-1 1 0,-1 6 101,1 1 0,0-1 0,1 0 0,0 1 0,0-1 0,1 1 0,1 16 0,0-1 174,-1-4 37,-1-1 1,0 1-1,-1-1 0,-2 1 0,0-1 0,-1 0 1,-9 25-1,10-28 83,5-16-443,-1-1 1,0 0-1,0 1 0,0-1 1,0 0-1,1 1 1,-1-1-1,0 0 0,0 0 1,1 1-1,-1-1 1,0 0-1,0 0 0,1 1 1,-1-1-1,0 0 0,1 0 1,-1 0-1,0 1 1,1-1-1,-1 0 0,0 0 1,1 0-1,-1 0 1,0 0-1,2 0 0,31-7-223,-20 4 155,9-4-202,0-1 1,0-1-1,-1 0 1,27-18-1,-34 19-27,0-2-1,0 1 1,-2-2-1,1 0 1,-1 0-1,20-26 1,-29 33 242,-1 0 1,-1 0 0,1 0-1,0 0 1,-1 0 0,0-1-1,0 1 1,0 0 0,-1 0-1,1-7 1,-3-50 341,1 27 42,1 33-316,0 1 1,0 0-1,0-1 1,0 1 0,0-1-1,0 1 1,0 0 0,0-1-1,1 1 1,-1 0-1,-1-1 1,1 1 0,0-1-1,0 1 1,0 0 0,0-1-1,0 1 1,0 0 0,0-1-1,0 1 1,-1 0-1,1-1 1,0 1 0,0 0-1,0-1 1,-1 1 0,1 0-1,0-1 1,0 1-1,-1 0 1,1 0 0,0 0-1,-1-1 1,1 1 0,0 0-1,-1 0 1,1 0-1,0 0 1,-1-1 0,1 1-1,0 0 1,-1 0 0,1 0-1,-1 0 1,1 0-1,0 0 1,-1 0 0,1 0-1,0 0 1,-1 0 0,1 0-1,-1 0 1,1 0 0,0 1-1,-1-1 1,1 0-1,0 0 1,-1 0 0,1 0-1,0 1 1,-1-1 0,1 0-1,0 1 1,-2 0 15,0 0-1,1 0 1,-1 1 0,1-1 0,0 1 0,0-1-1,-1 1 1,1 0 0,0-1 0,0 1 0,1 0-1,-1 0 1,-1 2 0,-31 152 577,14-60-437,-33 95-1,-35 39-124,83-215-54,-4 8 87,8-22-79,-1-1 0,1 1 0,-1-1 0,1 1 0,-1-1 0,0 1 0,1-1 0,-1 0 0,1 1 0,-1-1 0,0 0-1,1 0 1,-1 1 0,0-1 0,0 0 0,1 0 0,-1 0 0,0 0 0,1 0 0,-1 0 0,0 0 0,0 0 0,1 0 0,-1 0 0,0-1 0,1 1 0,-1 0-1,0 0 1,1-1 0,-1 1 0,0 0 0,0-1 0,0 0-2,0 0 0,1 0 0,-1 0 0,0 0 0,0 0 0,1 0-1,-1 0 1,0 0 0,1 0 0,0-1 0,-1 1 0,1 0 0,-1 0 0,1-1 0,0 1-1,0 0 1,0 0 0,0-1 0,0 1 0,0-2 0,2-29-46,-1 30 41,2-22-52,2 1-1,1 0 0,0 1 0,2-1 1,1 2-1,19-37 0,84-116-358,-91 144 320,24-32-621,2 3 1,95-93-1,-136 147 697,-1 0-1,1 0 0,0 1 1,0 0-1,0 1 0,1-1 1,-1 1-1,1 0 1,0 1-1,0 0 0,0 0 1,0 0-1,0 1 0,0 0 1,0 0-1,1 1 0,11 0 1,-19 1 29,1-1 0,0 1 1,0 0-1,0-1 0,-1 1 0,1 0 1,0 0-1,-1 0 0,1-1 0,-1 1 1,1 0-1,-1 0 0,1 0 0,-1 0 1,1 0-1,-1 0 0,0 0 0,0 0 1,0 0-1,1 0 0,-1 0 0,0 0 1,0 2-1,0 31 141,0-28-87,1 17 138,-1-1 1,-1 1-1,-1-1 1,-1 0-1,-1 1 1,-1-1-1,-1-1 1,-16 39-1,-7 3 229,-13 25 329,42-87-752,0-1 0,0 0-1,0 0 1,0 0-1,0 1 1,0-1-1,0 0 1,-1 0-1,1 0 1,0 1-1,0-1 1,0 0-1,0 0 1,0 0-1,0 0 1,0 1-1,-1-1 1,1 0-1,0 0 1,0 0-1,0 0 1,0 0-1,0 1 1,-1-1 0,1 0-1,0 0 1,0 0-1,0 0 1,-1 0-1,1 0 1,0 0-1,0 0 1,0 0-1,-1 0 1,1 0-1,0 0 1,0 0-1,0 0 1,-1 0-1,1 0 1,0 0-1,0 0 1,0 0-1,-1 0 1,-3-11 118,3-17-92,6 3-97,2 0-1,0 0 1,1 0 0,1 1 0,18-32-1,17-44-527,-3 14-214,-40 85 787,1 0-1,-1 0 1,0-1-1,0 1 0,0 0 1,1 1-1,-1-1 0,0 0 1,1 0-1,-1 1 1,1-1-1,-1 0 0,1 1 1,-1 0-1,1-1 1,-1 1-1,1 0 0,0 0 1,2 0-1,41-1 55,-33 2-28,-12-1 3,1 0 0,0 1-1,-1-1 1,1 1 0,0 0-1,-1-1 1,1 1-1,-1-1 1,1 1 0,-1 0-1,1-1 1,-1 1 0,1 0-1,-1 0 1,0-1-1,0 1 1,1 0 0,-1 0-1,0 0 1,0 0 0,0-1-1,0 1 1,0 0 0,0 0-1,0 0 1,0 0-1,0 1 1,0 34 185,-1-26-124,-3 247 1922,1-231-1400,1-29-196,1-15-321,1 3-148,0 0-1,1 1 0,6-26 0,-5 33-6,0-1-1,1 1 0,0 0 0,0 0 0,0 1 0,1-1 0,0 1 1,1 0-1,6-8 0,15-15-452,2 0 0,1 3 0,1 0 0,1 1 0,65-37 0,-96 61 536,1 1 0,-1-1 1,1 1-1,-1-1 0,1 1 0,-1-1 1,1 1-1,0 0 0,-1-1 1,1 1-1,0 0 0,-1 0 1,1-1-1,0 1 0,-1 0 0,1 0 1,0 0-1,0 0 0,-1 0 1,1 0-1,0 0 0,-1 0 1,1 0-1,0 0 0,-1 1 1,1-1-1,0 0 0,0 0 0,-1 1 1,1-1-1,-1 0 0,1 1 1,0-1-1,-1 0 0,1 1 1,-1-1-1,1 1 0,-1-1 0,1 1 1,-1 0-1,1-1 0,-1 1 1,0-1-1,1 1 0,-1 0 1,0-1-1,1 2 0,0 4 55,-1-1 0,1 1 0,-1-1 0,0 1 0,-1 7 0,0 3-16,1 4 93,1 1 0,6 28 1,-14-72 27,0-1-1,-2 1 1,-21-42 0,29 64-143,-1-1 0,0 1 0,1-1 0,-1 1 0,0 0 0,0-1 0,0 1 0,0 0 1,0 0-1,-1 1 0,1-1 0,0 0 0,0 1 0,0-1 0,-1 1 0,1 0 0,0-1 0,0 1 0,-1 0 0,1 1 0,0-1 0,-1 0 0,1 1 0,0-1 0,0 1 0,0 0 0,-1-1 0,1 1 1,0 0-1,0 1 0,0-1 0,0 0 0,1 0 0,-1 1 0,0-1 0,0 1 0,1 0 0,-1-1 0,1 1 0,0 0 0,-1 0 0,1 0 0,0 0 0,0 0 0,0 0 0,0 0 0,1 0 0,-2 3 1,0 92 592,2-62-175,-1 0-1,-2-1 0,-9 42 1,10-65-195,0-1 0,1 0 0,0 1 0,0-1 0,2 18 0,-1-27-223,0 0 1,1-1-1,-1 1 1,0-1-1,1 1 1,-1-1 0,0 1-1,1-1 1,-1 1-1,0-1 1,1 1-1,-1-1 1,1 0-1,-1 1 1,1-1-1,-1 0 1,1 1-1,0-1 1,-1 0-1,1 0 1,-1 1-1,1-1 1,-1 0 0,1 0-1,0 0 1,-1 0-1,1 0 1,0 0-1,-1 0 1,1 0-1,-1 0 1,2 0-1,22-3 115,-22 2-129,23-5-488,1-1 0,-1-1 1,31-16-1,70-41-8124,-120 62 7986,38-23-3953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5:48.54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1 817 1944,'2'0'222,"1"-1"0,-1 1-1,1-1 1,-1 0 0,1 1-1,-1-1 1,0 0 0,1-1-1,-1 1 1,0 0 0,0-1-1,0 1 1,0-1 0,0 1-1,0-1 1,2-3 0,29-39 1009,-19 23-990,40-61-23,-39 56-215,1 2 1,38-44 0,-47 62 80,0 0-1,1 1 1,0 0 0,0 0 0,0 1-1,0 0 1,1 1 0,0 0 0,-1 0-1,1 1 1,0 0 0,0 0 0,1 1-1,-1 1 1,0-1 0,12 2-1,-20 4 357,-1-1 0,1 1 0,-1 0 0,0-1-1,0 1 1,0 0 0,-2 8 0,-16 69 1090,-7 42 363,20-87-1600,-2 16 558,-1 54 0,26-111-223,-1-5-617,0-1 0,0-1 0,24-20-1,-12 9-227,73-53-1007,73-56-719,-171 129 1945,-1-1 0,0 0 0,-1 0 1,1 0-1,0 0 0,-1 0 0,0-1 0,0 1 1,0-1-1,0 0 0,0 1 0,-1-1 0,0 0 1,1 0-1,-1 0 0,-1 0 0,1 0 1,-1 0-1,0 0 0,1-1 0,-2 1 0,1 0 1,0 0-1,-2-6 0,0 7 3,1 0 0,0 0 0,-1 0 0,1 0 0,-1 0 0,0 0 0,0 1 0,0-1 0,0 1 0,-1-1 0,1 1 0,-1 0 0,1 0 0,-1 0 0,0 0 0,0 0 0,-5-2 0,-2-1-1,0 0-1,0 1 1,-1 0 0,-11-3 0,21 7-5,0 0-1,0 0 1,0 0 0,0 0 0,0 0 0,-1 0 0,1 0 0,0 0-1,0 0 1,0 1 0,0-1 0,0 0 0,0 1 0,0-1 0,0 1-1,0-1 1,0 1 0,0-1 0,0 1 0,0 0 0,0 0 0,1-1-1,-1 1 1,0 0 0,0 0 0,1 0 0,-1 0 0,0 0-1,1 0 1,-1 0 0,1 0 0,0 0 0,-1 0 0,1 0 0,0 0-1,-1 0 1,1 0 0,0 0 0,0 0 0,0 2 0,-1 7 48,0 1 1,1 0 0,1 16-1,0-10 64,-2 31 694,2 1 0,3-1 0,1 0 0,13 51 0,-18-97-777,1 0-1,-1 0 0,1 0 0,-1-1 0,1 1 0,0 0 0,0 0 0,-1 0 0,1-1 1,0 1-1,1-1 0,-1 1 0,0-1 0,0 1 0,1-1 0,-1 0 0,1 1 0,-1-1 1,1 0-1,-1 0 0,1 0 0,0 0 0,0 0 0,-1-1 0,1 1 0,0-1 0,0 1 0,0-1 1,0 1-1,0-1 0,-1 0 0,1 0 0,0 0 0,0 0 0,0 0 0,0 0 0,0-1 1,0 1-1,0-1 0,2 0 0,3-2-1,0 0 0,0 0 1,0-1-1,-1 0 0,1 0 1,-1-1-1,0 1 0,10-12 1,44-48-43,73-72-934,38-34-2399,-171 170 3359,1 0 0,-1 0 0,0 0 0,1 1 0,-1-1 0,0 0 0,1 0 0,-1 0 0,0 0 0,1 0 0,-1 1 0,0-1 0,1 0 0,-1 0 0,0 1 0,1-1 0,-1 0 0,0 1 0,0-1 0,0 0 0,1 0 0,-1 1 0,0-1 0,0 0 0,0 1 0,0-1-1,1 1 1,-1-1 0,0 0 0,0 1 0,0-1 0,0 0 0,0 1 0,0-1 0,0 1 0,0-1 0,0 0 0,0 1 0,0-1 0,-1 0 0,1 1 0,3 28 111,-2-22-65,15 61 176,1-3-116,-14-44 164,-2-17 110,-2-15-175,0-2-203,-1-7-65,0 0 0,-2 0 0,-7-24-1,10 39 43,0 1-1,-1-1 0,0 1 1,0 0-1,0-1 0,-1 1 0,0 0 1,1 0-1,-1 1 0,0-1 0,-1 1 1,1-1-1,-1 1 0,1 0 0,-1 0 1,0 1-1,0-1 0,-1 1 0,-5-3 1,2 2 13,4 1 17,-1 0-1,1 0 1,-1 1 0,0-1 0,0 1 0,0 0 0,0 1 0,0-1 0,0 1 0,0 0 0,0 0 0,0 0 0,-6 2 0,10-1-13,-1 0 0,1 0 0,0 1 0,-1-1 1,1 1-1,0-1 0,0 1 0,0-1 0,0 1 0,0 0 0,0 0 0,1-1 1,-1 1-1,0 0 0,1 0 0,-1 2 0,-6 35 124,7-34-103,-4 37 334,3 59 1,2-76-139,0 0 1,-2 0-1,-1 0 1,0 0 0,-2 0-1,-1-1 1,-9 27-1,0-20 107,14-29-168,14-5 68,-1-4-222,-1-1 0,1 0 1,-2-1-1,1-1 0,-1 1 0,13-17 0,-19 20-32,0 0 1,-1 0-1,1-1 1,-1 0-1,-1 1 0,1-1 1,-1-1-1,-1 1 1,1 0-1,-1-1 0,-1 1 1,1-1-1,-1 0 1,0-8-1,-1-374 25,-1 382 7,-1 1 0,0 0-1,-1-1 1,0 1 0,0 0-1,0 0 1,-1 1 0,0-1-1,0 1 1,0 0 0,-7-7-1,-14-25-77,22 34 42,1-1-1,0 1 0,0-1 0,0 0 0,0 0 1,-1-9-1,3 12 24,0 0 0,0 1 0,0-1-1,0 0 1,0 0 0,1 1 0,-1-1 0,1 0 0,-1 1 0,1-1 0,0 1 0,0-1 0,0 1 0,-1-1-1,1 1 1,1-1 0,-1 1 0,0 0 0,0 0 0,0-1 0,1 1 0,-1 0 0,1 0 0,1-1 0,33-19 32,1 1 0,1 1 0,0 2 1,2 2-1,0 2 0,44-10 0,-8-3 128,-60 27-357,-15-1 73,-1 0 1,0 1-1,0-1 0,0 0 0,1 1 1,-1-1-1,0 0 0,0 1 0,0-1 1,0 0-1,1 1 0,-1-1 0,0 1 1,0-1-1,0 0 0,0 1 0,0-1 1,0 1-1,0-1 0,0 0 0,0 1 1,0-1-1,0 1 0,-1-1 0,1 0 1,0 1-1,0-1 0,0 1 1,0-1-1,-1 0 0,1 1 0,0-1 1,0 0-1,-1 1 0,1-1 0,0 0 1,-1 0-1,1 1 0,0-1 0,-1 0 1,1 0-1,0 0 0,-1 1 0,-8 8-3763,-6 1 0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5:52.47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0 450 2164,'0'0'501,"22"0"4290,-14-2-4259,0-1 0,0 1 0,0-1 0,0-1 0,0 0 0,-1 0 0,0 0 0,9-7 0,55-48 626,-52 41-1073,23-16-478,-22 19-348,31-33-1,-51 49 753,0-1 0,0 0 1,0 1-1,0-1 0,0 0 0,0 1 0,0-1 1,0 0-1,0 1 0,0-1 0,0 0 0,0 1 0,0-1 1,0 0-1,0 1 0,0-1 0,0 0 0,0 0 1,0 1-1,1-1 0,-1 0 0,0 1 0,0-1 1,0 0-1,1 0 0,-1 1 0,0-1 0,0 0 0,0 0 1,1 1-1,-1-1 0,0 0 0,1 0 0,-1 0 1,0 0-1,0 1 0,1-1 0,-1 0 0,0 0 0,1 0 1,-1 0-1,0 0 0,1 0 0,-1 0 0,0 0 1,1 0-1,-1 0 0,0 0 0,1 0 0,-1 0 1,0 0-1,1 0 0,-1 0 0,0-1 0,1 1 0,-1 0 1,0 0-1,1 0 0,-1 0 0,0-1 0,0 1 1,1 0-1,-1 0 0,0 0 0,0-1 0,0 1 0,1 0 1,-1-1-1,0 1 0,1 32 777,-1-26-670,0 29 482,4 132 1567,-3-166-2137,-1 0 0,0 0 1,0 0-1,0 0 0,1 0 1,-1 0-1,1 0 0,-1 0 1,1 0-1,-1 0 0,1 0 0,-1-1 1,1 1-1,0 0 0,-1 0 1,1-1-1,0 1 0,0 0 1,-1-1-1,1 1 0,0-1 0,0 1 1,0-1-1,0 1 0,0-1 1,0 0-1,0 1 0,0-1 1,0 0-1,0 0 0,0 0 0,0 0 1,0 0-1,0 0 0,0 0 1,0 0-1,0 0 0,0 0 1,2-1-1,45-14 8,-39 12-55,7-5-284,-1 0 0,1-1 1,-1-1-1,-1-1 0,0 0 1,0-1-1,-1 0 1,-1-1-1,0 0 0,15-22 1,-22 25 75,1 1 0,-1-1 0,-1 0 0,0 0 0,0-1 0,-1 0 0,0 1 0,1-13 0,-1 3 195,-1-1-1,-2 1 1,-1-30 0,0 46 31,1 1-1,-1 0 1,0 0 0,0 0 0,0 0-1,-1-1 1,1 2 0,0-1-1,-1 0 1,0 0 0,0 0 0,0 1-1,0-1 1,-3-2 0,-2-1-19,0 0 0,0 1 1,-15-10-1,20 15 30,1 0 0,-1 0 1,1-1-1,-1 1 0,1 0 0,-1 1 0,1-1 0,0 0 0,-1 0 1,1 1-1,-1-1 0,1 1 0,-1-1 0,1 1 0,0-1 0,-1 1 1,1 0-1,0 0 0,0 0 0,0 0 0,-1-1 0,1 2 1,0-1-1,0 0 0,0 0 0,1 0 0,-1 0 0,0 1 0,0 0 1,-25 40 412,21-26-139,1 0 0,1 1 0,0-1 0,1 1 0,1 0-1,0-1 1,2 1 0,3 31 0,-3-47-257,0 0 0,0 0 1,0 0-1,0 0 0,-1 0 0,1-1 0,0 1 0,0 0 1,0-1-1,1 1 0,-1-1 0,0 1 0,0-1 0,0 1 1,0-1-1,0 0 0,1 0 0,-1 1 0,0-1 1,0 0-1,1 0 0,-1 0 0,0 0 0,0 0 0,0-1 1,1 1-1,-1 0 0,2-1 0,37-9 156,-31 4-186,-1 0-1,1-1 1,-1 0-1,0-1 0,-1 0 1,12-16-1,3-2-49,-19 23 57,0-1 0,1 0 0,-1 0 0,-1-1 0,1 1-1,-1-1 1,1 1 0,-1-1 0,0 0 0,-1 0 0,1 0-1,-1 0 1,0 0 0,-1 0 0,1-10 0,4 0 489,-4 10 154,-4 11 163,-4 11-572,0 0-1,1 0 1,1 1 0,0-1-1,2 1 1,0 0 0,1 0-1,0 27 1,2 176 1849,0-220-2080,0-1 0,-1 1-1,1-1 1,0 1 0,0-1 0,0 1 0,1 0 0,-1-1 0,0 1 0,0-1 0,0 1 0,0-1 0,0 1 0,1-1-1,-1 1 1,0-1 0,0 1 0,1-1 0,-1 1 0,0-1 0,1 0 0,-1 1 0,0-1 0,1 0 0,-1 1-1,1-1 1,-1 0 0,1 1 0,-1-1 0,1 0 0,0 1 0,18-6-101,25-23-501,-37 22 489,58-38-790,-37 27 141,0-2 0,-2-1-1,37-35 1,-59 50 644,-1 1-1,0 0 0,0-1 0,0 1 0,-1-1 1,0 0-1,1 0 0,-2 0 0,1 0 1,-1 0-1,1 0 0,-1-1 0,0-9 0,0-5 162,-2 0-1,-4-29 1,0-13 698,-1 229 1296,3-124-1487,-2 0 1,-16 61 0,18-85 353,6-34-262,-3-3-819,2 1 1,0-1-1,1 1 1,1 0-1,0 0 1,2 0-1,10-25 1,-1 11-1026,1 1 1,40-54 0,-50 76 937,0 1 1,1 0-1,14-11 0,-19 15 289,2 1-1,-1-1 0,0 1 0,0 0 0,1 0 0,-1 1 0,1-1 0,-1 1 0,1-1 0,0 1 0,0 0 0,4 0 0,-7 1-15,0 1 1,0-1 0,0 1-1,-1-1 1,1 1-1,0-1 1,0 1-1,-1 0 1,1-1 0,0 1-1,-1 0 1,1 0-1,-1-1 1,1 1-1,-1 0 1,1 0-1,-1 0 1,0 0 0,1-1-1,-1 1 1,0 0-1,0 0 1,0 0-1,1 0 1,-1 0-1,0 0 1,0 0 0,0 0-1,-1 1 1,1 41 224,0-29-138,0 119 854,-1-113-725,-2 0 0,0 0 0,-1 0 0,-10 29 0,10-39-125,2-5-2,0 1 1,0-1-1,0 1 0,1 0 0,-1 6 0,2-10 183,0-27-19,0-8-560,1 0 0,2 0-1,1 0 1,15-57 0,-15 76 73,2-1 0,-1 1 1,2 0-1,0 0 0,0 1 0,2 0 1,-1 0-1,2 1 0,-1 0 0,2 0 0,0 1 1,19-15-1,-20 18 230,39-26 51,-47 33-13,1 0 1,-1-1-1,0 1 1,1 0-1,-1 0 1,1 0 0,0 1-1,-1-1 1,1 1-1,-1-1 1,1 1-1,0 0 1,0 0 0,-1 0-1,1 0 1,0 1-1,-1-1 1,4 2-1,-5 0-13,0-1 0,-1 1-1,1 0 1,-1 0-1,0 0 1,1-1 0,-1 1-1,0 0 1,0 0-1,0 0 1,-1 3 0,1-4-4,-31 222 1592,18-147-901,4-37-264,6-27-177,0-1 1,1 1-1,-2 20 0,65-81-98,5 10-1074,-48 29 346,0-1 0,0 0 0,15-14 0,-28 20 317,-2-1-1,1 0 1,0 1-1,-1-1 1,0-1-1,-1 1 1,1 0-1,-1-1 1,0 1 0,-1-1-1,1 0 1,-1-10-1,6-15-142,-2 8 854,-2-1 0,0 0 0,-2-48 0,-1 57 270,-13 144-94,10-80 204,-1 0 0,-3-1 0,-14 53 0,19-91-491,1 0 0,0 0 0,1 18 0,0-19 85,0-8-244,7-1-269,1 0 1,-1 0 0,1-1 0,-1 0-1,0 0 1,0 0 0,1-1-1,-2-1 1,1 1 0,0-1-1,-1 0 1,0 0 0,9-8 0,2-3-332,-1-1 1,-1 0 0,17-24 0,-28 36 352,-1-1 1,0 0 0,-1 0-1,1 0 1,-1-1-1,0 1 1,-1-1 0,1 1-1,-1-1 1,0 1-1,0-1 1,-1 0 0,0 0-1,0-7 1,-3-8 65,0 0 0,-9-32 0,0 1 35,12 48-49,-1 1 1,1-1-1,-1 0 1,0 1 0,0 0-1,-1-1 1,1 1-1,-1 0 1,1-1-1,-1 1 1,0 0-1,0 0 1,-1 1 0,1-1-1,-1 0 1,1 1-1,-1-1 1,0 1-1,0 0 1,0 0 0,0 0-1,-5-2 1,4 3-37,0 0 1,0 0-1,-1 0 1,1 1-1,0 0 1,-1 0-1,1 0 1,0 0-1,-1 1 1,1-1-1,0 1 1,0 0-1,0 1 1,0-1-1,-1 1 1,2-1-1,-1 1 1,-7 5-1,6-4-308,1 0-1,0 0 0,0 1 1,0-1-1,0 1 1,1 0-1,-1 0 0,-4 8 1,7-10-313,0 0 1,-1 1 0,1-1 0,0 0 0,0 1 0,1-1 0,-1 1 0,0-1 0,1 1 0,0-1 0,-1 1 0,1-1 0,0 1 0,0-1 0,0 1 0,1-1 0,-1 1 0,1 0 0,1 3 0,2 3-3275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5:52.96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31 1 4944,'-2'3'251,"-1"0"-1,1 1 1,0-1-1,0 0 0,0 1 1,1 0-1,-1-1 0,1 1 1,0 0-1,0 0 1,0 0-1,0 0 0,1 6 1,-2 54 2462,-4 303 17368,6-367-20040,0 1 0,-1 0 0,1-1 1,0 1-1,0 0 0,0 0 0,0-1 1,0 1-1,0 0 0,0 0 0,0-1 1,0 1-1,0 0 0,0 0 1,0-1-1,1 1 0,-1 0 0,0-1 1,0 1-1,1 0 0,-1-1 0,0 1 1,1 0-1,-1-1 0,1 1 1,-1-1-1,1 1 0,-1-1 0,1 1 1,0-1-1,-1 1 0,1-1 0,-1 1 1,2-1-1,1 0-32,-1 0 0,1-1-1,-1 1 1,1-1 0,-1 0 0,1 1 0,-1-1-1,4-3 1,1 1-9,82-42-1265,-3-7-3756,-77 45 3791,0 1 1,-1-2-1,0 1 0,9-12 1,-9 10-1496,1 0 0,0 0 0,10-7 0,-2 3-1984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5:53.54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63 64 10989,'-16'25'2630,"16"-26"-2592,0 1 0,0 0 0,0 0 1,0 0-1,0 0 0,0 0 0,0 0 1,0 0-1,0 0 0,0 0 1,0 0-1,0 0 0,0 0 0,0 0 1,0 0-1,0 0 0,0-1 0,0 1 1,0 0-1,0 0 0,0 0 1,0 0-1,0 0 153,0 0-153,0 0 1,0 0-1,0 0 0,0 0 0,0 0 1,0 0-1,0 0 0,0 0 1,0 0-1,-1 0 0,1 0 0,0 0 1,0 0-1,0 0 0,0 0 0,0 0 1,0 0-1,0 0 0,0 0 1,0 0-1,0 0 0,0 0 0,5-18 522,-3 14-521,0 0-1,0 1 1,1-1-1,-1 1 1,1 0-1,0-1 1,0 1-1,0 0 1,1 1-1,-1-1 1,1 1-1,-1-1 1,9-3 0,-5 3 75,0-1 0,0 1 0,0 1 0,1-1 0,-1 1 0,15-2 0,-19 4-12,0 0 0,0-1 0,0 1 1,0 0-1,0 0 0,0 1 0,0-1 0,1 1 1,-1-1-1,0 1 0,0 0 0,-1 0 1,1 1-1,0-1 0,0 0 0,-1 1 1,1 0-1,0-1 0,-1 1 0,0 0 0,1 1 1,-1-1-1,0 0 0,0 0 0,0 1 1,-1 0-1,1-1 0,0 1 0,-1 0 1,0 0-1,0-1 0,1 1 0,-2 0 0,1 0 1,0 0-1,-1 0 0,1 4 0,0 5 112,-1-1 0,0 1-1,-1-1 1,-1 1 0,1-1-1,-2 0 1,0 1 0,-7 20-1,-5 3-1450,-1 0 0,-25 42 0,32-63-193,-1-1 0,0 1 0,0-2 0,-2 1 0,1-2 1,-1 1-1,-26 17 0,-8-4-2627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03.86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1 228 1760,'0'0'6464,"0"26"-3192,0-6-2671,-1 4-66,2 0 0,5 34 1,-6-57-529,1-1 1,-1 1-1,0-1 1,1 1 0,-1-1-1,1 1 1,-1-1 0,1 0-1,-1 1 1,1-1-1,0 0 1,-1 1 0,1-1-1,-1 0 1,1 1-1,0-1 1,-1 0 0,1 0-1,0 0 1,-1 0 0,1 0-1,0 0 1,-1 0-1,1 0 1,0 0 0,-1 0-1,1 0 1,0 0-1,-1 0 1,2-1 0,22-4 84,-7-1-207,0 0 1,-1 0 0,0-2 0,0 0-1,-1 0 1,0-2 0,-1 0 0,1-1 0,-2 0-1,0-1 1,0 0 0,-1-1 0,-1-1-1,0 0 1,-1 0 0,0-1 0,-1 0-1,-1-1 1,-1 0 0,8-21 0,-11 21-176,0 4 156,0-1 0,-1 1 0,-1-1 1,0 0-1,0-15 0,-3 28 155,1 0 0,-1-1 0,1 1 1,0 0-1,-1 0 0,1 0 0,-1 0 0,1 0 0,-1 0 0,1 0 0,-1 0 1,1 0-1,-1 0 0,1 0 0,-1 0 0,1 0 0,-1 0 0,1 1 1,-1-1-1,1 0 0,-1 0 0,1 0 0,-1 1 0,1-1 0,0 0 1,-1 1-1,1-1 0,-1 0 0,1 1 0,0-1 0,-1 0 0,1 1 0,0-1 1,0 1-1,-1-1 0,1 1 0,0-1 0,0 1 0,0-1 0,-1 1 1,1-1-1,0 0 0,0 1 0,0-1 0,0 1 0,0 0 0,9 117 376,-5-85-200,-1 0 1,-2 0-1,-3 36 0,-2-26 382,4-42-420,4-1-137,0-1 0,0 0 0,1 1 1,-1-2-1,0 1 0,0 0 0,0-1 0,0 0 0,0 0 0,6-4 1,36-30-63,-33 25 44,0 0-89,0-1 0,-1 0 1,0 0-1,-1-1 0,11-16 1,-17 20 18,0 0 0,0 0 0,-1 0 0,0-1 0,-1 1 0,0-1 0,-1 0 0,1 0 0,0-17 0,-1-52 115,-3 79-41,1 0-1,0 0 1,-1-1-1,1 1 1,-1 0-1,1 0 1,0 0-1,-1 0 1,1 0-1,-1 0 1,1 0-1,0 0 1,-1 0-1,1 0 1,-1 0-1,1 0 1,0 0-1,-1 0 1,1 0-1,-1 0 1,1 1-1,0-1 0,-1 0 1,1 0-1,0 0 1,-1 1-1,1-1 1,0 0-1,-1 0 1,1 1-1,0-1 1,0 0-1,-1 1 1,1-1-1,0 0 1,0 1-1,-1-1 1,1 0-1,0 1 1,0-1-1,0 1 1,-4 19 152,0 0 0,2 1 0,0-1 0,3 39 1,0-39 61,-1-1-1,0 1 1,-2-1 0,0 1 0,-9 33 0,5-39-66,5-11-105,-1 0 1,1 0-1,0 0 1,-1 0-1,1 0 1,0 0 0,1 1-1,-1-1 1,1 0-1,-1 7 1,3-10-39,0 0 0,-1 0 0,1 0-1,0 0 1,-1 0 0,1 0 0,0 0 0,-1 0 0,1-1 0,0 1 0,-1 0 0,1-1 0,0 0 0,1 0 0,0 0-6,15-5-94,1 0 0,-1-2 1,0 0-1,-1-1 0,18-11 0,-27 14-31,-1 0 0,1-1 0,-1 1 0,0-1 0,0-1 0,-1 1 0,0-1 0,0 0 0,-1 0 0,0-1 0,7-18 0,-3-1-181,8-43-1,-5 22 283,-10 28 620,-2 21-586,0 0 0,-1 0 0,1-1 0,0 1 0,0 0-1,0 0 1,-1 0 0,1 0 0,0 0 0,0 0 0,-1 0-1,1 0 1,0 0 0,0 0 0,0 0 0,-1 0 0,1 1-1,0-1 1,0 0 0,0 0 0,-1 0 0,1 0 0,0 0-1,0 0 1,0 0 0,-1 0 0,1 1 0,0-1 0,0 0-1,0 0 1,0 0 0,0 0 0,-1 1 0,1-1 0,0 0 0,0 0-1,0 0 1,0 1 0,0-1 0,0 0 0,0 1 0,-3 3 83,0 0 0,0 1 1,0 0-1,1 0 1,-3 8-1,0 10 31,2 0 0,0 1-1,2 0 1,1 30 0,2-34-28,-2 1 1,-1-1-1,0 0 1,-2 0-1,0 0 1,-9 29-1,14-56-39,0 0 0,-1-1 0,0 1 1,0-11-1,3-23-47,0 22-21,15-86-285,-19 105 279,0-1-1,0 0 1,0 1 0,0-1-1,0 1 1,0-1 0,0 1 0,0-1-1,0 0 1,1 1 0,-1-1-1,0 1 1,0-1 0,1 1-1,-1-1 1,0 1 0,1-1 0,-1 1-1,1 0 1,-1-1 0,0 1-1,1-1 1,-1 1 0,1 0-1,-1 0 1,1-1 0,-1 1 0,1 0-1,0 0 1,-1-1 0,1 1-1,20 5-132,-15-2 129,0 1-1,-1-1 1,1 1 0,8 9 0,-12-11 5,0 0 0,-1-1-1,1 1 1,0 0 0,0-1 0,0 0 0,0 1 0,0-1-1,1 0 1,-1 0 0,0 0 0,0 0 0,1 0 0,-1-1 0,1 1-1,-1-1 1,0 0 0,1 1 0,-1-1 0,1 0 0,-1 0 0,1-1-1,-1 1 1,1 0 0,-1-1 0,0 0 0,1 1 0,-1-1-1,0 0 1,1 0 0,-1 0 0,0-1 0,0 1 0,0 0 0,0-1-1,0 0 1,0 1 0,-1-1 0,1 0 0,0 0 0,-1 0 0,0 0-1,1 0 1,-1 0 0,0 0 0,0 0 0,0-1 0,0 1 0,0 0-1,-1-1 1,1 1 0,-1-1 0,1-2 0,2-68-184,-4 52 212,5-37-1,-6 166 539,-1-37 30,3-50-399,0 0 0,-2 0-1,0 0 1,-1-1 0,-1 1 0,-12 32 0,13-47-121,1 0 0,-1 0 0,1 1 0,0-1 0,1 1 0,0 0 0,-1 9 0,38-25 641,-17 2-1033,-1-1 0,18-10 0,-24 10-818,-1 1 0,1-2 0,13-12 0,15-7-4298,-30 22 4058,11-7-2030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04.22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 19 6141,'-2'6'564,"0"-1"76,-2 4 28,2-1 20,-3-5 424,5-1-1280,0-24-1760,0 17 0,0-5-1,-2-4 1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05.02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0 196 8565,'0'0'741,"5"-22"1227,-2 13-1717,0 0-1,0 0 0,8-15 0,8-20-157,-13 16-113,-1 10 530,-3 43 171,-2-18-592,0-1-1,1 0 0,0 1 0,0-1 1,1 0-1,0 0 0,0 0 1,0 0-1,1 0 0,4 8 1,-6-12-88,1 0 0,-1-1 0,0 1 0,0 0 0,1-1 0,-1 1 0,1-1 0,-1 0 0,1 1 0,0-1 0,-1 0 0,1 0 0,0 0 0,0 0 0,0 0 0,0-1 0,0 1 0,0-1 0,0 1 0,0-1 0,0 1 0,0-1 0,0 0 0,0 0 0,0 0 0,0 0 0,0-1 0,0 1 0,0 0 0,0-1 0,0 0 0,0 1 0,0-1 0,0 0 0,3-2 0,-2 1-55,0-1 1,-1 1 0,1-1 0,0 1 0,-1-1-1,0 0 1,0 0 0,0-1 0,0 1-1,0 0 1,-1 0 0,1-1 0,0-3-1,1-3-115,0 0 0,0 0 0,1-15 0,-3-23 1012,-1 48-833,0 0 0,0 0 0,0 0 0,0 0 0,0-1 0,0 1 0,0 0 0,0 0 0,0 0 0,0 0 0,0 0 0,0 0 0,0 0 0,0 0 0,-1-1 0,1 1 0,0 0 0,0 0 0,0 0 0,0 0 0,0 0 0,0 0 0,0 0 0,0 0 0,0 0 0,0 0 0,0 0 0,0 0 0,0-1 0,0 1 0,-1 0 0,1 0 0,0 0 0,0 0 0,0 0 0,0 0 0,0 0 0,0 0 0,0 0 0,0 0 0,0 0 0,-1 0 0,1 0 0,0 0 0,0 0 0,0 0 0,0 0 0,0 0 0,0 0 0,0 0 0,0 0 0,-1 0 0,1 0 0,0 0 0,0 0 0,0 0 0,0 1 0,-8 5 265,-6 9-93,5 8 1,0 0-1,1 0 1,-5 26 0,-8 22 408,6-31 56,2 0 0,2 1 1,-11 78-1,21-108-681,0-9 84,1-1 0,0 1 0,-1 0 0,1 0 0,0 0 0,0 0 0,0 0 0,1 0 0,-1 0 0,0 0 0,2 3 0,-1-5-22,-1 1 1,1 0-1,0-1 0,0 1 1,0-1-1,0 1 0,0-1 0,0 0 1,0 1-1,0-1 0,1 0 1,-1 0-1,0 0 0,0 0 1,0 1-1,0-2 0,0 1 1,0 0-1,0 0 0,0 0 1,0 0-1,0-1 0,0 1 1,0 0-1,0-1 0,1 0 1,13-3 14,-1-1 0,0-1 0,0 0 0,-1-1 0,14-10 0,34-24-3984,-13 8-5666,-37 25 6130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6:21:35.6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05.43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 6 8665,'2'2'748,"-2"1"-12,2-1-344,8 0-1100,-10-6-1256,-10-1-1965,-1-1 1965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5:43.51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25 52 1048,'0'-52'3698,"0"81"924,-1 126 1208,-6 79-2488,10-204-2987,-2-17-94,-3-21 47,-7-10-311,8 16-20,0 0 0,0 1 0,0-1 0,0 0 0,0 1 0,0-1 0,1 0 0,-1 0 0,0 0 0,1 1 1,0-1-1,0 0 0,-1-3 0,3-20-615,0 0 0,8-31 1,-6 32-300,0 0 0,1-31 1,-5 54 860,0-1 0,0 1 1,0 0-1,0 0 0,-1 0 1,1 0-1,0-1 0,0 1 1,-1 0-1,1 0 0,-1 0 1,1 0-1,-2-2 0,2 2 73,-1 1-1,1 0 0,-1-1 0,1 1 1,-1 0-1,1-1 0,-1 1 1,0 0-1,1 0 0,-1 0 0,1 0 1,-1-1-1,1 1 0,-1 0 0,0 0 1,1 0-1,-1 0 0,1 0 0,-1 0 1,0 0-1,1 1 0,-1-1 1,1 0-1,-1 0 0,1 0 0,-1 1 1,1-1-1,-2 1 0,1 39 460,1-31-389,0-1 17,0-1 1,0 1-1,1-1 1,0 0-1,0 1 1,4 12-1,-4-18-64,0 0-1,0 0 0,0 0 0,1 0 0,-1 0 0,1-1 0,-1 1 0,1 0 0,-1-1 0,1 0 0,0 1 1,0-1-1,0 0 0,0 0 0,0 0 0,0 0 0,0 0 0,0 0 0,0-1 0,0 1 0,1-1 0,-1 1 1,0-1-1,0 0 0,1 0 0,-1 0 0,3 0 0,4-1 10,-1 0-1,1 0 1,-1-1 0,0 0 0,1 0-1,-1-1 1,0 0 0,0-1-1,-1 0 1,1 0 0,-1 0-1,0-1 1,0 0 0,0 0 0,-1-1-1,9-9 1,-8 7-45,0 0-1,0-1 1,-1 0 0,0 0-1,-1 0 1,0 0 0,0-1 0,-1 0-1,0 0 1,-1 0 0,0-1-1,2-19 1,-3-41 387,-2 70-255,-2 14 92,-13 32 251,2 1-1,3 1 1,1 0-1,2 0 0,0 50 1,6-70-235,0-16-91,1-1 0,0 1 0,3 20 0,-3-31-126,1 1 0,0 0 0,-1-1 0,1 1 0,0-1 0,-1 1-1,1-1 1,0 0 0,0 1 0,0-1 0,-1 0 0,1 1 0,0-1 0,0 0-1,0 0 1,0 0 0,0 0 0,-1 0 0,1 0 0,0 0 0,0 0-1,0 0 1,0 0 0,0 0 0,-1 0 0,1-1 0,0 1 0,0 0-1,1-1 1,27-9 3,-7-2-155,-1-1 0,-1-1 0,0 0 0,19-19-1,1-1-396,-20 19 245,-1-1 0,-1-1 1,0-1-1,-2-1 0,17-22 1,-29 31 311,0 0 1,0 0-1,-1-1 1,0 1 0,-1-1-1,0 0 1,-1 0-1,0 0 1,0 0 0,-3-18-1,2 16 180,0 12-165,1 0 0,-1 0 0,0 0-1,0 0 1,0-1 0,-1 1 0,1 0-1,0 0 1,0 1 0,0-1 0,-1 0-1,1 0 1,-1 0 0,1 0 0,-1 0-1,1 0 1,-1 0 0,1 0 0,-1 1 0,0-1-1,1 0 1,-1 0 0,0 1 0,0-1-1,1 0 1,-1 1 0,0-1 0,0 1-1,0-1 1,0 1 0,0 0 0,0-1-1,-2 1 1,2 0-1,1 0 0,-1 0 0,0 1 0,0-1 0,0 0 0,0 1 0,0-1 0,0 1 0,0-1-1,1 1 1,-1-1 0,0 1 0,0-1 0,1 1 0,-1 0 0,0 0 0,1-1 0,-1 1 0,1 0 0,-1 0 0,1 0 0,-1-1-1,1 1 1,-1 0 0,1 0 0,0 0 0,0 0 0,-1 0 0,1 0 0,0 0 0,0 0 0,0 0 0,0 0 0,0 0 0,0 0 0,1 1-1,-3 16 172,0 0 0,-1 0 0,-1 0 0,-1 0 0,0 0 0,-16 32 0,12-29 102,1 2 0,0-1-1,-7 39 1,14-48-147,-1 0 1,-1 0 0,-1 0 0,0 0 0,0-1 0,-9 17-1,13-29-154,0 1 0,-1-1-1,1 1 1,-1-1 0,1 1-1,0-1 1,-1 1 0,1-1-1,0 1 1,-1-1 0,1 1-1,0-1 1,0 1 0,0 0-1,0-1 1,-1 1 0,1-1-1,0 1 1,0 0 0,0-1-1,0 1 1,0-1 0,0 1-1,1 0 1,-1-1 0,0 1-1,0 0 1,0-1 0,1 1-1,-1 0 1,2 0-12,-1-1 0,0 0 0,0 0 0,0 0-1,0 0 1,0 0 0,1 0 0,-1 0 0,0 0 0,0-1 0,0 1 0,0 0-1,0-1 1,3 0 0,48-25-373,-47 23 369,4-2-60,0-1 0,0 0-1,-1 0 1,1-1 0,-1 0 0,-1-1-1,0 1 1,0-1 0,10-15 0,-15 19 52,0 1 0,0-1 0,0-1 0,0 1 0,0 0 0,-1 0 0,0 0 0,0-1 0,0 1 0,-1-1 0,1 1 0,-1-1 1,0 1-1,0-1 0,-1 1 0,0 0 0,1-1 0,-1 1 0,-1 0 0,1-1 0,0 1 0,-1 0 0,0 0 0,0 0 0,-3-4 0,-22-44-12,-2-3 44,28 53-11,0 1 0,0 0 1,1 0-1,-1 0 1,0 0-1,0 0 1,0 0-1,0 1 1,0-1-1,0 0 1,-1 0-1,1 1 1,0-1-1,0 0 1,0 1-1,-1-1 0,1 1 1,0 0-1,-1-1 1,1 1-1,0 0 1,-1 0-1,1 0 1,0 0-1,-1 0 1,1 0-1,0 0 1,-1 1-1,1-1 0,0 0 1,-1 1-1,1-1 1,0 1-1,0-1 1,-1 1-1,1 0 1,0-1-1,0 1 1,0 0-1,0 0 1,0 0-1,0 0 0,0 0 1,0 0-1,0 0 1,1 0-1,-1 0 1,0 0-1,1 1 1,-1-1-1,1 0 1,-1 0-1,1 1 1,0-1-1,-1 0 0,1 1 1,0-1-1,0 0 1,0 1-1,0-1 1,0 0-1,0 1 1,0-1-1,0 0 1,1 1-1,-1-1 1,1 0-1,0 3 1,0-1 1,0 1 1,1-1 0,-1 1 0,1-1 0,0 0 0,0 0-1,0 0 1,0 0 0,1 0 0,-1 0 0,1-1 0,0 1-1,-1-1 1,1 0 0,6 4 0,-4-3-3,1-1 1,0 1-1,0-1 0,0 0 0,0-1 1,0 1-1,1-1 0,10 0 1,-4-1-33,0 0 1,0-1 0,-1 0-1,1-1 1,0-1 0,-1 0 0,1-1-1,20-9 1,-16 5-52,-10 5 16,0 0-1,0 0 0,0-1 1,7-5-1,-13 7 49,1 1 0,-1-1 0,1 1 0,-1-1 0,1 1 0,-1-1 0,0 0 0,0 0 0,0 0 0,0 1 0,0-1 0,0 0 0,-1 0 0,1 0 0,0-1 0,-1 1 0,0 0 0,1 0 0,-1-3 0,0-57 97,-3 58 259,-4 9-126,-3 11 98,2 40 268,-1 71-1,6-67 143,-3 8 764,6-67-1481,1-1 0,-1 1 1,1-1-1,-1 0 1,1 1-1,-1-1 1,1 0-1,0 1 0,-1-1 1,1 0-1,-1 0 1,1 1-1,0-1 1,-1 0-1,1 0 1,0 0-1,-1 0 0,1 0 1,0 0-1,-1 0 1,1 0-1,-1 0 1,1 0-1,0-1 1,-1 1-1,1 0 0,0-1 1,23-4-117,-23 5 111,22-6-114,-2-1-1,1-1 1,-1-1 0,0-1 0,-1-1 0,0-1-1,0-1 1,-2 0 0,0-1 0,0-1 0,-1-1-1,-1-1 1,21-26 0,-35 38 107,1-1 0,-1 1 0,0 0 0,0-1 0,0 1 0,-1-1 0,0 1 0,0-1 0,0-9 0,-3-53-66,1 65 70,1 1 1,-1 0-1,0 0 0,1 0 1,-1 0-1,0 0 0,0 0 1,0 0-1,0 0 0,-1 0 1,1 0-1,-1 1 0,1-1 1,-1 0-1,1 1 0,-1-1 1,0 1-1,0 0 0,0 0 1,1 0-1,-1-1 0,-1 2 1,1-1-1,0 0 0,-3 0 0,1-1-11,-1 1-1,0 0 1,0 0-1,0 1 1,0-1-1,0 1 1,0 0-1,1 0 1,-1 1-1,0 0 0,-6 1 1,7 0 3,1-1 0,-1 2 0,0-1 1,0 0-1,1 1 0,0-1 0,-1 1 0,1 0 0,0 0 1,0 1-1,1-1 0,-1 1 0,1-1 0,-1 1 0,1 0 1,0 0-1,1 0 0,-1 0 0,1 0 0,-2 4 0,0 6 27,-1-1 0,2 1 0,-1 0 0,1 27-1,2-5 65,-2-10 231,2 0 0,1 0 0,1-1 0,2 1-1,11 46 1,-14-70-272,-1-1 0,1 1 0,0 0 0,0-1 0,0 1-1,0 0 1,0-1 0,0 1 0,0-1 0,1 1-1,-1-1 1,0 0 0,1 0 0,-1 1 0,1-1 0,0 0-1,-1 0 1,1 0 0,3 1 0,-1-1-3,-1-1 0,1 1-1,0-1 1,-1 1 0,1-1 0,0 0 0,-1-1 0,1 1 0,6-2-1,2-1-31,0-1-1,0 0 0,0-1 0,-1-1 0,12-6 1,31-17-1899,-39 23-255,-1-2 1,0 1 0,0-2 0,-1 0 0,16-14 0,0-5-2415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5:44.54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200 0 3840,'2'6'569,"-1"-1"0,0 1 0,-1-1 0,1 1 0,-1 0-1,0-1 1,0 1 0,-2 7 0,1 0 202,-17 142 3510,3-40-2573,-7 36-292,-66 241 1,69-318-1068,-19 111 691,38-185-1083,0 1 0,-1-1 0,1 0 0,0 0 0,0 1 0,0-1 0,0 0 0,0 0 0,0 1 0,-1-1 0,1 0 0,0 1 0,0-1 0,0 0 0,0 1 0,0-1 0,0 0 0,0 1 0,0-1 0,0 0 0,1 0 0,-1 1 0,0-1 0,0 0 0,0 1 0,0-1 0,0 0 0,0 0 0,1 1 0,-1-1 0,0 0 0,0 0 0,0 1 0,1-1 0,-1 0 0,0 0 0,0 0 0,1 1 0,-1-1 0,0 0 0,0 0 0,1 0 0,-1 0 0,0 0 0,1 0 0,-1 0 0,0 1 0,0-1 0,1 0 0,-1 0 0,0 0 0,1 0 0,-1 0 0,0 0 0,1-1 0,0 1-302,0 0-1,0-1 1,0 1-1,0-1 1,0 1-1,-1-1 1,1 0-1,0 1 1,0-1-1,-1 0 1,1 0 0,0 1-1,-1-1 1,1 0-1,-1 0 1,1 0-1,-1 0 1,1 0-1,0-1 1,5-20-3195,-1-11-1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15.9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0 172 1348,'0'0'1596,"16"16"7364,-19 19-6593,7 108-1258,-4-142-1106,0 0 1,1 0-1,-1 0 0,0 0 1,1 0-1,-1-1 0,1 1 1,-1 0-1,1 0 0,-1 0 0,1-1 1,0 1-1,-1 0 0,1 0 1,0-1-1,-1 1 0,1-1 1,0 1-1,0-1 0,0 1 1,0-1-1,0 1 0,0-1 0,-1 0 1,1 1-1,0-1 0,0 0 1,0 0-1,0 0 0,0 0 1,0 0-1,0 0 0,0 0 1,0 0-1,0 0 0,1 0 0,41-6 19,-39 5-21,2-1-1,0 1-1,-1-1 0,1-1 0,0 1 0,-1-1 0,0 0 0,0 0 0,0 0 0,0-1 0,0 0 1,0 0-1,-1 0 0,0-1 0,4-5 0,5-8-154,0-1 0,14-31 0,-2 5-448,-17 33 338,0-1 0,-1 0 0,-1 0 0,0 0 0,0-1 1,-1 0-1,-1 0 0,-1 0 0,0 0 0,0-1 0,0-21 0,-4 35 282,1 1 0,0-1 0,-1 1 1,1-1-1,-1 1 0,1-1 0,-1 1 0,1 0 0,-1-1 0,0 1 0,1 0 1,-1-1-1,1 1 0,-1 0 0,0 0 0,1 0 0,-1-1 0,0 1 1,1 0-1,-1 0 0,0 0 0,1 0 0,-1 0 0,0 0 0,1 0 0,-1 0 1,0 1-1,1-1 0,-1 0 0,0 0 0,1 0 0,-1 1 0,1-1 0,-1 0 1,1 1-1,-1-1 0,0 1 0,1-1 0,-1 0 0,1 1 0,0-1 1,-1 1-1,1-1 0,-1 1 0,1 0 0,0-1 0,-1 1 0,1 1 0,0 67 675,2-24-445,-2 0 1,-2-1-1,-2 1 1,-11 49-1,14-91-213,0 0 0,0 0-1,1 0 1,-1 0 0,1 0 0,0 1-1,0-1 1,0 0 0,0 0-1,0 0 1,0 0 0,2 5-1,-2-8-23,1 1 0,-1-1-1,0 1 1,1-1 0,-1 0-1,0 1 1,1-1 0,-1 1-1,1-1 1,-1 0 0,1 1-1,-1-1 1,1 0 0,-1 1-1,1-1 1,-1 0 0,1 0-1,-1 0 1,1 1 0,0-1-1,-1 0 1,1 0-1,-1 0 1,2 0 0,23-8 88,-11-1-203,1-1 0,-1-1 0,-1 0 1,0-1-1,0 0 0,-1-1 0,14-20 0,33-33-1149,-46 54 960,-1-1-1,0 0 1,11-18-1,-19 26 268,-1 0 0,0 0 1,-1-1-1,0 1 0,1-1 0,-2 1 0,1-1 1,-1 0-1,0 1 0,0-1 0,0 0 1,-1 0-1,0-7 0,1-4 135,-1-12 146,0 28-231,0 0 0,0 1-1,0-1 1,0 1 0,-1-1 0,1 1 0,0-1-1,0 1 1,0-1 0,-1 1 0,1-1 0,0 1 0,-1-1-1,1 1 1,0 0 0,-1-1 0,1 1 0,-1-1-1,1 1 1,-1 0 0,1 0 0,-1-1 0,1 1 0,-1 0-1,1 0 1,-1-1 0,1 1 0,-1 0 0,1 0-1,-1 0 1,1 0 0,-1 0 0,0 0 0,1 0 0,-1 0-1,1 0 1,-1 0 0,1 0 0,-1 0 0,0 1-1,-1-1-1,1 1 0,0 0 0,0-1-1,0 1 1,0 0 0,0 0-1,0 0 1,0 0 0,0 0-1,0 0 1,0 0 0,0 0-1,0 1 1,1-1 0,-1 0-1,1 0 1,-1 1 0,1-1 0,-1 0-1,1 1 1,0-1 0,-1 0-1,1 3 1,-4 37 170,4-31-121,-2 173 1173,3-97-241,-1-85-989,0-1-1,0 1 1,0 0-1,0 0 1,0 0-1,0-1 1,1 1-1,-1 0 1,0 0-1,0 0 1,1-1-1,-1 1 1,1 0-1,-1 0 1,0-1-1,1 1 1,-1 0-1,1-1 0,0 1 1,-1-1-1,1 1 1,-1-1-1,1 1 1,0-1-1,0 1 1,-1-1-1,2 1 1,1 0 1,-1-1 0,1 1 0,0-1 1,-1 1-1,1-1 0,-1 0 0,1 0 0,0 0 1,2-1-1,7-1 14,0-1 0,21-8 0,-9 2-81,-2-2 0,1-1 1,-2 0-1,1-2 0,-2 0 0,0-1 1,-1-1-1,0-1 0,31-38 0,-46 50 18,0-1-1,0 0 0,-1 0 1,0-1-1,0 1 0,0-1 1,-1 1-1,0-1 0,2-9 0,-2-3 63,0 0 0,-2-22 0,0 34 33,-3 8-16,0 1 1,0 0-1,1 1 0,-1-1 0,0 0 0,1 1 0,0 0 0,-4 4 0,-2 12 26,1 0 0,0 1 0,2 0 1,0 0-1,1 0 0,1 0 0,0 28 0,1-20-37,-2 0-1,0 0 1,-9 28 0,-2 3 41,16-95 72,-2 26-135,1-1 0,1 1 0,-1-1 0,2 1 0,3-19 0,6 2-48,25-48 1,-35 74 28,1 0 1,-1 0-1,0 0 0,1 0 1,-1 0-1,1 0 1,-1 0-1,1 0 0,0 1 1,-1-1-1,1 1 1,0-1-1,-1 1 0,1-1 1,0 1-1,-1 0 1,1 0-1,0 0 0,0 0 1,-1 0-1,1 1 0,3 0 1,39 8-158,-40-7 103,1-1 0,0 0-1,-1 0 1,1 0 0,0 0-1,0-1 1,0 0 0,0 0-1,-1 0 1,1-1 0,0 0-1,0 0 1,0 0 0,5-2-1,-7 1-15,1 0-1,-1 0 1,0 0 0,0 0-1,0 0 1,0 0-1,0-1 1,-1 0-1,1 0 1,-1 1-1,0-1 1,1-1 0,-1 1-1,-1 0 1,1 0-1,0-1 1,-1 1-1,2-5 1,3-16 193,0 1 1,-1-1-1,1-26 0,-7 91 109,-1 0-1,-3 0 1,-1 0-1,-2-1 1,-26 77-1,26-81 74,8-36-274,-1 1 0,1 0 1,0-1-1,0 1 0,0 0 0,0 0 0,0-1 0,0 1 0,0 0 0,0 0 0,0-1 0,0 1 0,0 0 0,0 0 0,1-1 0,-1 1 0,0 0 0,0-1 0,1 1 0,-1 0 0,1-1 0,-1 1 0,1-1 0,-1 1 0,1 0 0,-1-1 0,1 1 0,-1-1 0,1 1 0,-1-1 0,1 0 0,0 1 0,-1-1 0,1 0 0,0 1 0,-1-1 0,1 0 0,0 0 0,0 0 1,0 1-1,10-2 104,0 0 1,-1 0-1,1-1 1,0 0 0,-1-1-1,0 0 1,0-1-1,0 0 1,13-7 0,28-22-1978,-7-6-4229,-30 25 2671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16.36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 0 4088,'-2'10'352,"2"-3"-88,0-2-428,0-17-744,0 8 0,0-2 0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17.2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1 184 5877,'0'0'970,"17"-8"3596,-14-2-4414,0-1 0,-1 0 0,-1 0 0,1-19 0,-1 17-49,0 0 0,1 0 0,4-16 0,-5 22-93,0 5 4,-1-1 1,1 1 0,0-1-1,0 0 1,0 1-1,0-1 1,0 1-1,1 0 1,1-4 0,-1 8 42,-1 0 0,0 0 0,-1 0 1,1 0-1,0 0 0,-1 0 0,1 0 1,-1 0-1,1 3 0,1 10 103,1 0 0,0 0 0,1-1 0,6 16-1,-8-26-136,0-1 1,0 1-1,0-1 0,0 1 0,0-1 0,1 0 0,-1 0 0,1 0 0,4 4 0,-5-6-25,-1 0 1,1 0-1,0 0 1,0 0-1,0-1 1,-1 1-1,1 0 1,0-1-1,0 1 0,0-1 1,0 0-1,0 1 1,0-1-1,0 0 1,0 0-1,0 0 1,0-1-1,0 1 1,3-1-1,-2 0-34,-1 0 0,1 0 0,-1-1 0,1 1 0,-1-1 0,0 1 0,0-1 0,0 0 0,0 0 0,0 1 0,0-2 0,0 1 0,-1 0 0,1 0 0,-1 0 0,1-1 0,-1 1 0,0-1 0,0 1 0,0-1 0,-1 1 0,1-1 0,0-4 0,2-6-68,-2 0 1,1 0 0,-2-18-1,0 28 138,-1 3 9,0 0 1,0 0-1,0 0 1,0 0-1,0 0 0,0 0 1,0 1-1,0-1 1,0 0-1,0 0 0,0 1 1,0-1-1,0 1 1,0-1-1,-1 1 1,-1 3 25,0-1 0,0 0 0,1 1 0,0-1 0,-1 1 0,1 0 0,1-1 1,-1 1-1,0 0 0,1 0 0,0 1 0,-1 6 0,-5 59 464,4-31-158,-28 116 808,18-101-876,11-43-192,0 1 1,1 0-1,1 21 1,1-15 185,0-17-274,0-1-1,0 1 1,0-1 0,0 1 0,1-1 0,-1 1 0,0-1 0,0 0 0,1 0 0,-1 0 0,0 0 0,1 0 0,-1 0-1,0 0 1,0 0 0,1 0 0,-1-1 0,2 0 0,25-6-17,0-1 1,-1-1-1,0-1 1,38-22-1,-61 31-207,-1-1 0,0 0 0,0 0 0,-1 0 0,1 0 0,0-1 0,-1 1 0,1-1 0,-1 0 0,0 0 0,0 1 0,0-1 0,0-1 0,0 1 0,1-5 0,16-24-4615,-12 19 1340,-5 6-1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18.48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0 944,'4'0'-188,"-4"4"0,0-2 0,5-1 0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21.13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124 132 1080,'0'0'3136,"4"2"42,12 8-1418,-14-6-1529,0 0 1,-1 0-1,1 1 0,-1-1 1,0 0-1,0 1 0,-1-1 1,1 1-1,-1 8 0,-6 47 552,1-16-323,2-11-331,-2 0 0,-2-1 0,0 1-1,-3-2 1,-16 42 0,-17 58 73,9 31 61,33-160-258,-6 31 37,7-32-41,0-1-1,0 1 0,0-1 0,-1 1 1,1 0-1,0-1 0,0 1 1,0-1-1,0 1 0,0 0 1,1-1-1,-1 1 0,0-1 0,0 1 1,0 0-1,0-1 0,1 1 1,-1-1-1,0 1 0,1-1 0,-1 1 1,0-1-1,1 1 0,-1-1 1,0 1-1,1-1 0,-1 0 0,1 1 1,-1-1-1,1 0 0,-1 1 1,1-1-1,-1 0 0,1 1 1,0-1-1,-1 0 0,1 0 0,-1 0 1,1 0-1,0 1 0,39-3 129,0-2 0,43-10 0,-44 7 63,1 1 0,44 0-1,329-5 1116,-367 4-1203,-40 5-67,0 0 0,0 1 0,1 0 0,-1 0 0,0 0-1,1 1 1,-1 0 0,1 0 0,10 3 0,-16-3-14,1 1 0,-1 0 1,1 0-1,-1 0 0,0 0 1,1 0-1,-1 0 0,0 0 1,0 0-1,0 1 0,0-1 0,0 0 1,0 1-1,0-1 0,1 3 1,-2-2-2,1-1 1,-1 0 0,1 0-1,0 1 1,-1-1 0,1 0-1,0 0 1,0 0 0,0 0-1,0 0 1,0 0 0,0-1-1,0 1 1,0 0 0,0 0-1,0-1 1,0 1 0,0 0-1,1-1 1,-1 1 0,0-1-1,0 0 1,1 1 0,-1-1-1,0 0 1,3 0 0,37 0 788,-41-14-378,-5-136 1008,1-42-763,6 154-772,1 1-1,2-1 1,11-42 0,2-14-62,-15 69 106,1 1 0,2 0 0,0 0 0,16-37 0,-4 1-52,-65 63 467,-10 7 763,-1-3 0,-65 0 1,88-5-935,1 2 0,-1 1 0,-34 10 1,34-7 441,0-1 1,0-2 0,-38 1-1,-8-11 527,44 2-1041,-53 3 1,81 0-138,0 1 1,-1 0-1,1 1 0,0 0 0,0 1 0,0 0 0,0 0 0,1 1 1,-1 0-1,-12 8 0,12 2-616,10-15 581,-1 1 0,0 0 0,0 0 0,0 0 0,0 0 0,0 0 0,1 0 0,-1 0 0,0 0 0,0 0 0,0 0 0,0 0 0,1 0 0,-1 0 0,0 0 0,0 0 0,0 0 0,0 0 0,0 1 0,1-1 0,-1 0 0,0 0 0,0 0 0,0 0 0,0 0 0,0 0 0,0 0 0,1 0 0,-1 0 0,0 1 0,0-1 0,0 0 0,0 0 0,0 0 0,0 0 0,0 0 0,0 0 0,0 1 0,0-1 0,0 0 0,0 0 0,0 0 0,0 0 0,0 1-1,0-1 1,0 0 0,0 0 0,0 0 0,0 0 0,0 0 0,0 1 0,0-1 0,0 0 0,0 0 0,0 0 0,0 0 0,0 0 0,0 1 0,0-1 0,0 0 0,0 0 0,0 0 0,-1 0 0,1 0 0,0 0 0,0 0 0,0 1 0,45-26-14415,-27 10 9456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07.4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1 402 1280,'0'0'538,"2"18"9100,7-19-9169,-1 0-1,1-1 1,-1-1 0,14-5 0,-5 2-305,-2 1-242,0 0 1,-1-2-1,1 1 1,-2-2-1,1 0 1,17-13-1,-24 14-80,1 0 0,-1 0-1,0-1 1,0 0 0,-1 0-1,0 0 1,0-1 0,-1 0-1,0 0 1,6-18 0,-8 17 107,5-10-116,-2 0 0,0-1 0,3-26 0,-8 43 149,0 0-1,-1-1 0,1 1 0,-1 0 1,0-1-1,-1 1 0,1-1 0,-1 1 1,0 0-1,0-1 0,0 1 0,0 0 1,-1 0-1,0 0 0,0 0 0,0 0 1,0 0-1,-1 1 0,1-1 1,-1 1-1,0-1 0,-4-3 0,2 4 79,0 1-1,0 0 1,0 0-1,0 0 0,0 1 1,0 0-1,-1 0 1,1 0-1,0 0 0,-1 1 1,1 0-1,0 0 1,-11 2-1,-4-2 461,19 1-485,0 0 0,0 1 1,0-1-1,0 0 1,0 0-1,0 1 0,1-1 1,-1 1-1,0-1 0,1 0 1,-1 1-1,1-1 1,-1 1-1,1-1 0,0 1 1,-1 0-1,1-1 0,0 3 1,-1 2 42,-19 140 417,3-18-282,-21 27 51,13-63 99,25-91-356,-1-1 1,1 1-1,0 0 0,0-1 0,-1 1 0,1 0 0,0-1 0,0 1 0,0 0 1,0-1-1,-1 1 0,1 0 0,0-1 0,0 1 0,0 0 0,1 0 0,-1-1 1,0 1-1,0 0 0,0-1 0,0 1 0,1 0 0,-1-1 0,0 1 0,1-1 1,-1 1-1,0 0 0,1-1 0,-1 1 0,1-1 0,-1 1 0,1-1 0,-1 1 1,1-1-1,-1 0 0,1 1 0,0-1 0,-1 1 0,1-1 0,30-4 95,-26 3-124,39-11-1060,73-31 1,35-30-6060,-111 51 4629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09.07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327 202 3716,'-8'54'2932,"0"-26"2921,7-40-5805,1 0-1,-2 0 1,1 0 0,-2 0-1,0 0 1,0 0-1,-6-12 1,-1 2 18,-1 0 1,-20-29-1,14 29 38,13 18-60,1 0-1,0 0 1,0 0 0,0-1 0,1 1-1,-4-9 1,5 11-18,1 1-1,-1 0 0,0 0 1,1 0-1,-1-1 0,0 1 1,0 0-1,0 0 0,0 0 1,0 1-1,0-1 0,0 0 1,0 0-1,0 0 0,0 1 1,0-1-1,-1 0 1,1 1-1,0-1 0,0 1 1,-1 0-1,1-1 0,0 1 1,-1 0-1,1 0 0,0 0 1,-1 0-1,1 0 0,0 0 1,-1 0-1,1 0 0,0 1 1,-1-1-1,1 0 0,0 1 1,0-1-1,-1 1 1,1 0-1,0-1 0,0 1 1,0 0-1,0 0 0,0-1 1,0 1-1,0 0 0,0 0 1,-2 2-1,0 3-4,-1 0 1,1 0-1,0 0 0,0 1 1,1-1-1,0 1 1,0-1-1,-1 11 0,-4 58 77,6-65-87,-2 37 55,-2 0 0,-15 67-1,19-113-67,1 0 1,-1-1-1,1 1 0,0 0 1,-1 0-1,1-1 0,0 1 1,0 0-1,0 0 0,0 0 1,-1 0-1,1-1 0,0 1 1,0 0-1,1 0 0,-1 0 1,0 0-1,0-1 0,0 1 1,0 0-1,1 0 0,-1 0 1,0-1-1,1 1 0,-1 0 1,1-1-1,-1 1 0,1 0 1,0 1-1,1-2-9,0 0 0,1 0-1,-1 0 1,0 0 0,0 0 0,0 0 0,0 0-1,0-1 1,0 1 0,3-2 0,0 1-1,12-3-168,-1-1 0,0 0-1,0-1 1,-1-1 0,0-1 0,0 0 0,0-1 0,-1 0 0,20-18 0,-31 24 97,1-1 0,-1 0 0,-1 0 1,1 0-1,0 0 0,-1-1 0,0 1 0,0-1 0,0 1 1,-1-1-1,1 0 0,-1 1 0,1-10 0,-1-6 259,0 1 0,-3-25 0,1 7 1167,-1 36-1247,0 1 0,0 0 1,0 0-1,0 0 0,0 0 0,0 0 1,0 0-1,0 0 0,0 1 1,0-1-1,0 1 0,0-1 1,0 1-1,0 0 0,-1 1 0,-1 3-60,1 0 0,0 0 0,1 0 1,-1 0-1,1 1 0,0-1 0,0 1 0,0-1 0,1 1 0,0 0 0,0 0 0,0 6 0,-4 15-4,-7 22-3,2-6-10,-1 0 0,-30 70-1,35-101-15,-24 48-6,4 2 0,2 0 0,-21 84 0,37-101 43,8-45-38,-1 0 0,1 0 0,-1 1 0,1-1 0,0 0 0,-1 0 0,1 0 0,-1 0 0,1 0 0,0 0 0,-1 0 0,1 0 0,-1 0 0,1 0 0,0 0 0,-1 0 0,1 0 0,-1 0 0,1-1 0,0 1 0,-1 0 0,1 0 0,-1 0 0,1 0 0,0-1 0,-1 1 0,1 0 0,0 0 0,-1-1 0,1 1 0,0 0 0,0-1 0,-1 1 0,1 0 0,0-1 0,0 1 0,-1-1 0,-11-14-17,10 7-2,-1 0-1,1 0 0,0 0 0,0 0 0,1-1 0,0 1 0,1-1 0,0 1 0,0-1 0,1 1 0,0-1 0,1 1 0,-1 0 0,2 0 0,-1 0 0,1 0 0,0 0 0,1 0 0,0 1 0,0-1 1,0 1-1,1 0 0,0 0 0,1 1 0,6-7 0,23-17-143,-13 12-1380,0-2 1,23-26 0,-35 34-276,0 1 0,18-15-1,-2 3-907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20T04:15:51.86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09.46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 0 1960,'0'2'168,"-4"0"36,4 1 16,0 1-4,0-2-44,0 3-1420,0-3 688,4 0 0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10.28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21 148 4184,'-4'0'6705,"3"-1"-6515,0 0 0,0 1 0,0-1 0,0 0 0,0 0 0,1 1 0,-1-1 0,0 0 0,0 0 0,1 0 0,-1 0 0,1 0 0,-1 0 1,1 0-1,-1 0 0,1 0 0,0 0 0,-1 0 0,1-1 0,0 1 0,0 0 0,0 0 0,0-2 0,-4-30-353,6-11 22,1 27 21,-3 17 118,0 0 0,0 0 1,0 0-1,0 0 0,0 0 1,0 0-1,0 0 0,0 1 1,0-1-1,0 0 0,1 0 1,-1 0-1,0 0 0,0 0 1,0 0-1,0 0 0,0 0 0,0 0 1,0 0-1,0 0 0,0 0 1,0 0-1,1 0 0,-1 0 1,0 0-1,0 0 0,0 0 1,0 0-1,0 0 0,0 0 1,0 0-1,0 0 0,0-1 0,0 1 1,0 0-1,0 0 0,1 0 1,-1 0-1,0 0 0,0 0 1,0 0-1,0 0 0,0 0 1,0 0-1,0 0 0,0 0 0,0 0 1,0 0-1,0-1 0,0 1 1,0 0-1,3 7 38,0-1 1,0 0-1,1 0 0,0 0 0,0 0 1,7 7-1,-10-12-73,0 1 1,0-1-1,0 0 1,0 1-1,1-1 1,-1 0 0,0 0-1,1 0 1,-1 0-1,1 0 1,0 0-1,-1 0 1,1-1-1,0 1 1,-1-1-1,1 1 1,0-1-1,0 1 1,-1-1-1,1 0 1,0 0-1,0 0 1,0 0-1,-1 0 1,1 0-1,0-1 1,0 1-1,-1-1 1,1 1-1,2-2 1,-2-3 11,-1 0 0,1-1 1,-1 1-1,0-1 0,-1 0 1,1-10-1,-1-26 716,-2 62-365,-1 1 1,0 0 0,-10 28-1,-6 34 120,15-60-58,-2-1 0,-14 38 0,-4 12 689,24-72-1060,0 1 1,0 0-1,-1-1 1,1 1-1,0-1 1,0 1-1,0-1 1,0 1-1,0 0 1,0-1-1,0 1 1,0-1-1,0 1 1,0-1-1,0 1 1,0 0-1,0-1 1,1 1-1,-1-1 1,0 1-1,0-1 1,1 1-1,-1-1 1,0 1-1,1-1 0,-1 1 1,0-1-1,1 1 1,-1-1-1,1 0 1,-1 1-1,1-1 1,-1 0-1,1 1 1,-1-1-1,1 0 1,-1 1-1,2-1 1,1 1 4,-1-1 1,1 0-1,0 0 1,0 0-1,0 0 1,0-1-1,-1 1 1,1-1-1,3 0 0,9-4-5,-1 0-1,21-10 1,54-33-2153,-32 15-5139,-46 26 3903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10.69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34 0 3880,'-3'9'592,"-1"2"192,-2 2 49,-2 0 7,6-4-148,-1-7-800,1-2-1392,0 0-1,2-5 1,-4-5 0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28.17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99 13 2032,'0'4'107,"0"27"905,5 37 0,-4-57-588,1 0 1,1 0-1,0-1 1,1 1 0,0-1-1,10 19 1,-8-20 355,-3-10-138,-3-18 113,0-1-819,1 10 88,10-141 1218,-12 150-1222,1 0 0,-1-1-1,0 1 1,1 0 0,-1 1-1,0-1 1,0 0 0,0 0-1,1 0 1,-1 0 0,0 1-1,0-1 1,0 0-1,0 1 1,0-1 0,-1 1-1,1-1 1,0 1 0,0-1-1,0 1 1,0 0 0,0 0-1,-1 0 1,1-1 0,0 1-1,0 0 1,0 1 0,-2-1-1,-39 1 377,40 0-348,0-1 1,-1 1-1,1 0 0,0 0 1,0 0-1,0 0 1,0 0-1,0 0 1,0 0-1,0 1 0,0-1 1,0 1-1,1-1 1,-1 1-1,1 0 1,-1 0-1,1 0 0,-1 0 1,1 0-1,0 0 1,0 0-1,0 0 0,0 0 1,1 0-1,-1 1 1,0-1-1,1 3 1,-2 7 118,1 0 0,0 1 1,1-1-1,2 15 1,0 4-16,-2 32 23,-3-1-1,-3 0 1,-14 66-1,18-120-155,-1 1 22,1 1 1,0-1-1,1 0 0,0 1 0,0-1 1,1 1-1,2 13 0,-2-22-25,1-1 1,0 1-1,-1 0 0,1-1 1,0 1-1,0 0 0,0-1 1,-1 1-1,1-1 0,0 0 1,0 1-1,0-1 0,0 0 1,0 1-1,0-1 0,0 0 1,0 0-1,0 0 0,0 0 1,0 0-1,1 0 0,29-1 178,-22 1-135,5-1-87,1 0 0,0 0-1,-1-1 1,1-1 0,-1-1 0,25-9 0,-26 7-469,1 0 0,-1-1 0,-1-1 0,1 0 0,-1 0 0,18-19 0,53-48-6519,-63 56 4628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28.97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123 73 1308,'-7'-30'590,"6"25"-367,0 0 0,0 0 0,0 0-1,-1 0 1,-3-7 0,5 12-132,0-1 1,-1 1-1,1 0 0,0 0 1,0-1-1,0 1 0,-1 0 1,1-1-1,0 1 0,0 0 1,-1 0-1,1-1 0,0 1 1,-1 0-1,1 0 0,0 0 1,-1 0-1,1-1 0,0 1 1,-1 0-1,1 0 0,0 0 1,-1 0-1,1 0 0,0 0 1,-1 0-1,1 0 1,0 0-1,-1 0 0,1 0 1,0 0-1,-1 0 0,1 0 1,0 0-1,-1 1 0,1-1 1,0 0-1,-1 0 0,1 0 1,0 0-1,-1 1 0,1-1 1,0 0-1,0 0 0,-1 1 1,1-1-1,0 0 0,0 0 1,-1 1-1,1-1 0,0 0 1,0 1-1,0-1 0,0 0 1,0 1-1,-1-1 0,1 1 1,-9 19 1891,-27 193 1414,1 29-2765,27-172-577,7-32-96,1-38 41,0-32-154,4 10-37,0 1 0,1-1 0,1 2 1,15-36-1,4-14-299,-18 46 348,4-15-190,19-41-1,-24 66 291,0 2 0,1-1 0,1 1 0,0 0 0,1 0 0,18-18 0,26-16-6,-49 43 59,0 0-1,1 0 1,-1 0 0,0 1-1,1 0 1,0 0-1,-1 0 1,1 0 0,0 1-1,0 0 1,8-1 0,-11 2 6,0 1-1,0 0 1,-1 0 0,1 0 0,0 0 0,-1 0-1,1 0 1,0 0 0,-1 1 0,0-1 0,1 1-1,-1-1 1,0 1 0,0-1 0,1 1 0,-1 0-1,-1 0 1,3 3 0,14 34-3471,-16-35 2807,1 13-3107,-4-11 1554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29.55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37 904,'7'-5'385,"0"1"0,1 0 0,0 0 0,0 0-1,0 1 1,0 0 0,14-2 0,-9 1 944,-9 12 2223,-3 18-2916,-1-21-225,0 178 4355,28-201-4004,-8 5-955,93-67-2766,-90 61-564,24-26-1,-34 29 908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30.36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91 32 1512,'-6'-9'-1404,"-12"-14"7912,9 24-1932,0 13-2659,6-2-1598,1 1 0,0-1 0,1 1 1,1-1-1,-1 1 0,4 22 0,-1 7-1,-1-18-103,-2 0 0,0 0 0,-1-1 0,-2 1 0,0-1 0,-14 40 0,18-61-173,-12 34 453,11-34-447,0 1 1,1-1 0,0 0-1,-1 0 1,1 1 0,0-1-1,0 0 1,0 1 0,0-1-1,0 0 1,1 1-1,-1-1 1,2 3 0,2-3-25,1-1 1,0 0 0,0 0 0,-1-1 0,1 1-1,0-1 1,0 0 0,-1 0 0,10-2 0,-8 2-9,-3 0-23,0 0 0,0-1 0,0 1 0,0-1 0,0 1 0,-1-1 1,1 0-1,0 0 0,0 0 0,0 0 0,-1-1 0,1 1 0,0-1 1,-1 0-1,0 0 0,1 0 0,-1 0 0,3-3 0,0-2-77,-1-1-1,0 1 1,0-1-1,-1 1 1,4-14-1,2-5-81,-1-1-1,-1 0 1,-2-1-1,4-50 1,-8 64 164,0 5 9,0 1-1,-1 0 0,0 0 0,-2-10 0,2 16-5,0 1 0,-1-1 0,1 1 0,0-1 0,-1 1 0,0-1 0,1 1 0,-1 0 0,0-1 0,1 1-1,-1 0 1,0-1 0,0 1 0,0 0 0,0 0 0,0 0 0,-1 0 0,1 0 0,0 0 0,0 0 0,-1 0 0,1 1 0,0-1 0,-1 0 0,1 1 0,-1-1 0,-2 0 0,-62-6-3224,66 7 3066,0 1 0,0-1 0,0 0 0,-1 0 0,1 0 0,0 0 1,0 0-1,-2 2-1569,2-1 1569,0-1 0,0 0 0,0 0 1,0 0-1,0 1 0,0-1 0,0 0 0,0 0 0,0 1 0,0-1 1,0 0-1,0 0 0,0 0 0,0 1 0,0-1 0,0 0 0,0 0 0,0 1 1,0-1-1,1 0 0,-1 0 0,0 0 0,0 1 0,0-1 0,2 1-1254,2 7-1430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31.3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0 351 4688,'1'1'77,"-1"-1"-1,0 1 0,1-1 0,-1 1 1,0-1-1,1 0 0,-1 1 1,1-1-1,-1 0 0,0 1 0,1-1 1,-1 0-1,1 0 0,-1 0 0,1 1 1,-1-1-1,1 0 0,-1 0 0,1 0 1,-1 0-1,1 0 0,0 0 0,-1 0 1,1 0-1,-1 0 0,1 0 0,-1 0 1,1 0-1,-1 0 0,1 0 0,-1-1 1,1 1-1,19-5 1466,-12 0-959,-1-1 0,1 0 0,-1 0 0,9-12 0,-12 13-470,1-1-1,0 1 1,1 0-1,-1 0 1,1 1-1,0 0 1,0 0-1,0 0 1,7-3-1,-12 7-97,0 0 0,-1 0 1,1 0-1,0 1 0,-1-1 0,1 0 0,-1 0 0,1 0 0,0 0 1,-1 1-1,1-1 0,0 0 0,-1 1 0,1-1 0,-1 0 0,1 1 1,-1-1-1,1 1 0,-1-1 0,1 1 0,-1-1 0,0 1 0,1-1 1,-1 1-1,1-1 0,-1 1 0,0-1 0,0 1 0,1 0 0,-1-1 0,0 1 1,0 0-1,0-1 0,0 1 0,0 0 0,0-1 0,0 1 0,0-1 1,0 1-1,0 1 0,1 36 370,-1-32-282,-6 95 1260,6-101-1348,0 0 0,0 1 0,0-1 0,0 0 0,0 1 0,0-1 0,0 0 0,1 0 0,-1 1 0,0-1 0,0 0 0,0 1 0,0-1 0,0 0 0,1 0 0,-1 1 0,0-1 0,0 0 0,1 0 0,-1 1 0,0-1 0,0 0 0,1 0 0,-1 0 0,0 0 0,0 1 0,1-1 0,-1 0 0,0 0 0,1 0 0,-1 0 0,0 0 0,1 0 0,-1 0 0,0 0 0,1 0 0,18-3 153,15-11-157,-22 6-120,-1 0 0,0 0 0,0-2 0,-1 1 0,0-1 0,0-1 0,-1 0-1,0 0 1,7-14 0,-3 3-314,0-2 0,-1 0 1,16-47-1,-25 61 438,-1-1 1,-1 0 0,0 0 0,0 0 0,-1 0-1,0 1 1,-1-1 0,-2-11 0,-1-32 874,-4 94-94,2 76-592,-5 170 1425,33-306-1106,3-2-783,30-19-1,-35 27-1069,-1-1 0,0-1-1,17-18 1,-13 11-1558,-6 6 0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33.26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82 63 1488,'5'-10'4423,"-5"11"-4175,0 0 0,1 1 0,-1-1 0,0 1 0,0-1 0,0 0 0,0 1 0,0-1 0,0 1 0,0-1 0,-1 1 0,1-1 0,0 0 0,-1 1 0,0 1 0,-12 30 1025,8-20-944,0 0 1,0 1-1,2 0 1,-1-1-1,2 1 0,-2 14 1,2 5 389,-1-1 1,-14 59-1,13-76-518,-1 3 184,1 1 1,0-1-1,-1 25 1,7-42-358,0-1 1,0 1 0,0-1-1,0 0 1,-1 1-1,1-1 1,0 0-1,0 0 1,0-1 0,0 1-1,0 0 1,2-1-1,-1 1 11,3-1-35,-1 0-1,1 0 1,-1 0-1,0 0 1,1-1-1,-1 0 1,0 0-1,0-1 1,0 1 0,0-1-1,0 0 1,-1 0-1,1-1 1,-1 1-1,0-1 1,0 0-1,0 0 1,-1 0 0,1-1-1,-1 1 1,3-7-1,-2 3-34,0 0 0,-1 0-1,0-1 1,0 1 0,-1-1-1,0 1 1,-1-1 0,1 0-1,-2 0 1,1 0 0,-1 0 0,-3-16-1,2 22 32,0 0 0,0 0 1,0 0-1,0 1 0,-1-1 0,1 0 0,-1 1 0,0 0 0,0-1 0,0 1 0,0 0 0,0 0 1,0 0-1,-1 0 0,1 0 0,-1 0 0,1 1 0,-1-1 0,0 1 0,-5-2 0,1 0 28,-1 0-1,0 1 0,0 0 0,0 0 0,0 1 1,-15-1-1,23 2-21,28 4 10,-14-3-34,0-1 0,-1 0-1,1-1 1,-1 0 0,1-1 0,-1-1-1,1 0 1,-1-1 0,0 0 0,-1-1-1,1-1 1,-1 0 0,0 0 0,0-1 0,-1-1-1,0 0 1,12-11 0,138-119-923,-159 136 906,0 1 0,0 0 0,0-1 1,0 1-1,0 0 0,1 0 1,-1 0-1,0 0 0,1 0 0,-1 1 1,0-1-1,1 1 0,-1-1 1,1 1-1,-1 0 0,4 0 0,-6 25 46,-1-9 9,-1-1 0,-1 0 0,-1 1 0,0-1 0,-1-1 0,0 1 0,-11 18 0,-6 20 129,-24 82 1001,45-139-1102,1 0 0,-1 0 0,1-1 0,0 1 0,1 0 0,0-8 0,0 9-65,0 1-1,1-1 1,-1 1 0,0-1-1,1 1 1,-1 0-1,1-1 1,0 1 0,0 0-1,0 0 1,0 1 0,0-1-1,0 0 1,0 1 0,1-1-1,-1 1 1,0-1-1,1 1 1,0 0 0,-1 0-1,1 0 1,-1 1 0,1-1-1,0 1 1,0-1 0,-1 1-1,6 0 1,-7 1 36,0 0 0,-1 0 0,1 1 0,-1-1 0,1 0 0,-1 0 0,1 1 0,-1-1 0,0 0 0,1 0 1,-1 1-1,0-1 0,0 0 0,0 1 0,0-1 0,0 0 0,0 1 0,-1 1 0,1 2 39,1 60 456,1-26-141,-3 0 0,-4 41 0,1-64-308,-1 0 1,0-1 0,-1 0-1,-1 1 1,0-2 0,-1 1-1,-1-1 1,0-1 0,-12 14-1,8-9-33,0 0 1,1 1-1,-17 39 0,29-57-34,-1 1 0,1-1-1,0 0 1,0 0 0,-1 0-1,1 0 1,-1 0 0,1 0-1,-1 0 1,1 0 0,-1 0-1,0 0 1,0 0 0,1 0-1,-1 0 1,0 0 0,0-1 0,0 1-1,0 0 1,-2 1 0,3-3 0,-1 0 1,0 1-1,1-1 1,-1 1-1,1-1 0,-1 0 1,1 0-1,-1 1 1,1-1-1,-1 0 1,1 0-1,0 1 1,-1-1-1,1 0 1,0 0-1,0 0 1,-1 0-1,1 0 1,0-1-1,-4-55-4,3 41-59,1-1 1,1 1 0,1 0-1,0 0 1,1 0-1,1 0 1,0 1 0,1-1-1,1 1 1,0 0 0,1 0-1,1 1 1,12-19-1,25-27-511,3 1-1,2 3 1,62-54-1,-93 94-28,-14 13 314,0 0-1,-1-1 1,0 0-1,0 1 1,0-2-1,5-5 1,-3-6-823,6-10-1251,4 15-2478,-8 8 1998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36.22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62 20 384,'1'-20'5041,"-2"29"-3146,-13 60 97,9-49-1406,-5 36 0,7 62 126,3-73-582,-10 74 0,3-95-109,6-21 73,0 1-1,-1-1 0,1 1 0,1-1 0,-1 1 1,0 7-1,1-11 165,-1-3-102,0 1 1,0-1-1,0 0 0,1 0 1,-1 1-1,1-1 0,0 0 1,-1 0-1,1 0 0,1 1 1,-1-1-1,1-3 0,-1 0-5,3-39-200,2 1 0,2 0 0,2 0 0,2 1 0,29-73 0,-39 112 40,1 0 0,0 0 0,0 0 0,0 0 1,0 1-1,0-1 0,1 1 0,0-1 0,0 1 0,0 0 0,0 0 0,0 0 0,7-4 0,0 2-5,-1 0 0,1 1 0,0 0 0,14-3 0,-4 2-65,-14 4-53,-1 0 0,0 0 0,0 0 0,0-1 0,0 0 0,0 0 0,0 0 0,5-4 0,-10 6 83,0 0 0,0 0 1,0 0-1,0 0 1,0 0-1,0-1 1,0 1-1,0 0 0,1 0 1,-1 0-1,0 0 1,0-1-1,0 1 1,0 0-1,0 0 0,0 0 1,0 0-1,0-1 1,0 1-1,0 0 1,0 0-1,0 0 0,0 0 1,-1-1-1,1 1 1,0 0-1,0 0 1,0 0-1,0 0 0,0 0 1,0-1-1,0 1 1,0 0-1,0 0 0,-1 0 1,1 0-1,0 0 1,0 0-1,0 0 1,0-1-1,0 1 0,-1 0 1,1 0-1,0 0 1,0 0-1,0 0 1,0 0-1,0 0 0,-1 0 1,1 0-1,0 0 1,0 0-1,0 0 1,0 0-1,-1 0 0,1 0 1,0 0-1,0 0 1,0 0-1,0 0 1,-1 0-1,1 0 0,0 0 1,0 0-1,0 1 1,0-1-1,0 0 1,-1 0-1,1 0 0,-16 2-2332,-4 6 40,-4 4 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08T04:26:01.5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1,'0'0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38.69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1 218 4456,'0'1'206,"1"0"-1,0-1 1,-1 1-1,1 0 0,0 0 1,0-1-1,0 1 1,0-1-1,-1 1 0,1-1 1,0 1-1,0-1 0,0 0 1,0 1-1,0-1 1,0 0-1,0 0 0,0 1 1,0-1-1,0 0 1,0 0-1,1 0 0,-1 0 1,0-1-1,0 1 1,0 0-1,0 0 0,1-1 1,36-5 513,-22-1-720,-15 6 23,-1 1 0,0 0 1,1-1-1,-1 1 0,0 0 0,1-1 1,-1 1-1,0 0 0,1-1 0,-1 1 1,0 0-1,1 0 0,-1-1 0,1 1 1,-1 0-1,1 0 0,-1 0 0,1 0 1,-1 0-1,0 0 0,1 0 0,-1 0 1,1 0-1,-1 0 0,1 0 0,-1 0 1,1 0-1,-1 0 0,1 0 0,-1 0 1,1 0-1,-1 1 0,0-1 0,1 0 1,-1 0-1,1 0 0,-1 1 0,0-1 0,1 0 1,-1 1-1,0-1 0,1 0 0,-1 1 1,0-1-1,1 0 0,-1 1 0,0-1 1,0 1-1,1-1 0,-1 1 0,0-1 1,0 0-1,0 1 0,0-1 0,0 1 1,0-1-1,0 1 0,0-1 0,0 1 1,0-1-1,0 1 0,0-1 0,0 1 1,0-1-1,0 1 0,3 25 879,2 0-1,0 0 0,2 0 1,12 30-1,-16-47-542,3 2 108,14-9-315,-9-3-244,0 0 1,0-1 0,0 0 0,-1 0 0,1-1-1,-1 0 1,1-1 0,-1-1 0,0 1 0,0-1-1,-1-1 1,0 0 0,14-12 0,-6 3-904,0 0 0,-1-2 0,-1 0 0,-1-1 0,20-31 0,-30 42 660,-1 1 0,0-1 0,-1 0 1,1 1-1,-1-1 0,0-1 0,-1 1 0,1-11 0,-1-61 600,-2 40 1578,1 38-1762,0 1 0,0-1 0,0 0-1,0 0 1,0 1 0,0-1 0,0 0 0,0 1 0,0-1-1,-1 0 1,1 1 0,0-1 0,0 0 0,-1 1-1,1-1 1,0 0 0,-1 1 0,1-1 0,0 1-1,-1-1 1,1 1 0,-1-1 0,1 1 0,-1-1 0,1 1-1,-1-1 1,0 1 0,1-1 0,-1 1 0,0 0-1,1 0 1,-1-1 0,0 1 0,1 0 0,-1 0 0,0 0-1,1 0 1,-1-1 0,0 1 0,1 0 0,-1 0-1,0 0 1,0 1 0,1-1 0,-1 0 0,0 0-1,1 0 1,-1 0 0,0 1 0,1-1 0,-1 0 0,0 1-1,1-1 1,-1 0 0,0 1 0,-2 1 40,0 0 1,0-1-1,0 1 1,0 0-1,0 0 1,1 0-1,-1 1 1,0-1-1,1 1 1,-3 4-1,1 3 19,1 0-1,0 0 0,1 1 0,0-1 1,0 1-1,1 0 0,1 0 0,0-1 0,0 1 1,3 15-1,-1 44 556,-3-59-579,-1 0 0,0-1 0,0 1 0,-1 0 0,-1-1 0,0 0 0,0 0 0,-1 0 0,0 0-1,-8 10 1,11-16-82,0-1-1,0 1 1,0-1-1,1 1 1,0-1-1,-1 1 0,1 0 1,1 0-1,-1-1 1,0 7-1,1-9-74,14-2-187,0 0 0,-1-1 0,1-1 1,-1 0-1,1-1 0,-1 0 0,0-1 0,0 0 0,15-10 0,-10 5-325,-1-1-1,-1-1 0,0 0 1,0-1-1,23-26 1,-35 34 444,0-1 0,-1 1 1,1-1-1,-1 0 1,0 1-1,-1-1 1,1-1-1,-1 1 1,-1 0-1,1-1 1,-1 1-1,0-7 0,1-13 677,-3-46 0,-1 25 2100,2 46-2435,-2 24 503,-12 42-179,3 0-1,3 1 0,1 104 1,7-170-548,0 1 0,0 0 0,0-1 0,0 1 1,0 0-1,-1 0 0,1-1 0,1 1 0,-1 0 0,0 0 0,0-1 1,0 1-1,0 0 0,0-1 0,1 1 0,-1 0 0,0-1 0,1 1 1,-1 0-1,0-1 0,1 1 0,-1 0 0,1-1 0,-1 1 1,1-1-1,-1 1 0,1-1 0,-1 1 0,1-1 0,1 1 0,22-8-5,-19 5-26,13-6-193,0-2-1,-1 0 1,0-1-1,0-1 1,-1 0-1,-1-1 1,0-1-1,-1 0 1,0-1-1,-1-1 1,-1 0-1,-1-1 1,0 0-1,-1 0 1,-1-1-1,12-31 0,-19 42 270,-1 0 0,0 0-1,0 0 1,0 0 0,-1 0-1,0-1 1,0 1-1,-1 0 1,0 0 0,0 0-1,0 0 1,-1 0 0,-3-8-1,5 14-13,-1 1 0,1 0 0,0-1-1,0 1 1,0 0 0,0-1 0,0 1-1,0 0 1,0-1 0,0 1 0,0 0 0,-1 0-1,1-1 1,0 1 0,0 0 0,0-1-1,-1 1 1,1 0 0,0 0 0,0 0 0,-1-1-1,1 1 1,0 0 0,0 0 0,-1 0-1,1-1 1,0 1 0,-1 0 0,1 0 0,0 0-1,0 0 1,-1 0 0,1 0 0,0 0-1,-1 0 1,1 0 0,0 0 0,-1 0 0,0 0-1,-5 14 501,0 24-435,6-36-34,-6 37 137,-15 50 0,12-54 37,-9 66 0,16-18 457,3-83-693,0 1-1,-1-1 1,1 1 0,0-1-1,0 0 1,-1 0 0,1 0-1,0 1 1,0-1-1,0 0 1,-1 0 0,1 0-1,0 0 1,0 0 0,0 0-1,-1 0 1,1-1-1,0 1 1,0 0 0,0 0-1,-1-1 1,1 1 0,0 0-1,-1-1 1,2 0-1,26-10-177,9-10-520,0-1 0,-2-2 1,0-2-1,33-32 1,-64 54 631,0 0 1,-1 0-1,1-1 1,-1 1-1,0-1 0,-1 0 1,1 0-1,-1 0 1,0 0-1,0 0 0,-1 0 1,1-1-1,0-8 1,-1-3 177,0 1 1,-2-1 0,-2-18-1,0-20 293,2 34-79,-2 17 10,-2 13-92,-3 20-51,1 0 0,-5 51 0,-1 2 350,-19 58 1108,32-140-1634,0 1 1,-1 0-1,1 0 1,0 0-1,0-1 0,0 1 1,0 0-1,0 0 1,0 0-1,0-1 1,0 1-1,0 0 1,0 0-1,1 0 1,-1-1-1,0 1 1,1 0-1,-1 0 1,0-1-1,1 1 1,-1 0-1,1-1 1,-1 1-1,1 0 1,-1-1-1,2 2 1,-1-2-7,1 1 1,-1-1 0,0 1 0,1-1 0,-1 0-1,0 0 1,1 1 0,-1-1 0,1 0 0,-1 0-1,1 0 1,-1-1 0,0 1 0,2 0-1,8-3-29,-1 0-1,0-1 0,12-6 0,-18 8-12,6-3-471,0 0 0,0-1 0,-1 0 0,0-1 0,0 0 0,-1-1-1,0 0 1,0 0 0,-1 0 0,0-1 0,-1 0 0,0-1 0,9-17-1,34-54-7001,-34 38 3747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39.0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220 35 2896,'-4'-5'768,"-1"1"196,-7-1 97,-7 3 51,-4-2 12,-6 4-24,-3 4-272,5 3-712,-2-33-2108,10 41 0,2 3-1,13 3 1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41.5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1 314 1836,'0'0'159,"1"0"-1,-1 0 0,0 0 1,1 0-1,-1-1 0,1 1 1,-1 0-1,1 0 0,-1 0 1,0 0-1,1 0 0,-1 0 1,1 0-1,-1 0 0,1 0 1,-1 0-1,1 0 0,-1 1 1,0-1-1,1 0 0,-1 0 1,1 0-1,-1 0 0,0 1 1,1-1-1,-1 0 0,1 0 1,-1 1-1,0-1 0,0 0 1,1 1-1,-1-1 0,1 1 1,5 21 3135,-5 40-322,-1-34-1739,2 42 547,-2-70-1635,1-11-53,8-4-336,0 1-1,2 0 0,-1 1 1,2 0-1,16-15 1,-14 15-51,0-2 0,-1 1 0,20-31 0,-27 35 255,-1-1 0,-1 0 1,0 0-1,0 0 0,-1 0 0,0 0 0,1-21 0,-2 9 171,-2-1 0,-4-44 0,2 53 618,0 23-173,1 26-265,1 19-172,1 9 754,-12 102 0,9-151-674,0-6-32,0 0-1,1 0 1,0 0-1,0 0 0,1 1 1,0-1-1,1 0 1,-1 0-1,3 11 1,0-18-183,-1 0 0,1 0 0,0 0 0,-1-1 0,1 1 1,-1-1-1,1 1 0,-1-1 0,1 0 0,-1 0 0,0 0 0,3-2 0,-4 3-17,36-19-911,43-28-1,7-4-860,-79 47 1721,-1 0-1,0 0 1,0-1 0,-1 0-1,1 0 1,-1-1 0,0 0-1,0 0 1,-1 0 0,0-1-1,0 0 1,-1 0 0,0 0-1,0 0 1,4-10 0,-6 12 67,-1-1-1,0 0 1,0 0 0,0 1-1,0-1 1,-1 0 0,0 0 0,0 0-1,-1 1 1,0-1 0,0 0-1,0 0 1,0 1 0,-1-1 0,0 1-1,0-1 1,-1 1 0,0 0 0,1 0-1,-2 0 1,1 0 0,-6-6-1,-23-21 22,25 27 193,1-1-1,0-1 1,0 1 0,0-1-1,-6-10 1,9 16 364,2 9-454,0 10-139,5 75 1299,-11 114 1,-4-103 1785,31-104-2611,1-2-869,0-1 0,0-1-1,0-1 1,-1-1 0,0-1-1,0-1 1,27-15 0,-18 7-543,-1-1 1,-1-2-1,-1 0 0,28-28 1,-51 44 946,0 0 0,0 0 1,-1 0-1,1 0 0,-1-1 1,0 1-1,0-1 1,0 0-1,0 0 0,-1 1 1,0-1-1,1 0 0,-1 0 1,-1 0-1,1 0 0,-1-1 1,1 1-1,-1 0 0,-1-5 1,-1-6 419,-1-1 0,0 1 0,-11-28 0,9 30-123,1 1 0,1-1 0,0 0 0,0 0 0,0-13 0,0 11 831,-3 26-568,-4 26-300,0 24 359,4 1 1,1 85 0,0-84 185,0-12-142,5-50-595,11-2-111,4-2-154,-1-2-1,1 0 0,-1 0 1,0-1-1,-1-1 0,1-1 1,-1 0-1,-1 0 0,0-1 1,14-13-1,-12 9-38,-1-1 0,0 0 0,-1-1 0,-1 0 1,0-1-1,-1 0 0,15-31 0,-22 39 308,-1 0-1,1 1 1,-1-1 0,-1 0 0,1-1-1,-1 1 1,-1 0 0,1 0 0,-1 0 0,-2-9-1,2 12-23,-1 0 0,0 1 0,0-1 0,-1 0-1,0 1 1,1-1 0,-1 1 0,-1-1-1,1 1 1,-1 0 0,0 0 0,0 0 0,0 0-1,0 1 1,0-1 0,-1 1 0,-7-5 0,6 4-109,-5-3 155,0 0-1,-21-9 0,28 15-216,1 0 0,0 0 0,-1 1 0,1-1 0,-1 0 0,1 1 0,-1 0 0,1-1 0,-1 1 0,1 0 0,-1 0-1,1 0 1,-1 1 0,1-1 0,-1 1 0,1-1 0,0 1 0,-1 0 0,-4 2 0,6-1-556,-1 0 1,0 0-1,1 0 0,0 1 1,-1-1-1,1 0 0,0 1 1,0-1-1,0 1 0,1-1 0,-1 1 1,1 0-1,-1-1 0,1 1 1,0 0-1,0-1 0,0 5 1,3 6-2756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42.40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342 1 5444,'1'63'9389,"0"3"-6123,-1-29-2809,-2 0 1,-8 47 0,-19 39 794,-48 127-1,34-120-977,-3 55 122,15-54 69,30-128-457,1 0 9,-1 0 1,0 0 0,0 0-1,0 0 1,0-1-1,-1 1 1,1 0 0,-2 3-1,2-6-15,0 1 1,0-1-1,0 1 0,0-1 1,1 1-1,-1-1 0,0 0 1,0 1-1,0-1 0,0 0 1,0 0-1,0 0 0,0 1 1,0-1-1,0 0 0,0 0 1,0-1-1,0 1 0,0 0 1,0 0-1,0 0 0,0 0 1,1-1-1,-1 1 0,0-1 0,0 1 1,0 0-1,-1-2 0,-2 0 1,0-1 0,0 0 0,0 1 0,0-2 0,1 1 0,0 0-1,-1-1 1,1 1 0,0-1 0,1 0 0,-1 0 0,1 0 0,-1-1-1,1 1 1,0 0 0,1-1 0,-1 1 0,1-1 0,-1-7 0,-2-8 4,2 0 1,0 0-1,1-22 1,1 33-12,0-14 21,0-1 1,8-47-1,-6 63-24,1 0 1,-1 0 0,1 0 0,1 0 0,-1 0-1,1 1 1,1-1 0,-1 1 0,1 0 0,1 0-1,11-11 1,6-4-263,1 0 0,47-30 0,-60 44 6,1 2 0,0-1-1,1 2 1,-1-1-1,1 2 1,0 0-1,1 0 1,-1 1 0,16-1-1,21-1-3574,-17-1-4818,-24 4 4923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50.77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10 316,'2'-2'16,"-2"0"0,5-2-4,-5 3-4,2 1-80,-2 5-72,0-1 72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51.13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33 492,'0'0'12,"2"-2"4,-2 1 0,4-3 4,0 0 4,1 1 0,-1 1 0,0 0-4,0 0-4,0-2-16,0 3-12,5-3-16,-3 2-20,7 2-64,-5-2 0,-2 2 0,1 0 0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51.5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8 64,'4'-2'-12,"10"0"0,-9 0 0,3 0 0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51.8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0 127 440,'1'-2'24,"-1"0"0,1 0 0,0 0 1,-1 1-1,1-1 0,0 0 0,0 0 0,0 1 0,0-1 0,1 1 1,-1-1-1,0 1 0,1-1 0,-1 1 0,1 0 0,-1 0 1,1-1-1,0 1 0,-1 0 0,1 1 0,0-1 0,2-1 0,50-19 144,-38 16-114,49-22 23,39-12-875,-102 38 558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44.33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45 1 2212,'-13'13'7823,"11"-12"-7653,0 0 0,0 0 0,0 0 1,0 0-1,0 0 0,1 1 0,-1-1 0,0 0 0,1 1 1,-1-1-1,1 1 0,0 0 0,0 0 0,-1-1 0,1 1 1,0 0-1,1 0 0,-1 0 0,0 0 0,0 0 1,1 0-1,-1 0 0,1 0 0,0 1 0,0-1 0,-1 0 1,1 0-1,1 0 0,-1 3 0,3-2-2138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6:44.72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4912,'0'4'801,"0"1"127,0 3 64,0-1 12,0 0-44,0-3-388,16-2-976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07T04:27:52.74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 1 1260,'0'0'0,"-3"0"-12,3 2-536,-2-2 316,2 3 0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22.02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7 190 984,'-5'-4'4490,"6"15"-895,1 6-2332,-6 161 2708,7-178-3958,0-1 1,-1 1 0,1-1 0,0 0 0,0 0-1,0 0 1,0 0 0,-1 0 0,1-1-1,0 1 1,2-3 0,9-6-28,0-1 1,-1-1-1,-1 0 0,0-1 1,0-1-1,-1 1 1,-1-2-1,0 1 0,-1-2 1,7-16-1,18-22-682,-28 47 592,-1-1-1,0 1 0,0 0 0,-1-1 1,0 0-1,0 0 0,-1-1 1,0 1-1,0-1 0,-1 1 1,2-13-1,-2-32 1108,-5 70-608,-10 81-22,-13 66 364,23-149-577,1 0-1,1 1 1,0 19-1,1-30-115,1-5-41,-1 1 1,1-1-1,-1 0 0,0 1 0,1-1 0,-1 0 1,1 1-1,-1-1 0,1 0 0,-1 1 0,1-1 1,0 0-1,-1 0 0,1 0 0,-1 0 1,1 1-1,-1-1 0,1 0 0,-1 0 0,1 0 1,0 0-1,-1 0 0,1 0 0,-1-1 1,1 1-1,-1 0 0,1 0 0,0 0 0,0-1 1,22-4-64,-22 5 55,5-2-40,1 0 0,0-1-1,-1 0 1,1 0 0,-1-1 0,0 1-1,0-1 1,0-1 0,0 1 0,-1-1-1,0 0 1,7-8 0,2-6-128,-1 0 1,17-32-1,-17 27 140,-9 17 78,-1 0 1,0 0 0,0 0 0,-1-1 0,1 0 0,-2 1 0,1-1-1,-1 0 1,0 0 0,-1 0 0,0 0 0,0 0 0,-1 1-1,0-1 1,0 0 0,-1 0 0,0 0 0,0 1 0,-6-14-1,7 20 34,0 21 56,-2 0 0,0 0 1,-1 0-1,-1-1 0,-13 33 0,10-32 40,1 1-1,1 0 1,1 1-1,-3 33 1,7-45-55,0 27 371,1-36-461,0-1-1,0 1 0,1 0 0,-1 0 0,0 0 1,0 0-1,0-1 0,1 1 0,-1 0 1,0 0-1,1 0 0,-1-1 0,1 1 1,-1 0-1,1-1 0,-1 1 0,1 0 0,-1-1 1,1 1-1,0-1 0,-1 1 0,1-1 1,0 1-1,0-1 0,-1 1 0,1-1 0,0 0 1,0 1-1,-1-1 0,1 0 0,0 0 1,0 0-1,1 1 0,9-2-37,1 0 1,-1 0-1,0-1 0,0 0 0,0-1 0,-1-1 1,1 1-1,15-9 0,40-26-5270,-25 17-1410,-23 11 3343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22.38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 19 4136,'-3'6'560,"1"-1"48,0-1-31,0 2-277,2-12-488,0-11-1009,0 12 1,2-1 0,2 1 0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22.73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114 1 1416,'-2'42'8082,"-2"2"-3835,-38 162-1898,17-120-1632,15-57-629,2 1-1,1 0 1,1 0 0,-3 57 0,22-113-5405,5-2-643,-7 8 2979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23.4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1 167 1736,'0'-9'763,"1"0"1,0 0-1,0 0 0,1 0 0,0 0 0,1 0 1,6-14-1,-7 18-471,1 0 1,-1 0-1,1 0 1,1 1-1,-1-1 1,1 1-1,-1-1 1,1 1 0,0 1-1,1-1 1,-1 0-1,1 1 1,7-4-1,-2 1-316,-8 4 112,1 1-1,-1 0 1,1-1-1,-1 1 1,1 0 0,-1 0-1,1 0 1,-1 1-1,5-1 1,-7 1-62,1 0 0,-1 0 0,0 0 0,1 0 0,-1 0 0,1 0 0,-1 0 0,1 1 0,-1-1 0,1 0 0,-1 0 0,1 1 0,-1-1 0,0 0 0,1 1 0,-1-1 1,0 0-1,1 1 0,-1-1 0,0 0 0,1 1 0,-1 0 0,4 20 434,-4-1-181,-1 0 1,-1-1-1,-1 1 1,-1-1-1,-11 36 1,-35 138 2364,49-187-2640,-1 18 1151,2-23-1139,0-1 0,0 1 0,1-1-1,-1 1 1,0-1 0,1 1 0,-1-1 0,0 0-1,1 1 1,-1-1 0,1 1 0,-1-1 0,1 0-1,-1 1 1,1-1 0,-1 0 0,1 0 0,-1 1-1,1-1 1,-1 0 0,1 0 0,-1 0 0,1 0-1,0 0 1,-1 0 0,1 1 0,-1-1 0,1-1-1,-1 1 1,1 0 0,0 0 0,-1 0 0,1 0-1,-1 0 1,1 0 0,-1-1 0,2 1-1,19-5-1139,-1-1 0,1 0 0,25-13 0,22-14-5215,-48 22 3539,-2 3-341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23.76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 1 4112,'0'5'788,"0"3"133,0-1 75,0 2 20,0-3-56,0-3-620,0-19-2164,-2 12 0,-2 1-1,-6-5 1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26.23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80 10 816,'-6'-10'2605,"5"22"969,-4 7-2878,2 1 1,1 0 0,0 0 0,1 0-1,3 31 1,-1-3 145,-4 33 146,-3 0-1,-32 144 0,31-176-492,2 1 0,2 87 0,3-111-397,0-25-101,1-1 0,0 1 0,0-1 0,-1 1 0,1-1 0,0 1 0,0-1 0,0 0 0,0 1 0,0-1 0,-1 0 0,1 0 0,0 0 0,0 1 0,0-1 0,0 0 0,0 0 0,0 0 0,0 0 0,1-1 0,29 1 66,-23 0-18,170 1 1157,269-7 184,-225 3-885,-139 3 67,-94 1-192,-16 1-1438,4-7-4123,13-1-2007,2 0 3595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28.03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 6 832,'0'0'38,"0"0"0,-1 0 0,1 1 0,0-1 1,0 0-1,0 0 0,0 0 0,0 1 0,0-1 0,0 0 0,0 0 0,0 0 0,-1 0 1,1 1-1,0-1 0,0 0 0,0 0 0,0 0 0,-1 0 0,1 0 0,0 1 0,0-1 0,0 0 1,-1 0-1,1 0 0,0 0 0,0 0 0,0 0 0,-1 0 0,1 0 0,0 0 0,0 0 0,0 0 1,-1 0-1,1 0 0,0 0 0,0 0 0,0 0 0,-1 0 0,1 0 0,0 0 0,0 0 0,0 0 1,-1-1-1,1 1 0,0 0 0,0 0 0,0 0 0,0 0 0,-1 0 0,1 0 0,0-1 0,0 1 1,2 10 565,2 2 970,16-9-408,414-4 2232,-291-11-3212,-34 1-94,-47 2 390,-62 18 2331,-5 31-2309,-5-14-201,7-19-208,0 0 0,1 0 0,-1 1 0,2-1 0,-1 0 1,1 1-1,-1 10 0,10 419 4144,-6-259-3268,-3-91 297,0-84-1240,0 0 0,0 1 0,0-1-1,0 0 1,0 0 0,-1 0-1,1 0 1,-1 0 0,0 0 0,0-1-1,0 1 1,0-1 0,-1 1 0,1-1-1,-1 0 1,1 0 0,-5 3 0,6-4-142,1-1 0,0 0 0,0 0 0,-1 0 0,1 1 0,0-1 0,-1 0 0,1 0 0,0 0 0,-1 0 0,1 0 0,0 1 0,-1-1 0,1 0 0,0 0 0,-1 0 0,1 0 0,0 0 0,-1 0 0,1 0 0,0 0 0,-1 0 0,1 0 0,0-1 0,-1 1 0,1 0 0,0 0 0,-1 0 0,1 0 0,0 0 0,-1-1 0,1 1 0,-7-7-5370,2-3 1316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37.24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1 285 1316,'0'16'11206,"2"8"-7587,2 59-4471,-3-83 853,0 1-1,0-1 1,0 0 0,0 1 0,0-1 0,0 0 0,0 0 0,1 0 0,-1 0 0,0 0-1,0 0 1,0 0 0,0 0 0,0 0 0,0-1 0,2 1 0,-2-1-1,7 0-65,1-1 0,-1-1-1,0 0 1,0 0 0,0-1 0,0 0 0,0 0-1,-1-1 1,0 0 0,10-8 0,-4 2-216,-1 0 1,-1-2 0,0 1-1,14-22 1,-19 22 203,-1 1 0,-1-1 0,0 0-1,0 0 1,-2 0 0,1 0 0,1-26-1,1-1 72,-3 19-2,0 0-1,-2-27 1,0 22 183,-2 17 161,-1 12-21,-3 18-99,-6 278 2144,12-300-2359,0 1 0,-1 0-1,1 0 1,0 0 0,0 0 0,0-1-1,0 1 1,0 0 0,1 0 0,-1 0-1,0 0 1,0 0 0,1-1 0,-1 1-1,0 0 1,1 0 0,-1-1 0,1 1-1,-1 0 1,1 0 0,-1-1 0,1 1-1,-1-1 1,1 1 0,0 0 0,-1-1-1,1 1 1,1 0 0,24-3-246,-20 0 205,6-1-105,0 0 1,0-1-1,-1 0 1,1-1-1,-1 0 1,0-1-1,12-9 1,-18 12 71,0 0 0,-1-1 1,1 0-1,-1 0 1,0 0-1,0 0 1,0-1-1,-1 0 1,0 0-1,0 0 0,0 0 1,0 0-1,-1 0 1,0-1-1,0 1 1,0-1-1,1-6 1,5-163 776,-9 177-660,-1 0 1,0 1-1,1-1 1,0 1 0,0-1-1,0 1 1,0 0-1,0-1 1,0 5 0,-35 196 1737,34-176-1109,0-1-1,1 1 1,6 44-1,-4-70-642,0 0 0,0 0 0,-1 0 0,2 0 0,-1-1 0,0 1 0,0 0 0,0-1-1,0 1 1,0-1 0,0 1 0,1-1 0,-1 0 0,0 1 0,0-1 0,1 0 0,-1 0 0,0 0 0,1 0 0,-1 0 0,0 0 0,0 0-1,1 0 1,1-1 0,36-4 211,-21 0-579,-1 0-1,1-2 1,-1 1-1,19-12 0,-8 2-3740,39-29 0,-47 30 755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37.63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23 5889,'0'7'804,"0"2"136,0 0 72,0-1 36,0-5 860,2-3-1964,-2-33-2252,0 26 0,0-2-1,5 0 1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38.0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88 41 696,'0'-36'1795,"0"32"1875,0 22 43,-7 155 1269,0-108-3874,-30 126 0,26-146-788,2 0 1,2 1-1,2 0 1,0 51-1,17-118-3582,11-65-5885,-14 54 6018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07T04:27:53.50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3 1152,'2'0'472,"3"-3"-148,-5 6 72,0-1 560,6-2 64,-6-2 36,5 2-1084,0 0-356,0 4-1600,-5 1 992,0-3 0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38.7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0 246 2164,'1'-7'427,"-1"1"0,1-1 0,1 0 1,-1 1-1,1 0 0,0-1 0,0 1 0,1 0 0,0 0 0,0 1 0,1-1 0,6-9 0,7-5 518,38-36 0,-15 17-631,-35 34-284,0 1 0,0-1 0,0 2 1,1-1-1,-1 0 0,1 1 0,0 0 1,0 1-1,0-1 0,7-1 0,-12 4 3,-1 0-1,1-1 1,-1 1-1,0 0 1,1 0 0,-1 0-1,0 0 1,1 0-1,-1 0 1,0 0-1,1 1 1,-1-1-1,0 0 1,1 0-1,-1 0 1,1 0 0,-1 0-1,0 0 1,0 1-1,1-1 1,-1 0-1,0 0 1,1 0-1,-1 1 1,0-1-1,0 0 1,1 1 0,-1-1-1,0 0 1,0 0-1,0 1 1,1-1-1,-1 0 1,0 1-1,0-1 1,0 0-1,0 1 1,4 23 765,-7 25 378,-16 42 690,-1 19-4,18-97-1615,-7 93 2359,11-106-2577,0 0 1,0 1-1,1-1 1,-1 0-1,0 0 1,0 0-1,0-1 1,1 1-1,-1-1 1,0 1-1,0-1 1,4-1-1,4-2-843,0 0 1,0-1-1,0 0 0,-1 0 0,1-1 1,-1-1-1,-1 0 0,1 0 0,-1 0 0,8-10 1,-13 13 165,-2 3 321,0 0-1,1-1 1,-1 1 0,0 0 0,0-1 0,1 1 0,-1 0 0,0 0 0,1 0-1,0 0 1,-1 0 0,1 1 0,-1-1 0,1 0 0,0 1 0,-1-1 0,1 1 0,3-1-1,0 5-1972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39.12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1704,'0'4'684,"2"4"164,-2-3 124,0 2 132,2 1 41,-2-3-9,0-1-248,2-4-928,2 0-1648,-4-4-1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39.4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4008,'0'9'632,"2"6"193,-2 2 123,0 6 116,0 0 92,2-1 68,-2-4 32,0 2 20,0 0-8,0 1-564,9-7-1384,-7-6-2056,2-5 0,0-6 0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40.42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1 249 3932,'0'1'188,"0"0"0,0-1 0,-1 1-1,1 0 1,1 0 0,-1-1 0,0 1-1,0 0 1,0 0 0,0-1 0,0 1-1,1 0 1,-1-1 0,0 1-1,1 0 1,-1 0 0,0-1 0,1 1-1,-1-1 1,1 1 0,-1-1 0,1 1-1,-1 0 1,1-1 0,0 0 0,-1 1-1,1-1 1,-1 1 0,1-1 0,0 0-1,0 1 1,26-2 3758,-21 0-4299,10-1 399,0-2 0,0 0 0,0 0-1,-1-2 1,0 0 0,0 0 0,23-15 0,-31 16-192,1 0 0,-1 0 0,0 0 0,0-1 0,0 0 0,-1-1 0,0 0 0,-1 0 0,1 0 0,-1 0 0,-1-1 0,1 0 0,-1 0 0,0 0 0,3-12 0,-6 15 95,0-1 0,0 0 0,0 0 0,-1 0 1,0 1-1,0-1 0,0 0 0,-2-12 0,1 17 77,1-1 0,-1 1-1,1-1 1,-1 1 0,1-1 0,-1 1-1,0-1 1,0 1 0,0-1 0,0 1-1,0 0 1,0 0 0,0-1 0,0 1-1,-1 0 1,1 0 0,0 0 0,-1 0-1,1 0 1,0 1 0,-1-1-1,1 0 1,-1 1 0,1-1 0,-1 1-1,0-1 1,1 1 0,-1 0 0,0 0-1,1 0 1,-1 0 0,0 0 0,1 0-1,-4 0 1,3 1-4,0 0-1,0 0 1,1 0 0,-1 0 0,0 0-1,1 0 1,-1 0 0,0 0-1,1 0 1,0 1 0,-1-1 0,1 1-1,0-1 1,0 1 0,-1 0-1,1-1 1,0 1 0,1 0-1,-2 2 1,-15 41 197,15-38-179,-8 28 323,2 0-1,1 1 0,-2 41 0,4 108 3015,5-184-3330,0 0 0,0 0 0,0 0 0,0 0 0,0 0 0,0 0 0,1 0 0,-1 0 0,0 0 0,1 0 0,-1 0 0,1 0 0,-1-1 0,1 1-1,0 0 1,-1 0 0,1 0 0,0-1 0,-1 1 0,1 0 0,0-1 0,0 1 0,0-1 0,0 1 0,-1-1 0,1 1 0,0-1 0,0 1 0,0-1 0,0 0 0,0 0 0,0 0-1,0 1 1,0-1 0,0 0 0,0 0 0,0 0 0,0 0 0,0 0 0,0-1 0,0 1 0,0 0 0,0 0 0,1-1 0,9-2 49,0 0 0,-1 0 1,13-6-1,-14 5 5,32-13-1321,45-27 1,32-31-10190,-98 60 8272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41.82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177 162 2132,'1'67'4798,"0"-16"3103,-1-52-7623,-3-35-135,-9 0-613,-25-53-1,10 26-8,25 58 445,-1 0 0,1 0 0,-1 1 0,0-1 0,-8-8 1,1 0 79,10 13-51,-1 0 1,1-1-1,0 1 1,0 0 0,-1-1-1,1 1 1,0 0 0,-1 0-1,1-1 1,0 1-1,-1 0 1,1 0 0,0 0-1,-1-1 1,1 1 0,0 0-1,-1 0 1,1 0-1,0 0 1,-1 0 0,1 0-1,-1 0 1,1 0 0,0 0-1,-1 0 1,1 0-1,-1 0 1,1 0 0,0 0-1,-1 0 1,1 1 0,0-1-1,-1 0 1,1 0-1,0 0 1,-1 1 0,-13 14-50,-4 21 120,11-12 158,3 1 1,0-1 0,1 1 0,1 0 0,1-1 0,4 36 0,-1-23 646,-6 65 1,4-102-864,0 17 656,1-17-667,0 0 0,0 0 0,0 0 0,0 0 1,0 0-1,0 0 0,0-1 0,0 1 1,0 0-1,-1-1 0,1 1 0,0 0 0,0-1 1,0 1-1,0-1 0,0 1 0,0-2 1,24-12-543,-1-1 1,-1-1 0,-1-1-1,0-1 1,-1-1 0,30-36-1,-47 51 481,-1 1 62,0 0 0,-1 0 0,1-1 0,-1 1 0,1-1 0,-1 1 0,0-1 1,-1 0-1,1 0 0,-1 0 0,1 0 0,-1 0 0,0 0 0,-1 0 0,1 0 0,-1-1 0,0-6 0,-4-7 242,4 18-229,0 0 1,0-1-1,0 1 1,-1 0 0,1 0-1,0 0 1,-1-1 0,1 1-1,0 0 1,0 0-1,-1 0 1,1 0 0,0 0-1,-1 0 1,1 0 0,0-1-1,-1 1 1,1 0 0,0 0-1,0 0 1,-1 0-1,1 0 1,0 1 0,-1-1-1,1 0 1,0 0 0,-1 0-1,1 0 1,0 0-1,-1 1 1,-1 0 27,0 0 0,0 1 1,1-1-1,-1 1 0,0 0 0,1-1 0,-1 1 0,1 0 1,0 0-1,0 0 0,0 0 0,-2 3 0,-4 16 187,1 0 0,1 0 0,-4 37-1,-2 10 152,-57 174 422,29-114-664,27-78-18,11-50-111,1 1 0,-1-1 0,1 1 0,-1-1 0,1 0 1,-1 1-1,1-1 0,-1 0 0,0 1 0,1-1 0,-1 0 0,1 1 0,-1-1 0,0 0 0,1 0 0,-1 0 0,0 0 0,0 0 0,1 0 0,-1 0 0,0 0 0,1 0 0,-1 0 0,0 0 0,1 0 0,-1 0 1,0-1-1,1 1 0,-1 0 0,1 0 0,-1-1 0,0 1 0,1 0 0,-1-1 0,0 0 0,-1 0 3,1 1 0,-1-1 0,1 0 0,-1 0 0,1 0 0,-1-1 0,1 1 0,0 0 0,0 0 0,-1-1 0,1 1 1,-1-3-1,0-4 14,1 0-1,0 1 1,0-1 0,1 0 0,0 1 0,0-1 0,1 0 0,0 0 0,0 1 0,1-1 0,0 1 0,0-1 0,1 1 0,0 0 0,0 0 0,1 0-1,0 0 1,7-9 0,7-7 19,1 1 1,1 1-1,34-28 0,-25 25-666,-18 15-471,1-1 0,-2 0-1,11-12 1,-15 16 19,0 0-1,0 0 1,1 0-1,10-6 1,-9 6 2,14-10-2155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42.17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5204,'0'4'685,"0"0"51,0 1 0,0 2-104,4-5-424,4-7-1848,-3 5-1,-1-2 1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42.97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28 206 7005,'0'0'876,"-25"-9"6670,24 1-7463,0 0 1,0 0-1,1-1 1,0 1-1,1 0 1,0 0-1,0 0 1,0 0-1,1 0 1,3-8-1,6-12-1120,17-34 0,-27 60 1015,-1 2 25,0-1-1,0 1 0,0-1 0,1 1 1,-1 0-1,0-1 0,0 1 1,0 0-1,1-1 0,-1 1 0,0 0 1,0-1-1,1 1 0,-1 0 1,0-1-1,1 1 0,-1 0 0,0 0 1,1-1-1,-1 1 0,0 0 1,1 0-1,-1 0 0,1 0 0,-1-1 1,0 1-1,1 0 0,-1 0 1,1 0-1,-1 0 0,1 0 0,-1 0 1,0 0-1,2 0 0,10 13 271,4 23 140,-15-35-421,30 66 368,-27-60-342,-4-6-17,0-1-1,0 1 1,1-1-1,-1 1 1,0-1 0,1 1-1,-1-1 1,0 1-1,1-1 1,-1 1-1,0-1 1,1 1 0,-1-1-1,1 0 1,-1 1-1,1-1 1,-1 0-1,1 0 1,-1 1-1,1-1 1,-1 0 0,1 0-1,-1 0 1,1 1-1,0-1 1,-1 0-1,1 0 1,-1 0-1,1 0 1,0 0 0,-1 0-1,1 0 1,-1 0-1,1-1 1,-1 1-1,2 0 1,2 0-5,-2 0-4,1 0 1,-1 0-1,0 0 0,0 0 1,0 0-1,1-1 0,-1 1 1,0-1-1,0 1 0,0-1 0,0 0 1,0 0-1,0 0 0,0 0 1,0 0-1,0 0 0,0 0 1,-1-1-1,1 1 0,0-1 1,-1 1-1,1-1 0,-1 0 0,0 0 1,0 1-1,1-1 0,-1 0 1,1-3-1,0-3 20,0 0-1,-1 0 1,0 0 0,0 0-1,-1 0 1,0-12-1,-1 6 102,-13 40 283,-14 51 771,-20 95-1,36-132-289,-30 74-1,9-31 240,32-79-934,0 1 1,0-1 0,0 1-1,1 0 1,-1 0 0,2 6-1,-1-4 466,22-7-48,-6-2-679,0-1-1,0 0 0,0-2 0,29-11 1,59-31-4377,-83 36 2755,-13 8 642,-1-1 1,0 0 0,0-1 0,0 0 0,-1 0 0,1 0 0,5-7 0,7-8-3175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43.33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 1 3412,'0'2'-680,"-2"0"-680,-7-2 680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51.83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40 184 1096,'-1'0'102,"-1"0"-1,1 0 0,0 0 1,-1 1-1,1-1 1,-1 1-1,1-1 0,0 1 1,0-1-1,-1 1 1,1 0-1,0-1 1,0 1-1,0 0 0,0 0 1,0 0-1,0 0 1,0 0-1,0 0 1,0 0-1,0 0 0,0 0 1,1 1-1,-1-1 1,0 0-1,1 1 1,-1-1-1,1 0 0,0 1 1,-1-1-1,1 0 1,0 1-1,0 2 1,-8 18 4105,10-37 238,-1 10-4465,-1-1 0,1 1 0,0-1 0,1 1-1,-1 0 1,4-7 0,3-1-73,0 0 0,1 1 0,1 0 0,0 1-1,1 0 1,0 1 0,1 0 0,-1 0 0,2 1 0,0 1 0,0 0 0,0 1 0,1 0 0,25-8 0,-19 6 24,-15 7 66,0-1 0,1 1 0,-1 0-1,0 1 1,1-1 0,-1 1 0,1 0 0,11 0-1,-16 3 14,0 0 0,0 0 0,0 0-1,0 0 1,0 0 0,-1 0 0,1 0-1,0 0 1,-1 1 0,0-1-1,0 0 1,0 0 0,0 0 0,0 5-1,0 2 25,2 1 1,-1 0 0,0 0 0,-1 0 1,0 0-1,0 0 0,-1 0 0,-1 0 0,0-1 1,0 1-1,-1 0 0,0-1 0,0 1 0,-1-1 1,0 0-1,-12 17 0,-7 16 167,18-31-69,0 0 0,-1-1 0,-8 11 0,-2-6 152,12-15-125,7-11-109,-1 8-56,1 1 0,-1-1-1,0 0 1,1 1 0,-1-1 0,1 1-1,0 0 1,-1-1 0,1 2 0,0-1-1,1 0 1,4-2 0,46-16 8,-42 16 1,-11 3 12,1 0 1,-1 0 0,1 1-1,0-1 1,-1 0-1,1 1 1,0 0-1,0-1 1,-1 1 0,1 0-1,0 0 1,0 0-1,-1 0 1,1 0-1,0 0 1,0 1-1,-1-1 1,1 0 0,0 1-1,0 0 1,-1-1-1,1 1 1,-1 0-1,1 0 1,-1 0-1,1 0 1,-1 0 0,3 2-1,-2 1 59,0 0 1,0 1-1,0-1 0,0 1 0,-1-1 1,0 1-1,0 0 0,0-1 0,0 10 1,11 130 1368,-12-122-1272,0-1-1,-1 1 1,-2 0-1,-7 33 1,7-44-135,-1-1 1,0 0-1,0 1 0,-1-1 1,-1-1-1,1 1 0,-2-1 1,-11 15-1,14-20-20,-1 1 0,1-1 0,-1 0 0,1-1-1,-1 1 1,0-1 0,0 0 0,-1 0 0,1 0 0,-1-1-1,1 0 1,-1 0 0,0 0 0,0-1 0,0 0 0,0 0-1,-7 0 1,11-1-8,0 0 0,0-1 0,0 1 0,0-1 0,0 1 0,0-1 0,0 0 1,0 0-1,0 0 0,0 0 0,0 0 0,0 0 0,1-1 0,-1 1 0,1 0 0,-1-1 0,1 1 0,-1-1 0,1 0 0,0 1 0,0-1 0,0 0 0,0 0 0,0 0 0,0 0 0,0 0 0,1 0 0,-2-3 0,-1-8 0,0-1 0,1 1 0,-1-20 1,2 14-64,-1 8-76,1-1 0,1 0 0,0 1 0,1-16 0,0 22 80,0 1 1,0 0-1,0 0 0,1 0 1,0 0-1,-1 0 1,1 0-1,1 0 0,-1 0 1,0 1-1,1-1 1,0 1-1,0 0 0,6-6 1,72-53-411,36-32-280,-48 33 82,36-35-476,-94 84 1041,-1 0 0,0 0 0,-1-1 0,0 0 0,-1-1 0,11-26 0,-17 30 848,-3 26-452,0 7-134,-2 0 0,0-1 0,-1 1 0,-1-1-1,-9 23 1,0 9 1158,-10 75 0,13-58-478,8-23-485,6-48-349,-1 0-1,0 0 1,1-1-1,-1 1 0,1 0 1,-1-1-1,0 1 1,1-1-1,-1 0 0,0 0 1,4-2-1,6-4-2,-1 0 0,0-1 0,-1 0 0,1-1-1,-2 0 1,1 0 0,13-19 0,-7 7-85,-1-1 0,23-45-1,-33 56 72,-1 0 0,0 0 0,-1 0-1,-1 0 1,0-1 0,0 1 0,-1 0 0,0-1-1,-1 0 1,-1 1 0,0-1 0,0 1-1,-1 0 1,0-1 0,-1 1 0,-1 0 0,1 0-1,-2 0 1,0 1 0,0 0 0,-1 0-1,0 0 1,-13-16 0,17 24 17,-1-1 0,0 0 0,0 1 0,0 0-1,-1-1 1,1 1 0,-1 0 0,1 1 0,-1-1 0,1 1 0,-1-1 0,0 1 0,0 0-1,-7 0 1,8 1-26,0 0 0,0 0-1,0 0 1,0 1 0,0-1 0,1 1-1,-1 0 1,0-1 0,0 2 0,1-1-1,-1 0 1,1 0 0,-1 1 0,1-1-1,-1 1 1,1 0 0,0 0-1,0 0 1,0 0 0,0 0 0,-3 5-1,-15 30-2448,13-39 524,2 1-235,0 14-69,1 10-1076,3-5-1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53.65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1 493 5080,'4'-1'233,"-1"0"0,1-1-1,0 1 1,-1-1-1,1 0 1,-1 1-1,0-2 1,1 1-1,-1 0 1,4-4 0,6-4 226,96-75 1770,-16 11-675,-93 73-1516,0 1 0,0 0 0,1 0 0,-1 0 0,0-1 1,0 1-1,0 0 0,1 0 0,-1 0 0,0 0 0,0 0 0,1 0 0,-1 0 0,0-1 0,1 1 0,-1 0 0,0 0 0,0 0 1,1 0-1,-1 0 0,0 0 0,1 0 0,-1 0 0,0 0 0,0 0 0,1 1 0,-1-1 0,0 0 0,1 0 0,-1 0 0,0 0 0,0 0 1,1 0-1,-1 1 0,0-1 0,0 0 0,0 0 0,1 0 0,-1 1 0,0-1 0,0 0 0,1 1 0,2 15 660,-4 19 71,1-35-763,-9 124 4335,10-124-4317,0 0-1,-1 1 0,1-1 1,0 0-1,0 1 1,-1-1-1,1 0 0,0 0 1,0 0-1,-1 0 0,1 0 1,0 0-1,0 0 0,0 0 1,-1 0-1,1 0 0,0 0 1,0 0-1,-1-1 0,1 1 1,0 0-1,0-1 0,21-5-34,-11 0-130,-1 1 0,0-1 0,-1-1 0,1 0 0,-1 0-1,-1-1 1,0 0 0,0 0 0,0-1 0,-1 0 0,7-12 0,0-1-364,-1 0 1,-2 0-1,0-2 0,8-24 0,19-96-245,-36 130 950,0 1 0,-2-27 0,0 20 412,-15 63 259,2 10-244,4 0 0,1 1 0,0 102 0,7-120-248,0-27-246,0-1 0,1 1 0,0 0 1,1 0-1,2 10 0,-3-18-127,1-1 1,0 1-1,0-1 1,0 1 0,0-1-1,0 0 1,0 1-1,0-1 1,0 0-1,0 0 1,0 0-1,0 0 1,0 0-1,0 0 1,0 0-1,0 0 1,0 0-1,0 0 1,-1-1-1,1 1 1,0 0 0,1-1-1,23-6-89,-14 3-27,-1 0 1,0-1 0,0-1 0,-1 1 0,0-1 0,0-1 0,13-12 0,2-5-608,24-31 1,-26 29 184,-15 18 449,-1 0 0,0 0 0,-1 0 0,0-1 0,0 0 0,0 0 0,-2 0 0,1-1 0,-1 1 0,0-1 0,-1 0 0,0 1 0,-1-1 0,0 0 0,0 0 0,-1-11 0,-1 1 168,1 14 53,0-1 0,0 1 0,0-1 1,-1 1-1,0 0 0,0-1 0,-1 1 1,1 0-1,-1 0 0,-1 0 0,-5-12 1,7 18-134,1 0 0,0 0 0,0 0 1,0 0-1,-1-1 0,1 1 0,0 0 0,0 0 1,-1 0-1,1 0 0,0 0 0,0 0 0,-1 0 1,1 0-1,0 0 0,0 0 0,-1 0 0,1 0 1,0 0-1,0 0 0,-1 0 0,1 0 1,0 0-1,0 0 0,-1 0 0,1 0 0,0 0 1,0 1-1,-1-1 0,1 0 0,0 0 0,0 0 1,0 0-1,-1 1 0,1-1 0,0 0 0,0 0 1,0 0-1,0 1 0,0-1 0,-1 0 1,1 0-1,0 0 0,0 1 0,0-1 0,0 0 1,0 0-1,0 1 0,0-1 0,0 0 0,0 1 1,-9 18-13,7-14 39,-7 24 158,0 1 1,2-1 0,2 1-1,-5 60 1,9 50 887,1-76-472,2-64-597,0 1 0,0-1 0,-1 0 0,1 0 0,0 0 0,0 0 0,-1 0 0,1 0 0,0-1 0,0 1 0,-1-1 0,1 1 0,3-2 0,-3 1-5,10-2-18,0-1 0,-1 0 1,0 0-1,0-1 0,0-1 1,-1 0-1,1-1 1,-1 0-1,-1 0 0,0-1 1,0 0-1,9-10 0,-12 10-7,0 1-1,-1-1 0,1 0 1,-2-1-1,1 1 0,-1-1 0,-1 0 1,1 0-1,-1 0 0,-1-1 1,0 1-1,0 0 0,-1-1 0,0 0 1,-1-14-1,0 14-1,-1 0 0,-1 0 0,1 0 0,-1 0 0,-1 0 0,0 1 0,0 0 0,-5-10-1,4 13 36,0 0 0,0 0-1,0 0 1,-1 0 0,0 1 0,0 0-1,0 0 1,-1 0 0,0 1-1,0-1 1,-11-5 0,14 8-50,0 1 0,0-1 0,0 1 0,0 0 0,0 0 0,0 0 0,-1 0 0,1 0 0,0 1 0,0-1 0,-1 1 0,1 0 0,-1 0 0,1 0 0,0 1 0,-1-1 1,1 1-1,0 0 0,0 0 0,0 0 0,-1 0 0,1 0 0,0 1 0,0 0 0,0-1 0,1 1 0,-1 0 0,0 0 0,1 0 0,-1 1 0,1-1 0,0 1 0,-3 4 0,4-6-115,1-1-1,-1 1 0,1 0 1,-1 0-1,1-1 0,-1 1 1,0-1-1,1 1 0,-1 0 1,0-1-1,1 1 0,-1-1 1,0 1-1,0-1 0,0 0 1,1 1-1,-1-1 0,0 0 1,0 0-1,0 1 0,0-1 1,0 0-1,-1 0 0,-4 2-2652,3 13 567,2 3-1313,1-3-1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1:18.25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57.1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1 305 2024,'0'1'165,"0"1"-1,0-1 1,-1 0 0,1 0-1,0 1 1,0-1 0,0 0-1,0 0 1,1 1 0,-1-1-1,0 0 1,0 0-1,1 1 1,-1-1 0,1 0-1,-1 0 1,1 0 0,0 0-1,-1 1 1,1-1 0,0 0-1,0 0 1,1 1-1,0-2 161,0 0-1,1 0 1,-1-1-1,0 1 1,0-1-1,0 1 0,0-1 1,0 1-1,0-1 1,1 0-1,2-3 1,3 1-207,1-1-33,0 0 0,0-1-1,-1 0 1,0 0 0,0-1 0,0 0 0,-1 0 0,0-1-1,0 0 1,-1 0 0,0-1 0,0 0 0,-1 0-1,1 0 1,-2-1 0,1 1 0,-1-1 0,-1 0 0,0 0-1,0-1 1,2-14 0,2-14-63,1-14 844,-7 105 2639,-3 132-1901,0-131-1031,0-9 148,-2-1-1,-10 48 1,9-144-336,-2-4-785,6 28-166,1 0 0,6-47-1,-4 63 380,0 0 0,1 1 0,1-1 0,0 1 0,1 0 0,0 0 0,1 0 0,12-18 0,-2 8 156,0 1 0,1 0 1,1 1-1,1 2 0,23-18 1,-41 34 42,0 0 0,0 0 1,0 0-1,0 0 1,1 0-1,-1 0 0,0 1 1,1-1-1,-1 0 1,0 1-1,1 0 0,-1-1 1,0 1-1,1 0 1,-1-1-1,1 1 0,-1 0 1,1 0-1,-1 0 1,1 0-1,-1 0 0,0 1 1,1-1-1,-1 0 1,3 1-1,-3 1 0,0-1 1,0 0-1,0 0 1,0 1-1,0-1 0,0 1 1,0-1-1,0 1 0,0-1 1,-1 1-1,1-1 0,-1 1 1,1 0-1,-1-1 0,0 1 1,1 0-1,-1-1 1,0 1-1,0 0 0,-1 2 1,-11 276 1351,12-279-1354,0 29 513,-7 56 1,-7-187-8,12 80-672,1-1 0,0 0-1,1 1 1,2-1 0,7-40-1,-6 52 31,0 0-1,0 0 0,1 0 1,0 0-1,1 0 0,0 1 1,1 0-1,0 0 1,0 0-1,1 1 0,0 0 1,1 0-1,14-11 0,-5 2-123,21-14 206,-37 30 87,0 0 0,1 0 0,-1 1 0,0-1 0,1 0 0,-1 1 0,0-1 0,1 1 0,-1-1 0,1 1 0,-1 0 0,1 0 0,-1 0 0,1 0 0,-1 0 0,1 0 0,-1 0 0,1 0 0,-1 0 0,0 1 0,1-1 0,-1 0 0,1 1 0,-1 0 0,3 1 0,-2 0 9,-1 0 0,0 1 0,1-1 0,-1 1 0,0-1 0,0 1-1,-1 0 1,1-1 0,0 1 0,-1 0 0,0 0 0,1 0 0,-1-1-1,0 1 1,-1 4 0,1 8 41,2 13 159,-1 0 0,-1 0 1,-2-1-1,-1 1 0,-1-1 0,-8 28 0,2-3 264,7-29 4,0 47 0,3-69-460,61-16-181,-1-3 0,-1-2 1,76-38-1,-130 56 76,0-1 1,0 0-1,0 0 0,0 0 1,-1-1-1,1 1 1,-1-1-1,0 0 1,0-1-1,-1 1 0,1-1 1,3-6-1,-4 5-12,-1 0 0,0-1 0,0 1 0,0 0-1,-1-1 1,0 0 0,-1 1 0,1-1 0,-1 1 0,-2-10 0,-1-120 75,-3 103 46,-3 19-113,8 14 42,1 0-1,0-1 1,-1 1 0,1 0 0,0 0-1,-1 0 1,1 0 0,-1 0 0,1 0-1,0-1 1,-1 1 0,1 0 0,-1 0-1,1 0 1,0 0 0,-1 0 0,1 0-1,-1 1 1,1-1 0,0 0 0,-1 0-1,1 0 1,-1 0 0,1 0 0,0 1-1,-1-1 1,1 0 0,0 0 0,-1 0-1,1 1 1,0-1 0,-1 1 0,-1 3-3,0 0 1,0 0 0,0 0-1,0 0 1,1 0 0,0 1 0,0-1-1,0 0 1,0 1 0,1-1 0,-1 1-1,2 6 1,-4 13 13,-17 67 148,7-39 207,-7 68 0,20-38 450,0-82-804,0 0-1,0 0 0,0 0 1,0 1-1,0-1 0,0 0 0,0 0 1,0 0-1,0 0 0,0 0 0,0 1 1,0-1-1,1 0 0,-1 0 1,0 0-1,0 0 0,0 0 0,0 0 1,0 0-1,0 1 0,1-1 0,-1 0 1,0 0-1,0 0 0,0 0 1,0 0-1,0 0 0,1 0 0,-1 0 1,0 0-1,0 0 0,0 0 0,0 0 1,0 0-1,1 0 0,-1 0 1,0 0-1,0 0 0,0 0 0,0 0 1,1 0-1,-1 0 0,0 0 1,0 0-1,0-1 0,13-4 9,10-10-116,-17 11 71,-1 0-1,0-1 1,0 1-1,0-1 1,-1-1-1,1 1 1,-1 0-1,-1-1 1,1 0-1,-1 0 1,0 0-1,0-1 1,-1 1-1,0 0 1,0-1-1,0 0 1,-1 1-1,0-1 1,-1 0-1,1 0 1,-2-12-1,1 8 13,-2 1 0,1 0-1,-1-1 1,-1 1 0,-3-10-1,3 11-5,0 0-1,1-1 0,0 1 1,-2-20-1,5 30 23,-1 0 0,0 0 1,0 0-1,1 1 0,-1-1 0,0 0 0,1 0 1,-1 0-1,1 0 0,-1-1 0,1 1 0,0 0 0,-1 0 1,1 0-1,0 0 0,0-1 0,0 1 0,-1 0 1,1-1-1,0 1 0,0 0 0,0-1 0,2 1 1,36 11-207,-24-11-16,1 1 0,-1-2-1,26-2 1,-33 1 129,0-1 0,0 1 0,0-2-1,0 1 1,0-1 0,-1 0 0,1-1 0,-1 0 0,0 0 0,0-1 0,11-9-1,-14 10 81,0 0 0,0 0 0,0 0 0,-1-1 0,1 0 0,-1 0 0,-1 0 0,1 0 0,0 0 0,-1 0 0,0-1 0,-1 1 0,1-1 0,-1 0 0,0 1 0,0-1 0,0-8 0,-1 13 65,0 0 0,0 0 0,0 0 1,0-1-1,0 1 0,0 0 0,-1 0 0,1 0 1,0 0-1,0 0 0,-1 0 0,1 0 0,-1 0 1,1 0-1,-1 0 0,0-2 0,0 3-25,1 0 0,0 0 0,-1 0 0,1 0 0,-1 0 0,1 0 0,0 0 0,-1 0 0,1 0 0,-1 0 0,1 0 0,0 0 0,-1 0 0,1 0 0,0 0 0,-1 0 0,1 0 0,-1 0 0,1 0 0,0 0 0,-1 1 0,1-1 0,0 0 0,-1 0 0,1 0 0,0 1 0,-1-1 0,1 0-1,-1 1 1,-1 1 27,0 1 0,-1 0 0,1-1 0,0 1 0,1 0 0,-1 0 0,0 0 0,1 0-1,-3 7 1,-11 47 613,3 0-1,2 1 1,2 1-1,1 74 1,7-132-644,0 0 0,1-1 0,-1 1 0,1 0 0,-1 0 0,1 0 0,-1 0 0,1-1 0,-1 1 0,1 0 0,0-1 0,-1 1 0,1 0 0,0-1 0,0 1 0,-1-1 0,1 1 0,0-1 0,0 0 0,0 1 0,0-1 0,0 0 0,0 1 0,0-1 0,-1 0 0,1 0 0,0 0 0,0 0 0,0 0 0,0 0 0,0 0 0,0 0 0,1-1 0,43-2-63,-36 1 31,6 0-121,0 0 0,-1-1 0,1-1 0,-1-1 0,1 0 0,-1 0-1,-1-2 1,1 0 0,-1 0 0,-1-1 0,1-1 0,18-16 0,-23 17 93,0 0 0,-1-1 0,1 0 0,-2 0 0,1 0-1,-1-1 1,-1 0 0,1-1 0,-2 1 0,0-1 0,0 0 0,-1 0 0,0 0 0,-1 0-1,0-1 1,-1 1 0,0-12 0,0 16 57,-1 0 1,0-1-1,-1 1 0,0 0 1,0 0-1,-1 0 0,-2-9 1,3 14-16,0 0 1,-1 0-1,1 0 0,0 0 1,-1 1-1,1-1 1,-1 0-1,0 1 1,1-1-1,-1 1 1,0 0-1,0-1 1,0 1-1,0 0 1,0 0-1,0 0 1,0 1-1,-1-1 1,1 0-1,0 1 1,0-1-1,-1 1 1,1 0-1,0 0 1,0 0-1,-4 0 1,3 0-3,1 0-1,-1 1 1,0-1 0,1 1 0,-1-1 0,1 1-1,-1 0 1,1 0 0,-1 0 0,1 0 0,0 0-1,-1 0 1,1 1 0,0-1 0,0 1 0,0 0-1,0-1 1,0 1 0,0 0 0,1 0 0,-1 0-1,1 0 1,-1 1 0,1-1 0,0 0 0,0 1-1,0-1 1,0 1 0,0-1 0,1 1 0,-2 4-1,0 9 1,0 0 0,1 0-1,0 1 1,2 18 0,0-8 44,-3 45 145,0-29 362,7 70 1,-5-110-500,0-1 0,1 0 1,-1 1-1,1-1 1,0 0-1,-1 0 0,1 1 1,0-1-1,1 0 1,-1 0-1,0 0 1,1 0-1,-1 0 0,1 0 1,-1-1-1,1 1 1,0 0-1,0-1 1,-1 0-1,1 1 0,0-1 1,1 0-1,-1 0 1,0 0-1,0 0 1,0 0-1,1 0 0,-1-1 1,3 1-1,7 1 158,0-1-1,0-1 1,0 0 0,21-3-1,-19 1-162,24-4-316,-1-1 0,-1-2 0,54-21 0,-20 6-3200,-64 23 2162,-1-1 0,1 1 0,-1-1 0,0-1 0,0 1 0,0-1 0,0 0 0,0 0 0,6-5 0,-2-1-3165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7:59.8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0 331 1524,'0'-1'41,"0"1"0,0 0 0,0-1 0,0 1 0,0 0 0,0 0 0,0-1 0,0 1 0,0 0 0,1-1 0,-1 1 0,0 0 0,0 0 0,0-1 0,0 1 0,0 0 0,1 0 0,-1-1 0,0 1 0,0 0 0,0 0 0,1 0 0,-1-1 0,0 1 0,0 0 0,1 0 0,-1 0 0,0 0-1,0 0 1,1 0 0,-1-1 0,0 1 0,1 0 0,-1 0 0,0 0 0,0 0 0,1 0 0,-1 0 0,0 0 0,1 0 0,-1 0 0,0 0 0,1 0 0,-1 1 0,0-1 0,1 0 0,-1 0 98,1 0 0,0 1 0,-1-1 0,1 0-1,-1 1 1,1-1 0,0 0 0,-1 1 0,1-1 0,-1 1 0,1-1 0,-1 1-1,0-1 1,1 1 0,-1-1 0,1 1 0,-1 0 0,0-1 0,1 1 0,-1-1-1,0 1 1,0 0 0,0-1 0,1 2 0,1 25 2685,-3 49 0,-1-53-1917,2 1-1,0-1 1,5 28 0,-5-50-869,0 1-1,0-1 1,1 0 0,-1 0 0,0 0-1,0 0 1,1 0 0,-1 0 0,0-1-1,1 1 1,-1 0 0,1 0 0,0 0-1,-1 0 1,1 0 0,0-1 0,-1 1-1,1 0 1,0 0 0,0-1 0,-1 1-1,1-1 1,0 1 0,0-1-1,0 1 1,0-1 0,1 1 0,0-1-32,0 0 0,0 0 0,0 0 0,0 0 0,-1-1 0,1 1 0,0-1 0,0 1 0,0-1 0,-1 0 0,1 1 0,0-1 0,2-2 0,3-2-129,-1 0 0,1 0 0,-1 0 0,0-1 0,-1 0 0,6-8 0,9-12-525,1 1 1,35-34-1,-1 1-252,-49 51 848,-1 0 1,0 0-1,0-1 1,-1 0-1,0 0 1,0 0-1,-1 0 0,0-1 1,2-10-1,-1 1 90,-2-1-1,0 1 1,0-25 0,0 8 1114,-2 66-462,11 154 1779,-1 1 1460,13-190-3539,-1-6-829,-1 0 1,0-1 0,28-20 0,-5 3-494,-20 14 142,30-25 0,-47 34 624,0-1 0,-1-1 0,0 1 0,0-1 0,0 0 0,-1 0 0,0 0 0,6-12 0,-9 10 77,0-1 0,0 1-1,0-1 1,-1 1 0,-1-1 0,0 1-1,0-1 1,-2-12 0,0-13 369,2 31-197,0 1 1,0 0 0,0-1-1,0 1 1,-1 0 0,0-1-1,1 1 1,-1 0 0,0 0-1,-1 0 1,-1-4 0,2 6-48,0 0 0,0 0 0,0 0 0,0 0 0,0 0 0,-1 0 1,1 1-1,0-1 0,0 0 0,-1 1 0,1-1 0,0 1 1,-1-1-1,1 1 0,-1 0 0,1 0 0,0-1 0,-1 1 0,1 0 1,-1 0-1,1 0 0,-1 1 0,1-1 0,0 0 0,-1 0 0,1 1 1,-1-1-1,-1 2 0,1-1-1,1 0 0,-1-1 1,1 1-1,-1 0 0,1 1 0,-1-1 0,1 0 1,0 0-1,0 1 0,-1-1 0,1 0 0,0 1 0,0-1 1,0 1-1,1 0 0,-1-1 0,0 1 0,1 0 1,-1-1-1,1 1 0,-1 0 0,1 0 0,0 3 1,-2 44 626,2-47-608,3 23 542,0-1 0,12 40-1,4 27 650,-19-65-948,2 13 178,0-38-454,0 0 0,1-1-1,-1 1 1,0-1 0,0 0-1,1 1 1,-1-1 0,0 0 0,1 0-1,-1 0 1,3-1 0,-1 1-8,14-1-99,-1-1 1,1-1-1,0 0 0,-1-2 1,0 1-1,0-2 0,0-1 0,-1 0 1,18-10-1,9-8-594,-2-2 0,39-33 0,-74 57 602,-1-1 0,0 0 1,-1 0-1,1-1 1,-1 1-1,0-1 0,0 0 1,0 0-1,-1 0 1,1 0-1,-1-1 0,-1 0 1,1 1-1,-1-1 1,0 0-1,0 0 0,-1 0 1,1 0-1,-1-1 1,-1 1-1,1 0 0,-2-12 1,3-34 104,-1 27-40,0 0 0,-5-38 0,3 62 3,1-1 1,-1 0 0,1 1-1,-1-1 1,0 1-1,0-1 1,0 1 0,0-1-1,0 1 1,0-1-1,0 1 1,0 0 0,0 0-1,-1-1 1,1 1-1,0 0 1,-1 0 0,1 0-1,-1 0 1,1 1-1,-1-1 1,1 0 0,-1 1-1,-3-2 1,1 1-13,-1 0 1,0 1 0,1-1-1,-1 1 1,0 0-1,1 0 1,-1 0 0,-5 1-1,9-1 33,1 1-1,-1-1 1,0 1-1,0-1 0,1 1 1,-1-1-1,0 1 1,1 0-1,-1-1 1,1 1-1,-1-1 0,0 1 1,1 0-1,0 0 1,-1-1-1,1 1 1,-1 0-1,1 0 0,0 0 1,0 0-1,-1-1 1,1 1-1,0 0 1,0 1-1,-3 26 275,3-20-179,-3 152 1797,-2-109-824,-20 82 0,25-131-1052,-2 4 146,0 1-1,1 0 1,-1 0 0,2 0 0,-1 0 0,1 0-1,0 1 1,2 11 0,2-18-18,1 0 1,0 0-1,-1-1 1,1 0-1,0 0 0,0 0 1,8-2-1,6-1-355,0-2 1,0-1-1,-1 0 0,0-1 0,0-1 0,32-20 0,-33 18-2493,-1-1 0,0-1 0,23-23 0,-24 17-1819,-6 1-1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8:01.33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294 280 3160,'-2'49'2591,"2"-36"8725,0-27-11158,1 3-212,-1-1 0,0 0 0,0 0 0,-1 0 0,-1 1 0,0-1 0,-1 1 0,0-1 0,-1 1 0,-7-16 1,-100-130-1279,109 155 1322,1 0 0,0 0 0,-1 0 0,1 0-1,-1 1 1,0-1 0,0 0 0,1 1 0,-1-1 0,0 1 0,0 0-1,0 0 1,-1 0 0,1 0 0,0 0 0,0 0 0,-1 0 0,1 1 0,0-1-1,-1 1 1,-2 0 0,2 0 18,1 1 0,0 0-1,0-1 1,0 1 0,0 0 0,0 1 0,0-1-1,0 0 1,0 1 0,0-1 0,0 1 0,1-1-1,-1 1 1,1 0 0,-1-1 0,1 1-1,0 0 1,-1 0 0,1 0 0,0 0 0,1 0-1,-2 3 1,-2 9 145,0-1 0,1 1 0,1 0-1,0 0 1,1 0 0,1 0 0,2 27 0,-1 14 466,-1 9 201,2-48-483,-1 0-1,-1-1 1,-1 1-1,0 0 1,-1 0-1,-1-1 1,0 1-1,-1-1 1,-8 21-1,13-33 119,6-6-306,18-12-465,28-21-663,-30 18 368,0-1-1,-1-1 1,27-31 0,-43 43 571,0 0-1,0 0 1,-1-1 0,0 1 0,-1-1-1,0 0 1,0 0 0,-1-1 0,0 1 0,-1-1-1,0 0 1,0 1 0,0-21 0,-2 15-5,0-11 2107,-4 45-482,-4 23-1190,-3 0 0,-29 77 0,1-2-271,-31 206 740,70-322-851,-5 29 334,-15 52 0,18-75-332,-1 0 0,1-1 1,-1 1-1,0 0 1,-1-1-1,0 0 0,0 0 1,0 0-1,0 0 1,-1-1-1,0 0 0,0 0 1,-9 6-1,14-10-11,-1-1 0,0 1 0,1-1 0,-1 0 0,0 1 1,1-1-1,-1 0 0,0 0 0,1 0 0,-1 1 0,0-1 0,0 0 0,1 0 0,-1 0 0,0 0 0,1 0 0,-1 0 0,0 0 0,0 0 0,1-1 0,-1 1 0,0 0 1,1 0-1,-1-1 0,0 1 0,1 0 0,-1-1 0,0 1 0,1 0 0,-1-1 0,1 1 0,-1-1 0,1 1 0,-1-1 0,1 0 0,-1 1 0,1-1 0,-1 1 0,1-1 1,0 0-1,-1 1 0,1-1 0,0 0 0,0 1 0,-1-1 0,1 0 0,0 0 0,0 1 0,0-1 0,0 0 0,0-1 0,-4-46-17,4 41 19,-1-32-7,2 1 0,1 0 0,12-62 0,-9 80 11,1 0-1,0 0 1,2 0-1,0 1 0,1 0 1,1 0-1,1 1 0,16-21 1,-3 10-236,1 1 1,1 2-1,2 1 1,0 0 0,2 3-1,0 0 1,36-18 0,-5 11-2067,-31 15-1388,1-1-5033,-23 10 4933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8:04.49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291 322 2368,'0'65'4145,"0"-37"7805,0-42-11603,0-17-492,-1 0 1,-2 1-1,-1-1 0,-2 1 1,0 0-1,-2 1 1,-22-52-1,27 73-33,-1-1 1,-1 0 0,1 1-1,-2 0 1,1 0-1,-1 0 1,-9-9-1,11 13 142,0 1 0,0 0-1,0 0 1,0 0 0,0 1-1,-1-1 1,1 1 0,-1 0-1,0 1 1,1-1 0,-1 1-1,0 0 1,0 0-1,0 0 1,0 1 0,-5-1-1,9 1 36,0 0 1,0 0-1,1 0 0,-1 0 0,0 0 0,0 0 0,0 0 0,0 1 0,0-1 0,0 0 0,1 0 0,-1 1 0,0-1 0,0 0 0,0 1 0,1-1 1,-1 1-1,0-1 0,0 1 0,1-1 0,-1 1 0,1 0 0,-1-1 0,0 1 0,0 0 0,-1 22 5,2-8 10,-7 54 171,-18 80-1,-1-1 820,17-91-347,4-30 490,-2 53 0,41-101-1307,-7 0-398,0-1 0,-2-1 0,43-51 0,-60 64 456,0-1 0,-1 0 0,0 0-1,-1-1 1,0 0 0,-1 0 0,0 0 0,-1-1 0,0 0 0,-1 0 0,-1 0 0,0 0 0,1-17-1,-3 21 162,1-1 0,0 1 0,1-1-1,1 1 1,-1-1 0,1 1-1,5-9 1,-4 7 155,-11 45 408,1 1 1,1-1 0,1 61-1,8 105 2527,-4-200-3135,0 0 0,0 0 0,0 1 0,1-1 0,-1 0 0,0 0 0,0 1 0,0-1 0,1 0 1,-1 0-1,0 0 0,0 1 0,1-1 0,-1 0 0,0 0 0,1 0 0,-1 0 0,0 0 0,0 1 0,1-1 0,-1 0 0,0 0 0,1 0 0,-1 0 0,0 0 0,1 0 0,-1 0 0,0 0 0,1 0 0,-1 0 0,0 0 0,1 0 1,-1-1-1,0 1 0,1 0 0,-1 0 0,0 0 0,0 0 0,1 0 0,-1-1 0,0 1 0,1 0 0,18-9-212,-16 8 204,29-17-403,-1 0-1,53-44 1,-65 44 175,-15 14 193,0 0-1,0 0 1,0 1-1,1-1 1,-1 1-1,1 0 1,0 0-1,0 1 1,6-3-1,-10 7 64,0 0 0,-1 0 0,1 1-1,0-1 1,-1 0 0,1 1 0,-1-1-1,0 1 1,0-1 0,0 0 0,0 1-1,-1 4 1,1-1 50,-2 34 389,1-28-160,0 1 0,1 0-1,0-1 1,1 1 0,0 0 0,6 22-1,-6-35-290,-1 1 1,1 0-1,0 0 0,0-1 0,0 1 1,0-1-1,0 1 0,0 0 0,0-1 0,0 0 1,1 1-1,-1-1 0,0 0 0,0 0 1,0 1-1,0-1 0,0 0 0,1 0 1,-1 0-1,0 0 0,0-1 0,0 1 0,0 0 1,1 0-1,-1-1 0,0 1 0,1-1 1,33-11-373,-21 4 38,0 0 1,-1-1 0,0 0-1,-1-1 1,0 0-1,20-22 1,-9 6-208,-2-2 0,19-31 0,-35 51 540,-1 0-1,0 0 1,-1-1 0,0 0-1,-1 1 1,1-1 0,-2 0 0,2-17-1,-2-78 579,-2 55-337,2 34-147,-1 12-47,1-1 0,-1 0 0,0 0 1,0 0-1,0 0 0,-1 1 1,1-1-1,-2-4 0,-2 25 288,2 12-191,-8 312 6216,8-242-3331,37-120-3170,145-84-4102,-167 98 3857,0-1-1,-1-1 1,-1 0 0,1-1-1,-1 0 1,-1-1 0,0 0-1,-1 0 1,0-1 0,10-19-1,-12 21 344,-1-1 0,-1-1 0,0 1 0,-1-1 0,0 0 0,-1 0 0,0 0 0,-1-1 0,0 1-1,-1-1 1,0 1 0,-2-22 0,0 31 55,0 0 1,1 0-1,-1 0 0,-1 0 1,1 0-1,0 1 0,-1-1 0,1 0 1,-1 1-1,0-1 0,0 1 1,0 0-1,0-1 0,0 1 0,-1 0 1,1 0-1,-1 0 0,1 1 1,-6-3-1,-12-11 250,19 15-272,1 1 0,-1-1 0,1 0 0,-1 1 0,1-1 1,-1 1-1,1-1 0,-1 1 0,1-1 0,-1 1 0,1-1 0,0 1 0,-1 0 0,1-1 0,0 1 1,0-1-1,-1 1 0,1 0 0,0-1 0,0 1 0,0 0 0,0-1 0,0 1 0,0 0 0,0-1 1,0 1-1,0 0 0,0 1 0,-2 26 254,-38 398 6935,39-424-7191,1 1 0,-1-1-1,1 0 1,0 1-1,-1-1 1,1 1 0,0-1-1,0 1 1,1-1 0,-1 1-1,0-1 1,1 1-1,1 3 1,-1-5-29,0-1 0,0 1 1,0 0-1,1-1 0,-1 1 0,0-1 0,0 1 0,1-1 1,-1 0-1,0 1 0,0-1 0,1 0 0,-1 0 1,0 0-1,1 0 0,-1 0 0,0 0 0,1 0 0,-1-1 1,0 1-1,0 0 0,1-1 0,-1 1 0,0-1 0,2 0 1,18-6-726,1-2 0,-1 0 0,-1-1 0,0-1 1,0-1-1,-1-1 0,-1-1 0,0 0 1,-1-1-1,0-1 0,14-18 0,-26 27 663,0 0-1,0-1 1,-1 1-1,0-1 1,0 0-1,-1 0 1,0 0 0,0-1-1,-1 1 1,2-15-1,-1-9 53,-1-51 0,0 3 561,-1 70-431,0-3 789,-4 22-286,-7 62 1779,3 0-1,5 141 0,3-115-1256,-1-96-1126,0-1 1,0 1-1,0-1 1,0 1-1,1-1 1,-1 1-1,0-1 1,0 1-1,0-1 1,1 1-1,-1-1 1,0 1-1,0-1 1,1 1-1,-1-1 1,1 0-1,-1 1 1,0-1-1,1 1 1,-1-1-1,1 0 1,-1 0-1,0 1 1,1-1-1,-1 0 1,1 0-1,-1 1 1,1-1-1,0 0 0,23 2 25,33-12-617,-45 8 42,66-15-5473,-1-10-8654,-51 16 9218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8:05.01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182 4 4688,'-10'5'1958,"1"1"-1,-1 0 0,1 1 0,-16 14 1,24-20-1728,6-11 5063,-4 8-5283,0 0 1,0 0-1,0 0 1,0 0-1,0 0 1,0 0-1,1 0 0,-1 0 1,1 1-1,-1-1 1,1 0-1,3-2 1,-1 2-18,0 0 1,0 0 0,1 1-1,-1-1 1,1 1 0,8-1-1,-12 2 18,-1-1 0,1 1 0,0 0 0,0 0 0,-1 0-1,1 0 1,0 0 0,0 1 0,-1-1 0,1 0 0,0 0 0,0 0 0,-1 1-1,1-1 1,0 0 0,-1 1 0,1-1 0,0 1 0,-1-1 0,1 1 0,-1-1-1,1 1 1,-1-1 0,1 1 0,-1-1 0,1 1 0,-1 0 0,1-1-1,-1 1 1,0 0 0,1-1 0,-1 1 0,0 0 0,0 0 0,0-1 0,1 1-1,-1 0 1,0 0 0,0-1 0,0 1 0,0 0 0,0 0 0,0-1 0,-1 1-1,1 0 1,0 0 0,0-1 0,-1 2 0,-2 14 542,0 1 0,-2-1-1,0 0 1,-1-1 0,-13 26 0,-2-4 191,-28 36 0,44-65-1304,0 0-1,1 1 1,-6 14 0,8-17-359,0 1 0,-1-1 1,0 0-1,0 0 0,-1 0 0,0-1 1,0 1-1,-5 4 0,-22 19-4053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8:22.24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40 0 1296,'0'142'8841,"-2"13"-7096,0 188-2467,-4-158 577,5-182 150,1 0 1,-1 0-1,0 0 0,0 0 0,0 0 1,-1-1-1,1 1 0,-1 0 1,-2 3-1,-8 17 20,9 13-5,3-32-18,36-7 165,90-8 341,94-4 583,-190 14-947,0-2-1,0-1 1,41-12 0,-25 6-107,-17 6 7,1 0 0,53 2 1,-75 2-30,-7 0-1,20 20 407,-19-19-414,1 0-1,-1-1 1,1 1-1,-1-1 1,1 1-1,-1-1 1,1 0-1,-1 0 1,1 0-1,-1 0 1,1-1 0,0 1-1,-1-1 1,4-1-1,-6 2-90,1 0-1,0-1 1,-1 1-1,1-1 1,0 1-1,-1-1 1,1 0-1,-1 1 1,1-1-1,-1 1 1,1-1-1,-1 0 1,1 0-1,-1 1 1,0-1-1,0 0 1,1 0 0,-1 1-1,0-1 1,0 0-1,0 0 1,0 0-1,1 1 1,-1-1-1,0 0 1,-1 0-1,1 0 1,0 1-1,0-1 1,0 0-1,0 0 1,-1 1-1,1-1 1,0 0-1,-1 0 1,1 1-1,0-1 1,-1 0-1,1 1 1,-1-1-1,1 0 1,-1 1-1,0-2 1,-1 1-298,0-1-1,0 0 1,1 1-1,-1-1 1,0 1-1,0-1 1,0 1 0,-1 0-1,-2-2 1,-5-2-1019,-14-9-1211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8:24.22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1 133 1616,'21'0'2891,"88"-6"1386,-75 1-4154,1-1 0,53-18-1,-33 6-87,2 3 0,111-16 0,-113 18-46,-45 9 8,0 1 1,0 1-1,0 0 1,17-2 0,-25 12 328,0-1 1,-1 1 0,0-1-1,-1 1 1,1-1 0,-2 10 0,1 1 0,3 356 2506,-5-188-1642,3-94-554,-3 100 436,-5-143-667,4-36-201,0 1 0,0 24 0,4 36-1413,4-108-5470,-5 14 3106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8:46.21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12 176 3616,'-3'3'3684,"3"-2"-3371,-1-1 1,1 0 0,0 1-1,0-1 1,0 1-1,0-1 1,0 0-1,-1 1 1,1-1-1,0 1 1,0-1-1,0 0 1,0 1 0,0-1-1,0 1 1,0-1-1,0 1 1,1-1-1,-1 0 1,0 1-1,0 0 1,-1 1-161,0 0 1,0 0-1,0 1 0,0-1 1,0 1-1,1-1 0,-1 0 1,1 1-1,-1-1 0,1 1 1,0-1-1,0 4 0,0-4-35,2 107 99,-2-109-225,0 1 0,0 0 0,0-1 0,0 1 0,0-1 0,0 1 0,0-1 0,0 1 0,1 0 0,-1-1 0,0 1 0,0-1 0,0 1 0,1-1 0,-1 1 0,0-1 0,1 1 0,-1-1 0,1 0 0,-1 1 0,0-1 0,1 1 0,-1-1 0,1 0 0,-1 1 0,1-1 0,-1 0 0,1 0 1,-1 1-1,2-1 0,21-1-373,23-17-516,-30 8 473,-2-1 0,1-1 0,-1 0 0,-1-1 0,23-29 0,-2 4-251,-28 31 588,6-4-90,-1 0 1,0-1 0,-1-1-1,0 0 1,-1 0 0,0 0-1,-1-1 1,8-22 0,-13 14 810,-6 18 128,-5 11-431,-1 7-198,2 1 0,-1 0 0,2 0 0,0 0 0,1 1 0,-5 21 1,8-28-17,0 0 0,1 0 0,0 1 1,1-1-1,0 1 0,1 13 1,-1-21-79,1 0 0,-1 1-1,1-1 1,0 1 0,-1-1 0,1 0 0,0 1 0,0-1 0,0 0 0,1 0 0,-1 0 0,0 0 0,1 0 0,0 0 0,-1 0 0,1-1 0,0 1 0,0-1 0,0 1 0,0-1 0,0 1-1,0-1 1,0 0 0,1 0 0,-1 0 0,0 0 0,0-1 0,1 1 0,2 0 0,1 0-63,0 0 0,1-1 0,-1 0 0,0 0 0,0 0 0,0-1 0,0 0 0,1 0 0,-1 0 0,0-1 0,-1 0 0,1 0 0,0 0 0,0-1 0,-1 0-1,0 0 1,0-1 0,1 1 0,-2-1 0,1 0 0,8-9 0,-2-1-217,0-1 1,-1 0-1,-1-1 0,0 0 0,-1-1 0,7-19 0,-13 30 253,3-5 133,-1-1 1,0 1-1,0-1 0,-1 1 0,-1-1 1,2-21-1,-7 31 541,-5 8-377,-6 8-14,11-10-252,1 0 1,0-1-1,0 2 1,0-1-1,0 0 1,1 0-1,-1 0 1,1 1-1,0-1 1,0 1-1,0 7 1,4 55 186,0-23 4,-3-40-206,-1 14 110,2-1 0,4 26 0,-5-42-133,1 0 0,0 0 0,-1 0 0,1 0 0,0 0 0,0-1 0,0 1 0,0 0 0,0 0 0,-1-1 0,2 1 0,-1 0 0,0-1 1,0 1-1,0-1 0,0 0 0,0 1 0,0-1 0,0 0 0,1 1 0,-1-1 0,0 0 0,0 0 0,0 0 0,1 0 0,-1 0 0,0 0 0,0-1 0,2 1 0,37-7-6,-40 7 1,16-4-94,0-1 1,-1 0 0,0-1-1,0-1 1,0 0 0,-1-1-1,22-16 1,-30 19 43,0 1-1,-1-1 1,0 0 0,0-1-1,0 1 1,-1-1 0,1 0-1,-1 0 1,-1-1 0,1 1 0,-1-1-1,0 0 1,-1 1 0,0-1-1,0 0 1,0-1 0,-1 1-1,0 0 1,0-10 0,-1-38 1126,0 55-912,0 2-89,0 1 1,0 0 0,0 0-1,-1-1 1,1 1 0,-1 0 0,-2 4-1,-10 30 113,0 0 1,3 1-1,1 0 0,2 0 0,1 1 0,0 42 1,7-103-76,2 0 1,8-39 0,-6 39-104,-1-1 0,2-41 0,-6 64-13,0 0 0,1-1 0,-1 1 0,0-1 0,1 1 1,-1-1-1,1 1 0,-1 0 0,1-1 0,-1 1 0,1 0 0,-1 0 0,1-1 0,0 1 0,-1 0 1,1 0-1,-1 0 0,1 0 0,-1 0 0,1 0 0,0 0 0,-1 0 0,1 0 0,-1 0 0,1 0 1,1 0-1,25 1-16,-17 0 0,12 0 4,-14 0-19,1-1-1,-1 0 1,1 0 0,13-3-1,-20 2 25,0 1-1,0-1 1,0 1-1,-1-1 1,1 0-1,0 0 1,0 0 0,-1 0-1,1 0 1,-1 0-1,1 0 1,-1 0-1,1-1 1,-1 1-1,0-1 1,0 1-1,0-1 1,0 1-1,0-1 1,0 0 0,0 1-1,0-1 1,0 0-1,-1 0 1,1-3-1,3-50-27,-4 32 67,0 19-16,0 6-6,-2 15 39,0-1-1,-1 0 1,0 0 0,-2 0-1,0-1 1,0 1 0,-16 28 0,13-30 124,1 1 0,1 0 0,0 0-1,1 1 1,1 0 0,0 0 0,-2 32 0,6-47-143,0 0-1,0-1 1,0 1-1,0-1 1,0 1-1,0 0 1,0-1-1,1 1 1,-1 0 0,0-1-1,0 1 1,1-1-1,-1 1 1,0 0-1,1-1 1,-1 1-1,1-1 1,-1 1-1,1-1 1,-1 1-1,1-1 1,-1 0-1,1 1 1,-1-1-1,1 0 1,-1 1-1,1-1 1,0 0-1,24 2 257,25-15-2183,23-28-9035,-53 31 7138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8:46.59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52 7909,'0'3'748,"0"1"52,0-2-8,5 0-88,-1-2-452,8-9-784,-3-1-1600,1-1 0,5-3-1,-3-5 1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8:47.39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32 161 3216,'-1'0'198,"-1"0"0,1 1 0,-1-1 0,0 0 0,1 1 0,-1-1 0,1 1 0,0-1 0,-1 1 0,1 0 0,-1 0 0,1-1 0,0 1 0,-9 4 6029,9-24-2875,1 16-3180,0-10 195,0 0-1,1 0 1,0 0 0,5-18-1,-5 27-371,0 1 1,0 0-1,0 0 1,0 0-1,0 0 0,1 0 1,0 1-1,-1-1 0,1 0 1,0 1-1,1-1 0,-1 1 1,0 0-1,1-1 1,-1 1-1,1 0 0,-1 1 1,1-1-1,0 0 0,0 1 1,0 0-1,0-1 1,0 1-1,4-1 0,-7 2 1,1 0-1,0 0 0,0 0 0,0 0 1,0-1-1,0 1 0,-1 0 1,1 0-1,0 1 0,0-1 0,0 0 1,0 0-1,0 0 0,-1 0 1,1 1-1,0-1 0,0 0 0,0 1 1,-1-1-1,1 1 0,0-1 1,-1 1-1,1-1 0,0 1 0,-1-1 1,1 1-1,0 0 0,-1-1 1,1 1-1,-1 1 0,9 28 44,-9-28-30,1 0 0,-1 1 0,0-1 0,1 0 0,-1 1 0,1-1 0,0 0 0,0 0 0,0 1 0,0-1 0,0 0 0,0 0 0,1 0 0,-1 0 0,1-1 0,2 4 0,-2-4-30,0 0 1,0-1-1,-1 1 0,1-1 0,0 1 0,0-1 1,0 0-1,0 0 0,0 0 0,0 0 0,0 0 0,0 0 1,-1 0-1,1-1 0,0 1 0,0-1 0,0 1 1,0-1-1,-1 0 0,1 1 0,0-1 0,0 0 0,-1 0 1,1-1-1,-1 1 0,1 0 0,-1 0 0,0-1 1,3-2-1,0 0-44,0-1 0,-1 0 0,0 0 0,1 0 0,-1-1 0,-1 1 0,1-1 0,1-6 0,-1-5 243,-4 12 132,-3 13-71,-25 68 526,-22 95 0,31-96-364,-7 36 671,27-110-1049,0-1 0,0 0 0,0 1 0,0-1 0,0 0 1,0 0-1,0 1 0,0-1 0,0 0 0,0 1 0,0-1 0,0 0 0,0 1 0,1-1 0,-1 0 0,0 1 0,0-1 0,0 0 0,0 0 0,1 1 1,-1-1-1,0 0 0,0 0 0,0 1 0,1-1 0,-1 0 0,0 0 0,1 0 0,-1 1 0,0-1 0,0 0 0,1 0 0,-1 0 0,0 0 0,1 0 0,-1 0 1,18 0 325,17-9-13,-21 3-239,0-1-1,-1 0 1,0 0 0,13-11 0,4-2-904,-28 19 635,0-1 0,0 1 0,1-1 0,-1 0 0,0 0 0,-1 0 0,1 0 0,0 0 0,0 0 0,-1 0-1,1-1 1,-1 1 0,0 0 0,0-1 0,0 1 0,0-1 0,0 1 0,1-5 0,-2 3-340,1 1 0,0-1 1,1 1-1,-1-1 0,1 1 0,0 0 1,-1-1-1,1 1 0,1 0 1,-1 0-1,5-4 0,7-8-3428,-1 0-1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2:55.610"/>
    </inkml:context>
    <inkml:brush xml:id="br0">
      <inkml:brushProperty name="width" value="0.1" units="cm"/>
      <inkml:brushProperty name="height" value="0.6" units="cm"/>
      <inkml:brushProperty name="color" value="#333333"/>
      <inkml:brushProperty name="ignorePressure" value="1"/>
      <inkml:brushProperty name="inkEffects" value="pencil"/>
    </inkml:brush>
  </inkml:definitions>
  <inkml:trace contextRef="#ctx0" brushRef="#br0">25 1,'-4'0,"-5"0,-2 0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8:47.78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20 8321,'0'4'672,"0"0"8,0-1-160,0-1-668,0-20-1860,0 14 0,0 1-1,0-5 1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8:53.08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74 2184,'0'0'252,"8"38"7551,8 56-3646,1 10-3051,-11 23-337,1 12 863,-6-120-1526,-1-16-84,0 0 0,0-1 0,0 1 0,0 0 1,1-1-1,-1 1 0,1-1 0,-1 1 0,1 0 1,0-1-1,0 0 0,0 1 0,1-1 0,-1 0 1,0 1-1,1-1 0,0 0 0,-1 0 0,1 0 0,0 0 1,0-1-1,4 4 0,0 0 29,1 1 1,1-1-1,-1 0 1,1-1-1,0 0 1,0 0-1,0-1 0,10 3 1,8-1 32,1-1 0,-1-1 0,48-1 0,-63-2-75,66 1 29,-1-4 1,94-14 0,-145 13-23,0 2 1,0 2-1,30 1 0,0 1 9,-8 11 89,-46-13-103,2-32 47,6-8-51,-2-1 1,3-69 0,-10-87 48,-2 85 45,3 93-109,0 1 0,2-1 0,0 1 0,1-1 0,1 1 0,11-27 0,-16 45 25,0 0 0,0-1-1,1 1 1,-1 0-1,0 0 1,0-1 0,0 1-1,0 0 1,0 0-1,0-1 1,1 1 0,-1 0-1,0 0 1,0-1-1,0 1 1,0 0 0,0 0-1,0-1 1,0 1-1,0 0 1,0-1 0,0 1-1,0 0 1,0 0-1,-1-1 1,1 1 0,0 0-1,0 0 1,0-1-1,0 1 1,0 0 0,0 0-1,-1-1 1,1 1-1,0 0 1,0 0 0,0 0-1,-1-1 1,-12 1 811,2 0-957,-475 9 1995,315-8-1450,89-2-834,81 1 285,1 0 0,-1 0-1,1 0 1,-1 0-1,1 0 1,-1 0 0,1 0-1,-1 0 1,0 0 0,1 0-1,-1 0 1,1 0-1,-1 0 1,1-1 0,-1 1-1,1 0 1,-1 0-1,1-1 1,-1 1 0,1 0-1,0-1 1,-1 1-1,1 0 1,-1-1 0,1 1-1,0-1 1,-1 1 0,1-1-1,-1 0 1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8:56.24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1 182 1636,'0'0'1055,"8"29"9015,-9 0-9229,0-19-768,1-1-1,0 1 1,0-1 0,1 1-1,0-1 1,0 1 0,1-1-1,4 10 1,-5-17-70,0 0 0,1 0 1,-1-1-1,1 1 0,-1-1 0,1 0 1,0 1-1,0-1 0,-1 0 0,1 0 1,0 0-1,0 0 0,0 0 0,0-1 1,0 1-1,0 0 0,1-1 0,-1 0 1,0 1-1,0-1 0,0 0 0,0 0 1,1 0-1,-1-1 0,0 1 0,0 0 1,4-2-1,3 0 10,0 0 0,-1 0-1,1-1 1,-1 0 0,13-7 0,-6 0-123,-1 0-1,0 0 1,0-2-1,-1 1 1,-1-2-1,0 0 1,0 0-1,-2-1 1,1-1-1,-2 1 1,0-2 0,-1 1-1,0-1 1,9-29-1,-13 28 368,-1 0 0,0 0 0,-1-1 1,0-17-1,-4 76-5,-2 1 0,-19 77 0,4-25 390,18-42-104,2-27-169,0-25-351,1 0 0,-1 0-1,0 0 1,0 0 0,1 0 0,-1-1-1,0 1 1,0 0 0,1 0 0,-1-1-1,0 1 1,0-1 0,0 1-1,1-2 1,-1 2-8,27-13-113,0-1 1,0-1 0,-2-2 0,0 0-1,29-27 1,-50 40 82,1-1-1,-2 0 1,1 0 0,-1-1-1,0 1 1,0-1-1,0 0 1,-1 0 0,0-1-1,0 1 1,0 0 0,-1-1-1,0 0 1,0 1-1,-1-1 1,0 0 0,0 0-1,-1 0 1,0 0-1,0-7 1,0-88 81,0 102-70,-7 17 32,-8 15 46,-2 4 102,-14 45 0,27-68-45,0 0 0,2 0 0,-1 0 0,2 0 0,0 0 1,0 0-1,3 21 0,-2-33-108,0 0-1,0-1 1,0 1 0,1 0-1,-1-1 1,0 1-1,0-1 1,1 1 0,-1 0-1,1-1 1,-1 1 0,0-1-1,1 1 1,-1-1 0,1 1-1,-1-1 1,1 0 0,-1 1-1,1-1 1,0 1 0,-1-1-1,1 0 1,-1 0 0,1 1-1,0-1 1,-1 0 0,1 0-1,1 0 1,27 0 88,-16-2-183,-1-1 0,21-9 0,-13 3-180,0-1 0,-1-1 1,-1 0-1,1-2 1,-2 0-1,0-1 0,-1-1 1,20-22-1,-33 33 212,0 0 0,0-1 1,0 1-1,-1-1 0,0 1 0,0-1 0,0 0 0,-1 0 1,1 0-1,-1 0 0,1-8 0,-1-58 185,-2 42 145,-9 68 162,-34 242 491,50-313 42,-4 20-1035,1 1 0,1-1 0,7-18 0,-4 18 6,-3 3-43,0 1 1,0 1-1,1-1 0,1 0 1,-1 1-1,8-7 0,-11 12 77,1 0 0,-1 1 0,0-1 0,1 1 0,-1-1-1,1 1 1,-1 0 0,1 0 0,0 1 0,-1-1 0,1 0-1,0 1 1,-1-1 0,1 1 0,0 0 0,0 0-1,0 0 1,-1 1 0,1-1 0,0 0 0,0 1 0,-1 0-1,1 0 1,4 2 0,-4-2 15,1 0 1,-1 0-1,1 0 0,-1 0 0,1 0 1,-1-1-1,1 0 0,0 0 0,-1 0 1,1 0-1,-1 0 0,1-1 0,0 1 1,-1-1-1,1 0 0,-1 0 0,0-1 1,1 1-1,-1-1 0,0 1 0,0-1 1,0 0-1,0 0 0,0 0 0,0-1 1,-1 1-1,1-1 0,-1 0 0,1 1 1,-1-1-1,0 0 0,0 0 0,0 0 1,-1-1-1,1 1 0,-1 0 0,0-1 1,0 1-1,0-1 0,0 1 0,0-1 1,-1 1-1,0-1 0,0-4 0,2-48 18,-2 55 16,-4 17 27,-3 2-10,2 0-1,0 1 1,1 0-1,0 0 1,0 23-1,3 99 1022,2-73 573,-1-67-1609,1-1 0,-1 1 1,0-1-1,1 1 0,-1-1 1,0 0-1,1 1 0,-1-1 1,1 1-1,-1-1 0,1 0 1,-1 0-1,1 1 0,-1-1 1,1 0-1,-1 0 0,1 1 1,-1-1-1,1 0 0,-1 0 1,1 0-1,0 0 0,-1 0 1,1 0-1,-1 0 0,1 0 1,-1 0-1,1 0 0,0 0 1,0 0-1,23-3 84,-22 3-100,7-2-432,0 1-1,0-2 1,-1 1 0,1-1-1,14-8 1,37-26-6926,-58 36 7115,19-14-3277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8:56.62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30 3736,'0'0'68,"0"-19"-1004,0 17 220,0-3 0,0 1 0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8:57.6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1 164 3848,'0'42'10847,"17"-67"-9666,-13 16-1222,0 0 0,-1-1-1,-1 0 1,1 0 0,-1 0-1,-1 0 1,0-13 0,0 10-89,1 1 1,0-1-1,6-23 0,-8 36 117,0-1 0,1 0 0,-1 0-1,0 1 1,0-1 0,0 0 0,1 1-1,-1-1 1,0 0 0,1 1 0,-1-1-1,1 0 1,-1 1 0,1-1-1,-1 1 1,1-1 0,-1 1 0,1-1-1,0 1 1,-1-1 0,1 1 0,0-1-1,-1 1 1,1 0 0,0-1 0,-1 1-1,2 0 1,-1 0 6,-1 1-1,1-1 1,0 1-1,-1-1 1,1 1-1,-1-1 1,1 1-1,0 0 1,-1-1-1,0 1 1,1 0-1,-1-1 1,1 1 0,-1 0-1,0 0 1,1 0-1,-1-1 1,0 1-1,0 0 1,0 0-1,0 0 1,0-1-1,0 1 1,0 0-1,0 1 1,1 8 18,1 1 1,0-1-1,0 1 1,1-1-1,0 0 1,7 12-1,-10-20-5,1 0 0,-1-1-1,1 1 1,0 0 0,0-1-1,0 1 1,0-1 0,0 0-1,0 1 1,1-1 0,-1 0-1,0 1 1,1-1 0,-1 0-1,1 0 1,-1 0 0,1 0-1,-1-1 1,1 1 0,0 0-1,0-1 1,-1 1 0,1-1-1,0 1 1,0-1 0,-1 0-1,1 0 1,0 0 0,0 0-1,0 0 1,-1 0 0,1 0-1,0-1 1,0 1 0,-1-1-1,1 1 1,0-1 0,-1 0-1,1 1 1,0-1 0,-1 0-1,1 0 1,-1 0 0,0 0-1,1-1 1,1 0 0,0-1-7,0 1 1,0-1-1,0 0 1,0 0-1,-1 0 1,1-1-1,-1 1 1,0-1-1,1 1 1,-2-1-1,1 1 1,0-1-1,1-6 1,-1 0 81,0 0 0,-1 0 1,0 0-1,-1-13 0,0 22 196,0 78 1736,-2-60-1886,0-1-1,-1 0 0,-1 0 1,0 0-1,-1 0 0,-1-1 0,-15 29 1,13-26 80,0 0 0,0 0 0,2 1 0,1-1 1,-5 23-1,5 31 926,7-71-1099,1 0-1,-1 0 0,0 0 1,0-1-1,0 1 0,0-1 1,0 1-1,1-1 0,-1 0 0,0 0 1,0 0-1,0 0 0,1 0 1,3-2-1,2 2 57,1 0-6,0-1-1,0-1 1,1 1-1,-2-2 1,1 1-1,0-1 1,0 0-1,15-9 1,-9 3-1038,0 0 0,-1 0 1,24-23-1,-36 30-42,1-1-1,-1 0 0,0 1 1,0-1-1,0 0 0,-1 0 1,1 0-1,2-7 0,-2 6-960,0-2-1784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8:57.97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6641,'0'8'924,"5"-1"64,-5 1 28,0-3-48,4-3-384,10-8-984,-7-3-3888,-1 4 2143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9:17.96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195 682 1484,'0'0'618,"10"29"4132,-3 7-266,-7-35-4092,1-1-328,-1-1 1,0 1-1,1-1 1,-1 1 0,0-1-1,1 1 1,-1-1-1,0 1 1,0-1 0,1 1-1,-1-1 1,0 1-1,0-1 1,0 1-1,0-1 1,0 1 0,0-1-1,0 1 1,0-1-1,0 0 1,0 1-1,0-1 1,0 1 0,0-1-1,0 1 1,0-1-1,-1 1 1,1-1 0,0 1-1,0-1 1,-1 0-1,-7-19 73,4 13-128,0-1 0,1 1 1,0-1-1,0 0 1,-2-9-1,-12-29-124,14 41 98,0 0-1,0 0 1,0 1 0,0-1-1,-1 1 1,0 0 0,0 0-1,0 0 1,-6-4 0,7 6 18,-1 0 0,1 0 0,0 1 0,-1-1 0,1 1 0,-1 0 0,0 0 0,1 1 0,-1-1 0,0 1 0,1-1 0,-1 1 0,0 1 0,1-1 0,-6 1 0,7 0 6,0 0 0,-1 0 0,1 0 0,0 0-1,-1 0 1,1 1 0,0-1 0,0 1 0,0-1 0,0 1 0,0 0-1,0 0 1,1 0 0,-1 0 0,1 0 0,-1 0 0,1 0-1,-2 4 1,0 1 13,-1 0 0,1 1 0,1-1 0,-3 12 0,1 12 32,1-1 1,2 1-1,3 41 1,0-4-7,-2 106 147,1-173-188,-1-1 1,0 1-1,1-1 1,-1 1-1,1 0 1,-1-1-1,1 1 1,-1-1-1,1 0 0,-1 1 1,1-1-1,0 1 1,-1-1-1,1 0 1,0 1-1,-1-1 1,1 0-1,0 0 1,-1 1-1,1-1 0,0 0 1,0 0-1,-1 0 1,1 0-1,0 0 1,0 0-1,-1 0 1,1 0-1,0-1 0,-1 1 1,1 0-1,0 0 1,0 0-1,-1-1 1,2 0-1,29-9 18,-22 3-55,0-1-1,0 1 1,14-18-1,4-3-34,-14 14 56,0-1 0,-2 0 0,1 0 0,-2-1 0,0-1 0,-1 1 0,-1-2 0,0 1 0,-1-1-1,-1 0 1,-1-1 0,-1 0 0,3-19 0,-4 19 14,-2 0-1,1 0 1,-2 0-1,-4-36 1,2 51 4,1 1 1,0-1-1,-1 1 0,0 0 0,0 0 1,0-1-1,0 1 0,0 0 1,-1 1-1,1-1 0,-1 0 1,0 1-1,0-1 0,0 1 0,0 0 1,0 0-1,-1 0 0,-4-1 1,4 1 11,0-1 0,-1 1 0,1-1 1,0 0-1,0 0 0,1 0 1,-1-1-1,1 1 0,0-1 0,0 0 1,-4-5-1,3-1 22,0 1 0,1-1-1,0 1 1,1-1 0,0 0 0,1 0-1,0 0 1,0 0 0,1 0 0,1 0 0,2-18-1,-2 24-35,1 0 0,-1-1 0,1 1-1,0 0 1,0 0 0,0 1 0,1-1-1,-1 0 1,1 1 0,5-6 0,38-32 13,-25 23-13,48-42 12,49-47-630,-116 104 420,0 1-1,0 0 1,0-1 0,-1 1-1,1-1 1,-1 0-1,0 1 1,0-1-1,0 0 1,0 0-1,0 0 1,0 1 0,-1-1-1,1 0 1,-1-5-1,0 1-447,0-4-2315,-2 16 479,-1 7-239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9:22.44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1 764 2992,'0'-3'74,"0"0"-1,1 0 1,0 0-1,-1 0 1,1 0-1,0 0 1,1 1-1,-1-1 1,0 0-1,1 1 1,-1-1-1,1 1 1,0-1-1,0 1 1,0 0-1,3-2 1,43-33 418,-26 21-232,-22 16-256,93-78 488,-84 69-349,-1 0 0,1 0 0,-2-1 0,1 0 0,-1 0 0,-1-1-1,9-18 1,-14 28 347,-2 1-373,0 0 1,0 0 0,0 0 0,1 1-1,-1-1 1,0 0 0,0 0 0,0 0-1,1 1 1,-1-1 0,0 0 0,0 1-1,1-1 1,-1 1 0,0-1 0,1 1-1,-1-1 1,1 1 0,-1 0 0,1-1-1,-2 2 1,-12 13 667,11-10-654,0-1-1,1 1 1,-1-1-1,1 1 1,0 0-1,1 0 1,-1 0 0,1 0-1,0 0 1,0 0-1,0 8 1,3 65 755,1-32-278,-3-17-219,1-16-195,0 0 0,-2 0 0,1 0 0,-1 0 1,-1 0-1,-1 0 0,1 0 0,-2 0 0,-5 13 0,9-26-175,0 0-1,-1 1 1,1-1-1,0 0 1,0 0-1,-1 1 1,1-1-1,0 1 1,0-1-1,0 0 0,0 1 1,0-1-1,-1 1 1,1-1-1,0 0 1,0 1-1,0-1 1,0 1-1,0-1 0,0 0 1,0 1-1,0-1 1,1 1-1,-1-1 1,0 0-1,0 1 1,0-1-1,0 0 1,0 1-1,1-1 0,-1 0 1,0 1-1,0-1 1,1 0-1,-1 1 1,0-1-1,1 1 1,17-1 235,20-13-117,-31 9-130,-1 0 1,1 0-1,-1-1 1,1 1-1,-1-2 1,-1 1 0,1-1-1,-1 1 1,0-2-1,0 1 1,-1 0 0,6-12-1,-5 8-25,-2 0 0,1 0 0,-2-1 0,1 0 0,-1 1 0,-1-1 0,0 0 0,0-16 0,-1-10-15,2 22 9,-2 0-1,0-1 1,-1 1-1,-1-1 1,0 1-1,-5-18 1,6 31 25,0 0 1,0-1 0,0 1 0,-1 0-1,1 0 1,-1 0 0,0 0 0,1 0-1,-1 0 1,0 0 0,0 1 0,0-1-1,0 0 1,-1 1 0,1 0 0,0 0-1,0-1 1,-1 1 0,1 1 0,-1-1-1,1 0 1,-1 1 0,1-1 0,-1 1-1,0 0 1,1-1 0,-1 1 0,1 1-1,-1-1 1,0 0 0,1 1 0,-1-1-1,1 1 1,-1 0 0,1 0 0,-1 0-1,1 0 1,0 0 0,-1 0 0,1 1-1,0-1 1,0 1 0,0-1 0,0 1-1,0 0 1,1 0 0,-1 0 0,0 0-1,1 0 1,-1 0 0,1 1 0,0-1-1,0 0 1,0 1 0,-1 3 0,-3 20 46,2 0 1,1 1 0,1-1-1,3 32 1,0 2 82,-2-54-113,0 3 42,0 1 1,0 0-1,1 0 0,4 14 1,-5-22-40,1 0 0,-1 0 0,1 0 1,0-1-1,0 1 0,0 0 0,0 0 0,0-1 1,0 1-1,0 0 0,0-1 0,1 1 0,-1-1 1,1 0-1,-1 1 0,1-1 0,-1 0 1,1 0-1,0 0 0,0 0 0,-1 0 0,1 0 1,0-1-1,0 1 0,0-1 0,0 1 1,0-1-1,3 1 0,8-1 19,0-1 1,1 0-1,-1-1 0,0-1 0,0 0 1,0 0-1,0-1 0,-1-1 0,24-12 1,-2-2-108,-1-1-1,36-30 1,-49 35 8,0-2 0,-2 0-1,0-1 1,-1-1 0,-1 0-1,15-23 1,-25 32 53,0 0 0,-1 0 0,0 0 1,0-1-1,-1 0 0,0 0 0,-1 0 1,-1 0-1,0 0 0,0-1 0,-1 1 0,0-1 1,-1 1-1,0-1 0,-4-18 0,3 28 10,0-1 0,0 1-1,0 0 1,0 0 0,-1-1-1,1 1 1,-1 0-1,1 0 1,-1 0 0,0 1-1,0-1 1,0 0 0,0 1-1,0-1 1,0 1 0,0-1-1,-1 1 1,1 0 0,0 0-1,-1 0 1,1 0 0,-1 1-1,1-1 1,-6 0-1,1 0 20,0 0-1,0 0 0,-1 1 1,1 0-1,0 0 0,0 1 1,0 0-1,-9 2 0,13-2-15,0 0 0,1 1 0,-1-1 0,0 1 0,1 0 0,-1 0 0,1-1 0,-1 2 0,1-1 0,0 0 0,0 0 0,0 1 0,0-1 0,0 1 0,1 0 0,-1-1 0,1 1 0,0 0 0,-1 0 0,1 0 0,1 0 0,-1 0 0,0 0 0,0 5 0,-1 9 34,1 1 0,0 0 0,3 22 0,-1-9 40,-7 238 1614,6-269-1677,0 1 0,0 0 0,0-1 0,0 1 0,0-1 0,0 1 0,0-1 0,0 1 0,0-1 0,1 1 0,-1-1 0,0 1 1,0-1-1,1 1 0,-1-1 0,0 1 0,1-1 0,-1 0 0,0 1 0,1-1 0,-1 1 0,1-1 0,-1 0 0,0 1 0,1-1 0,-1 0 1,1 0-1,-1 1 0,1-1 0,0 0 0,22-1 225,24-15-106,-44 15-107,35-18-122,-1-1 0,40-29-1,-8 5-286,-29 20-36,-1-2 0,-2-2 1,51-47-1,-73 60 282,-1 0 0,0-2 0,-1 0 0,-1 0 0,0-2 0,-1 1 0,-2-1 0,0 0 0,12-39 0,-14 35 150,-1 0-1,-1 0 1,-1 0 0,2-34 0,-4 22 33,-1 25-42,0 0 0,-1 0 1,0 0-1,-2-14 0,2 21 1,-1 1-1,0-1 1,0 0-1,0 1 1,0-1-1,0 1 1,0-1-1,-1 1 1,1-1-1,-1 1 1,1 0-1,-1 0 1,0 0 0,0 0-1,0 0 1,0 0-1,0 1 1,-1-1-1,1 0 1,-4-1-1,4 2 21,0 0 0,0 0 0,0 1 0,0-1-1,0 0 1,0 1 0,0-1 0,0 1 0,0 0-1,0 0 1,0-1 0,-1 1 0,1 1 0,-3-1-1,4 1-8,-1-1-1,1 1 0,0 0 1,0-1-1,0 1 0,0 0 1,0 0-1,0 0 0,0 0 1,0 0-1,1 0 0,-1 0 1,0 0-1,0 0 0,1 0 1,-1 0-1,1 0 0,-1 0 1,1 1-1,-1-1 0,1 0 1,0 0-1,-1 1 0,1-1 1,0 3-1,-7 93 550,5-58-282,-13 70-1,-6-9 64,-49 180 1406,64-259-1501,1 0-1,1 1 0,1 0 1,0 0-1,2 35 0,1-57-244,1 1-1,-1-1 0,0 1 0,1-1 0,-1 1 0,1-1 0,-1 0 0,0 1 0,1-1 0,-1 0 0,1 1 0,-1-1 0,1 0 0,0 0 0,-1 0 0,1 1 0,-1-1 0,1 0 0,-1 0 0,1 0 0,-1 0 0,1 0 0,0 0 0,-1 0 1,1 0-1,0-1 0,24 1 45,-18-1-28,0 1-23,1 0-1,-1-1 1,1 1 0,-1-2-1,0 1 1,1-1-1,-1 0 1,7-4 0,-11 5-14,0-1 0,0 1 0,0-1 0,-1 0 0,1 0 0,-1 0 0,1 0 0,-1-1 0,0 1 0,0-1 0,0 1 0,0-1 1,0 0-1,0 1 0,-1-1 0,0 0 0,1 0 0,-1 0 0,0 0 0,1-6 0,5-45-377,-2-1-1,-2 0 1,-6-67 0,3 118 385,0 1 0,-1-1 0,0 0 0,0 1 0,0 0 1,0-1-1,0 1 0,-1-1 0,1 1 0,-1 0 0,0 0 0,0 0 0,0 0 1,0 0-1,-1 1 0,1-1 0,-1 1 0,1-1 0,-1 1 0,0 0 1,0 0-1,0 0 0,0 0 0,-1 1 0,1-1 0,-4 0 0,7 3 3,-1-1-1,1 1 1,-1 0-1,1-1 1,0 1-1,-1 0 0,1-1 1,0 1-1,0 0 1,0 0-1,0-1 1,0 1-1,0 0 1,0 0-1,0-1 0,0 1 1,0 0-1,0 0 1,0-1-1,0 1 1,0 0-1,1 0 1,-1-1-1,0 1 0,1 0 1,0 0-1,8 26 10,-8-25-8,1 0-1,0 0 1,0 0 0,0 0 0,0-1 0,0 1 0,1-1 0,-1 1 0,0-1-1,1 0 1,-1 0 0,1 0 0,-1 0 0,1 0 0,0-1 0,-1 1 0,1-1-1,4 1 1,55-2-160,-51 0 70,5 0-128,0-1 1,-1-1 0,1 0-1,22-9 1,-30 10 51,-1-1 0,0-1 0,0 1 0,0-1 0,0-1 0,0 1 0,-1-1 0,0 0 0,0 0 0,10-13 0,-15 16 142,1-1 1,-1 0 0,0 0-1,0 1 1,0-1 0,0 0-1,0 0 1,-1 0 0,1 0-1,-1 0 1,0 0 0,0 0-1,-1-5 1,1-2 1141,-7 33-358,-4 26-295,-23 78 435,-16 33 534,47-150-1363,0 0 0,1 0 0,0 1 1,1-1-1,-1 15 0,2-24-42,6-2-56,-1 1-1,1-1 1,-1 0-1,1-1 1,-1 1 0,1-1-1,-1 0 1,0 0-1,0-1 1,0 0-1,0 0 1,0 0 0,-1 0-1,0-1 1,1 1-1,-1-1 1,0 0-1,-1-1 1,1 1 0,-1-1-1,6-8 1,-5 5-60,0 0 1,0 0-1,0 0 0,-1-1 1,-1 1-1,1-1 0,-1 0 1,-1 0-1,1 0 1,-2 0-1,1 0 0,-1 0 1,-2-11-1,2 17 69,-1 0-1,0 1 1,0-1 0,-1 1-1,1 0 1,0-1 0,-1 1 0,0 0-1,1 0 1,-1 0 0,0 0-1,0 0 1,0 0 0,0 0-1,0 1 1,-1-1 0,1 1-1,-1-1 1,-2 0 0,-50-18 196,55 19-175,-10-6 245,9 4-101,8 7-110,0 0-70,1 0-1,0-1 1,-1 1-1,1-2 1,1 1-1,-1-1 1,0-1 0,0 0-1,1 0 1,-1 0-1,1-1 1,-1 0-1,1-1 1,8-1 0,6-1-145,1-2 1,-1 0 0,40-16 0,-52 17 112,-7 3 35,0-1 0,-1 1 0,1-1-1,0 1 1,-1-1 0,1-1 0,4-3 0,-6 4 26,-1 0-1,0 0 1,1 0-1,-1 0 1,0 0-1,-1 0 1,1 0-1,0 0 1,0 0 0,-1 0-1,0-1 1,1 1-1,-1 0 1,0 0-1,0-1 1,0-2-1,1-19 10,-1 0 555,-8 43-58,2 2-301,1 1 1,1 0 0,0 0-1,2 0 1,0 41 0,0 143 2296,2-193-2283,1-3 258,18-13-350,33-13-376,-1-2 0,0-3 0,81-46 0,-108 54 110,-22 12 134,15-7-153,-1-2 0,0 1 0,0-2 0,25-21 0,-38 29 130,0 0 1,0 0 0,0 0-1,-1-1 1,1 1 0,-1-1-1,0 1 1,0-1 0,0 0 0,0 0-1,-1 0 1,0 0 0,1 0-1,-1 0 1,-1 0 0,1 0-1,-1-1 1,0 1 0,1 0 0,-2 0-1,1-1 1,0 1 0,-1 0-1,0 0 1,0 0 0,0 0-1,-3-5 1,-29-53-173,25 48 187,0 1 0,1-1-1,0 0 1,-5-18-1,11 28 11,-2-6-22,0 0 0,-1 0 0,-5-11 1,8 19 14,0 0 0,0 0 0,0 0 0,0 0 0,-1 0 1,1 1-1,0-1 0,-1 1 0,1-1 0,-1 1 0,0-1 1,1 1-1,-1 0 0,0 0 0,0 0 0,0 0 0,0 0 0,0 0 1,0 0-1,0 1 0,0-1 0,0 1 0,-2-1 0,3 1 10,0 0-1,0 1 0,0-1 0,0 0 0,0 1 0,0-1 0,0 1 0,0-1 0,0 1 0,0-1 0,1 1 1,-1-1-1,0 1 0,0 0 0,1-1 0,-1 1 0,0 0 0,1 0 0,-1 0 0,1-1 0,-1 1 0,1 0 1,-1 1-1,-10 27-29,8-19 19,-12 43 325,1 0-1,3 1 0,3 0 1,1 1-1,3 0 0,3 0 0,6 67 1,-5-120-217,0 1 1,0-1 0,1 0 0,-1 0 0,1 1 0,0-1-1,-1 0 1,1 0 0,0 0 0,0 0 0,0 0 0,1 0-1,-1 0 1,0-1 0,1 1 0,-1 0 0,1-1 0,0 1-1,-1-1 1,1 1 0,2 0 0,0 0 32,0 0 1,0-1-1,0 1 0,0-1 1,0 0-1,0-1 0,0 1 1,0-1-1,1 1 0,6-2 1,7-1 120,0 0-1,1-2 1,-1 0 0,21-9 0,82-40 243,-4 0-3011,-116 53 2322,0-1 0,1 1 0,-1-1 1,0 0-1,1 0 0,-1 0 0,0 1 1,0-1-1,0 0 0,0-1 0,1 1 1,-2 0-1,1 0 0,0 0 1,0-1-1,0 1 0,0 0 0,-1-1 1,2-1-1,1-18-3147,-2 6-1789,-3 9-6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9:26.87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70 16 1328,'0'-1'150,"0"0"0,0 1 0,-1-1 0,1 1 0,0-1 0,0 0 0,0 1 0,0-1 0,-1 0 0,1 1 0,0-1 0,-1 1 0,1-1 0,0 1 0,-1-1 0,1 1 0,-1-1 0,1 1 0,-1-1 0,1 1 0,-1 0 0,1-1 0,-1 1 0,1 0 0,-1-1 0,0 1 0,1 0 0,-1 0 0,0-1 0,1 1 0,-1 0 0,1 0 0,-1 0 0,0 0 0,1 0 0,-1 0 0,0 0 0,1 0 0,-1 0 0,0 0 0,1 1 0,-1-1 0,1 0 0,-1 0 0,0 0 0,1 1 0,-1-1 0,1 0-1,-1 1 1,0 0 0,-12 17 4119,9-3-5025,4 117 1500,2-59-661,-1-26-34,-2 0 0,-3-1 0,-1 1 0,-15 57 0,19-200-550,2 84 271,1 1-1,1-1 0,0 1 1,0-1-1,10-19 0,-10 24 15,0 1-1,1-1 1,0 0-1,0 1 0,1 0 1,0 0-1,0 0 1,0 1-1,1 0 0,7-6 1,-11 10 227,-1 0 0,1 1 0,-1-1 0,1 1-1,0-1 1,-1 1 0,1-1 0,0 1 0,-1 0 0,1 0 0,0 0 0,-1 0 0,1 0 0,0 0 0,-1 0 0,1 1 0,0-1 0,-1 1-1,1-1 1,-1 1 0,1-1 0,2 2 0,36 25 350,-13-8-143,-25-17-203,1-1 0,0 0 0,0 1 0,0-1 0,0 0 0,0-1 0,0 1 0,0 0 0,0-1 0,0 0 0,0 1 0,0-1 0,0-1 0,0 1 0,0 0 1,1-1-1,-1 1 0,0-1 0,0 0 0,0 0 0,-1 0 0,1-1 0,0 1 0,0-1 0,4-3 0,-3 2-8,-1-1 1,0 0-1,-1 0 0,1 0 1,0 0-1,-1 0 0,0 0 1,0 0-1,0-1 0,-1 1 1,0-1-1,1 1 1,-1-1-1,-1 0 0,1 0 1,-1-5-1,1-11 16,0 0 1,2-1-1,0 1 0,2 0 1,10-32-1,-13 47 68,0 0 0,0 0-1,-1 0 1,0 0 0,0-11 0,-27 72 1530,21-41-1422,1 0 1,1 0 0,1 1 0,0-1 0,0 17 0,4 78 959,1-33-314,-3 39-65,0-115-773,0 1 1,1-1-1,-1 1 1,1-1-1,-1 1 1,0-1-1,1 1 1,-1-1-1,1 0 1,-1 1-1,1-1 1,-1 0-1,1 1 1,0-1 0,-1 0-1,1 0 1,-1 1-1,1-1 1,0 0-1,-1 0 1,1 0-1,0 0 1,-1 0-1,1 0 1,-1 0-1,1 0 1,0 0-1,-1 0 1,1 0-1,0 0 1,-1-1 0,1 1-1,-1 0 1,2-1-1,26-6 56,-27 7-55,19-7-50,-1 0-1,1-2 0,-1 0 0,-1-1 0,0-1 1,20-16-1,28-29-3054,-3-7-4974,-44 46 5178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9:28.99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243 375 3560,'2'27'1369,"0"0"3249,0-96-626,0 38-3632,-1-1-1,-5-44 0,2 65-373,0 0 0,0 1 1,-1-1-1,-1 1 0,0-1 0,0 1 0,-1 0 0,0 1 0,0-1 0,-1 1 1,-8-9-1,11 15 17,0 0 0,-1 0-1,1 1 1,-1-1 0,1 1 0,-1 0 0,0 0 0,0 1 0,0-1 0,0 1 0,0 0 0,0 0 0,-1 0 0,-5 0 0,4 0 2,0 1 0,-1-1 0,1 2 0,0-1 0,0 0 0,-1 1 0,1 1 0,0-1 0,-8 3 0,11-2-2,0 0 0,0 0 0,1 0-1,-1 0 1,0 1 0,1-1 0,0 1-1,0-1 1,0 1 0,0 0 0,0 0 0,0 0-1,1 0 1,-1 0 0,1 0 0,0 0-1,0 0 1,0 1 0,0-1 0,0 5-1,-1 10 61,0 1 0,1 28 0,1-22 47,-6 105 535,-2 46 1211,8-176-1843,0 1 0,0-1 0,0 0 0,0 1 0,0-1 1,0 0-1,0 1 0,0-1 0,1 0 0,-1 0 0,0 1 0,0-1 0,0 0 1,0 1-1,0-1 0,1 0 0,-1 0 0,0 1 0,0-1 0,1 0 0,-1 0 0,0 0 1,0 1-1,1-1 0,-1 0 0,0 0 0,0 0 0,1 0 0,-1 0 0,0 0 0,1 1 1,-1-1-1,0 0 0,0 0 0,1 0 0,-1 0 0,0 0 0,1 0 0,-1 0 0,0 0 1,1 0-1,-1-1 0,21-5 172,19-18-151,-13 2-241,-2-1 0,0-1 1,-2-1-1,-1-1 0,-1-1 1,-1 0-1,24-46 0,-40 64 154,0 0 0,0 0 0,-1 0 0,-1-1-1,1 1 1,-2-1 0,1 1 0,-1-1 0,-1-13 0,0 22 111,-10 45 425,4-5-274,1 1 1,3 0 0,1 0 0,5 48 0,-4-88-203,0 0 0,0 1 0,0-1-1,0 0 1,0 1 0,0-1 0,0 0 0,0 1 0,0-1 0,0 0-1,0 1 1,1-1 0,-1 0 0,0 1 0,0-1 0,0 0 0,1 1-1,-1-1 1,0 0 0,0 0 0,1 1 0,-1-1 0,0 0 0,1 0-1,-1 0 1,0 1 0,1-1 0,-1 0 0,0 0 0,1 0 0,-1 0-1,0 0 1,1 0 0,0 0 0,14-4 118,9-14-10,-17 9-95,0 0 0,-1-1 0,0 1 0,7-15 0,5-9-5,25-44-7,-29 50-41,0 2 0,1 0-1,2 0 1,29-33 0,-34 48 24,0 0 1,0 1-1,1 1 0,0 0 1,27-11-1,-40 18 9,0 1 0,1 0-1,-1 0 1,0 0 0,0 0 0,1-1-1,-1 1 1,0 0 0,1 0-1,-1 0 1,0 0 0,1 0-1,-1 0 1,0 0 0,1 0 0,-1 0-1,0 0 1,1 0 0,-1 0-1,0 0 1,1 0 0,-1 1-1,0-1 1,1 0 0,-1 0 0,0 0-1,0 0 1,1 0 0,-1 1-1,0-1 1,0 0 0,1 0 0,-1 1-1,0-1 1,0 0 0,0 0-1,1 1 1,-1-1 0,0 1-1,2 17 37,-10 22 74,8-39-107,-26 78 377,15-48 69,-11 51 1,-1 7 525,7-34-237,14-11-150,3-28-325,-1-16-256,0 0 0,1 1 0,-1-1 0,0 1 0,1-1 0,-1 0 0,1 1 0,-1-1 0,1 0 0,-1 1 0,1-1 0,-1 0 0,1 0 0,-1 1 0,1-1 0,-1 0 0,1 0 0,-1 0 0,1 0 0,-1 0 0,1 0 0,0 0 0,-1 0 0,1 0 0,-1 0 0,1 0 0,-1 0 0,1 0 0,-1-1 0,1 1 0,-1 0 0,2-1 0,19-5 45,-6-1-133,-1-1 0,0 0 0,0-1 0,-1-1 0,0 0 0,-1-1 0,0 0 1,-1-1-1,0 0 0,0-1 0,10-17 0,-6 8-2420,23-25 1,-14 20 17,37-49-6565,-54 58 14707,-3-18-8594,-2 20 2088,-1-1 468,-1 1 1,-2-27 0,0-4 9513,-7 71-7200,0-6-1532,1 19 173,2 0 0,1 0 0,1 58 0,-8 56 380,4-107-604,-20 54-1,-2 9 108,24-70-153,-2 38 0,-2 11-569,10-86 210,0 0 1,0 0-1,0 0 0,0 0 1,0 0-1,-1 0 0,1 0 1,0 1-1,0-1 0,0 0 1,0 0-1,0 0 0,0 0 1,0 0-1,0 1 0,0-1 1,0 0-1,0 0 0,0 0 1,0 0-1,0 0 1,0 1-1,0-1 0,0 0 1,0 0-1,0 0 0,0 0 1,0 0-1,0 1 0,0-1 1,0 0-1,0 0 0,0 0 1,0 0-1,0 0 0,1 1 1,-1-1-1,0 0 0,0 0 1,0 0-1,0 0 0,0 0 1,0 0-1,0 0 0,1 0 1,-1 0-1,0 0 0,0 1 1,0-1-1,0 0 0,0 0 1,1 0-1,-1 0 0,1-12-2568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06:17:33.894"/>
    </inkml:context>
    <inkml:brush xml:id="br0">
      <inkml:brushProperty name="width" value="0.1" units="cm"/>
      <inkml:brushProperty name="height" value="0.1" units="cm"/>
      <inkml:brushProperty name="color" value="#849398"/>
      <inkml:brushProperty name="ignorePressure" value="1"/>
    </inkml:brush>
  </inkml:definitions>
  <inkml:trace contextRef="#ctx0" brushRef="#br0">0 1,'0'0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9:29.80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0 113 3552,'0'-1'464,"1"0"-1,-1-1 1,1 1-1,-1-1 1,1 1-1,-1 0 1,1-1-1,0 1 0,-1 0 1,1 0-1,0 0 1,0-1-1,0 1 1,1-1-1,26-21 1645,43-22-3157,-51 33 1688,-14 8-672,9-4 270,-14 8-226,-1 0 0,0 0 0,1 1 1,-1-1-1,1 0 0,-1 0 1,0 1-1,1-1 0,-1 0 0,0 1 1,1-1-1,-1 0 0,0 1 1,0-1-1,1 0 0,-1 1 0,0-1 1,0 1-1,0-1 0,1 1 1,-1-1-1,0 0 0,0 1 0,0-1 1,0 1-1,0-1 0,0 1 1,0-1-1,0 1 0,0-1 0,0 0 1,0 1-1,0-1 0,0 1 1,-1-1-1,1 1 0,0 0 1,-5 35 524,-10 43 0,-3 10 532,4-3 177,6-47-277,2 1-1,-1 50 1,9-90-905,0 0 0,0-1 0,0 1-1,0 0 1,0-1 0,1 0 0,-1 1 0,0-1-1,-1 0 1,1 0 0,3-2 0,-5 3-57,18-11-150,-1-1-1,-1-1 1,0 0-1,-1-1 1,0-1-1,13-17 1,-21 24-340,-2 2-59,0 0 1,-1-1 0,0 1-1,0-1 1,-1 0-1,4-9 1,-5 10-337,1-1-1,0 1 1,0 0 0,1 0-1,0 0 1,0 1-1,0-1 1,9-8 0,11-6-2458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9:31.14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285 327 5529,'0'34'2532,"0"-19"2844,0-63-4368,-11-85 0,8 116-1059,-2 1 0,0 0 0,0 1 0,-2-1 1,0 1-1,-1 1 0,0-1 0,-15-19 0,19 31 48,1 0-1,-1 0 0,1 0 1,-1 0-1,0 1 0,0-1 1,0 1-1,0 0 0,0 0 1,-1 1-1,1-1 0,0 1 1,-1 0-1,0 0 0,-4 0 1,-5-1 83,-1 1-1,0 1 1,-21 2 0,34-1-55,1-1 1,-1 1-1,1 0 1,-1 0-1,1-1 1,0 1-1,-1 0 0,1 0 1,0 1-1,0-1 1,0 0-1,0 0 0,0 1 1,0-1-1,0 0 1,0 1-1,0-1 0,1 1 1,-1-1-1,1 1 1,-1-1-1,1 1 0,-1 0 1,1-1-1,0 1 1,0-1-1,0 4 0,-2 57 605,2-49-476,-13 174 1689,1-1 104,12-177-1885,-1-7-26,1 0 0,0 0 0,0-1 0,0 1 0,0 0 0,1 0 0,-1 0 0,0 0 0,1 0 0,-1 0 0,1 0 0,0 1 0,1-2-29,-1-1 1,0 1 0,0-1-1,0 0 1,0 0 0,0 1 0,0-1-1,0 0 1,0 0 0,0 0-1,1 0 1,-1 0 0,0 0-1,0 0 1,0-1 0,0 1-1,0 0 1,0-1 0,0 1-1,0-1 1,0 1 0,0-1-1,0 1 1,2-2 0,20-11-370,0-2 1,-1 0-1,0-1 1,-2-1-1,32-33 1,-42 41 98,-1 0-1,0-1 1,-1 0 0,0 0 0,-1 0 0,1-1 0,-2-1 0,0 1 0,0-1-1,-1 0 1,-1 0 0,0 0 0,0-1 0,-1 1 0,-1-1 0,0 0-1,0-21 1,1-51 3785,-33 181-2793,22-72-550,0-1-1,1 1 0,1 0 0,-3 34 0,7 112 1513,2-169-1670,0-1 0,0 0-1,1 1 1,-1-1 0,0 1 0,0-1 0,1 0 0,-1 1 0,0-1-1,1 0 1,-1 1 0,0-1 0,1 0 0,-1 0 0,0 1-1,1-1 1,-1 0 0,1 0 0,-1 0 0,0 1 0,1-1 0,-1 0-1,1 0 1,-1 0 0,1 0 0,-1 0 0,1 0 0,-1 0-1,0 0 1,1 0 0,-1 0 0,1 0 0,-1 0 0,1 0 0,-1-1-1,1 1 1,-1 0 0,0 0 0,1 0 0,-1-1 0,1 1-1,-1 0 1,1-1 0,25-10 310,-23 9-282,11-6 40,0-1-1,-1-1 1,0 0-1,0-1 0,-1 0 1,16-20-1,-12 13-708,2 0 0,22-16-1,13-15-4141,-41 36 1862,1 0 1,24-18 0,-9 11-990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9:34.25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303 273 3268,'-4'30'707,"-3"6"10182,6-36-10792,1-24 826,-1 0-916,-1 0-1,-1 0 1,0 0-1,-13-39 1,13 50-18,-2 1-1,1 0 1,-2 0 0,1 0 0,-2 0 0,0 1 0,0 0 0,-1 1-1,0-1 1,-12-10 0,17 19 15,0 0 1,0 0-1,-1 0 0,1 1 0,0-1 0,-1 1 1,0 0-1,1 0 0,-1 0 0,1 1 0,-1-1 1,0 1-1,0 0 0,1 0 0,-6 0 0,8 1-3,-1 0-1,1-1 0,0 1 0,-1 0 0,1 0 0,0 0 1,0 0-1,0 0 0,0 0 0,0 0 0,0 1 0,0-1 1,0 0-1,0 0 0,0 2 0,-14 24 7,14-27-7,-9 18 23,1 1 0,1 0 0,0 0 0,2 0 0,0 1 1,1 0-1,1 0 0,0 1 0,0 31 0,4-2 483,-3 1-1,-15 83 1,16-126-474,1-4 102,0-1 1,1 0-1,-1 0 0,1 0 0,0 0 1,-1 1-1,1-1 0,1 0 0,0 5 0,-1-7-106,0-1 0,0 1-1,1-1 1,-1 0-1,0 1 1,1-1-1,-1 1 1,0-1 0,1 1-1,-1-1 1,1 0-1,-1 1 1,0-1 0,1 0-1,-1 0 1,1 1-1,-1-1 1,1 0 0,-1 0-1,1 0 1,-1 0-1,1 1 1,0-1-1,23-4 35,-9-1-269,0-1-1,0-1 0,-1 0 1,0-1-1,-1-1 1,0 0-1,0-1 0,-1 0 1,0-1-1,-1 0 1,0-1-1,-1 0 0,16-25 1,-12 14-131,-1 0 1,-1 0 0,-1-1-1,-1 0 1,-1-1-1,-1 0 1,8-44-1,-13 39 807,-1-52-1,-2 65 339,-13 44 180,3 6-651,2-1 1,1 2 0,2-1 0,-2 56 0,4-44 282,-15 81 0,-86 255 439,22-121-979,49-165-69,33-94-9,-1 1 1,0 0-1,1 0 0,-1-1 0,0 1 0,0-1 0,0 1 1,0-1-1,0 1 0,0-1 0,-2 2 0,3-2 0,-1-1 0,1 0 0,0 0 0,-1 0 0,1 0 0,0 1 0,-1-1 0,1 0 0,0 0 0,-1 0 0,1 0 0,0 0 0,-1 0 0,1 0 0,-1 0 0,1 0 0,0 0 0,-1 0 0,1 0 0,0 0 0,-1 0 0,1 0 0,0 0 0,-1-1 0,1 1-1,0 0 1,-1 0 0,1 0 0,0-1 0,-1 1 0,1 0 0,-1-1 0,0-1 3,0 0 0,-1 0 0,1 0 0,0 0 0,0 0-1,0-1 1,0 1 0,0 0 0,1-1 0,-1 1 0,1-1 0,-1 1 0,1-1-1,0-3 1,-2-118 129,8-182 429,-4 291-574,0 0 0,0 0 0,1 0 0,1 1 0,1-1 0,0 1 0,0 0 0,2 1 0,0-1 0,0 1 0,1 1 0,1-1 0,0 1 0,0 1 1,2 0-1,-1 0 0,20-14 0,66-47-64,-38 29-330,67-61 0,-119 98 315,1 0-1,-1-1 1,-1 0-1,1 0 1,-1 0 0,0 0-1,-1-1 1,0 0-1,0 0 1,0 0-1,-1 0 1,-1-1-1,1 1 1,-1-1 0,-1 0-1,0 0 1,0 0-1,0 1 1,-2-11-1,1-78 413,0 97-309,0 0-1,0-1 1,0 1-1,0-1 1,0 1-1,0-1 1,0 1 0,0 0-1,0-1 1,0 1-1,0-1 1,-1 1-1,1 0 1,0-1-1,0 1 1,-1-1 0,1 1-1,0 0 1,0-1-1,-1 1 1,1 0-1,0 0 1,-1-1-1,1 1 1,0 0-1,-1 0 1,1-1 0,-1 1-1,1 0 1,0 0-1,-1 0 1,1 0-1,-1 0 1,1-1-1,-1 1 1,1 0 0,0 0-1,-1 0 1,1 0-1,-1 0 1,1 0-1,-1 1 1,1-1-1,0 0 1,-1 0 0,1 0-1,-1 0 1,1 0-1,0 1 1,-1-1-1,1 0 1,0 0-1,-1 1 1,1-1 0,-1 1-1,-20 14 189,18-11-180,0 1-1,1-1 1,0 1-1,0-1 1,0 1-1,1 0 1,0 0-1,-1 0 1,2 0-1,-1 0 0,0 6 1,3 63 106,0-47-41,-1 22 247,-3 0 1,-1 1-1,-14 67 1,14-97-109,0 1 0,1 31 0,5-52-233,0 0 1,0-1 0,-1 1-1,1-1 1,0 1-1,0-1 1,0 0 0,0 0-1,-1 0 1,5-3-1,-4 3-8,4-3-37,0 1 0,0-1 0,0-1 0,-1 0 0,1 0-1,-1 0 1,0 0 0,-1-1 0,1 0 0,-1-1 0,0 1-1,-1-1 1,1 0 0,-1 0 0,-1 0 0,1 0 0,-1-1 0,-1 1-1,1-1 1,-1 0 0,-1 0 0,1 0 0,-2 0 0,1 0-1,-1-12 1,-2-14 86,-2 0-1,-1 0 1,-1 1 0,-15-43-1,21 76-26,0-1 0,0 1 0,0-1-1,0 1 1,0-1 0,0 1 0,0 0-1,0-1 1,0 1 0,-1-1 0,1 1-1,0 0 1,0-1 0,0 1 0,-1 0-1,1-1 1,0 1 0,-1 0 0,1-1-1,0 1 1,-1 0 0,1 0 0,0-1-1,-1 1 1,1 0 0,0 0 0,-1 0 0,1-1-1,-1 1 1,1 0 0,0 0 0,-1 0-1,1 0 1,-1 0 0,1 0 0,-1 0-1,1 0 1,0 0 0,-1 0 0,1 0-1,-1 0 1,1 0 0,0 0 0,-1 1-1,1-1 1,-1 0 0,1 0 0,0 0-1,-1 0 1,1 1 0,0-1 0,-1 0 0,1 1-1,0-1 1,-1 0 0,1 0 0,0 1-1,-1 0 1,-1 1 11,1 0 0,-1-1 0,0 1 0,1 1 0,0-1 0,-1 0 0,1 0-1,0 0 1,-1 4 0,1-1-1,0 0-1,0 0 1,1 0 0,0 0-1,-1 0 1,2 0-1,-1 0 1,0 0 0,1 0-1,0 0 1,2 5-1,-2-8-12,0 0-1,0 0 0,0 0 0,0 0 0,0 0 0,1 0 0,-1 0 0,1 0 0,-1-1 0,1 1 0,0-1 0,-1 1 0,1-1 0,0 0 0,0 0 1,0 1-1,0-1 0,0 0 0,1-1 0,-1 1 0,0 0 0,0-1 0,0 1 0,1-1 0,-1 0 0,4 0 0,27 2-277,1-2 0,39-5-1,-63 4 168,0 0 0,-1-1-1,1 0 1,0-1 0,-1 0-1,0-1 1,0 1 0,0-2-1,0 0 1,0 0 0,14-11-1,-20 13 77,-1-1-1,1 1 0,-1-1 0,1 1 0,-1-1 0,0 0 0,-1 0 0,1 0 0,-1 0 0,0 0 0,0 0 0,0 0 0,0-1 0,0-4 0,0-12-29,-3-36-1,1 21 183,1 35-106,0 0 0,0 0 0,1 1 0,-1-1-1,0 0 1,0 0 0,0 1 0,0-1 0,0 0 0,0 0 0,-1 1 0,1-1-1,0 0 1,0 0 0,0 1 0,-1-1 0,1 0 0,0 1 0,-1-1-1,1 0 1,-1 1 0,1-1 0,-1 0 0,1 1 0,-1-1 0,1 1 0,-1-1-1,1 1 1,-1-1 0,0 1 0,1 0 0,-1-1 0,0 1 0,1 0-1,-2-1 1,0 2 8,1-1 0,-1 1 1,1-1-1,-1 1 0,1-1 0,0 1 0,-1 0 0,1 0 0,0 0 0,-1 0 0,1 0 0,0 0 0,0 0 0,0 0 0,0 1 0,0-1 0,0 0 0,0 2 0,-3 4-2,0 0-1,0-1 1,1 2-1,0-1 0,1 0 1,0 0-1,0 1 1,-2 12-1,1 66 215,-1-3 185,-3-39-45,-4 27 1137,-3 99 0,14-169-1464,0 0 1,0 0 0,0 0-1,0 1 1,0-1 0,0 0 0,0 0-1,1 0 1,-1 0 0,0 0-1,0 0 1,1 1 0,-1-1 0,1 0-1,-1 0 1,1 0 0,0 0-1,-1 0 1,1 0 0,0-1 0,0 1-1,-1 0 1,1 0 0,0 0-1,0-1 1,0 1 0,0-1 0,0 1-1,0 0 1,0-1 0,0 0-1,0 1 1,0-1 0,1 0 0,-1 1-1,0-1 1,0 0 0,0 0-1,0 0 1,0 0 0,1 0 0,-1 0-1,0 0 1,0 0 0,0-1-1,0 1 1,1-1 0,8-2-25,0 0 0,0 0 0,-1-1 1,12-7-1,-12 7-46,18-11-1097,45-31 0,15-23-5808,-76 61 4774,0 0 1,1 1 0,23-11 0,-2 4-2155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9:34.86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143 1 7817,'-15'30'1869,"11"-21"-899,-1 1-1,0-2 1,0 1-1,-7 9 0,11-18-894,1 0-1,0 0 0,-1 0 1,1 1-1,-1-1 0,1 0 0,0 0 1,-1 0-1,1 0 0,-1 0 1,1 0-1,0 0 0,-1 0 1,1 0-1,-1 0 0,1 0 0,-1 0 1,1 0-1,0 0 0,-1 0 1,1 0-1,-1 0 0,1-1 1,0 1-1,-1 0 0,1 0 1,0 0-1,-1-1 0,1 1 0,0 0 1,-1 0-1,1-1 0,0 1 1,-1 0-1,1-1 0,0 1 1,0 0-1,0-1 0,-1 1 0,1-1 1,0 1-1,0 0 0,0-1 1,0 1-1,0-1 0,0 1 1,-1 0-1,1-1 0,0 1 0,0-1 1,-8-25 174,7 24 429,2 1-646,-1 0 1,1 0-1,0 0 0,-1 0 1,1 0-1,0 0 1,0 1-1,0-1 0,0 0 1,0 0-1,-1 1 0,2-1 1,-1 1-1,0-1 1,0 1-1,0-1 0,0 1 1,0 0-1,2-1 1,26-8 262,-28 9-252,5-2 36,0 1 1,-1 0 0,1 0-1,0 1 1,-1 0-1,9 0 1,-13 0-52,0 0-1,0 0 1,1 1-1,-1-1 1,0 0-1,0 0 1,0 1 0,0-1-1,1 1 1,-1-1-1,0 1 1,0 0-1,0-1 1,0 1-1,0 0 1,0 0 0,-1-1-1,1 1 1,0 0-1,0 0 1,0 0-1,-1 0 1,1 0 0,-1 0-1,1 0 1,-1 1-1,1-1 1,-1 0-1,1 0 1,-1 0 0,0 0-1,0 1 1,0-1-1,0 0 1,0 2-1,0 11 282,-1 1-1,-1 0 0,-1 0 1,0-1-1,-1 0 0,0 1 1,-9 17-1,-53 92 1371,47-93-2835,1 2-1,-22 57 0,20-48-7611,17-33 4204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9:53.0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0 326 3324,'2'11'7928,"10"-28"-6528,0 7-1359,2 1 1,-1 0-1,1 0 0,0 2 1,1-1-1,15-4 0,45-24-22,-62 28-42,0 0 1,1 1 0,0 0-1,0 1 1,0 0-1,1 1 1,0 1-1,0 1 1,0 0-1,0 0 1,30 1-1,-43 2 16,-1 0 0,0 1-1,0-1 1,1 0 0,-1 1-1,0-1 1,0 1 0,1 0-1,-1-1 1,0 1-1,0 0 1,0 0 0,0 0-1,0-1 1,0 1 0,0 0-1,0 1 1,-1-1-1,1 0 1,0 0 0,0 0-1,-1 0 1,1 0 0,-1 1-1,1 1 1,8 41-58,-4-13 55,-3-26 19,0 0 0,0 0 1,0-1-1,1 1 0,-1-1 1,1 1-1,0-1 0,1 0 1,-1 0-1,1-1 0,-1 1 1,1-1-1,7 6 0,-8-8-2,0 0-1,0 0 1,-1 0-1,1 0 1,0 0 0,0 0-1,0-1 1,0 0-1,0 1 1,1-1-1,-1 0 1,0 0 0,0-1-1,0 1 1,0-1-1,0 0 1,0 1-1,0-1 1,0 0 0,-1-1-1,1 1 1,0 0-1,3-3 1,15-10-12,-1-1 1,0-1 0,25-26-1,-23 20-148,47-34 0,-62 50 125,4-2-39,0 1-1,1 0 0,-1 0 0,21-7 1,-30 13 64,1 1 1,0-1-1,-1 1 1,1 0-1,0 0 1,-1 0-1,1 0 1,0 0-1,-1 0 0,1 1 1,0 0-1,-1-1 1,1 1-1,-1 0 1,1 0-1,-1 0 1,0 0-1,1 1 1,-1-1-1,0 1 1,0-1-1,0 1 1,0 0-1,3 2 1,2 5 87,-1 0 1,0 0-1,0 1 1,7 17-1,5 7 201,-8-16-104,17 26 336,-26-42-483,0-1 1,1 1-1,-1 0 0,1-1 0,-1 1 1,1-1-1,0 1 0,0-1 1,0 0-1,-1 0 0,1 0 1,0 0-1,0 0 0,1 0 0,-1 0 1,0-1-1,0 1 0,4 0 1,12-1 43,0-1 1,1 0-1,-1-1 1,20-5-1,-30 5-68,-1-1 0,0 0 0,0 0 0,0 0 0,0-1-1,0 0 1,-1 0 0,1 0 0,-1-1 0,-1 0 0,1 0-1,8-11 1,5-7-19,40-37 1,-51 53-16,1 0 0,0 0 0,0 1 1,0 0-1,1 1 0,-1 0 1,1 0-1,14-3 0,-20 7 19,0 0 0,0 1 0,0-1 0,0 1 0,0 0 0,0 0 0,0 1 0,-1-1 0,1 1 0,0 0 0,0 0 0,0 0 0,5 2 0,3 3 87,0 1 0,19 13 0,-21-13 66,2 1 0,19 8 0,-23-12-20,0 0 0,-1 0 0,0 1-1,0 0 1,0 0 0,0 0 0,-1 1-1,0 0 1,8 10 0,-12-15-118,-1 0 0,0 0 1,1 0-1,-1-1 0,0 1 1,1-1-1,-1 1 0,1-1 1,-1 0-1,1 1 0,-1-1 1,1 0-1,-1 0 0,1 0 1,-1 0-1,1 0 0,-1-1 1,1 1-1,-1 0 0,1-1 1,-1 1-1,1-1 0,-1 1 1,2-2-1,33-18 17,30-37-85,-37 30 29,2 2 0,45-31-1,-66 50 23,-2 1-12,0 0-1,0 1 1,0 0-1,0 0 0,17-4 1,-24 8 17,1 0 1,0 0-1,-1 0 1,1 0-1,-1 1 1,1-1-1,0 0 1,-1 1-1,1-1 1,-1 1-1,1-1 1,-1 1-1,0 0 1,1 0-1,-1 0 1,0 0-1,1 0 1,0 1-1,23 24 53,-18-18-27,9 7 121,0-1 1,31 21 0,12 10 437,-57-43-553,0 0 1,0-1-1,1 1 1,-1-1 0,1 0-1,-1 1 1,1-1-1,-1 0 1,1 0 0,0-1-1,-1 1 1,1-1-1,0 1 1,0-1 0,0 0-1,-1 0 1,1 0-1,0 0 1,0 0 0,-1-1-1,1 1 1,0-1 0,0 0-1,2-1 1,8-4 17,-1 0 0,1-1 0,21-16-1,-26 17-42,0 0 0,1 1-1,-1-1 1,1 2-1,0-1 1,15-4-1,-19 8-1,0 1 0,-1-1 0,1 0 0,-1-1-1,1 1 1,-1-1 0,0 0 0,1 0-1,-1 0 1,0-1 0,0 1 0,-1-1 0,1 0-1,0 0 1,5-7 0,22 59 469,-12-33-95,34 23-1,-39-28-255,-11-10-101,0 0 0,-1 0 0,1 0 1,0 0-1,-1 0 0,1-1 0,0 1 0,0-1 0,0 0 0,-1 1 0,1-1 0,0-1 0,0 1 0,0 0 0,-1-1 1,1 1-1,4-2 0,-3 0-11,1 1 1,-1-1-1,0 1 1,0-1-1,0 0 0,0-1 1,0 1-1,0-1 1,6-5-1,122-123-72,-132 130 58,0 1 0,1-1 1,-1 0-1,1 1 0,-1-1 1,1 1-1,0 0 0,-1-1 1,1 1-1,-1-1 0,1 1 1,0 0-1,-1-1 0,1 1 1,0 0-1,0 0 0,-1-1 1,1 1-1,0 0 0,-1 0 1,1 0-1,0 0 0,0 0 1,-1 0-1,1 0 0,0 0 1,0 1-1,-1-1 1,1 0-1,0 0 0,-1 1 1,1-1-1,0 0 0,0 1 1,22 22 27,-2-2 45,64 21 784,-80-41-808,0 0 1,0 0 0,0 0 0,0-1-1,0 0 1,0 0 0,1 0 0,-1-1-1,0 0 1,0 0 0,0 0 0,7-3 0,1 1 31,-4 0-62,-1 0 0,0 0 0,0-1 0,-1 0 0,1 0 0,-1-1 0,0 0 0,0 0 0,7-8 0,-7 9-3431,-28 9-7296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0:00.94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0 332 4604,'8'-1'9519,"-7"1"-9244,1 119 1747,-2-117-2010,0-1 1,0 0-1,0 0 0,0 0 1,0 0-1,0 0 0,0 0 1,1 0-1,-1 0 0,0 0 0,1 0 1,-1 0-1,1 0 0,-1 0 1,1 0-1,-1 0 0,1 0 1,0 0-1,-1-1 0,1 1 1,0 0-1,0 0 0,0-1 0,0 1 1,0-1-1,-1 1 0,1-1 1,0 1-1,0-1 0,0 1 1,0-1-1,0 0 0,1 1 0,-1-1 1,0 0-1,0 0 0,0 0 1,0 0-1,0 0 0,0 0 1,0 0-1,0 0 0,2-1 1,0 0-15,0 1 0,-1-1 0,1 0 0,0 0 1,-1 0-1,1 0 0,-1 0 0,1 0 0,-1-1 1,0 1-1,1-1 0,-1 0 0,0 0 0,0 0 0,0 0 1,2-2-1,90-196-1884,-92 196 1832,5-18-77,-1 0 1,-1-1-1,-1 1 1,-1-1-1,0 0 1,-2 0-1,-3-32 1,2 28 152,0 20-69,-2 10-17,0 20 56,1 77 282,-1-18 345,4 0-1,12 84 1,-14-165-604,0 0 1,0 0-1,0 0 0,0 0 0,0 0 0,1 0 1,-1 0-1,0 0 0,1 0 0,-1 0 1,1 0-1,-1 0 0,1 0 0,-1 0 0,1 0 1,0 0-1,-1-1 0,1 1 0,0 0 1,0-1-1,0 1 0,0 0 0,0-1 0,-1 1 1,1-1-1,0 1 0,0-1 0,0 1 0,2-1 1,0 0-8,-1 0 1,1 0-1,-1 0 1,0-1 0,1 1-1,-1-1 1,1 0-1,-1 0 1,0 1 0,0-2-1,1 1 1,2-2-1,4-3-74,-1 0-1,0 0 1,0-1-1,0 0 0,9-12 1,7-12-333,-17 23 241,0 0 1,0-1-1,-1 0 0,0 0 1,0 0-1,-1-1 1,0 0-1,-1 0 1,0-1-1,0 1 1,1-12-1,-2-21 190,-2-57 0,-1 49 346,0 51-282,-4 31 340,1 14-93,3 74 0,2-41-24,-2-57-221,-1-8 25,2 0 0,-1 1 0,5 24-1,-4-37-112,0 0-1,-1 0 1,1 0-1,0 0 0,0-1 1,0 1-1,0 0 0,0 0 1,0-1-1,0 1 0,0-1 1,0 1-1,0-1 0,0 1 1,1-1-1,-1 0 1,0 0-1,0 1 0,0-1 1,0 0-1,1 0 0,-1 0 1,0 0-1,0 0 0,0-1 1,1 1-1,-1 0 0,0-1 1,1 1-1,37-10-35,-30 5-11,-1 1 0,0-1-1,0 0 1,0-1 0,-1 0 0,0 0-1,0 0 1,0-1 0,-1 0 0,0 0-1,0-1 1,-1 0 0,7-12 0,-3 2 4,0 0 0,-1-1 1,-1 0-1,0 0 0,4-26 1,1-65 1237,-18 162-600,2-1 1,5 99-1,1-55-167,-2-53-189,-21-59-98,18 11-148,0 0-1,1-1 1,0 0-1,0 1 0,0-1 1,1 0-1,0 0 1,1 0-1,0-12 1,6-65-100,-6 83 95,0-2-8,1 0 0,-1-1 0,1 1 0,0 0 0,-1 0 0,1 0 0,1 0 0,-1 0 0,0 1 0,1-1-1,0 0 1,-1 1 0,1-1 0,0 1 0,0-1 0,1 1 0,-1 0 0,0 0 0,1 0 0,-1 0 0,1 0 0,0 1 0,0-1 0,0 1 0,-1 0 0,1-1 0,0 1 0,0 1 0,1-1 0,-1 0 0,0 1 0,0 0 0,0-1 0,0 1 0,0 0 0,1 1 0,-1-1 0,0 1 0,0-1 0,0 1 0,0 0 0,0 0 0,0 0 0,0 1 0,0-1-1,-1 1 1,1-1 0,2 3 0,-2-2-56,0 0 0,0-1 0,1 1 0,-1-1 0,0 0 0,0 1 0,1-1 0,-1-1 0,6 2 0,-8-2 48,0 0 1,0 0-1,0 0 0,0 0 1,0 0-1,0 0 0,0-1 0,0 1 1,0 0-1,0 0 0,0-1 0,0 1 1,0-1-1,0 1 0,0-1 1,0 1-1,-1-1 0,1 1 0,0-1 1,0 0-1,-1 0 0,1 1 1,0-1-1,-1 0 0,1 0 0,-1 0 1,1 1-1,-1-1 0,1 0 0,-1 0 1,0 0-1,1 0 0,-1 0 1,0 0-1,0 0 0,0 0 0,0 0 1,0-2-1,4-181-254,-4 146 327,0 37-25,0 26 29,2 85 190,1-35 1115,-15 147 1,11-221-1301,1 1 0,0-1 0,0 1 0,0-1 0,0 0 0,0 1 0,0-1 0,0 1 0,0-1 0,1 1 0,-1-1 0,1 3 0,0-4-22,-1 1 1,0-1-1,0 1 1,1-1-1,-1 0 1,1 1-1,-1-1 1,0 0-1,1 1 1,-1-1-1,1 0 1,-1 1-1,1-1 1,-1 0-1,1 0 1,-1 0-1,1 1 1,-1-1-1,1 0 1,-1 0-1,1 0 1,0 0-1,0 0 1,3-1 79,1 1 1,-1-2-1,0 1 1,1 0 0,-1-1-1,7-3 1,-1 1-524,-5 1-30,1 0 0,-1 0 0,0 0 0,0 0 0,0-1 0,-1 0 0,1 0 0,-1 0 0,7-8 0,26-25-5952,-10 18 2259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0:01.35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 12 5841,'0'9'744,"-4"-4"48,4 3 32,-2 1 0,0-6 20,14-14-1352,-12 6-1364,4-10 0,3 1-1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0:02.12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27 199 9961,'-4'21'4150,"-2"-17"-1823,-2-14-933,6 3-1340,0 0-1,0-1 1,1 1-1,0-1 1,1 1-1,0-1 1,0 1-1,0-1 1,3-12-1,-1-4-235,-2 18 86,0 0 1,0 0-1,1-1 1,-1 1-1,1 0 1,1 0-1,-1 0 1,1 0-1,0 1 1,0-1-1,1 0 1,-1 1-1,1 0 1,1-1-1,6-8 1,-10 14 89,1 0 0,-1 0 0,0 0 1,0-1-1,0 1 0,1 0 0,-1 0 0,0 0 1,0 0-1,0 0 0,1 0 0,-1 0 0,0 0 1,0 0-1,0 0 0,1 0 0,-1 0 0,0 0 1,0 0-1,1 0 0,-1 0 0,0 0 0,0 0 1,0 1-1,1-1 0,-1 0 0,0 0 0,0 0 1,0 0-1,0 0 0,1 0 0,-1 1 0,0-1 1,0 0-1,0 0 0,0 0 0,0 0 0,1 1 1,-1-1-1,0 0 0,0 0 0,0 0 0,0 1 1,0-1-1,0 0 0,0 0 0,0 0 0,0 1 1,0-1-1,0 0 0,0 0 0,0 1 0,0-1 1,0 0-1,0 0 0,0 0 0,0 1 0,0-1 0,1 21 197,0-15-125,0 5 87,1-1 1,0 1 0,1-1-1,0 1 1,0-1-1,7 12 1,-9-21-144,-1 1 0,1 0-1,0 0 1,0 0 0,0-1 0,1 1-1,-1-1 1,0 1 0,1-1 0,-1 1-1,1-1 1,-1 0 0,1 0 0,-1 1-1,1-1 1,0 0 0,0-1 0,-1 1-1,1 0 1,0 0 0,0-1 0,0 1-1,0-1 1,0 0 0,0 1 0,0-1 0,0 0-1,0 0 1,0 0 0,0-1 0,0 1-1,0 0 1,0-1 0,0 1 0,0-1-1,-1 0 1,1 0 0,0 0 0,0 1-1,0-2 1,-1 1 0,3-2 0,-2 1-62,1 0 0,-1 0 1,-1-1-1,1 1 1,0-1-1,0 1 0,-1-1 1,1 0-1,-1 1 1,0-1-1,0 0 0,0 0 1,0 0-1,-1 0 1,1-4-1,3-47 1097,-4 77-8,-2 7-802,-2 0-1,-1 0 1,-1-1-1,-1 0 1,-2 0-1,-12 28 1,8-24 203,2-1-1,1 2 1,2 0 0,-4 37 0,12-70-359,0-1 1,0 1-1,-1 0 1,1 0-1,0-1 1,0 1-1,0 0 0,1 0 1,-1-1-1,0 1 1,0 0-1,0-1 1,0 1-1,1 0 1,-1 0-1,0-1 1,1 1-1,-1-1 1,1 1-1,-1 0 0,0-1 1,1 1-1,-1-1 1,1 1-1,0-1 1,-1 1-1,1-1 1,-1 1-1,1-1 1,0 0-1,-1 1 1,1-1-1,0 0 1,0 1-1,2-1 71,0 0-1,0 0 1,0 0-1,0 0 1,0 0 0,0 0-1,0-1 1,-1 0-1,6-1 1,3-2 205,1-1-1,-1 0 1,19-12 0,25-26-820,-30 16-2008,-9 1-3508,-15 24 5317,-1 0 0,1 0 0,-1 1 0,1-1 0,-1 0-1,0 0 1,1 0 0,-1 0 0,0 0 0,0 0 0,-1 0 0,1 0 0,0 0 0,-1-3 0,-7-9-4317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0:05.1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207 6 1996,'0'-1'77,"-1"1"1,1 0-1,0-1 0,-1 1 0,1-1 0,-1 1 0,1 0 1,-1 0-1,1-1 0,-1 1 0,1 0 0,-1 0 1,0-1-1,1 1 0,-1 0 0,1 0 0,-1 0 1,0 0-1,1 0 0,-1 0 0,1 0 0,-1 0 0,1 0 1,-1 0-1,0 0 0,1 0 0,-1 1 0,1-1 1,-1 0-1,1 0 0,-2 1 0,-19 6 929,18-5-821,1 0 1,-1 1-1,1-1 1,0 1-1,0 0 1,0-1-1,0 1 1,1 0-1,-1 0 1,1 0 0,0 0-1,-1 0 1,1 1-1,1-1 1,-2 4-1,-5 53 1525,6-52-1580,-4 52 498,-2-2 1,-25 98 0,22-121-546,2 1 0,1 0 1,2 0-1,0 60 0,5-51 31,-3 77 438,2-107-420,-2 0-1,0 1 1,0-2-1,-1 1 1,-13 27-1,14-35-99,0 1-1,0-1 0,0 0 0,1 1 0,-2 13 1,4-19-21,-1-1 1,1 0-1,0 1 0,0-1 1,0 0-1,0 0 1,0 1-1,1-1 1,-1 0-1,0 1 1,1-1-1,-1 0 0,0 0 1,1 0-1,0 1 1,-1-1-1,1 0 1,0 0-1,-1 0 1,1 0-1,0 0 0,0 0 1,0 0-1,0 0 1,0-1-1,0 1 1,0 0-1,0 0 0,0-1 1,0 1-1,1-1 1,-1 1-1,0-1 1,0 1-1,1-1 1,-1 0-1,0 0 0,0 0 1,1 0-1,-1 1 1,0-2-1,3 1 1,393-15 528,-331 5-497,108-30 1,-123 25-37,1 3 0,0 1 1,106-5-1,-114 15-6,-20 0 1,0 1 0,1 1 0,-1 1 0,25 5 0,-48-7 13,-1 0-1,1 0 1,0 0-1,0 0 1,-1 0-1,1 0 1,0 0 0,-1-1-1,1 1 1,0 0-1,-1 0 1,1-1-1,0 1 1,-1-1-1,1 1 1,0 0 0,-1-1-1,1 1 1,-1-1-1,1 1 1,-1-1-1,1 0 1,-1 1 0,0-1-1,1 1 1,-1-1-1,0 0 1,1 1-1,-1-1 1,0 0-1,0 1 1,1-1 0,-1 0-1,0 0 1,0 1-1,0-1 1,0 0-1,0 0 1,0 1 0,-1-2-1,2-42-47,-2 32 82,11-651 179,-7 529 124,-3 133-317,-22 9 297,13-5-94,0 1 0,0-1 0,0 0 0,-1-1 0,0 0 1,1-1-1,-18 1 0,26-2-216,-331 27 923,226-22-638,46-4 22,-78 13 0,89-7-343,0-3 0,-55-3 0,73-1-502,36 3-3417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0:34.00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44 248 1328,'-8'2'7824,"7"0"-7611,0 0 1,1 0-1,-1 0 1,-1 0 0,1 0-1,0 0 1,0 0 0,-1 0-1,-2 2 1,-11 18 259,13-12-402,0 0-1,1 0 1,0 0-1,1 0 1,0 1-1,2 13 1,0 13-34,-2-36-34,1-1 1,-1 1-1,1-1 1,-1 1-1,1-1 1,-1 0 0,1 1-1,0-1 1,-1 0-1,1 0 1,0 1-1,-1-1 1,1 0-1,0 0 1,-1 0-1,1 0 1,0 0-1,-1 0 1,1 0-1,0 0 1,0 0-1,-1 0 1,1 0 0,0 0-1,-1 0 1,1 0-1,0-1 1,0 1-1,24-6 41,-11-1-105,0 0 0,-1 0 0,0-1 0,0-1 0,14-13 0,-5 5-158,-8 6-49,-1 0 1,0 0-1,22-27 0,-30 32 165,0-1-1,0 0 1,-1 0-1,0-1 1,0 0-1,-1 1 1,0-1 0,-1 0-1,1 0 1,0-10-1,3-36 1,-4 30 190,1 1 0,7-30 0,-13 77 565,2-1 1,0 1 0,1-1-1,5 31 1,1 42-609,-7-69-12,0-19-20,0 0 0,0-1 0,1 1 1,1 0-1,-1-1 0,1 1 0,1-1 1,-1 1-1,5 11 0,-5-18-10,0 0 0,0 0 0,0-1 0,0 1 0,0 0-1,0-1 1,1 1 0,-1-1 0,0 1 0,0-1 0,0 1 0,1-1-1,-1 0 1,0 0 0,0 0 0,1 0 0,-1 0 0,0 0 0,1 0-1,-1 0 1,0 0 0,0 0 0,3-2 0,28-7-47,-24 5 12,0 0 0,0-1 0,-1 0 1,0 0-1,0-1 0,0 0 1,-1 0-1,9-11 0,44-64-461,-32 40 227,-22 33 269,-1-1 0,1 0 0,-2 0 0,1 0 1,-1-1-1,-1 1 0,0-1 0,0 1 0,-1-1 0,0 0 0,-1 0 0,0 0 0,0 0 0,-1 1 0,-2-13 0,3 22 20,0-1-1,0 1 0,0-1 0,0 1 0,-1 0 0,1-1 0,0 1 0,0 0 0,0-1 0,0 1 0,0 0 1,0-1-1,-1 1 0,1 0 0,0-1 0,0 1 0,0 0 0,-1-1 0,1 1 0,0 0 0,-1 0 1,1-1-1,0 1 0,0 0 0,-1 0 0,1 0 0,0-1 0,-1 1 0,1 0 0,-1 0 0,1 0 0,0 0 1,-1 0-1,1 0 0,0 0 0,-1 0 0,1 0 0,0 0 0,-1 0 0,1 0 0,-1 0 0,1 0 0,0 0 1,-1 0-1,1 0 0,0 0 0,-1 0 0,1 1 0,0-1 0,-1 0 0,1 0 0,0 0 0,-1 1 1,1-1-1,0 0 0,0 0 0,-1 1 0,1-1 0,0 0 0,0 1 0,-1-1 0,1 0 0,0 1 0,0-1 1,0 0-1,0 1 0,0-1 0,-1 1 0,-13 24 317,11-8-260,1 1-1,0-1 1,1 1-1,1 0 1,3 19-1,-2 11-22,-2-14-9,0-20 3,1-1 0,0 1 1,3 18-1,-3-31-29,0 0-1,1 1 0,-1-1 0,0 0 1,1 0-1,0 1 0,-1-1 0,1 0 1,0 0-1,-1 0 0,1 0 1,0 0-1,0 0 0,0 0 0,0 0 1,0 0-1,0 0 0,0 0 0,0 0 1,0-1-1,1 1 0,1 0 1,0 0 15,0 0 0,1 0 0,-1-1 0,1 1 0,-1-1 1,0 0-1,1 0 0,6-1 0,2-1 2,0-1-1,1 0 1,-1-1 0,13-6-1,-10 3-433,0-1 0,0 0-1,-1-1 1,-1-1 0,16-13 0,-20 14-615,0 0 0,0 0 0,-1-1 0,0 0 0,0-1 1,-1 0-1,7-15 0,-13 20 1435,0 1-1,0-1 1,0 0 0,-1 0 0,0 1-1,0-1 1,-2-9 0,1-7 297,-4-75 1502,3 90-1238,-4 13-405,-4 12-13,0 24-58,2 1-1,3-1 1,1 1 0,1 50 0,3-93-498,-1 0-1,1 0 1,-1 0-1,1 0 0,-1 0 1,1 0-1,-1 0 1,1 0-1,-1 0 1,1 0-1,-1-1 1,1 1-1,-1 0 1,1 0-1,-1 0 1,1-1-1,0 1 0,-1 0 1,1-1-1,-1 1 1,1 0-1,0-1 1,-1 1-1,1-1 1,0 1-1,0-1 1,-1 1-1,1 0 0,0-1 1,0 1-1,-1-2 1,0-11-49,0 0 0,0 0 0,1 0 1,0-1-1,2 1 0,-1 0 0,2 0 0,-1 0 0,2 0 1,0 1-1,0-1 0,9-15 0,-13 27 30,1 1 1,-1-1-1,0 1 0,1-1 0,-1 1 0,0-1 1,1 1-1,-1-1 0,1 1 0,-1-1 0,1 1 1,-1 0-1,1-1 0,-1 1 0,1 0 0,-1-1 1,1 1-1,0 0 0,-1 0 0,1 0 0,0-1 1,-1 1-1,1 0 0,-1 0 0,1 0 1,0 0-1,-1 0 0,1 0 0,0 0 0,-1 0 1,1 1-1,-1-1 0,1 0 0,0 0 0,-1 0 1,1 1-1,-1-1 0,1 0 0,-1 1 0,1-1 1,-1 0-1,1 1 0,0 0 0,26 27-21,-13-12 36,-11-14-5,0 0 0,0 0 0,0-1 1,1 1-1,-1-1 0,0 1 0,1-1 0,-1 0 1,0 0-1,1 0 0,0-1 0,4 1 1,-6-1-3,-1 0 1,0 0-1,1 0 1,-1-1-1,1 1 1,-1 0-1,1 0 1,-1-1 0,0 1-1,1-1 1,-1 0-1,0 1 1,1-1-1,-1 0 1,0 0 0,0 1-1,0-1 1,0 0-1,0 0 1,0 0-1,0-1 1,0 1-1,0 0 1,0 0 0,0 0-1,-1-1 1,1 1-1,0 0 1,-1-1-1,0 1 1,1 0 0,0-3-1,5-66-19,-5 43 112,-1 25 84,-2 12 127,-20 122 285,13-96-17,3 1 0,-4 68 0,10-104-553,0 0 0,0 0-1,0 0 1,1 0 0,-1-1-1,0 1 1,1 0 0,-1 0 0,0-1-1,1 1 1,-1 0 0,1 0-1,0-1 1,-1 1 0,1 0-1,-1-1 1,1 1 0,0-1-1,-1 1 1,1-1 0,0 1-1,0-1 1,-1 0 0,1 1 0,0-1-1,0 0 1,0 0 0,0 1-1,-1-1 1,1 0 0,0 0-1,0 0 1,0 0 0,0 0-1,0 0 1,-1 0 0,1 0-1,0-1 1,0 1 0,1-1 0,44-10-249,-39 9 46,6-4-1267,1 0-1,-1-1 1,-1 0 0,1-1-1,-1 0 1,-1-1-1,21-20 1,-9 7-2133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2:55.610"/>
    </inkml:context>
    <inkml:brush xml:id="br0">
      <inkml:brushProperty name="width" value="0.1" units="cm"/>
      <inkml:brushProperty name="height" value="0.6" units="cm"/>
      <inkml:brushProperty name="color" value="#333333"/>
      <inkml:brushProperty name="ignorePressure" value="1"/>
      <inkml:brushProperty name="inkEffects" value="pencil"/>
    </inkml:brush>
  </inkml:definitions>
  <inkml:trace contextRef="#ctx0" brushRef="#br0">25 1,'-4'0,"-5"0,-2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07T04:28:36.097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16 10,'-4'0,"-2"-4,0-1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0:34.38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 19 6893,'-4'8'676,"0"-1"36,4 0 40,0 1 512,4-8-1316,13-15-1996,-7 8 0,3-5-1,-1-2 1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0:35.11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0 196 5825,'0'-14'1281,"1"0"0,0 0 1,4-18-1,-1 20-1021,-1 1-1,1-1 0,11-20 1,-8 11 56,-5 17 527,-2 20-128,-1 7-214,2 27 140,0-49-632,-1 0 0,1 0 0,0 0 0,0 0 1,-1 0-1,1 0 0,0-1 0,0 1 0,0 0 0,-1-1 0,1 1 0,0-1 0,0 1 0,0-1 0,0 1 1,0-1-1,0 1 0,1-1 0,-1 0 0,0 0 0,0 0 0,0 0 0,0 1 0,0-1 0,0-1 0,0 1 1,0 0-1,0 0 0,1 0 0,1-1 0,34-9 144,-35 9-149,1-1-1,-1 1 0,0-1 0,0 0 1,1 0-1,-1 0 0,-1 0 0,1 0 0,0 0 1,0 0-1,-1-1 0,1 1 0,-1-1 1,0 1-1,0-1 0,0 1 0,1-6 0,0-2 88,-1 0-1,0 1 0,-1-19 0,0 12 313,0 15-395,0 1-1,0 0 0,0 0 0,0 0 0,0 0 0,0 0 0,0 0 0,0-1 0,0 1 0,0 0 1,0 0-1,-1 0 0,1 0 0,0 0 0,0-1 0,0 1 0,0 0 0,0 0 0,0 0 0,0 0 1,0 0-1,0 0 0,0 0 0,0-1 0,-1 1 0,1 0 0,0 0 0,0 0 0,0 0 0,0 0 0,0 0 1,0 0-1,0 0 0,-1 0 0,1 0 0,0 0 0,0 0 0,0 0 0,0 0 0,0 0 0,-1 0 1,1 0-1,0 0 0,0 0 0,0 0 0,0 0 0,0 0 0,-1 0 0,1 0 0,-10 5 215,-7 11 86,12-10-229,1 0 0,0 0 1,1 0-1,-1 0 1,1 1-1,1 0 1,-1 0-1,-1 9 1,-11 62 502,12-62-437,-22 211 1768,24-222-1936,1-2 116,-1 1 1,1-1 0,-1 0-1,1 0 1,0 0 0,1 1-1,-1-1 1,0 0 0,2 3-1,-2-5-49,1 0 0,0 0-1,0 0 1,0 0 0,0 0-1,0 0 1,0 0 0,0-1-1,0 1 1,0-1 0,0 1-1,0 0 1,1-1 0,-1 0 0,0 1-1,0-1 1,0 0 0,1 0-1,-1 1 1,0-1 0,0 0-1,1 0 1,-1 0 0,0-1-1,2 1 1,13-1 87,-1-1 0,1-1-1,0 0 1,-1-1 0,0-1 0,0 0 0,26-14-1,22-6-1256,-63 25 1014,1-1 0,-1 1 0,1 0 1,-1 0-1,1 0 0,-1 0 0,1-1 0,-1 1 0,0 0 0,1 0 0,-1-1 0,1 1 1,-1 0-1,0-1 0,1 1 0,-1 0 0,0-1 0,1 1 0,-1-1 0,0 1 0,1-1 1,-1 1-1,0-1 0,0 1 0,0 0 0,0-1 0,1 1 0,-1-1 0,0 1 0,0-1 1,0 1-1,0-2 0,3-10-6101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1:18.25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2:55.610"/>
    </inkml:context>
    <inkml:brush xml:id="br0">
      <inkml:brushProperty name="width" value="0.1" units="cm"/>
      <inkml:brushProperty name="height" value="0.6" units="cm"/>
      <inkml:brushProperty name="color" value="#333333"/>
      <inkml:brushProperty name="ignorePressure" value="1"/>
      <inkml:brushProperty name="inkEffects" value="pencil"/>
    </inkml:brush>
  </inkml:definitions>
  <inkml:trace contextRef="#ctx0" brushRef="#br0">25 1,'-4'0,"-5"0,-2 0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06:17:33.894"/>
    </inkml:context>
    <inkml:brush xml:id="br0">
      <inkml:brushProperty name="width" value="0.1" units="cm"/>
      <inkml:brushProperty name="height" value="0.1" units="cm"/>
      <inkml:brushProperty name="color" value="#849398"/>
      <inkml:brushProperty name="ignorePressure" value="1"/>
    </inkml:brush>
  </inkml:definitions>
  <inkml:trace contextRef="#ctx0" brushRef="#br0">0 1,'0'0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07T04:28:36.097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16 10,'-4'0,"-2"-4,0-1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6:21:35.6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20T04:15:51.86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08T04:26:01.5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1,'0'0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2:44.76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0 253 4524,'0'0'1483,"3"14"7307,1-3-8241,-4-11-543,8 12 24,0-1-1,-1 1 1,0 1-1,-1-1 1,-1 1 0,0 0-1,4 16 1,-2 7-51,-7-36 16,0 0 1,0 1-1,0-1 0,0 0 0,0 0 1,0 1-1,0-1 0,0 0 0,0 0 1,1 1-1,-1-1 0,0 0 0,0 0 1,0 1-1,0-1 0,0 0 0,0 0 1,0 1-1,1-1 0,-1 0 1,0 0-1,0 0 0,0 1 0,1-1 1,-1 0-1,0 0 0,0 0 0,0 0 1,1 0-1,-1 1 0,0-1 0,0 0 1,1 0-1,-1 0 0,0 0 0,0 0 1,1 0-1,-1 0 0,1 0 0,13-4-110,9-11-44,-12 6 33,0-1 1,-1-1-1,0 0 0,0 0 0,-2-1 1,1 0-1,-1-1 0,11-24 0,-2-5-239,18-66 1,-18 50 108,-15 52 180,1-2-219,0-1 0,-1 1-1,0-1 1,-1 1-1,1-14 348,-14 57-14,5-17-30,1 11 108,1 0 0,2 0 1,1 0-1,1 1 0,1-1 1,2 1-1,5 30 0,-6-50-38,-1-7-22,0 0 0,1 0 0,-1 0 0,1 0 0,-1-1 0,1 1 0,0 0 0,0 0-1,3 5 1,-3-8-48,0 1-1,0-1 1,0 1-1,0-1 0,0 1 1,0-1-1,0 1 1,0-1-1,0 0 0,0 0 1,1 1-1,-1-1 1,0 0-1,0 0 1,0 0-1,0 0 0,0-1 1,1 1-1,-1 0 1,0 0-1,0-1 0,0 1 1,0 0-1,0-1 1,0 1-1,0-1 1,0 0-1,0 1 0,0-1 1,1-1-1,10-5-109,0 0 0,-1-2 0,1 1-1,-2-1 1,1-1 0,-2 0 0,1 0 0,14-21 0,-7 5-333,-1-1 0,24-54 1,-37 73 494,0 0 0,0 0 0,-1 0 0,0-1 0,0 1 0,-1-1 0,0 1 0,-1-1 0,0 0 0,0 1 0,-1-1 0,-3-14 0,4 22-12,0 1-1,-1-1 0,1 0 0,0 0 0,-1 1 0,1-1 1,-1 0-1,1 1 0,-1-1 0,1 0 0,-1 1 0,1-1 1,-1 1-1,0-1 0,1 1 0,-1 0 0,0-1 0,1 1 1,-1-1-1,0 1 0,0 0 0,-1-1 0,2 1-20,-1 0 0,1 0 0,-1 0-1,1 0 1,-1 0 0,1 1 0,-1-1-1,1 0 1,-1 0 0,1 0 0,0 0-1,-1 1 1,1-1 0,-1 0 0,1 0 0,0 1-1,-1-1 1,1 0 0,0 1 0,-1-1-1,1 0 1,0 1 0,0-1 0,-1 0-1,1 1 1,0-1 0,0 1 0,0-1-1,-1 1 1,1-1 0,0 0 0,0 1-1,0-1 1,0 1 0,0-1 0,0 1-1,0-1 1,0 1 0,0-1 0,0 1 0,0 0-1,0 385 416,0-385-441,0 0 0,0 0 0,0 0 0,0 0 0,0 0 0,0 0 1,0 0-1,0 0 0,0 0 0,1 0 0,-1-1 0,0 1 0,1 0 1,-1 0-1,1 0 0,-1 0 0,1 0 0,-1 0 0,1-1 0,-1 1 0,1 0 1,0 0-1,-1-1 0,1 1 0,0 0 0,0-1 0,0 1 0,-1-1 1,1 1-1,0-1 0,0 0 0,0 1 0,0-1 0,0 0 0,0 0 0,2 1 1,0-1 7,1 0 1,0-1 0,-1 1 0,1-1-1,0 0 1,-1 0 0,1 0 0,-1-1-1,5-1 1,9-6-236,-1-1 0,-1-1 0,0 0 0,0-1 0,22-23-1,25-36-7844,-51 55 5455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6:21:35.6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2:45.09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2664,'0'5'524,"0"4"128,4 2 84,-4 2 32,2-4 9,-2-1-89,4-5-500,23-15-1584,-18 10-1,-3-7 1,0-2 0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2:45.73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1472,'4'2'6331,"3"7"-4328,-1 68-596,-6 112 0,-2-77-932,1-57-281,0-12 89,1 0-1,3 0 1,13 75-1,-11-110-772,-4-9 408,-1 1 0,1-1 1,-1 1-1,1 0 1,-1-1-1,0 1 0,1-1 1,-1 1-1,1-1 0,-1 0 1,0 1-1,0-1 1,1 1-1,-1-1 0,0 1 1,0-1-1,0 0 0,0 1 1,1-1-1,-1 0 1,0 1-1,0-1 0,-1 0 1,3-21-1103,3-29-4734,-2 30 3490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2:46.37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0 208 2204,'4'-4'346,"0"0"0,0-1 0,-1 0-1,0 0 1,0 0 0,4-10 0,10-15 580,15-23 141,-25 39-920,1 1-1,0 0 1,20-24-1,-28 37-133,0 0 0,1-1 0,-1 1 1,0 0-1,1-1 0,-1 1 0,0 0 0,1-1 0,-1 1 0,1 0 0,-1-1 1,1 1-1,-1 0 0,0 0 0,1 0 0,-1 0 0,1-1 0,-1 1 1,1 0-1,-1 0 0,1 0 0,-1 0 0,1 0 0,-1 0 0,1 0 0,-1 0 1,1 0-1,-1 0 0,1 1 0,-1-1 0,1 0 0,0 0 0,9 16 432,-2 27 325,-8-41-714,10 112 1995,-7 123 0,-3-154-208,2-84-1671,1 1-1,-1-1 0,0 0 0,0-1 0,0 1 1,0 0-1,0-1 0,0 1 0,2-3 1,18-20-771,33-47 1,5-30-6454,-47 80 4280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2:46.75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3140,'0'15'624,"0"3"132,0 3 68,0 1 9,0-8-13,0-6-340,40-16-1972,-36 8-1,1-2 1,-1-3 0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2:48.93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13 135 2248,'2'19'6834,"7"-27"-1841,4-5-5959,76-86 1007,-60 76-5,-28 22-43,0 0 0,1 0-1,-1 0 1,0 0 0,1 1-1,-1-1 1,1 0-1,-1 0 1,1 1 0,0-1-1,-1 1 1,1 0 0,-1-1-1,1 1 1,0 0 0,0 0-1,-1 0 1,3 0 0,-2 5-12,-1-1 0,1 1 1,-1-1-1,0 1 1,0 0-1,0-1 1,-1 9-1,1-5 3,4 29-67,-1 0 0,-2 0 0,-4 40 1,0-55 56,0 0 1,-2 0 0,-1 0-1,0 0 1,-2-1 0,-12 29-1,18-47 28,-1-1 0,1 1 0,-1 0 0,0-1 0,0 1 0,0-1-1,0 0 1,0 1 0,0-1 0,0 0 0,-1 0 0,1-1 0,-1 1 0,0 0 0,1-1 0,-1 0 0,0 1-1,0-1 1,0 0 0,0-1 0,0 1 0,0 0 0,0-1 0,0 0 0,0 1 0,0-1 0,0 0 0,-4-1-1,3 0-8,-1 0-1,1 0 0,0 0 0,0 0 0,0-1 0,-1 1 1,1-1-1,1 0 0,-1-1 0,0 1 0,0-1 1,1 1-1,0-1 0,-1 0 0,1-1 0,0 1 0,1 0 1,-6-8-1,-1-3-260,13 26 104,15 24-389,-17-35 380,0 0-1,0-1 1,0 1 0,-1-1 0,1 1-1,0-1 1,0 0 0,0 0-1,0 0 1,0 0 0,0 0-1,0 0 1,0 0 0,3-2-1,30-9-4281,-19 1 2339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2:50.48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0 363 1052,'2'-6'3043,"15"-18"-2080,8-4-774,-2-1 0,-1-2 1,-1 0-1,-2-1 1,25-59-1,-43 90-80,0-1-1,0 0 1,0 1 0,-1-1-1,1 0 1,1 1 0,-1-1 0,0 1-1,0 0 1,1-1 0,-1 1-1,3-2 1,6 3 621,-3 16-579,-5 5 19,-1 0 0,0 0-1,-3 25 1,0 4-72,-2 163 219,4-212-278,0-35 81,1 14-233,1 0-1,0 1 1,1 0 0,2-1-1,0 1 1,0 1 0,2-1 0,15-28-1,-8 20-119,2 1 0,1 1 1,0 0-1,40-41 0,-48 56 194,24-23 92,-32 32-47,-1 0 0,1 0 1,1 0-1,-1 0 0,0 0 1,0 1-1,0-1 0,0 0 1,1 1-1,-1-1 0,0 0 0,0 1 1,1 0-1,-1-1 0,0 1 1,1 0-1,-1 0 0,1-1 1,-1 1-1,0 0 0,1 1 1,-1-1-1,1 0 0,1 1 1,-1 1-6,0 1 0,0 0 0,0 0 0,-1 0 0,1 0 0,-1 0 0,0 0 1,0 0-1,0 0 0,0 1 0,-1-1 0,1 0 0,-1 5 0,3 7 12,5 12 221,21 48 0,-25-74 243,-3-11-310,-4-14-50,2 21-104,0 1 0,0-1 0,0 1 0,-1-1 0,1 1 0,-1 0 0,0 0 0,0-1 0,1 1 0,-1 0 0,0 1 0,-1-1 0,1 0 0,-3-1 0,-39-16 209,38 17-158,0 0 1,0 0 0,1 0-1,-1-1 1,0 0-1,1 0 1,-1-1 0,-7-6-1,13 9-57,0 1 0,-1 0 0,1-1 0,0 1-1,-1-1 1,1 1 0,0 0 0,-1-1 0,1 1 0,0 0 0,-1-1-1,1 1 1,-1 0 0,1-1 0,-1 1 0,1 0 0,-1 0-1,1 0 1,-1 0 0,1-1 0,-1 1 0,1 0 0,-1 0 0,1 0-1,-1 0 1,1 0 0,-1 0 0,1 0 0,-1 0 0,1 0-1,-1 1 1,1-1 0,-1 0 0,1 0 0,-1 0 0,1 0 0,-1 1-1,0 1-2,0-1 0,0 1 0,0-1 0,0 1 0,0-1-1,1 1 1,-1 0 0,0-1 0,1 1 0,0 0-1,-1 2 1,-3 54-32,4-56 39,0 296 1629,1-298-1622,-1 1 0,1-1 0,-1 1 1,0-1-1,1 1 0,-1-1 0,1 1 0,-1-1 0,1 0 0,-1 1 0,1-1 0,-1 0 0,1 1 1,0-1-1,-1 0 0,1 1 0,-1-1 0,1 0 0,0 0 0,-1 0 0,1 0 0,0 0 1,-1 0-1,1 0 0,0 0 0,-1 0 0,1 0 0,0 0 0,-1 0 0,2-1 0,22-2 140,-15 0-143,0 0 0,0 0 0,-1-1-1,0 0 1,1 0 0,-1-1 0,13-10 0,-1-3-1120,25-27 0,-2 2-3071,-25 30 2055,0 4 1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2:50.85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3528,'0'9'468,"0"6"40,0-3 20,0 1-39,0-7-253,6-13-545,-4 3-779,0 0 0,6-5 0,5-2 0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2:51.24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47 0 1628,'0'59'3777,"0"76"198,-18 194-190,-8-146-2196,24-160-2522,2-23 765,1 0-1,0 0 1,-1 0-1,1-1 1,-1 1-1,1 0 1,0 0-1,-1 0 1,1 0-1,-1-1 1,1 1-1,-1 0 1,1-1-1,-1 1 1,1 0-1,-1-1 1,1 1-1,-1-1 0,1 1 1,-1-1-1,0 1 1,1 0-1,0-2 1,6-11-3937,-6 10 3329,3-9-1664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2:52.06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12 282 1500,'-2'-5'122,"0"0"-1,0-1 0,1 1 1,-1-1-1,1 1 1,1-1-1,-1 1 1,1-1-1,0 1 1,0-1-1,0 0 1,1 1-1,0-1 0,0 1 1,1-1-1,-1 1 1,1 0-1,0 0 1,1 0-1,-1 0 1,1 0-1,0 0 0,0 1 1,1-1-1,4-5 1,18-20-56,-11 10 134,1 1 0,1 1 0,32-26 0,-48 43-162,-1 0 1,1 0 0,0 1-1,0-1 1,-1 1-1,1-1 1,0 1-1,0-1 1,0 1-1,-1-1 1,1 1-1,0 0 1,0-1 0,0 1-1,0 0 1,0 0-1,0 0 1,0-1-1,0 1 1,0 0-1,0 0 1,0 1 0,0-1-1,0 0 1,-1 0-1,1 0 1,0 1-1,0-1 1,0 0-1,0 1 1,0-1 0,0 1-1,-1-1 1,1 1-1,0-1 1,0 1-1,-1 0 1,1-1-1,0 1 1,-1 0 0,1-1-1,-1 1 1,1 0-1,-1 0 1,1 0-1,0 1 1,2 6 113,-1-1 0,0 1 1,0 0-1,2 14 0,-3-15-11,2 26 673,-2-1 0,-3 42 0,0-9 322,2-60-1069,1 19 204,-1-1 0,-1 1 1,-2-1-1,0 1 1,-7 23-1,8-40-199,1 0 0,0 0 0,0 0 0,1 0 0,0 10 0,1-3 244,-1-13-299,0-1 0,1 1-1,-1-1 1,1 1 0,-1-1-1,1 1 1,-1-1 0,1 1-1,0-1 1,-1 0 0,1 1-1,-1-1 1,1 0 0,0 0-1,-1 0 1,1 1 0,0-1-1,-1 0 1,1 0 0,0 0-1,-1 0 1,1 0 0,0 0-1,0 0 1,-1 0 0,1 0-1,0 0 1,-1-1 0,1 1-1,0 0 1,0-1 0,25-4 106,-18 2-146,0 0 0,0 0 0,0-1 0,0 0 0,-1 0 0,1-1 0,-1 0 0,0 0 0,-1-1 0,10-10 0,2-4-1986,-1-2-1,14-22 1,-30 42 1763,16-24-2550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2:53.95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130 19 1016,'4'7'390,"0"1"0,0-1 0,-1 1 0,0-1 1,0 1-1,-1 0 0,0 1 0,0-1 0,-1 0 0,0 0 0,-1 12 0,0-19-226,-3-21-32,2 17-104,0-1 1,1 0-1,-1 1 0,0-1 0,-1 1 1,1 0-1,-1-1 0,1 1 0,-1 0 1,-3-4-1,0-1 160,-1 1 0,1 1 0,-1-1 0,-1 1 0,-6-6 0,10 10-88,-1 0 1,1 0-1,-1 0 1,1 0-1,-1 0 1,0 1 0,1 0-1,-1 0 1,0 0-1,0 0 1,0 0-1,0 1 1,-4 0-1,6 2-74,0 1-1,0 0 0,1 0 0,-1 0 0,1 1 0,0-1 0,0 0 0,0 0 0,-1 7 0,2-10-21,-11 61 80,3 1 0,3-1 0,3 96 0,3-102 124,-2-54-186,1 0 1,0-1-1,0 1 1,0 0-1,0 0 1,0 0-1,1 0 0,-1-1 1,0 1-1,0 0 1,0 0-1,1 0 1,-1-1-1,0 1 1,1 0-1,-1-1 1,1 1-1,-1 0 1,1-1-1,-1 1 1,1 0-1,0-1 1,-1 1-1,1-1 1,0 1-1,-1-1 1,1 1-1,0-1 1,-1 1-1,1-1 1,0 0-1,1 1 1,1-1 10,-1 0 1,1 0-1,0 0 0,-1 0 1,1 0-1,0-1 1,-1 1-1,1-1 0,0 0 1,3-1-1,7-4-62,-1 0-1,0-1 0,13-8 1,13-14-1277,43-43 1,5-4-3317,-64 59 2926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20T04:15:51.86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2:54.45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105 48 1072,'0'-21'-784,"0"-6"7035,-7 55-2023,-15 187-2140,-4-67-1073,7-54-574,5 0 0,-2 112 0,18-204-1882,4-8 435,3-8-795,8-26-3663,-5 13 2731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2:55.16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2 287 2488,'-1'-39'2140,"0"20"-1111,1 0 1,3-26-1,0 39-970,-1 0 0,1 0-1,1 0 1,-1 0 0,1 1 0,0 0-1,0-1 1,1 2 0,0-1 0,-1 0 0,10-5-1,4-7 4,-4 3 24,31-28-10,-42 39 17,0 1 1,1 0 0,-1 0 0,0 0 0,1 0-1,0 1 1,-1-1 0,1 1 0,0 0-1,0 0 1,0 0 0,6 0 0,-9 1-53,0 0 0,0 0 0,0 1 0,-1-1 1,1 0-1,0 1 0,0-1 0,0 0 0,-1 1 1,1-1-1,0 1 0,-1-1 0,1 1 0,-1-1 1,1 1-1,0 0 0,-1-1 0,1 1 0,-1 0 1,1-1-1,-1 1 0,0 0 0,1 0 0,-1-1 1,0 1-1,0 0 0,1 0 0,-1 0 0,0 1 1,4 31 537,-4-21-228,3 15 69,-2 0-1,-1 0 0,-1 0 1,-1 0-1,-2 0 0,-1 0 1,0-1-1,-15 40 0,15-54-335,2-3-8,0-1 0,0 1 0,1 0 0,0-1 0,0 1 0,1 0 0,0 0 0,0 11 0,1-20-67,1 0 0,-1 1 0,0-1 0,0 0 0,0 1 0,1-1 0,-1 0 0,0 0 0,1 1 0,-1-1 0,0 0 0,0 0 0,1 1 0,-1-1 0,0 0 0,1 0 0,-1 0 0,0 0 0,1 1 0,-1-1 0,1 0 0,-1 0 0,0 0 0,1 0 0,-1 0 0,0 0 0,1 0 0,-1 0 0,1 0 0,-1 0 0,0 0 0,1-1 0,-1 1 0,0 0 0,1 0 0,-1 0 0,0 0 0,1 0 0,-1-1 0,1 1 0,17-9 115,-15 8-96,17-13-276,0 0 0,0-1 0,-2-1 0,0 0 0,27-33 0,29-26-7132,-61 65 4644,-2 4-1</inkml:trace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2:55.53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3904,'0'12'792,"0"1"141,0 4 47,0-4 12,0-6-12,0-5-316,5-4-880,-1 0-1588,-4-3-1,0-6 1,8 0 0</inkml:trace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2:55.94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52 18 748,'3'-10'278,"-1"3"2390,-3 19-27,-9 54 1366,5-32-2876,-3 59 1,7 43 1,-31 229 0,34-348-1727,-2-17 547,0 1-1,0-1 0,1 0 1,-1 0-1,0 0 0,0 1 0,1-1 1,-1 0-1,0 0 0,0 0 1,1 0-1,-1 1 0,0-1 1,1 0-1,-1 0 0,0 0 1,0 0-1,1 0 0,-1 0 1,0 0-1,1 0 0,-1 0 1,0 0-1,1 0 0,-1 0 0,0 0 1,0 0-1,1 0 0,-1 0 1,0-1-1,1 1 0,1-1-447,0 0-1,-1 0 0,1-1 1,0 1-1,-1-1 0,1 1 1,-1-1-1,1 1 0,-1-1 1,0 0-1,0 0 0,0 0 1,0 1-1,2-5 0,2-10-2156</inkml:trace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2:56.7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1 245 832,'0'-9'619,"1"0"-1,-1 0 1,2 0 0,-1 0-1,2 0 1,-1 0 0,1 1-1,7-16 1,0 6-370,1 1-1,23-30 1,-31 44-237,1-1 10,0-1 0,0 0 0,0 0 0,-1-1 0,0 1 0,0-1-1,0 1 1,-1-1 0,3-7 0,-5 13-1,0-1 0,1 1 0,-1 0 0,0-1 0,0 1 0,1 0 0,-1 0-1,0-1 1,1 1 0,-1 0 0,0 0 0,1 0 0,-1 0 0,0-1 0,1 1-1,-1 0 1,0 0 0,1 0 0,-1 0 0,0 0 0,1 0 0,-1 0 0,1 0-1,-1 0 1,0 0 0,1 0 0,-1 0 0,0 0 0,1 0 0,-1 0 0,1 1 0,-1-1-1,0 0 1,1 0 0,-1 1 0,15 6 797,-10 1-595,-1-1 0,0 2 0,0-1 0,0 0 0,-1 1 0,-1-1 0,0 1 0,0 0 0,0 0 0,-1 0 0,0 0 0,-1 16 0,0 26 574,-2 1-1,-1-1 1,-4 0 0,-13 57 0,18-100-642,-6 34 942,49-76 107,-13 14-1576,-12 10-450,-1-1 0,18-18-1,51-48-8331,-63 60 6013</inkml:trace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2:57.10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4468,'0'9'640,"0"0"-3,0 0-317,9-9-1533,-7-2 1,-2 1 0,0-5 0</inkml:trace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3:01.58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22 408 604,'-7'0'4942,"7"0"-4866,0 0 0,0 0 1,0 0-1,0 0 0,0 0 0,0-1 1,-6 17 2320,5-12-2257,-1-1 0,1 1-1,0 0 1,0-1 0,0 1 0,0 0 0,1 0 0,0 0 0,-1 0-1,2 0 1,-1 0 0,1 7 0,0-5-126,0-1 1,0 0-1,1 1 0,-1-1 1,1 0-1,0 0 1,1 0-1,3 7 0,-5-11-17,1 1 0,0-1 0,-1 1 0,1-1-1,0 0 1,-1 0 0,1 0 0,0 0 0,0 0 0,0 0-1,0-1 1,0 1 0,0-1 0,0 1 0,0-1 0,0 0-1,1 0 1,-1 0 0,0 0 0,0 0 0,0 0 0,0 0-1,0-1 1,0 1 0,0-1 0,0 1 0,3-2 0,1-1-23,0 1 0,0-1 0,0 0 0,0 0 0,-1-1 0,1 1 0,6-7 0,13-18-93,0 0-1,39-63 1,-31 42 87,-26 40 39,0 0 0,-1-1 0,0 0-1,-1-1 1,0 1 0,-1-1 0,0 0 0,-1 0 0,0 0-1,0-1 1,-1 1 0,-1 0 0,0-23 0,0 9 51,-1 8 33,0 0 0,-1 0 0,-5-31 0,6 48-77,0-1-1,0 1 0,0 0 0,0-1 1,0 1-1,0 0 0,0-1 1,0 1-1,0 0 0,0-1 1,0 1-1,0-1 0,0 1 0,0 0 1,0-1-1,0 1 0,-1 0 1,1-1-1,0 1 0,0 0 1,0-1-1,-1 1 0,1 0 0,0 0 1,0-1-1,-1 1 0,1 0 1,0 0-1,-1-1 0,1 1 1,0 0-1,-1 0 0,1 0 0,0 0 1,-1 0-1,1-1 0,0 1 1,-1 0-1,1 0 0,0 0 1,-1 0-1,1 0 0,-1 0 0,1 0 1,0 0-1,-1 0 0,1 0 1,0 0-1,-1 1 0,1-1 1,-1 0-1,1 0 0,0 0 0,-1 0 1,1 1-1,0-1 0,-1 0 1,0 1 21,0 0-1,0 1 1,1-1 0,-1 0 0,0 0 0,0 0 0,1 1 0,-1-1 0,1 0 0,-1 0-1,1 1 1,0-1 0,-1 1 0,1 1 0,4 134 420,-1-71 113,-2 1 0,-11 87 1,6-81 553,4-73-1105,1 1-1,-1-1 0,0 0 0,1 1 0,-1-1 1,1 0-1,-1 0 0,1 0 0,-1 1 0,1-1 1,-1 0-1,1 0 0,-1 0 0,1 0 0,-1 0 1,1 0-1,-1 0 0,1 0 0,-1 0 0,1 0 1,-1 0-1,1 0 0,-1 0 0,1-1 0,-1 1 1,1 0-1,-1 0 0,1-1 0,-1 1 0,1 0 1,-1 0-1,1-1 0,-1 1 0,0 0 0,1-1 1,-1 0-1,23-12 6,3-6-306,0-2 0,-2 0 1,-1-2-1,0 0 1,-2-2-1,32-47 0,-50 67 272,0 0-1,0 0 1,-1 0-1,0 0 0,1 0 1,-2-1-1,1 1 1,-1-1-1,0 1 1,0-1-1,0-11 1,-2 3 77,0 0 0,-1 0 0,-5-17 0,3 16 56,1-1-1,1 1 1,-1-20-1,-1 24 130,-4 13-42,7-1-203,0 1 0,0-1 0,-1 0 0,1 1 0,0-1 0,0 1 0,1-1 0,-1 1 0,0-1 0,0 1 0,1 0 0,-1-1 0,1 1 0,-1 2 0,-1 188 598,4-98 385,-2-94-970,0 1 0,0 0 0,0 0 0,0 0 0,0-1 0,0 1 0,0 0-1,1 0 1,-1-1 0,0 1 0,1 0 0,-1 0 0,0-1 0,1 1-1,-1 0 1,1-1 0,-1 1 0,1-1 0,-1 1 0,1 0 0,-1-1-1,1 1 1,0-1 0,-1 1 0,1-1 0,0 0 0,-1 1 0,2-1 0,1 1 3,-1 0 1,1-1-1,-1 0 1,1 0-1,-1 1 1,1-1 0,-1-1-1,1 1 1,3-1-1,3-1-15,-1 0 0,1-1 0,0 0 0,14-8 0,-5 1-140,0-1 0,0-1 0,-2-1 0,1-1 0,-1 0 0,18-22 0,-27 28 67,0-1 1,-1-1-1,0 1 1,-1-1-1,0 1 1,0-2-1,-1 1 1,-1 0-1,1-1 1,-2 0-1,1 1 1,-2-1-1,1 0 1,-1-13-1,-1-65 375,0 89-299,0-1 1,0 1-1,0 0 0,0-1 0,0 1 0,-1 0 0,1-1 0,0 1 0,0 0 0,0-1 0,0 1 0,0 0 0,-1 0 0,1-1 0,0 1 0,0 0 0,0-1 0,-1 1 0,1 0 0,0 0 1,0 0-1,-1-1 0,1 1 0,0 0 0,-1 0 0,1 0 0,0 0 0,-1-1 0,1 1 0,0 0 0,-1 0 0,1 0 0,0 0 0,-1 0 0,1 0 0,0 0 0,-1 0 0,1 0 0,0 0 1,-1 0-1,1 0 0,-1 1 0,0-1-1,0 0 0,0 0 0,1 0 1,-1 1-1,0-1 0,0 0 0,0 1 1,0-1-1,1 1 0,-1-1 0,0 1 1,0-1-1,1 1 0,-1-1 0,0 1 1,0 1-1,-2 5 3,1 0 1,-1 0 0,2 1 0,-1-1-1,1 0 1,0 1 0,0 0-1,1-1 1,1 9 0,-2 11 32,-1 98 273,2-71 286,-7 63 0,2-96-39,2-19-25,-2-12-272,1-9-271,1-1 0,1 0 1,1 0-1,1 0 0,1 0 0,0 1 0,8-36 0,-9 51-10,1 1-1,0-1 0,0 1 0,0 0 1,1-1-1,-1 1 0,1 0 0,-1 0 0,1 0 1,0 0-1,0 0 0,5-5 0,-6 7 5,0 1-1,0-1 1,0 1 0,0-1-1,-1 1 1,1-1-1,0 1 1,0 0 0,0-1-1,0 1 1,0 0-1,0 0 1,0 0-1,0 0 1,0 0 0,0 0-1,0 0 1,2 0-1,-1 1-9,0 0-1,0-1 0,0 1 0,0 0 0,0 1 1,0-1-1,0 0 0,0 0 0,-1 1 1,1-1-1,2 4 0,-2-2-45,1-1 1,-1 1-1,1-1 0,0 0 0,-1 0 1,1 0-1,0 0 0,0 0 0,1-1 1,-1 1-1,0-1 0,0 0 0,1 0 1,-1 0-1,0 0 0,1 0 0,5-1 1,-7 0 26,0 0 0,0-1 1,1 1-1,-1-1 1,0 0-1,0 1 0,0-1 1,0 0-1,0 0 1,0-1-1,0 1 0,0 0 1,0-1-1,0 1 1,-1-1-1,1 1 0,0-1 1,-1 0-1,0 0 1,1 0-1,-1 0 0,0 0 1,0 0-1,0 0 1,0 0-1,0 0 0,0-4 1,3-9-16,-1-1 0,2-24 0,1-8 90,-2 29 36,-2-1-1,1-20 1,-3 39-50,0 55 176,-15 277 1651,15-330-1748,0 1 0,0-1-1,-1 1 1,1-1 0,0 1 0,1-1-1,-1 1 1,0-1 0,0 1 0,1-1-1,-1 1 1,0-1 0,1 1 0,0-1-1,-1 0 1,1 1 0,0-1 0,1 2 0,0-2-73,1-1 0,-1 1 0,0-1 0,1 0 0,-1 0 0,1 0 0,-1 0 0,0 0 0,1 0 0,-1-1 0,1 1 0,2-2 0,3 0-498,0 0 0,-1 0 0,1-1 0,0 0 0,12-7 0,31-25-5836,-25 16 2569,4 0-28</inkml:trace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3:01.98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24 1 6957,'-9'9'700,"5"2"52,0 0 28,0 2-16,2-10-140,21-14-2736,-11 10 0,-6-7-1,4 1 1</inkml:trace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3:02.92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28 259 7225,'-2'5'693,"0"-1"0,-1-1 0,1 1 0,-1 0 0,0-1 1,0 1-1,-6 4 0,10-25 3053,0 4-3396,0-5-373,1 1 0,1-1 0,0 1 1,2 0-1,0 0 0,13-30 1,9-28-702,-27 75 723,0 0 0,0 0 0,0 0 0,0 0-1,0 1 1,0-1 0,0 0 0,0 0-1,0 0 1,0 0 0,0 0 0,0 0-1,0 0 1,0 1 0,0-1 0,0 0-1,0 0 1,0 0 0,0 0 0,1 0 0,-1 0-1,0 0 1,0 0 0,0 1 0,0-1-1,0 0 1,0 0 0,0 0 0,0 0-1,0 0 1,1 0 0,-1 0 0,0 0 0,0 0-1,0 0 1,0 0 0,0 0 0,0 0-1,1 0 1,-1 0 0,0 0 0,0 0-1,0 0 1,0 0 0,0 0 0,0 0-1,1 0 1,-1 0 0,0 0 0,0 0 0,0 0-1,0 0 1,0 0 0,0 0 0,0-1-1,0 1 1,1 0 0,-1 0 0,0 0-1,0 0 1,0 0 0,0 0 0,0 0 0,0 0-1,0 0 1,0-1 0,0 1 0,0 0-1,9 18 24,4 23 109,-10-31-78,-1-1 39,1 0 0,0-1 0,1 1-1,-1-1 1,1 1 0,6 7 0,-8-15-68,-1 0 1,1 0-1,-1 0 0,1 0 1,-1 0-1,1-1 0,0 1 1,0-1-1,-1 1 0,1-1 1,0 1-1,0-1 0,-1 0 1,1 0-1,0 0 0,0 0 1,0 0-1,-1-1 0,3 0 1,0 1-23,-1 0-1,0-1 1,0 0 0,0 0 0,0 0 0,0 0-1,0 0 1,0 0 0,0-1 0,3-2 0,-4 2 4,0-1 0,0 0-1,0-1 1,0 1 0,-1 0 0,1 0 0,-1-1 0,0 1 0,0-1 0,0 1 0,0-6 0,4-44 51,-4 38-37,-1 3-79,3-29 442,-5 36-156,-4 27-174,-18 77-29,1-7 634,-19 171 0,41-259-652,1-1 54,-1 1 0,1-1 1,0 0-1,0 1 0,0-1 0,1 1 0,-1-1 0,2 6 0,-1-8-44,0-1-1,-1 1 1,1 0-1,0-1 1,0 1-1,0 0 1,-1-1 0,1 1-1,0-1 1,0 1-1,0-1 1,0 0-1,0 1 1,0-1-1,0 0 1,0 0 0,0 0-1,0 0 1,0 0-1,0 0 1,0 0-1,0 0 1,0 0-1,0 0 1,0 0-1,0-1 1,0 1 0,0 0-1,0-1 1,0 1-1,0-1 1,0 1-1,1-2 1,14-5 16,0-1 0,0-1-1,-1 0 1,0-1 0,-1-1 0,19-18 0,4-2-775,-32 27 250,-1 1 0,-1-2-1,1 1 1,-1 0 0,1-1-1,-1 1 1,0-1 0,-1 0-1,1 0 1,3-11 0,8-16-6550,-8 21 3334</inkml:trace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3:03.28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 9 15893,'0'0'2149,"-2"0"-2509,4-9-3177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08T04:26:01.5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1,'0'0</inkml:trace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3:18.52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57 185 3432,'-2'1'411,"0"1"0,0-1-1,0 0 1,-1 0 0,1 0 0,0 0-1,0 0 1,0 0 0,-1-1-1,1 1 1,0-1 0,-1 1-1,1-1 1,-1 0 0,1 0 0,0 0-1,-1 0 1,1-1 0,-1 1-1,1 0 1,-4-2 0,5-3-353,0 0 1,1 0 0,0-1-1,0 1 1,0 0-1,1-5 1,0 9-43,1-12-163,1 0 0,1 1 0,0-1 0,0 1 0,1 0 1,1 0-1,0 1 0,1-1 0,12-14 0,-16 24 113,1 0-1,1 0 1,-1 0-1,0 0 1,0 1-1,1 0 1,-1 0-1,1 0 1,-1 1-1,1-1 1,-1 1 0,1 0-1,-1 0 1,1 1-1,5 0 1,-9 1 29,0 0 0,0 0 1,0 1-1,-1-1 0,1 0 1,-1 0-1,1 1 1,-1-1-1,0 0 0,0 0 1,0 1-1,0-1 0,0 0 1,-1 4-1,0 1 6,1 3 25,1 7 38,-1 1 0,-1 0-1,0-1 1,-1 1 0,-1-1 0,-11 33 0,6-32 69,1 1 0,1 0 0,0 0 1,1 0-1,1 1 0,1 0 1,0 26-1,2-45-121,1 0 0,0-1 1,0 1-1,0 0 0,0-1 1,0 1-1,1 0 0,-1-1 0,0 1 1,0 0-1,0-1 0,0 1 1,1-1-1,-1 1 0,0 0 1,1-1-1,-1 1 0,0-1 0,1 1 1,-1-1-1,1 1 0,-1-1 1,1 1-1,-1-1 0,1 1 0,-1-1 1,1 0-1,-1 1 0,1-1 1,0 0-1,-1 0 0,1 1 1,0-1-1,-1 0 0,1 0 0,0 0 1,0 0-1,2 0 2,0 0 0,0 0 0,1-1 0,-1 0 0,0 1 0,0-1 0,0 0 0,5-3 0,6-3-115,0-1-1,19-15 0,-7 3-1347,22-24-1,-4-5-3763,-28 30 2957</inkml:trace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3:24.52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43 39 1792,'-4'66'7100,"-12"41"-5299,-1 27-1101,16-49 421,1-85-1113,0 1 0,0-1 0,0 1 0,1-1 0,-1 0-1,0 1 1,0-1 0,1 1 0,-1-1 0,0 0-1,0 1 1,1-1 0,-1 0 0,1 1 0,-1-1 0,0 0-1,1 1 1,-1-1 0,0 0 0,1 0 0,-1 0-1,1 1 1,-1-1 0,1 0 0,-1 0 0,1 0 0,-1 0-1,1 0 1,-1 0 0,1 0 0,-1 0 0,0 0-1,1 0 1,-1 0 0,1 0 0,-1 0 0,1 0-1,-1 0 1,1 0 0,-1-1 0,1 1 0,-1 0 0,0 0-1,1-1 1,-1 1 0,1 0 0,-1-1 0,29-12 28,-25 11-7,7-4-30,0-1 0,0 1 0,-1-2 0,0 1 0,-1-2 0,17-16 0,-22 19-20,0 1 1,0 0-1,0-1 0,0 0 1,-1 0-1,0 0 0,0-1 1,-1 1-1,1 0 0,-2-1 1,1 0-1,-1 1 0,0-1 1,1-8-1,-2-1 27,0 1 13,0 0-1,-1 0 1,0 0-1,-5-22 1,5 34 15,0 0 0,0 0-1,0 0 1,0 0 0,0 0 0,-1 1 0,1-1-1,-1 0 1,0 1 0,0-1 0,0 1 0,0-1 0,0 1-1,0 0 1,-1 0 0,1 0 0,-1 0 0,0 0-1,1 1 1,-1-1 0,0 1 0,0 0 0,0 0-1,0 0 1,0 0 0,-6-1 0,2 1 85,0 0 0,0 0 0,1 1 0,-1 0 0,0 1 0,0-1 0,-13 4 0,18-3-111,0 0 0,0 0 0,-1 0 0,1 0 0,0 1 0,0-1-1,0 1 1,0-1 0,0 1 0,1 0 0,-1 0 0,0 0 0,1 0 0,-1 0 0,1 0 0,0 0 0,0 1 0,0-1 0,0 0-1,0 1 1,0-1 0,1 1 0,-1-1 0,1 3 0,-5 31 7,3 0 1,0 1-1,5 36 0,-1 2 17,-2-75-31,0 5-5,0 0 0,0 0 0,0 0 0,1 0-1,-1 0 1,1 0 0,2 5 0,-2-9-3,0 1 1,-1-1 0,1 0-1,0 0 1,0 0-1,0 0 1,0 0 0,0 0-1,0 0 1,1 0-1,-1-1 1,0 1 0,0 0-1,0-1 1,1 1-1,-1-1 1,0 1 0,1-1-1,-1 0 1,0 1-1,1-1 1,-1 0 0,1 0-1,-1 0 1,0 0-1,1 0 1,-1 0-1,1-1 1,0 1 0,12-3-71,-1 1-1,-1-2 1,1 0 0,0 0 0,-1-1 0,0-1 0,0 0 0,-1 0 0,1-1 0,10-10 0,8-6-425,-2-2 0,33-35-1,-51 49 504,1-1 1,-1 0-1,-1 0 0,0 0 0,-1-1 0,0-1 0,-1 1 0,0-1 0,-1-1 0,-1 1 0,0-1 0,-1 0 0,-1 0 0,0 0 0,-1 0 0,0-18 0,-20 399 2984,3-103-2262,12-178-365,3-85-359,-1 0 0,1 0 0,-1 0 1,1 0-1,-1 0 0,1 0 0,-1 0 1,0 0-1,1 0 0,-1 0 0,1 0 1,-1 0-1,1-1 0,-1 1 0,1 0 1,-1 0-1,1-1 0,-1 1 0,1 0 1,-1 0-1,1-1 0,-1 1 0,1-1 1,0 1-1,-1 0 0,0-1 1,0-8-14,0 0 0,0 0 0,0-1 0,1 1 1,1 0-1,0-10 0,1-5-2,9-138 48,1-51-37,-13 181-18,0 18-12,0 1-1,2 0 1,2-21-1,-2 30 29,-1 1 0,1-1 0,0 1-1,1-1 1,-1 1 0,1-1 0,-1 1 0,1 0-1,0 0 1,0 0 0,0 0 0,1 0 0,-1 1-1,1-1 1,0 1 0,-1-1 0,6-2-1,9-6 2,-1 2 8,-1 0 0,0-1 0,-1-1 0,0 0 0,-1-1 0,13-15 0,-24 30-15,-1 0 0,1 0-1,-1 1 1,0-1 0,0 0 0,0 0 0,0 1 0,-1-1 0,1 1-1,-1-1 1,0 6 0,8 66 35,0 233 1434,-8-308-1401,16-28-18,7 2-81,34-29 0,-34 34-16,-1 0 0,21-27 1,-41 58 153,-1 0 0,0 1 1,-1 19-1,-4 91 1914,4-120-1955,16-11-230,0 0 1,-1 0-1,18-18 1,6-4-146,-30 26 209,-1-1 0,0 0 0,0 0 0,-1-1 0,0 0 0,11-15 0,-15 17 41,0 0-1,0 0 1,0-1-1,-1 1 0,1-1 1,-2 0-1,1 0 1,-1 0-1,0 0 0,0 0 1,-1-7-1,1-6-33,1-1 0,0 1 0,11-39 0,-12 58 101,-1 0 1,0 1 0,0-1 0,0 0-1,0 0 1,0 1 0,0-1 0,0 0-1,0 1 1,-1-1 0,1 0 0,0 1 0,0-1-1,0 0 1,-1 1 0,1-1 0,0 0-1,-1 1 1,1-1 0,-1 1 0,1-1 0,-1 1-1,1-1 1,-1 1 0,1-1 0,-1 1-1,1-1 1,-1 1 0,0-1 0,1 1-1,-1 0 1,1 0 0,-1-1 0,0 1 0,1 0-1,-1 0 1,0 0 0,0 0 0,1 0-1,-1-1 1,-1 2 0,-38-3 14,27 2-9,10 0 3,-2 0 7,0-1 0,0 1 0,0 0 1,1 0-1,-1 0 0,0 1 0,-8 1 0,11-1-7,1 0-1,-1 0 0,0 1 0,1-1 0,-1 0 1,1 1-1,-1-1 0,1 1 0,0-1 1,-1 1-1,1 0 0,0-1 0,0 1 1,0 0-1,0 0 0,1 0 0,-1 0 0,0 0 1,1 0-1,-1 3 0,-1 3 0,1 0 0,0 1 0,0-1 0,1 0 0,0 0 0,0 0-1,1 0 1,0 0 0,1 0 0,0 0 0,2 9 0,-3-15-11,0 1 1,0-1-1,0 0 0,0 1 0,0-1 1,0 0-1,1 0 0,-1 0 1,1 0-1,-1 0 0,1 0 0,0 0 1,0-1-1,0 1 0,0-1 1,0 1-1,0-1 0,0 0 0,1 0 1,-1 0-1,0 0 0,1 0 1,-1 0-1,0 0 0,1-1 0,-1 0 1,1 1-1,-1-1 0,1 0 1,-1 0-1,1 0 0,-1 0 0,1-1 1,-1 1-1,1-1 0,-1 0 1,1 1-1,2-3 0,-2 2-15,-1 0 0,0 0 0,0-1 0,0 1 0,0-1 0,0 1 0,0-1 0,0 0 0,0 0 0,0 0 1,-1 0-1,1 0 0,-1 0 0,0 0 0,1 0 0,1-5 0,11-45-319,-4 17 75,18-32 125,-21 56 636,-4 10 51,-3 9-143,-4 28 56,1 1 1,2 0 0,3 37 0,0 2 436,-2-61-662,0-6-67,-1 1 0,1 1 0,1-1 0,0-1 0,0 1 0,1 0 0,0 0 0,0 0 0,2-1 0,6 16 0,-10-24-159,1 0-1,0-1 1,-1 1-1,1 0 1,0 0-1,0-1 0,0 1 1,0-1-1,-1 1 1,1-1-1,0 1 1,0-1-1,0 0 1,0 1-1,0-1 1,0 0-1,0 0 1,0 1-1,0-1 0,0 0 1,0 0-1,0 0 1,0 0-1,0-1 1,0 1-1,0 0 1,0 0-1,0-1 1,0 1-1,0 0 0,0-1 1,0 1-1,0-1 1,0 1-1,0-1 1,1 0-1,34-28-267,-30 24 243,15-15-222,-2-1 0,0-1 1,-1 0-1,-1-2 0,24-44 0,-37 59 159,0-1 0,-1 1 0,-1-1 0,1 1-1,-1-1 1,-1 0 0,0 0 0,0-15-1,-1 8 31,-1 1 1,-1-1-1,0 1 0,-6-21 0,7 35-31,2 6 42,27 67 233,-26-67-160,1 1 1,0 0-1,0-1 1,0 1 0,1-1-1,-1 0 1,1 0-1,0-1 1,7 6 0,-9-8-25,1 1 0,0-1 0,0 0 1,0 0-1,0-1 0,0 1 1,0 0-1,0-1 0,0 0 1,0 0-1,0 0 0,0 0 1,0 0-1,0-1 0,0 1 1,0-1-1,0 0 0,5-2 0,-6 3-7,0-1-1,0 0 0,0 0 1,0 0-1,0 0 0,-1 0 1,1-1-1,0 1 0,0-1 1,-1 1-1,1-1 0,-1 0 1,1 1-1,-1-1 0,0 0 1,0 0-1,0 0 0,0 0 1,0 0-1,0 0 0,0 0 1,0-3-1,1-5 24,-1 1 0,0 0 0,-1 0 0,0-12 0,-1 4 96,1 16-63,-4 55 619,-9 266 375,13-319-1134,4-1-52,-1-1 86,0 1 0,0-1 0,0 0 0,0 0-1,0 0 1,0-1 0,0 1 0,-1 0 0,1-1-1,0 0 1,3-3 0,-1 2-13,25-19-171,-2-1 1,-1-1-1,-1-2 1,37-45-1,-59 66 134,1-1-1,-1 1 0,-1-1 1,1 0-1,-1 0 0,5-13 1,-7 16 67,-1 0 0,1-1 0,0 1 1,-1-1-1,0 1 0,0-1 0,0 1 1,0-1-1,-1 1 0,1-1 0,-1 1 0,0 0 1,0-1-1,0 1 0,-2-4 0,-3-11 36,-6-13 179,11 31-176,1 0 1,-1 1-1,1-1 1,0 0-1,-1 0 1,1 0-1,0 1 1,-1-1-1,1 0 1,0 0-1,-1 1 0,1-1 1,0 0-1,-1 1 1,1-1-1,0 0 1,0 1-1,-1-1 1,1 0-1,0 1 1,0-1-1,0 1 0,0-1 1,0 0-1,0 1 1,-1-1-1,1 1 1,0-1-1,0 0 1,0 1-1,0-1 1,0 1-1,-3 16 90,-2 43 452,4 88-1,3-67 148,-3-69-612,1-10-61,0 0 1,0 0 0,0-1-1,0 1 1,0 0-1,0 0 1,0 0-1,1-1 1,-1 1-1,1 0 1,1 3-1,-1-4-27,-1-1-1,1 0 0,0 1 0,0-1 1,0 0-1,0 1 0,1-1 1,-1 0-1,0 0 0,0 0 0,0 0 1,0 0-1,0 0 0,0 0 0,0 0 1,0-1-1,0 1 0,0 0 0,0-1 1,0 1-1,0 0 0,0-1 0,0 1 1,1-2-1,11-5-232,0-1 1,-1-1 0,0 0-1,0 0 1,-1-1-1,-1 0 1,1-1-1,16-24 1,-19 24 175,-1 0-1,0 0 1,-1-1 0,0 0 0,-1 0-1,0-1 1,-1 1 0,-1-1 0,0 0-1,0 0 1,1-26 0,-13 179 1063,9 21 203,1-161-1203,-1 1 0,1-1 0,0 1 0,-1-1 0,1 0 0,-1 1 0,1-1 0,0 0 0,-1 0 0,1 1-1,0-1 1,-1 0 0,1 0 0,0 0 0,-1 0 0,1 1 0,0-1 0,-1 0 0,1-1 0,0 1 0,-1 0 0,1 0 0,0 0 0,-1 0 0,1 0-1,0-1 1,-1 1 0,1 0 0,0 0 0,-1-1 0,1 1 0,0-1 0,26-10-72,-13 3-47,0 0 0,0-1 0,-1-1 1,0 0-1,-1 0 0,0-1 1,-1-1-1,0 0 0,-1-1 1,-1 0-1,0 0 0,0-1 0,-1 0 1,8-22-1,-14 30 52,-1-1-1,0 1 1,-1 0-1,0-1 1,0 1-1,0 0 1,-2-10-1,0-13 114,-2 8-18,4 21-29,0-1-1,-1 1 1,1 0-1,0-1 0,-1 1 1,1 0-1,0 0 1,-1-1-1,1 1 1,0 0-1,-1 0 1,1 0-1,0-1 1,-1 1-1,1 0 1,-1 0-1,1 0 1,0 0-1,-1 0 1,1 0-1,-1 0 1,1 0-1,-1 0 0,1 0 1,0 0-1,-1 0 1,1 0-1,-1 0 1,1 0-1,0 0 1,-1 0-1,1 1 1,-1-1-1,1 0 1,0 0-1,-1 1 1,1-1-1,0 0 1,-1 0-1,1 1 1,0-1-1,-1 0 0,1 1 1,0-1-1,0 0 1,-1 1-1,0 1 14,0-1 0,0 1-1,0-1 1,-1 1 0,2 0-1,-1 0 1,0 0 0,0-1 0,1 1-1,-1 0 1,1 0 0,-1 0-1,1 0 1,0 3 0,0 36 199,0-15-27,-1 119 828,3-69-667,-1-75-367,0-1 0,0 0 1,0 1-1,0-1 0,0 0 1,0 0-1,0 0 0,0 0 1,0 0-1,0 0 1,0 0-1,0 0 0,0-1 1,-1 1-1,1 0 0,0 0 1,0-1-1,0 1 0,1-1 1,21-11-316,0-1 0,-1-1 0,-1-1 0,0 0 0,-1-2 0,-1 0 0,23-27 0,-39 39 271,0 1 1,0-1-1,0-1 1,-1 1 0,1 0-1,-1-1 1,-1 1-1,1-1 1,1-10 0,3-59-89,-4 30 438,0 27 783,-2 35 291,-2 11-1186,0 236 1731,2-264-1901,0 0 1,0 1-1,0-1 1,0 0-1,0 0 1,0 1-1,0-1 1,0 0-1,0 0 1,0 1-1,1-1 1,-1 0-1,0 0 1,0 1 0,0-1-1,0 0 1,0 0-1,0 1 1,1-1-1,-1 0 1,0 0-1,0 0 1,0 1-1,0-1 1,1 0-1,-1 0 1,0 0-1,0 0 1,1 0-1,-1 1 1,0-1-1,0 0 1,1 0-1,-1 0 1,0 0-1,1 0 1,11-3 44,12-12-220,-23 14 157,5-3-309,1-1 1,-1-1-1,0 1 0,-1-1 0,1 0 0,-1 0 0,0-1 0,-1 0 0,7-12 0,-4 2-1444,0 0 0,-2-1-1,4-20 1,-1 2-1890</inkml:trace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3:24.9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101 167 6205,'2'-9'844,"-6"-6"76,4-3 32,-4-2 12,-3 0 24,3 5 4,2 4-52,-6 5-156,-3 3-388,7 3-1312,-6-50-1696,-7 52 0,0 7-1,2 6 1</inkml:trace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3:26.29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0 159 1928,'1'4'208,"1"-1"-1,-1 0 1,1 0-1,-1 0 1,1 0 0,0 0-1,0 0 1,0-1-1,5 6 1,-6-8-148,0 1 1,0-1-1,0 1 0,0-1 1,0 1-1,0-1 0,0 0 1,0 1-1,0-1 1,0 0-1,0 0 0,1 0 1,-1 0-1,0 0 0,0 0 1,0 0-1,0 0 1,0 0-1,0-1 0,0 1 1,0 0-1,0-1 0,0 1 1,1-1-1,-2 1 0,1-1 1,0 1-1,0-1 1,0 0-1,0 1 0,0-1 1,0 0-1,-1 0 0,1 0 1,0-1-1,1 0 9,-1 0-1,0 0 1,0-1-1,0 1 1,0 0-1,0-1 1,-1 1-1,1-1 1,-1 1-1,0-1 1,0 1-1,0-1 1,0-4-1,2-17 117,2 5-72,-2 11-108,-1 0 1,1 0-1,1 0 0,4-10 0,-7 17 13,1-1 1,0 1-1,-1 0 0,1-1 1,0 1-1,0 0 0,0 0 1,0-1-1,0 1 0,0 0 1,0 0-1,1 0 0,-1 1 0,0-1 1,1 0-1,-1 0 0,0 1 1,1-1-1,-1 0 0,1 1 1,-1 0-1,1-1 0,-1 1 1,1 0-1,-1 0 0,1 0 1,-1 0-1,3 0 0,-2 1 42,0-1-1,0 1 0,0 0 0,0 0 0,0 0 0,0 0 0,-1 0 0,1 1 0,0-1 1,-1 0-1,1 1 0,-1-1 0,1 1 0,-1 0 0,0-1 0,0 1 0,0 0 1,0 0-1,0 0 0,0 0 0,0 0 0,-1 0 0,2 3 0,-2-3-18,0-1-1,1 1 0,-1 0 1,1-1-1,-1 1 0,1-1 0,0 1 1,0-1-1,-1 1 0,1-1 1,0 1-1,1-1 0,-1 0 1,0 1-1,0-1 0,0 0 1,1 0-1,-1 0 0,0 0 1,1 0-1,-1 0 0,1-1 1,0 1-1,-1 0 0,1-1 1,2 1-1,0 0-47,0-1 1,0 0-1,0-1 1,0 1-1,0-1 1,0 1-1,-1-1 1,1 0-1,0-1 1,0 1-1,-1-1 0,1 1 1,-1-1-1,6-5 1,-6 5-16,-1-1 0,0 1 0,0-1 0,0 0 0,-1 0 0,1 0 0,-1 0 0,0 0 0,1 0 0,-1-1 0,-1 1 0,1 0 0,0 0 0,-1-1 0,0 1 0,1-1 1,-2-4-1,-2-17 654,0 24 161,-3 16-404,0 12 222,1 1 0,-2 52 0,0 6 332,-5-3-120,-2 114-1,17-197-808,-1 0 0,0 1-1,1-1 1,-1 0-1,0-1 1,0 1-1,1 0 1,-1-1-1,0 1 1,0-1-1,0 1 1,3-2 0,9-5-63,0 0 0,-1 0 0,0-1 0,0 0 0,-1-1 0,21-21 0,-18 16-1392,-2-1 1,16-21-1,10-9-4431,-23 24 2935</inkml:trace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3:28.77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197 311 4788,'2'22'5768,"-2"-34"-4693,0-9-780,1-3-201,-1-1 0,-2 1 1,0 0-1,-1 1 0,-12-43 1,8 40-69,6 19-19,0 1 1,-1 0 0,0-1 0,0 1-1,0 0 1,-1 0 0,0 1 0,0-1-1,0 0 1,-1 1 0,-7-9-1,9 13 5,0 0-1,0 0 1,0 0-1,0 0 0,0 1 1,0-1-1,-1 1 0,1-1 1,0 1-1,0 0 0,0 0 1,-1 0-1,1 0 0,0 0 1,0 1-1,-3 0 1,3-1-3,1 0 0,0 0 0,0 1 1,0-1-1,-1 1 0,1-1 0,0 0 1,0 1-1,0 0 0,0-1 0,0 1 1,0 0-1,0-1 0,0 1 0,0 0 1,0 0-1,0 0 0,1 0 0,-1 0 1,0 0-1,1 0 0,-1 0 0,1 0 1,-1 0-1,1 1 0,-1-1 0,1 0 1,-1 2-1,1-2 4,1 3-7,0 1 1,-1-1 0,0 1-1,0 0 1,0-1 0,0 1-1,-1-1 1,0 1 0,-1 6-1,0 0 17,-11 91 398,9-55 44,-3-1 0,-12 48 1,15-80-330,-1-1 118,2 1 1,0 0-1,0 0 0,-1 24 0,8-39-203,-1 0 0,1 0-1,-1 0 1,1-1 0,-1 1-1,0-1 1,1 0 0,2-2-1,14-10-346,-1 0 0,-1-1 0,0-1 0,26-32 0,-36 39 155,-2 0 0,1-1 1,-1 0-1,-1 0 1,0 0-1,0-1 1,-1 0-1,0 0 0,-1 0 1,0 0-1,2-20 1,-2-84 1323,-16 229-520,4-48 1383,0 69-1,32-143-2181,-8 2-152,0 0 1,-1 0-1,0-2 0,27-17 1,-33 19 75,1-1 0,-1 1-1,-1-2 1,1 1 0,-1-1 0,-1 0 0,1 0 0,8-17 0,1-5-313,-11 21 379,0 1 1,0-2-1,-1 1 1,0-1 0,0 1-1,-1-1 1,-1 0-1,0 0 1,0 0-1,0-15 1,-2-17 1116,0 41-471,-10 19 1016,6 12-1106,-1 52 0,4-52-123,0-1 1,-7 32-1,5-41 16,1 0 1,0 0-1,2 22 0,1-18 62,30-38-940,-11-1-39,-1-1 0,-1-1 1,28-32-1,10-9-607,-51 53 1130,-1 0-1,1-1 1,-1 0-1,0 1 1,0-1 0,0-1-1,-1 1 1,0 0-1,-1-1 1,1 0-1,-1 1 1,2-12-1,-1 0 708,-2 0 0,0-37 0,-1 37 1177,0 394 1715,0-376-3501,0 1 1,0-1-1,0 1 0,1-1 1,-1 0-1,0 1 1,0-1-1,0 0 0,0 1 1,0-1-1,1 0 0,-1 1 1,0-1-1,0 0 1,1 1-1,-1-1 0,0 0 1,1 1-1,-1-1 0,0 0 1,1 0-1,-1 0 0,0 1 1,1-1-1,-1 0 1,0 0-1,1 0 0,-1 0 1,0 0-1,1 0 0,-1 0 1,1 0-1,-1 0 0,0 0 1,1 0-1,-1 0 1,1 0-1,-1 0 0,0 0 1,1 0-1,-1 0 0,0 0 1,1 0-1,-1-1 1,1 1-1,-1 0 0,0 0 1,0 0-1,1-1 0,-1 1 1,0 0-1,1 0 0,-1-1 1,26-15-345,-23 14 187,9-7-1201,0-1-1,0 0 1,-1-1 0,-1 0-1,1 0 1,-2-1-1,0-1 1,0 0-1,12-27 1,-2-7-2830</inkml:trace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3:29.3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0 171 2516,'12'11'3078,"-8"-11"-2945,-1 0-1,0 0 1,0 0 0,0-1 0,0 1 0,1-1-1,-1 0 1,0 0 0,0 0 0,0 0 0,-1 0-1,1-1 1,0 0 0,0 1 0,-1-1-1,1 0 1,-1 0 0,1 0 0,-1-1 0,0 1-1,0 0 1,0-1 0,0 1 0,-1-1 0,1 0-1,-1 0 1,1 0 0,0-4 0,2-5 116,-1 0 1,-1-1 0,0 1-1,-1-1 1,0-22-1,-2 33-166,1 1 1,0 0-1,0-1 0,-1 1 0,1 0 0,-1 0 0,1-1 0,-1 1 0,0 0 0,1 0 1,-1 0-1,0 0 0,0 0 0,1 0 0,-1 0 0,0 0 0,0 0 0,0 0 0,0 0 1,-1 1-1,1-1 0,0 0 0,0 1 0,0-1 0,-1 1 0,1-1 0,-2 1 0,-3-2-986,1 1 0,-1-1-1,1 2 1,-1-1-1,-7 0 1,-3 1-1714</inkml:trace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3:45.05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 22 932,'-1'-17'1814,"0"13"1405,1 11-288,7-8-2583,0 0-1,0 0 0,0 1 1,15 0-1,-16 0-207,3 1-83,0 0-1,0 1 1,-1-1 0,1 2-1,-1-1 1,16 7 0,-15-5-13,-1-1 1,1 0 0,0 0 0,-1-1-1,1 0 1,18 1 0,107-1 290,167-6-143,-226-6-108,-50 5-29,52-2-1,-6 8-20,102-4 32,227-10-49,-316 13 64,-76 1 26,-1 0-1,1 0 1,0 1-1,-1 0 1,0 0-1,9 4 1,-8-3 141,-1 0-1,1-1 1,0 0 0,-1 0 0,1-1 0,10 1-1,20-3-1733,46-8 0,-64 5-4466,-15 1 2975</inkml:trace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4:38.80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0 206 2172,'1'-5'390,"-1"0"-1,0-1 0,1 1 0,0 0 1,0-1-1,1 1 0,0 0 1,0 0-1,0 0 0,0 1 1,4-7-1,2-1-126,1 1 1,18-18-1,-17 19-267,0-1-1,17-23 0,-23 23 17,3-6-3,-7 17-9,0 0 0,1-1 0,-1 1 0,0 0 1,0 0-1,0-1 0,1 1 0,-1 0 0,0 0 0,0 0 0,1-1 0,-1 1 1,0 0-1,0 0 0,1 0 0,-1 0 0,0 0 0,1-1 0,-1 1 0,0 0 1,1 0-1,-1 0 0,0 0 0,0 0 0,1 0 0,-1 0 0,0 0 1,1 0-1,-1 0 0,0 0 0,1 0 0,-1 1 0,0-1 0,1 0 0,-1 0 1,0 0-1,0 0 0,1 0 0,-1 1 0,0-1 0,0 0 0,1 0 0,-1 0 1,0 1-1,1 3 17,1 0-1,-2 1 1,1-1 0,-1 0 0,1 1 0,-1-1-1,0 0 1,-1 1 0,0 4 0,0 3 33,0 18 122,-2-1 0,-10 47 0,6-47 201,3 0-1,-3 48 0,7-62-295,-1-10 92,1 1-1,0 0 0,0-1 1,1 1-1,-1-1 1,4 11-1,-4-15-132,1 0 1,0 1-1,-1-1 1,1 0-1,0 0 0,0 0 1,0 0-1,0-1 0,0 1 1,0 0-1,0 0 0,0 0 1,0-1-1,0 1 0,0 0 1,1-1-1,-1 0 0,0 1 1,0-1-1,1 1 1,-1-1-1,0 0 0,0 0 1,1 0-1,-1 0 0,0 0 1,1 0-1,-1 0 0,0 0 1,0 0-1,1-1 0,-1 1 1,0-1-1,2 0 0,12-4-39,0-1 0,-1-1-1,0 0 1,0-1 0,-1 0-1,0-1 1,0-1 0,-1 0-1,20-21 1,-24 21-715,0 1 0,-1-1-1,11-21 1,-11 19-868,0 0-1,17-20 0,-7 13-589</inkml:trace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4:42.73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96 1 1584,'-15'15'4203,"9"-6"-3902,0 1-1,0-1 0,-8 22 1,5 9 277,3 1 1,2 1 0,1-1-1,4 70 1,0-38 535,-1-73-1097,0 1-1,0-1 1,0 1 0,0-1 0,0 0 0,1 1 0,-1-1 0,0 1-1,0-1 1,0 1 0,0-1 0,1 0 0,-1 1 0,0-1 0,0 0-1,1 1 1,-1-1 0,0 0 0,1 1 0,-1-1 0,0 0 0,1 1 0,-1-1-1,0 0 1,1 0 0,-1 0 0,1 1 0,-1-1 0,1 0 0,-1 0-1,1 0 1,19 0 224,20-10-25,-34 8-202,0 0 0,-1-1 0,1 0 0,-1 1 0,0-2-1,1 1 1,-2-1 0,1 1 0,0-1 0,-1-1-1,1 1 1,-1-1 0,0 1 0,-1-1 0,1 0 0,-1 0-1,0-1 1,0 1 0,-1-1 0,0 0 0,0 1 0,0-1-1,-1 0 1,1 0 0,-1 0 0,-1 0 0,1 0-1,-1 0 1,-1-8 0,1 0 12,-1 0 0,0 1 1,-1-1-1,-1 0 0,0 1 0,-1 0 0,0-1 0,-12-23 0,6 8 84,-5-5 283,14 32-362,-1 1-1,1 0 1,0-1-1,-1 1 1,1 0-1,-1 0 1,1 0-1,-1 0 1,0 0-1,1 0 1,-1 0-1,0 0 1,0 1 0,0-1-1,0 1 1,1-1-1,-1 1 1,-3 0-1,2-1 5,0 1-1,-1 0 1,1-1-1,-1 1 1,1 1-1,-1-1 1,1 0-1,-1 1 1,1 0-1,0 0 1,-1 0-1,1 0 1,0 0-1,0 1 1,0-1-1,0 1 1,0 0-1,0 0 1,0 0-1,1 0 1,-4 4-1,3-2-21,0 0 0,1 1 0,0-1 0,-1 1 0,2 0 0,-1 0 0,0 0 0,1 0 0,0 0 0,0 0 0,1 0 0,-1 0 0,1 9 0,-4 80 205,2-58-60,1 0 0,1-1 0,7 50-1,-7-84-139,0 1-1,1 0 0,-1 0 0,0-1 1,1 1-1,0 0 0,-1-1 0,1 1 0,0 0 1,0-1-1,0 1 0,0-1 0,0 0 0,0 1 1,0-1-1,0 0 0,1 1 0,-1-1 1,0 0-1,4 2 0,-2-2 20,1 0 0,0 0 0,-1 0 0,1-1 0,0 1 0,0-1 0,0 0 0,6 0-1,2-1 18,0-1-1,-1 0 0,1-1 1,0 0-1,-1 0 0,0-1 1,0-1-1,0 0 0,-1 0 0,0-1 1,0-1-1,0 1 0,16-16 1,5-8-67,-1-2 1,37-51 0,-30 36-132,-32 41 134,1-1 0,-2 0 1,1-1-1,-1 1 0,0-1 0,-1 0 1,0 0-1,3-12 0,-3 4 137,0-1 1,-2 1-1,0-25 0,-15 75-54,9 3-41,2 0 1,1 1 0,4 46-1,0-9 2,-2-74-34,0 78 94,-2 0 0,-19 116-1,16-159 131,5-36-221,0 0 0,0 0 0,0 0 0,0 0 0,0 0 0,0 0 0,0 0 0,0 0 0,0 0 0,0 0-1,1 0 1,-1 0 0,0 0 0,0 0 0,0 0 0,0 0 0,0 0 0,0 0 0,0 0 0,0 0 0,0 0 0,0 0-1,0 0 1,0 0 0,0 0 0,0 0 0,0 0 0,1 0 0,-1 0 0,0 0 0,0 0 0,0 1 0,0-1 0,0 0-1,0 0 1,0 0 0,0 0 0,0 0 0,0 0 0,0 0 0,0 0 0,0 0 0,7-21-230,1-13-697,-1-1 0,-1-1 0,-2 1 0,-2-1 0,-1 0-1,-6-56 1,4 89 961,-1-24 474,0 1-1,4-35 0,-2 53-422,1 0 0,1 0-1,0 0 1,0 0 0,0 0-1,1 1 1,0-1 0,1 1 0,-1 0-1,1 0 1,10-13 0,57-60 123,-70 80-211,7-7 81,-4 20 12,1 32 221,-2-1-1,-6 82 1,2-88-94,-11 70 896,13-109-1088,1 1 0,-1-1 1,0 1-1,1-1 0,-1 0 1,0 0-1,1 0 0,-1 0 1,0 0-1,0 0 0,0 0 0,0 0 1,0 0-1,1-3 0,1 1 7,50-49-115,64-49 1,-117 101 76,0 0 1,0 0 0,0 0-1,1 0 1,-1-1-1,0 1 1,0 0-1,0 0 1,1 0 0,-1 0-1,0 0 1,0 0-1,0 0 1,1 0-1,-1 0 1,0 0-1,0 0 1,1 0 0,-1 0-1,0 0 1,0 0-1,0 0 1,1 0-1,-1 0 1,0 0 0,0 0-1,0 0 1,1 0-1,-1 1 1,0-1-1,0 0 1,0 0-1,1 0 1,-1 0 0,0 0-1,0 1 1,0-1-1,0 0 1,0 0-1,1 0 1,-1 0 0,0 1-1,0-1 1,0 0-1,0 0 1,0 0-1,0 1 1,0-1-1,0 1 1,4 20 35,-3 37 264,-1-44-188,0 68 1134,0-81-916,23-18 228,6-11-528,-2 0 1,0-2-1,24-35 0,-43 52-49,-1 1 0,0-1 0,0-1 0,-1 1 0,-1-1 0,0 0-1,-1 0 1,-1-1 0,0 1 0,-1-1 0,1-24 0,-3 36 22,0 0 0,0 0 0,0 1 0,0-1 0,0 0 0,-1 1 0,0-1 0,1 0 0,-1 1 0,0-1 0,0 0 0,0 1 0,-1-1 0,1 1 0,0 0 0,-1-1-1,0 1 1,1 0 0,-1 0 0,0 0 0,0 0 0,0 1 0,-1-1 0,1 0 0,0 1 0,-1-1 0,1 1 0,-1 0 0,1 0 0,-1 0 0,1 0 0,-1 0 0,0 1 0,0-1 0,1 1 0,-1 0 0,0 0 0,-4 0 0,6 0-2,-1 0 1,0 0 0,0 0 0,1 0-1,-1 0 1,0 0 0,0 0 0,1 1-1,-1-1 1,0 1 0,1-1-1,-1 1 1,0 0 0,1 0 0,-1 0-1,1 0 1,-1 0 0,1 0-1,0 0 1,-1 0 0,1 0 0,0 1-1,0-1 1,0 0 0,0 1 0,0-1-1,0 1 1,0 0 0,0-1-1,1 1 1,-1-1 0,1 1 0,-1 0-1,1 0 1,-1 1 0,0 9-5,0-1 1,0 1 0,1-1-1,2 18 1,-1-3-5,-1-25 5,0 0-1,1 0 1,-1 0 0,0 1 0,1-1-1,-1 0 1,0 0 0,1 0-1,0 0 1,-1 0 0,1 0 0,-1 0-1,1 0 1,0 0 0,0-1-1,0 1 1,0 0 0,-1 0-1,1-1 1,0 1 0,0 0 0,0-1-1,0 1 1,1-1 0,-1 1-1,0-1 1,0 0 0,0 1 0,0-1-1,0 0 1,0 0 0,1 0-1,-1 0 1,0 0 0,0 0-1,0 0 1,0 0 0,1-1 0,-1 1-1,1-1 1,3 1-29,0-1 0,0 0-1,0 0 1,0-1 0,0 1-1,-1-1 1,1 0 0,6-4 0,-7 2 13,0 1 0,0-1 0,0 1 1,-1-1-1,0 0 0,1 0 0,-1-1 0,-1 1 1,1-1-1,-1 1 0,0-1 0,0 0 0,0 0 1,2-9-1,-1-3 15,-1 1 0,-1-1 0,-1-21 0,0 27 28,0 10-45,-9 39-97,1 0 148,1 0 1,-2 48-1,1-3 81,5-63-59,-5 65 552,8-85-557,4-1-35,0 1-1,0-1 1,0 0-1,1 0 0,-1-1 1,0 1-1,-1-1 0,1 0 1,0 0-1,0 0 1,5-5-1,40-35-49,-30 25 9,-2 2 8,-2 3-71,-1-2 0,24-27 0,-34 37 73,-1-1-1,1-1 1,-1 1-1,0-1 0,-1 1 1,0-1-1,1 0 1,-2 1-1,1-1 0,-1 0 1,0-1-1,0 1 1,0-8-1,-1-120-45,0 134 43,10 34-120,-7-29 145,-1 1 0,1 0 0,0-1 0,1 0 0,-1 1 0,1-1 0,0-1 0,7 8 0,-8-10-14,0 0 1,-1 0-1,1 0 0,0-1 0,0 1 1,-1-1-1,1 0 0,0 0 0,1 0 1,-1 0-1,0-1 0,0 1 0,0-1 1,0 1-1,0-1 0,1 0 0,-1-1 1,6 0-1,-8 1-4,1-1-1,-1 1 1,1-1 0,-1 0 0,0 1-1,0-1 1,1 0 0,-1 0-1,0 0 1,0 0 0,0 0 0,0 0-1,0 0 1,0 0 0,0 0-1,0 0 1,0-1 0,-1 1 0,1 0-1,0 0 1,0-2 0,8-38-367,-9 7 403,0 27 266,-1 10 253,-7 57-424,5-46-64,1 0 1,-2 22 0,3-14 39,-1 1-1,-6 27 1,-4 31 54,3-28-102,6-43-40,1 0 0,0 0-1,0 15 1,2-25 5,1 1 0,0-1 0,0 0 1,-1 1-1,1-1 0,0 0 0,0 0 0,0 1 0,0-1 0,0 0 0,-1 0 1,1 0-1,0 0 0,0 0 0,0 0 0,0 0 0,0-1 0,0 1 0,-1 0 1,3-1-1,20-4 36,6-7-704,0-2 1,-1 0-1,0-2 0,32-25 0,-39 26-1202,-11 8 131,0 0 0,-1-1 0,15-15 0,-5 1-1733</inkml:trace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4:45.30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201 293 3016,'3'9'2635,"-2"-41"258,-1 8-2658,0 1 0,-2 0 1,-1 0-1,0 0 0,-2 0 0,-11-35 0,13 53-162,1-1-1,-1 0 1,1 1-1,-2-1 0,1 1 1,-1 0-1,1 0 1,-1 0-1,-7-6 1,9 10-45,1-1 1,-1 1-1,0 0 1,0 0 0,1 0-1,-1 0 1,0 0 0,0 0-1,0 0 1,0 1-1,0-1 1,0 1 0,0-1-1,0 1 1,0 0 0,0 0-1,0 0 1,0 0-1,0 0 1,0 0 0,0 1-1,0-1 1,0 1-1,0-1 1,0 1 0,0 0-1,0 0 1,0 0 0,0 0-1,1 0 1,-1 0-1,-2 2 1,1 0 9,1 0 0,-1 0 1,1 0-1,-1 0 0,1 0 0,0 0 0,0 1 1,0-1-1,1 1 0,0 0 0,-1-1 0,1 1 0,-1 6 1,-5 57 416,6-44-279,-32 215 1088,32-235-1252,-1 68 591,2-71-594,0 0 0,0 1 0,1-1 0,-1 0 0,0 0 0,0 1 1,0-1-1,1 0 0,-1 0 0,0 1 0,0-1 0,1 0 0,-1 0 0,0 0 0,0 0 0,1 1 0,-1-1 0,0 0 0,1 0 0,-1 0 1,0 0-1,1 0 0,-1 0 0,0 0 0,1 0 0,-1 0 0,0 0 0,1 0 0,-1 0 0,0 0 0,1 0 0,-1 0 0,0 0 0,0 0 0,1 0 1,-1 0-1,0-1 0,1 1 0,-1 0 0,0 0 0,0 0 0,1-1 0,-1 1 0,1 0 0,17-10 134,-17 10-129,14-11-35,-1 0-1,-1 0 0,0-2 0,0 1 0,-1-2 1,-1 1-1,0-2 0,-1 0 0,11-20 0,-16 25-2,0-1-1,-1 0 1,-1-1-1,1 1 1,-2-1-1,3-20 0,-1-72 119,-4 85-65,0 19 31,-1 15 109,-9 275 3090,45-327-2885,-25 26-524,0 0-1,0 1 0,1 0 0,0 0 0,1 2 1,0-1-1,0 2 0,1-1 0,0 2 0,0 0 1,18-6-1,-30 14 143,0 0 0,0 1 0,-1-1 1,1 0-1,-1 1 0,0-1 0,0 0 0,0 1 0,0-1 1,0 3-1,0-2 13,0 175 2568,18-188-2165,-2-4-370,150-144-709,-161 152 610,0-1 0,-1-1 0,0 1-1,0-1 1,0 1 0,-1-1 0,0 0-1,-1 0 1,0-1 0,0 1 0,-1 0-1,1-1 1,-2-13 0,1 16 56,-1-1 0,0 1 1,-1 0-1,0-1 0,0 1 1,0 0-1,-1 0 0,0 0 1,0 0-1,0 0 0,-1 0 0,0 0 1,0 1-1,0-1 0,-1 1 1,0 0-1,0 0 0,-9-8 1,11 12 2,0-1 0,0 1 1,0 0-1,-1 0 1,1 0-1,0 0 0,-1 1 1,1-1-1,-1 0 0,1 1 1,-1 0-1,1 0 1,-1 0-1,1 0 0,-1 0 1,1 0-1,-1 1 1,1-1-1,-1 1 0,1-1 1,0 1-1,-1 0 0,1 0 1,0 0-1,0 0 1,-1 1-1,1-1 0,0 1 1,0-1-1,0 1 0,1 0 1,-1-1-1,0 1 1,1 0-1,-1 0 0,1 0 1,-1 1-1,1-1 0,0 0 1,0 0-1,0 1 1,0-1-1,0 5 0,-3 11 22,0 1-1,1 0 1,2 0-1,0-1 0,1 25 1,1-11 43,-1-31-60,0-1 1,0 1 0,0 0 0,0-1 0,0 1-1,0-1 1,0 1 0,1 0 0,-1-1-1,0 1 1,0-1 0,1 1 0,-1-1 0,0 1-1,1-1 1,-1 1 0,1-1 0,-1 1-1,1-1 1,-1 1 0,1-1 0,-1 0 0,1 1-1,-1-1 1,1 0 0,-1 1 0,1-1-1,-1 0 1,2 0 0,24 2 43,-19-3-56,0-1-1,0 1 1,0-1-1,0 0 1,8-5-1,-11 6-6,-1-1-1,0-1 1,0 1 0,-1 0 0,1 0-1,0-1 1,-1 0 0,1 1-1,-1-1 1,0 0 0,0 0 0,0-1-1,0 1 1,-1 0 0,1 0-1,-1-1 1,1-5 0,0-3-52,0 1 0,-1-1 0,-1 1-1,0-15 1,-1 13 58,1 1-1,3-25 0,-3 37 16,0 0 0,0 0 1,0 0-1,0 0 0,0 0 0,0 0 0,0 0 1,1 0-1,-1 0 0,0 0 0,0 0 0,0 0 1,0 0-1,0 0 0,0 0 0,0 0 0,0 0 1,0 0-1,0 0 0,1 0 0,-1 0 0,0 0 1,0 0-1,0 0 0,0 0 0,0 0 0,0 0 1,0 0-1,0 0 0,0 0 0,0-1 0,2 21 34,0 24 19,-12 116 403,4-98-216,5 48 712,3-109-914,-1-1 0,1 1 0,0-1 0,-1 0 1,1 0-1,0 0 0,-1 0 0,1 0 0,0 0 0,-1 0 0,1-1 0,0 1 0,-1 0 0,4-2 0,126-50 642,-63 23-3371,-26 3-5682,-26 15 5665,13-9-1102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1:18.25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4:46.34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130 1 924,'-4'31'4265,"-9"106"-435,7-22-1214,-39 207 0,27-243-1919,-25 147 2045,44-202-2223,0-24-561,-1 1-1,0-1 1,0 0-1,0 1 1,1-1-1,-1 0 1,0 1 0,0-1-1,1 0 1,-1 1-1,0-1 1,0 0 0,1 0-1,-1 1 1,0-1-1,1 0 1,-1 0-1,1 0 1,-1 1 0,0-1-1,1 0 1,-1 0-1,0 0 1,1 0 0,-1 0-1,1 0 1,-1 0-1,0 0 1,1 0 0,2-1-349,1 0 1,-1 0 0,-1-1 0,1 1 0,0-1 0,0 0 0,0 0-1,4-4 1,-5 4-83,0 0-1,0 0 0,0 0 1,0-1-1,0 1 0,-1 0 1,1-1-1,-1 0 1,1 1-1,0-4 0,2-3-1020,9-17-1859</inkml:trace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4:49.95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0 280 1048,'44'-42'1731,"-27"25"-825,1 0 0,31-22 0,-18 17-432,-20 13-25,0 1 0,1 1 0,17-9 0,-29 16-425,0-1-1,0 1 1,0 0-1,1 0 1,-1 0-1,0 0 1,0 0-1,0 0 0,1 0 1,-1 0-1,0 0 1,0 0-1,0 0 1,1 0-1,-1 0 1,0 0-1,0 0 1,0 0-1,1 0 1,-1 0-1,0 0 0,0 0 1,0 1-1,0-1 1,1 0-1,-1 0 1,0 0-1,0 0 1,0 0-1,0 0 1,0 1-1,1-1 0,-1 0 1,0 0-1,0 0 1,0 0-1,0 0 1,0 1-1,0-1 1,0 0-1,0 0 1,0 0-1,1 1 1,-1-1-1,0 0 0,0 0 1,0 0-1,0 1 1,0-1-1,0 0 1,0 0-1,-1 1 1,-1 19 625,-13 31 101,11-41-416,-2 18 443,0 0 0,2 1 0,-1 54 0,3-43-66,2 32 397,0-72-1040,14-12 31,0 1 1,28-17-1,-11 9-157,13-12-313,-2-2 0,-1-2-1,57-62 1,-94 92 375,-1-1 0,1 1-1,-1-1 1,0 0 0,0 0 0,0 0 0,-1 0 0,0 0-1,0 0 1,-1-1 0,1 1 0,0-12 0,-2 15 4,0 1 0,0-1 0,0 0 0,0 0 0,0 0 0,-1 0 0,1 1 0,-1-1 0,0 0 0,0 0 1,0 1-1,0-1 0,0 0 0,0 1 0,-1-1 0,0 1 0,1 0 0,-1-1 0,0 1 0,0 0 0,0 0 0,0 0 0,0 1 0,-1-1 1,1 0-1,0 1 0,-1-1 0,1 1 0,-1 0 0,-3-1 0,1 0 1,0 1 0,0 0 0,0 0 0,0 0 0,0 1 0,0-1 0,0 1 0,0 1-1,-7 0 1,10-1-7,0 1 0,0-1-1,1 1 1,-1 0-1,1 0 1,-1-1-1,0 1 1,1 0 0,0 0-1,-1 0 1,1 1-1,0-1 1,-1 0-1,1 1 1,0-1 0,0 0-1,0 1 1,0-1-1,0 1 1,0-1 0,1 1-1,-1 0 1,0-1-1,1 1 1,0 0-1,-1 0 1,1-1 0,0 1-1,0 2 1,-3 221 714,5-118 489,-2-1 953,0-105-2138,0-1 1,0 1 0,0 0-1,1-1 1,-1 1-1,0-1 1,0 1 0,1-1-1,-1 1 1,0-1-1,1 1 1,-1-1 0,1 1-1,-1-1 1,1 0-1,-1 1 1,0-1 0,1 1-1,-1-1 1,1 0-1,0 0 1,-1 1 0,1-1-1,-1 0 1,1 0-1,-1 0 1,1 1 0,0-1-1,-1 0 1,1 0-1,-1 0 1,1 0 0,0 0-1,-1 0 1,1 0 0,-1-1-1,1 1 1,0 0-1,-1 0 1,1 0 0,-1-1-1,1 1 1,-1 0-1,1 0 1,-1-1 0,2 0-1,28-13 116,-7-3-182,-1-2 0,-1 0 0,0-2 1,-1 0-1,29-41 0,-42 51-51,0 0 0,0 0 0,-1-1 0,-1 0 0,0 0 0,0 0 0,-1-1 0,3-16 0,-2 0-105,-2 1 1,1-50-1,-4 77 182,6 39-122,-5-31 144,0 1 1,0-1-1,1 1 0,0-1 1,1 1-1,5 12 0,-7-18-7,1 0-1,-1 0 1,0 0-1,1 0 1,-1-1-1,1 1 1,0 0 0,-1-1-1,1 1 1,0-1-1,0 0 1,0 0-1,0 0 1,0 0-1,0 0 1,0 0-1,1 0 1,-1 0-1,0-1 1,0 0 0,1 1-1,-1-1 1,0 0-1,1 0 1,-1 0-1,0 0 1,4-1-1,-4 1-24,1-1-1,-1 1 0,0-1 1,1 0-1,-1 0 0,1 0 1,-1 0-1,0 0 0,0 0 1,0 0-1,0-1 1,0 1-1,0-1 0,0 0 1,0 0-1,0 1 0,-1-1 1,1 0-1,-1 0 0,1-1 1,-1 1-1,0 0 0,0 0 1,0-1-1,0 1 0,0 0 1,-1-1-1,1-2 0,1-9 61,0 1 0,-2 0-1,1-1 1,-3-17-1,1-1 796,1 32-855,-9 32 18,1 11 414,-3 46 0,8-56-2,-1 1 0,-2-2 0,-14 48 1,15-66-299,1-4-5,0 1-1,1 0 1,0-1-1,1 1 1,-2 17-1,4-27 5,13-8 58,19-11-280,47-34 1,-15 9-246,-52 36 323,-1-1-1,1 0 1,-1-1 0,-1 0-1,1 0 1,-2-1 0,1-1-1,-1 1 1,-1-2 0,0 1-1,-1-1 1,0 0-1,0-1 1,-2 1 0,1-1-1,-2 0 1,0-1 0,4-21-1,-4 5 1,-2-57-1,-2 64 30,0 24 9,0-1 0,0 0 0,-1 1-1,1-1 1,0 0 0,0 1-1,-1-1 1,1 0 0,0 0-1,0 0 1,-1 1 0,1-1-1,0 0 1,-1 0 0,1 0-1,0 1 1,-1-1 0,1 0 0,0 0-1,-1 0 1,1 0 0,0 0-1,-1 0 1,1 0 0,0 0-1,-1 0 1,1 0 0,-1 0-1,1 0 1,0 0 0,-1 0-1,1 0 1,0 0 0,-1-1-1,1 1 1,0 0 0,-1 0 0,1 0-1,0 0 1,0-1 0,-1 1-1,1 0 1,0 0 0,-1-1-1,1 1 1,0 0 0,0-1-1,0 1 1,-1 0 0,1 0-1,0-1 1,0 1 0,0 0 0,0-1-1,0 1 1,0-1 0,-1 1-1,1 0 1,0-1 0,0 1-1,0 0 1,0-1 0,0 1-1,0 0 1,1-1 0,-1 1-1,0 0 1,0-1 0,0 0-1,-2 3 2,0 0-1,0 0 1,0 1-1,0-1 0,0 0 1,1 1-1,-1-1 1,-1 5-1,0 8 47,0 0-1,1 0 0,1 0 1,0 0-1,3 29 1,-3 33 431,-11 8 206,6-51-130,-3 60 1,13-12 320,21-85-817,-16 1-51,-1-1 0,1 0 1,-1 0-1,0-1 0,0 0 0,-1 0 0,1-1 1,-1 0-1,0 0 0,0-1 0,-1 0 0,1 0 1,9-13-1,-12 8 7,-1 1 1,0-1-1,0 0 1,-1 1-1,-1-1 1,0 0-1,0 0 0,-1 0 1,0 0-1,-3-17 1,2 27-11,1 0 1,-1 0-1,1 0 1,-1 0-1,1 0 1,-1 0-1,0 0 0,1 1 1,-1-1-1,0 0 1,0 0-1,0 1 1,1-1-1,-1 0 1,0 1-1,0-1 1,0 1-1,0-1 0,0 1 1,0-1-1,0 1 1,-1 0-1,1-1 1,0 1-1,-1 0 1,-33-4 14,29 4-12,-12-1-1,-1-1 47,0 2 1,-32 2-1,50-1-183,-1 0 1,0 0 0,1 0-1,-1 1 1,0-1-1,1 0 1,0 1-1,-1-1 1,1 1 0,0 0-1,0-1 1,0 1-1,0 0 1,0 0 0,0 0-1,0 0 1,1-1-1,-1 1 1,1 0-1,0 0 1,-1 0 0,1 3-1,-4-7-2100,-8 14-7440,6-4 5578</inkml:trace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4:50.34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7337,'4'2'584,"-2"3"12,-2 5-16,2-8-356,6-4-884,-8-2-1072,-4 2-1733</inkml:trace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4:58.5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4 840,'4'-1'48,"5"1"4,-5-2 0,4 2-4,-6 0-4,0 0-60,1 0-408,-3 2 212,0 3 0</inkml:trace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5:10.51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38 282 3004,'0'0'1365,"0"-23"2311,1 17-3544,1-1-1,-1 1 0,1 0 0,0 0 1,0 0-1,1 1 0,0-1 0,5-8 1,34-42 155,-15 20-193,-19 25-80,18-21 71,-25 31-19,2 9 50,-1 0 1,0-1-1,0 1 0,0 0 1,-1 1-1,0-1 1,0 13-1,-5 61 632,3-72-626,-1 9 122,-2 0 0,0-1 0,-1 1-1,-12 29 1,-11 36 682,28-84-918,0 0-1,0 0 1,0-1 0,1 1-1,-1 0 1,0-1-1,0 1 1,0 0 0,0 0-1,0-1 1,0 1-1,0 0 1,0-1 0,0 1-1,-1 0 1,1 0-1,0-1 1,0 1-1,0 0 1,0-1 0,0 1-1,0 0 1,-1 0-1,1-1 1,0 1 0,0 0-1,0 0 1,-1 0-1,1-1 1,0 1 0,0 0-1,0 0 1,-1 0-1,1 0 1,0-1 0,0 1-1,-1 0 1,1 0-1,0 0 1,-1 0 0,1 0-1,0 0 1,0 0-1,-1 0 1,1 0-1,0 0 1,-1 0 0,1 0-1,0 0 1,-1 0-1,1 0 1,0 0 0,0 0-1,-1 0 1,1 1-1,0-1 1,0 0 0,-1 0-1,1 0 1,0 0-1,0 0 1,-1 1 0,1-1-1,0 0 1,0 0-1,0 1 1,-1-1-1,1 0 1,0 1 0,0-10 9,0 0 1,1 0-1,0 0 1,5-17 0,-6 25-22,0-1 1,0 1 0,1 0 0,-1-1 0,1 1 0,-1 0-1,1 0 1,-1-1 0,1 1 0,0 0 0,0 0 0,0 0-1,-1 0 1,1 0 0,0 0 0,0 0 0,0 0-1,1 0 1,-1 0 0,0 1 0,0-1 0,0 0 0,0 1-1,1-1 1,-1 1 0,0-1 0,1 1 0,-1 0-1,0-1 1,1 1 0,-1 0 0,1 0 0,-1 0 0,0 0-1,1 0 1,-1 0 0,0 1 0,1-1 0,-1 0 0,0 1-1,1-1 1,1 2 0,-1-1 5,0 0 0,-1 1 0,1-1-1,-1 0 1,0 1 0,1-1 0,-1 1 0,0-1 0,0 1-1,0 0 1,0 0 0,0 0 0,0-1 0,0 1 0,-1 0 0,1 0-1,-1 0 1,1 0 0,-1 3 0,4 44 24,-4-38-22,0 219 46,-2-195-37,-2 0-1,-2-1 1,-1 1-1,-17 50 1,18-69 12,5-10-17,-2 1 1,1 0 0,-1-1 0,0 0 0,-1 1-1,-5 7 1,8-13 14,-1 1 0,1-1 0,-1 0 1,1 1-1,-1-1 0,1 0 0,-1 0 0,0 0 0,0-1 0,0 1 0,1 0 0,-1-1 0,0 1 0,0-1 1,0 1-1,0-1 0,0 0 0,0 0 0,0 0 0,0 0 0,0 0 0,0 0 0,0-1 0,0 1 0,0-1 1,1 1-1,-5-2 0,3 0 42,0 1 1,0-1 0,0 0-1,0 0 1,0 0 0,0 0 0,0 0-1,1-1 1,-1 1 0,1-1-1,0 0 1,-1 1 0,1-1-1,0 0 1,1-1 0,-1 1-1,1 0 1,-1 0 0,1-1 0,0 1-1,0-1 1,0 1 0,1-1-1,-1-3 1,-1-12 158,1 0 0,1-1 0,3-25 0,-1 15-75,-1 20-141,0 0 1,1 0-1,0 1 1,1-1-1,0 0 0,0 1 1,1 0-1,0 0 1,1 0-1,0 0 1,0 1-1,10-12 1,9-7-8,0 1-1,34-26 1,0-2 15,-41 37-11,96-103-77,-96 99 20,-1 0 1,-1-1-1,-1 0 0,14-30 1,-28 51 44,1-1-1,0 1 1,-1-1 0,1 0-1,-1 1 1,1-1 0,-1 1-1,0-1 1,1 0 0,-1 1-1,0-1 1,0 0-1,0 1 1,-1-1 0,1 0-1,0 1 1,-1-1 0,1 0-1,-1 1 1,1-1 0,-1 1-1,0-1 1,1 1 0,-1-1-1,0 1 1,0-1 0,0 1-1,0 0 1,-2-2 0,-3-1-30,0-1 0,0 1 1,-1 0-1,0 0 1,-9-4-1,-25-14-74,41 21 102,-1 1 1,1-1 0,-1 1-1,1-1 1,-1 1 0,1 0-1,-1-1 1,1 1 0,-1 0 0,1-1-1,-1 1 1,1 0 0,-1 0-1,0-1 1,1 1 0,-1 0 0,1 0-1,-1 0 1,0 0 0,1 0-1,-1 0 1,0 0 0,1 0-1,-1 0 1,1 0 0,-1 0 0,0 1-1,1-1 1,-1 0 0,0 1-1,-1 0-2,1 0 0,0 0 0,0 0 0,0 1 0,0-1 0,0 0 0,1 1 1,-1-1-1,0 0 0,1 1 0,-2 2 0,-5 40-88,11 315 1247,-4-358-1143,0-1 1,0 1-1,0-1 1,0 1-1,1-1 1,-1 0-1,0 1 1,0-1-1,0 1 1,1-1-1,-1 0 1,0 1-1,0-1 1,1 0-1,-1 1 1,0-1-1,1 0 1,-1 1-1,0-1 1,1 0-1,-1 0 1,0 1-1,1-1 1,-1 0 0,1 0-1,-1 0 1,1 0-1,-1 0 1,0 1-1,1-1 1,-1 0-1,1 0 1,-1 0-1,1 0 1,-1 0-1,0 0 1,1-1-1,-1 1 1,1 0-1,-1 0 1,1 0-1,-1 0 1,0 0-1,1-1 1,-1 1-1,1 0 1,-1 0-1,0 0 1,1-1-1,23-11 43,2-9-219,0 0-1,40-43 1,26-23-1063,-92 87 1223,0-1 1,0 1-1,1 0 1,-1 0-1,0 0 0,0 0 1,0-1-1,1 1 1,-1 0-1,0 0 0,0 0 1,1 0-1,-1 0 1,0 0-1,0 0 1,1 0-1,-1 0 0,0 0 1,0 0-1,1 0 1,-1 0-1,0 0 1,0 0-1,1 0 0,-1 0 1,0 0-1,0 0 1,1 0-1,-1 0 1,0 0-1,0 0 0,0 1 1,1-1-1,-1 0 1,0 0-1,0 0 1,0 0-1,1 0 0,-1 1 1,0-1-1,0 0 1,0 0-1,0 0 0,1 1 1,-1-1-1,0 0 1,0 1-1,5 19-79,-5 38 622,-1-44-265,2-6 84,-2 0-1,1 0 1,-1-1 0,-1 1-1,1 0 1,-1-1-1,-4 10 1,6-16-333,0-1 0,-1 0-1,1 0 1,0 0 0,0 1-1,0-1 1,0 0 0,0 0-1,0 1 1,0-1 0,0 0 0,-1 0-1,1 1 1,0-1 0,0 0-1,0 1 1,0-1 0,0 0-1,0 0 1,0 1 0,1-1 0,-1 0-1,0 0 1,0 1 0,0-1-1,0 0 1,0 0 0,0 1 0,0-1-1,0 0 1,1 0 0,-1 0-1,0 1 1,0-1 0,0 0-1,1 0 1,-1 0 0,0 1 0,12-3 100,13-11-227,-16 7 17,0-1-1,-1 0 1,0 0 0,0-1-1,-1 0 1,0-1 0,0 1-1,-1-1 1,10-18 0,2-10-806,17-48 0,-34 82 832,3-9-44,-1 1 1,0-1-1,0 1 1,-2-1-1,1 0 1,-2 0-1,1 1 1,-3-23-1,1 31 116,0 1 1,0-1-1,0 1 0,0-1 0,0 1 0,0-1 1,-1 1-1,1 0 0,-1 0 0,-2-3 0,3 4-3,0 0 0,0 0 0,0 0 0,0 0 0,0 0 0,0 0 0,0 1 0,0-1 0,0 0 0,0 1 0,-1-1 0,1 1 0,0-1 0,0 1 0,-1 0 0,1-1 0,0 1 0,0 0 0,-1 0 0,1 0 0,0 0 0,-1 0 0,0 0-1,1 2 12,0 0 0,0 0 0,0 0-1,0 0 1,1 0 0,-1 0 0,1 0-1,0 1 1,-1-1 0,1 0 0,0 0-1,0 0 1,1 0 0,-1 0 0,1 3-1,-1 1 24,0 357 4095,1-362-4107,-1-1 0,0 0 1,1 1-1,-1-1 0,1 0 0,-1 1 1,1-1-1,-1 0 0,1 0 0,-1 0 0,1 1 1,-1-1-1,1 0 0,0 0 0,-1 0 1,1 0-1,-1 0 0,1 0 0,-1 0 1,1 0-1,-1 0 0,1-1 0,0 1 0,-1 0 1,1 0-1,17-4 81,-6 0-110,0 0 1,-1-1-1,0-1 1,0 0-1,19-13 0,51-46-489,-35 25 107,-22 22 171,-11 9 127,-1 0 0,0-1 1,0 0-1,-1-1 0,0-1 0,-1 0 0,12-17 0,-20 24 81,0 0 0,-1 0 0,0-1 0,0 1 0,0 0 0,-1 0 1,1-1-1,-1 1 0,-1 0 0,1-1 0,-1 1 0,0 0 0,0 0 0,0 0 0,-1 0 0,0 0 0,0 0 0,0 0 0,0 0 0,-1 1 0,0-1 0,0 1 0,0 0 1,-1-1-1,1 2 0,-1-1 0,0 0 0,-8-5 0,12 8 1,-1 1-1,0 0 1,1-1 0,-1 1-1,0-1 1,0 1 0,1 0 0,-1-1-1,0 1 1,0 0 0,0 0 0,1 0-1,-1 0 1,0 0 0,0-1-1,0 2 1,0-1 0,1 0 0,-1 0-1,0 0 1,0 0 0,0 0 0,1 1-1,-1-1 1,0 0 0,0 1-1,0 0 1,-1 0 0,1 0 0,-1 1 1,1-1-1,-1 1 0,1 0 0,0-1 0,0 1 0,0 0 1,0 0-1,-2 3 0,0 6 23,-1 0-1,2 1 1,-3 11 0,5-21-12,-8 55 756,3 1 0,2 0 0,7 82-1,-4-139-736,0 0 0,-1 0 0,1 0 0,0 1 0,0-1-1,1 0 1,-1 0 0,0 0 0,0 0 0,1 0 0,-1 0 0,0 1-1,1-1 1,-1 0 0,1 0 0,-1 0 0,1 0 0,0 0 0,-1-1-1,1 1 1,0 0 0,0 0 0,0 0 0,-1 0 0,1-1 0,2 2-1,-1-2-13,0-1 0,1 1 0,-1 0 0,1-1 0,-1 1 0,1-1 0,-1 0 1,0 0-1,1 0 0,2-2 0,8-2-87,17-8-229,1-1 0,-2-1-1,0-2 1,-1-1 0,35-29 0,-59 43 196,-1 1-1,1-1 1,-1 0 0,0 0 0,0-1-1,0 1 1,-1-1 0,0 1 0,0-1-1,2-5 1,10-54-430,-11 49 529,0-1 0,7-21 0,-6 26 70,-1 0 1,0 0 0,-1 0-1,0 0 1,-1-1 0,0-14-1,-2 26-47,0 1-1,1-1 0,-1 0 1,0 0-1,1 0 1,-1 1-1,1-1 0,-1 0 1,0 1-1,1-1 1,-1 1-1,1-1 0,-1 1 1,1-1-1,-1 1 1,1-1-1,-1 1 0,1-1 1,0 1-1,-1 0 1,-3 13 68,1-1 1,0 1 0,1 0 0,0 0 0,1 0 0,1 0-1,0-1 1,3 18 0,-1 16 205,-2 141 846,-2-224-982,1 17-219,1 0 1,3-35 0,-2 50 19,-1 0 0,1-1 0,0 1 0,1 0 0,-1 0 0,1 0 0,0 0 0,0 0 0,0 0 0,0 0 0,1 0 0,-1 1 0,1-1 0,0 1 0,0 0 0,0 0 0,5-4 0,-3 6 26,-1 0 0,0 0 0,1 0 0,-1 1 0,0 0 0,1-1 0,-1 2 0,1-1 0,6 1 0,6 0-50,7 0-65,-17 0 35,0-1 0,1 1 0,-1-2-1,1 1 1,-1-1 0,0 0 0,1 0 0,-1-1 0,12-5-1,-17 6 61,-1 0 0,0 0-1,0 0 1,0-1-1,0 1 1,0 0 0,0-1-1,0 1 1,-1-1-1,1 1 1,-1-1 0,1 0-1,-1 1 1,1-1-1,-1 0 1,0 1 0,0-1-1,1 0 1,-2-2-1,0-41-429,0 28 369,1-60 419,0 76-61,-1 2-236,0-1-1,0 0 0,0 1 0,0-1 0,0 1 0,0-1 1,1 1-1,-1 0 0,0-1 0,0 1 0,0 0 1,0-1-1,1 1 0,-1 0 0,0 0 0,1 0 0,-1 0 1,1 0-1,-1 0 0,1 0 0,-1 0 0,1 0 1,-1 0-1,1 0 0,0 0 0,0 0 0,0 0 0,0 0 1,-1 0-1,1 0 0,1 2 0,-2 50 411,2-31-172,-12 100 911,-1 26 207,16-150-1331,1 0 1,0 1-1,-1-2 0,1 1 0,-1 0 0,5-4 0,54-38-1413,78-70 1,-136 110 1256,1-1 0,-1 0 1,-1-1-1,1 1 0,-1-1 0,0 0 0,0 0 1,0 0-1,-1-1 0,0 1 0,0-1 1,2-11-1,-3 9 68,-1 1 0,0-1 0,-1 0 0,0 1 0,0-1 0,-1 0 0,0 1 0,-1-1 0,0 1 0,-3-10 0,0-14 163,5 28-76,0 0 0,-1-1-1,1 1 1,-1 0-1,0 0 1,0 0-1,-1 0 1,1 0-1,-1 0 1,0 0-1,0 0 1,0 1 0,-3-5-1,5 8-30,0-1 0,-1 1 0,1-1 0,-1 1 1,1-1-1,-1 1 0,1 0 0,-1-1 0,0 1 0,1 0 0,-1-1 0,1 1 0,-1 0 0,0 0 1,1-1-1,-1 1 0,0 0 0,1 0 0,-1 0 0,0 0 0,1 0 0,-1 0 0,0 0 0,1 0 1,-1 0-1,0 0 0,1 1 0,-2-1 0,1 1 4,0 0 1,1 0-1,-1-1 1,0 1-1,0 0 1,1 0-1,-1 0 0,0 0 1,1 0-1,-1 0 1,1 1-1,0-1 1,-1 0-1,1 2 0,-4 40 379,4-42-384,0 358 3623,-2-342-3413,2-1 101,0-15-319,1-1 1,0 1 0,0 0-1,-1-1 1,1 1 0,0-1-1,0 0 1,0 1 0,0-1 0,0 0-1,0 1 1,-1-1 0,1 0-1,0 0 1,0 0 0,0 0-1,0 0 1,0 0 0,0 0 0,1 0-1,8-1-58,0 1 0,-1-2 0,1 1 0,-1-1 0,1-1 0,-1 0 0,0 0 0,0-1 0,0 0-1,0 0 1,-1-1 0,0 0 0,0-1 0,0 0 0,0 0 0,-1 0 0,0-1 0,-1 0 0,7-10 0,-11 15 61,-1 0 0,0-1 0,0 1 0,0 0 0,0-1 0,-1 1 1,1-1-1,-1 1 0,1-1 0,-1 1 0,0-1 0,0 0 0,0 1 0,0-1 1,-1 1-1,1-1 0,0 1 0,-1-1 0,0 1 0,0-1 0,0 1 0,0 0 1,0-1-1,0 1 0,-3-3 0,2 2 12,-1-1 0,0 0 0,0 1 1,0 0-1,0-1 0,-1 1 0,1 0 0,-1 1 1,0-1-1,0 1 0,0 0 0,-8-4 0,5 4 14,-1 0 0,0 1-1,1 0 1,-1 0 0,0 1-1,1-1 1,-1 2 0,0-1-1,0 1 1,-13 4-1,17-4-80,0 0 0,0 0 0,0 0 0,1 1 0,-1 0 0,1 0 0,-1 0-1,1 0 1,0 0 0,-1 1 0,1-1 0,1 1 0,-1 0 0,0 0-1,1 0 1,-1 0 0,1 0 0,0 1 0,0-1 0,0 1 0,1-1 0,-2 5-1,2-6-179,1-1-1,0 1 1,0-1-1,0 1 0,0-1 1,0 1-1,0-1 0,0 1 1,0-1-1,1 1 1,-1-1-1,1 1 0,-1-1 1,1 0-1,-1 1 0,1-1 1,0 0-1,1 2 1,6 20-5171,-7-3 1121</inkml:trace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5:35.95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103 188 744,'0'-1'66,"0"0"-1,0 1 1,-1-1 0,1 1-1,0-1 1,0 1-1,0-1 1,-1 1 0,1-1-1,0 1 1,-1-1 0,1 1-1,0-1 1,-1 1-1,1-1 1,0 1 0,-1-1-1,1 1 1,-1 0-1,1-1 1,-1 1 0,1 0-1,-1 0 1,1-1 0,-1 1-1,1 0 1,-1 0-1,0 0 1,1 0 0,-1-1-1,1 1 1,-1 0 0,1 0-1,-1 0 1,0 0-1,1 0 1,-1 0 0,1 1-1,-2-1 1,0 2 146,1 0 0,-1 0 1,1 0-1,0 0 0,-1 0 1,1 1-1,0-1 0,0 0 1,0 3-1,-2 1 268,0 0 0,0 0 0,0 0 0,-1 0 0,0-1-1,-7 8 1,-3 4 1511,15-21-1900,-1 0 0,1 0 0,0 0 0,0 0 1,0 1-1,1-1 0,-1 0 0,1 1 0,0-1 1,0 1-1,0 0 0,0-1 0,0 1 0,1 0 1,4-4-1,5-5-67,1 1-1,18-12 1,-16 12 68,-14 10-84,0 0 0,0 0 0,0 0 0,1 0 0,-1 0 0,0 0-1,0 1 1,1-1 0,-1 0 0,0 1 0,1-1 0,-1 1 0,0-1-1,1 1 1,-1 0 0,1-1 0,-1 1 0,3 0 0,-3 1 10,0 0 0,-1 0 0,1 1 0,0-1 1,-1 0-1,1 0 0,-1 1 0,1-1 0,-1 0 0,0 1 1,1-1-1,-1 1 0,0-1 0,0 0 0,0 1 1,0-1-1,0 1 0,-1 1 0,1 23 139,1-10-99,0 1-1,-2-1 1,0 1 0,-1-1 0,0 1 0,-1-1 0,-1 0 0,-9 24 0,3-20-2,-8 20 217,-30 48 0,48-88-262,-1 1 0,1 0 0,0-1 0,-1 1 0,1-1-1,-1 1 1,1-1 0,-1 1 0,1-1 0,-1 1 0,1-1-1,-1 0 1,1 1 0,-1-1 0,0 0 0,1 1 0,-1-1 0,1 0-1,-1 0 1,0 0 0,1 1 0,-1-1 0,0 0 0,1 0-1,-1 0 1,0 0 0,1 0 0,-1 0 0,0 0 0,1-1-1,-1 1 1,0 0 0,1 0 0,-1 0 0,0-1 0,1 1 0,-1 0-1,1-1 1,-1 1 0,1 0 0,-1-1 0,1 1 0,-1-1-1,1 1 1,-1-1 0,1 1 0,-1-1 0,1 1 0,0-1 0,-1 1-1,1-1 1,0 0 0,-1 1 0,1-1 0,0 0 0,0 1-1,0-1 1,0 0 0,0 1 0,0-1 0,-1 0 0,2 1 0,-1-1-1,0 0 1,0 1 0,0-1 0,0-1 0,3-6-7,1 1 0,-1-1 0,1 1 0,1 0 0,-1 0 0,1 0 0,1 0 0,-1 1 0,1 0 0,0 0 0,0 1 0,1-1 0,-1 1 0,1 1 0,12-7 0,-18 10-5,1 1 0,-1-1 0,1 0 0,-1 1 0,1 0 0,-1-1 0,1 1 0,-1 0 0,1-1 0,-1 1 0,1 0 0,-1 0 0,1 0 0,0 1-1,-1-1 1,3 1 0,-3-1 3,0 1-1,-1-1 0,1 1 0,0 0 0,0-1 0,0 1 0,0 0 0,-1-1 0,1 1 0,0 0 0,-1 0 0,1 0 1,-1 0-1,1 0 0,-1 0 0,1 0 0,-1 0 0,1 1 0,0 6 18,0 0 1,0 0-1,-1 0 0,0 0 0,-1 11 0,0 2 42,1 61 199,-3 122 141,1-171-364,-2-1 0,-2 0 0,-1 0 1,-13 38-1,18-65-22,0-1 1,0 0 0,0 0-1,0 1 1,-1-1-1,0-1 1,1 1 0,-2 0-1,1-1 1,-7 6-1,8-7-5,1-1 0,-1 0 0,0 1 0,0-1-1,0 0 1,0 0 0,-1-1 0,1 1-1,0 0 1,0-1 0,0 1 0,-1-1 0,1 0-1,0 0 1,0 0 0,-1 0 0,1 0 0,0 0-1,-1-1 1,1 1 0,0-1 0,0 1-1,0-1 1,0 0 0,-2-1 0,1 0-7,1 0 0,-1 0 0,1 0 0,0 0 0,0-1 0,0 1 0,0-1 0,0 1 0,0-1 0,1 0 0,-1 0 0,1 0 0,0 1 0,0-1 0,0 0 0,0-1 0,1 1 0,-1-4 0,-4-60-43,5 55 31,1 0 1,0 0 0,1 0 0,0 0 0,0 0 0,1 1-1,1-1 1,0 1 0,1 0 0,0 0 0,1 0 0,0 1-1,0-1 1,1 2 0,10-13 0,144-152-140,-111 125 17,-2-3 1,44-62-1,-87 105 163,0 0-1,0-1 0,-1 1 1,0-1-1,-1 0 0,0 0 1,0-1-1,-1 1 0,-1 0 1,0-1-1,0 1 0,-2-19 1,-16 54 376,8 8-296,2 0-1,-7 63 1,0 8 240,-13 31 257,27-132-590,-1 6 207,9-14-73,-3 2-168,26-21 61,-1-2 0,52-56 0,-74 72-74,-1 1 0,0-1 0,-1 0-1,1-1 1,-2 1 0,0-1 0,0-1-1,-1 1 1,0 0 0,-1-1-1,0 0 1,-1 0 0,-1 0 0,1-12-1,-2-93-305,0 116 302,-1 28-279,-7 228 850,9-181 161,-1-74-693,0 0 0,0 1 0,0-1 0,0 0 0,0 0-1,0 0 1,0 1 0,0-1 0,0 0 0,0 0 0,0 0-1,0 1 1,0-1 0,1 0 0,-1 0 0,0 0 0,0 0-1,0 1 1,0-1 0,0 0 0,1 0 0,-1 0 0,0 0-1,0 0 1,0 0 0,0 1 0,1-1 0,-1 0 0,0 0-1,0 0 1,0 0 0,1 0 0,-1 0 0,0 0 0,0 0-1,0 0 1,1 0 0,-1 0 0,0 0 0,1 0 0,12-4 89,13-9-41,126-94 17,-105 72-128,-47 35 56,0 0-1,0 0 0,0 0 0,1 0 0,-1 0 1,0 0-1,0-1 0,0 1 0,0 0 0,1 0 0,-1 0 1,0 0-1,0 0 0,0 0 0,1 0 0,-1 0 1,0 1-1,0-1 0,0 0 0,1 0 0,-1 0 0,0 0 1,0 0-1,0 0 0,0 0 0,1 0 0,-1 0 1,0 1-1,0-1 0,0 0 0,0 0 0,0 0 0,1 0 1,-1 0-1,0 1 0,0-1 0,0 0 0,0 0 1,0 0-1,0 0 0,0 1 0,0-1 0,0 0 0,0 0 1,0 0-1,0 1 0,0-1 0,0 0 0,4 20-3,-3 26 95,-1-41-57,0 83 793,0-87-812,1-1 0,0 1 0,-1 0-1,1-1 1,0 1 0,0-1 0,0 1-1,-1-1 1,1 0 0,0 1-1,0-1 1,0 0 0,0 1 0,0-1-1,0 0 1,0 0 0,0 0-1,-1 0 1,1 0 0,0 0 0,0 0-1,0 0 1,0 0 0,2-1-1,26-1 54,-20 0-77,-1 0 1,0 0-1,0 0 1,0-1-1,0 0 1,-1-1-1,1 1 0,-1-2 1,0 1-1,0-1 1,-1 0-1,1 0 1,-1-1-1,0 0 1,0 0-1,-1 0 1,0-1-1,0 0 0,0 0 1,-1 0-1,0 0 1,-1-1-1,5-13 1,0-4-78,-1 0 0,-1-1 0,-1 0 1,-2 0-1,0 0 0,-2-34 0,-1 52 87,-1-13-37,0 21 27,1-1 0,0 1 1,-1-1-1,1 0 0,-1 1 0,1-1 0,-1 1 0,1 0 0,-1-1 0,1 1 0,-1-1 0,1 1 0,-1 0 0,1-1 0,-1 1 0,0 0 0,1 0 0,-1-1 0,0 1 0,1 0 0,-1 0 0,0 0 0,1 0 0,-1 0 0,0 0 0,1 0 0,-2 0 0,1 1 12,1 0 1,-1 0-1,0 0 1,1 1-1,-1-1 1,1 0-1,-1 0 1,1 1-1,0-1 1,-1 0-1,1 1 1,0-1-1,0 0 1,0 1-1,0-1 1,0 0-1,0 0 1,0 1-1,1 1 1,-1 1 5,-4 122 359,0-63 250,6 86 0,-2-149-606,0 1 0,1 0 0,-1-1 0,0 1 0,0 0 0,1-1 0,-1 1 0,0 0 0,0-1 0,1 1 0,-1 0 0,1-1 0,-1 1 0,1-1 0,-1 1 0,1-1 0,-1 1 0,1-1 0,-1 1 0,1-1 0,0 0 0,-1 1 0,1-1 0,-1 0 1,1 0-1,0 1 0,0-1 0,-1 0 0,1 0 0,0 0 0,-1 0 0,1 0 0,0 0 0,-1 0 0,1 0 0,0 0 0,0 0 0,-1 0 0,1 0 0,0 0 0,-1-1 0,1 1 0,0 0 0,-1-1 0,1 1 0,0-1 0,36-17 106,-33 15-101,8-5-27,0 0 0,-1-1-1,0-1 1,0 0-1,-1 0 1,14-20 0,-4 2-205,28-51 1,-43 68 206,-1-1 0,0 0 0,0 0 0,-1 0 0,-1 0 0,0-1-1,-1 1 1,0-1 0,-1 1 0,-1-14 0,1 8 30,0 17-23,-1 1 0,1-1 0,0 0 1,-1 0-1,1 1 0,0-1 1,-1 0-1,1 1 0,-1-1 0,1 0 1,-1 1-1,0-1 0,1 1 0,-1-1 1,1 1-1,-1-1 0,0 1 1,0 0-1,1-1 0,-1 1 0,0 0 1,1-1-1,-1 1 0,0 0 0,0 0 1,0 0-1,1 0 0,-1 0 1,0 0-1,0 0 0,0 0 0,1 0 1,-3 0-1,2 0 0,0 0-1,0 0 1,0 0 0,0 0-1,-1 0 1,1 0-1,0 1 1,0-1 0,0 0-1,0 1 1,0-1 0,0 1-1,0-1 1,0 1 0,0-1-1,0 1 1,0 0-1,0-1 1,0 1 0,1 0-1,-1 0 1,0 0 0,0 0-1,0 1 1,-1 11 41,0 1-1,1-1 1,1 1 0,2 26-1,1 6 125,-4 4 65,0-9 133,2-1-1,6 43 1,-7-82-348,0 0 0,0-1 0,0 1 0,1 0 0,-1 0-1,0 0 1,0 0 0,1-1 0,-1 1 0,0 0 0,1 0 0,-1 0 0,1-1 0,-1 1-1,1 0 1,0-1 0,-1 1 0,1 0 0,-1-1 0,1 1 0,0-1 0,0 1 0,-1-1-1,1 0 1,0 1 0,0-1 0,0 0 0,-1 1 0,3-1 0,-1 0 1,1 0 0,-1 0 0,1 0 0,-1 0 0,1-1-1,-1 0 1,1 1 0,-1-1 0,1 0 0,2-2 0,8-3-7,-1-2-1,20-15 1,-31 23-7,25-22-152,0-1-1,26-29 1,-40 39-69,-1-2 0,0 1 0,0-2-1,-2 1 1,14-29 0,-21 35 148,0 1 1,0-1-1,-1 0 0,0 1 1,0-1-1,-1 0 0,-1-15 0,0-2 337,-8 125 202,9 160 838,0-293-1249,-1 8-165,1-1 1,2 1-1,6-37 1,-7 62 89,-1 0 0,1 1 1,0-1-1,0 0 1,0 1-1,0-1 0,-1 1 1,1 0-1,0-1 1,0 1-1,0-1 0,0 1 1,0 0-1,0 0 0,0 0 1,0 0-1,0 0 1,0 0-1,0 0 0,2 0 1,29 0-51,-22 1 27,25 0-78,-22 1 54,0-1 1,0-1 0,0-1 0,0 0 0,16-3-1,-26 3 57,-1 1 0,1-1 0,-1 0 0,1 0 0,-1 0 0,1 0 0,-1-1 0,0 1 0,0-1 0,0 1 0,0-1 0,0 0 0,0 0 0,0 1 0,-1-1 0,1-1 0,-1 1 0,1 0 0,-1 0 0,0-1 0,0 1 0,0 0 0,0-1 0,0 1 0,0-1 0,-1 1 0,1-1 0,-1 0 0,0 1 0,0-1 0,0-3 0,-6-104-27,-10 221-70,7 91 1207,30-215-847,131-118-425,-134 116 110,-13 9 18,1 1-1,0 0 1,1 1-1,-1 0 0,9-5 1,-15 9 42,1 0 1,-1 0-1,0 0 1,1 0 0,-1 0-1,0 0 1,1 0-1,-1 0 1,0 0-1,1 0 1,-1 0-1,0 0 1,0 1 0,1-1-1,-1 0 1,0 0-1,1 0 1,-1 0-1,0 0 1,0 1 0,1-1-1,-1 0 1,0 0-1,0 1 1,0-1-1,1 0 1,-1 0-1,0 1 1,0-1 0,0 0-1,0 0 1,1 1-1,-1-1 1,0 0-1,0 1 1,0-1 0,0 0-1,0 1 1,0-1-1,0 0 1,0 1-1,0-1 1,0 0-1,0 0 1,0 1 0,0-1-1,0 0 1,0 1-1,0-1 1,0 0-1,-1 1 1,-1 23 81,1-20-63,-8 179 1729,33-200-1488,4-7-365,-2 0-1,-1-1 1,-1-2 0,-1 0 0,33-53-1,-54 76 79,1 0-1,-1-1 0,0 1 0,0-1 1,-1 1-1,1-1 0,-1 0 0,0 1 0,0-1 1,-1 0-1,1 0 0,-1 0 0,0 0 0,-1-9 1,-1 6 9,-1 1 1,1-1-1,-1 1 1,0 0-1,-1 0 1,1 0-1,-2 1 1,-7-11-1,-6-11 18,15 22-11,0 0 0,-1 0 0,0 1 0,0-1 0,0 1 0,-9-8-1,11 12 10,1 0 0,-1 0-1,1 0 1,-1 0 0,1 1 0,-1-1-1,1 1 1,-1-1 0,0 1-1,1 0 1,-1 0 0,0-1-1,0 1 1,1 0 0,-1 1-1,0-1 1,1 0 0,-1 0-1,0 1 1,1-1 0,-1 1 0,0-1-1,1 1 1,-1 0 0,1 0-1,-1-1 1,1 1 0,0 0-1,-1 0 1,1 1 0,-3 1-1,0 2-1,-1 0 0,1 0-1,0 0 1,0 0-1,1 1 1,-1 0-1,1 0 1,1 0-1,-1 0 1,1 0-1,0 0 1,-2 13 0,2-10 8,0 0 1,1 0 0,1 1-1,-1-1 1,2 0-1,-1 1 1,1-1 0,3 13-1,-4-20 1,1 0-1,0 0 1,-1 0-1,1 0 0,0 0 1,0 0-1,0 0 0,0 0 1,0 0-1,0-1 0,0 1 1,1 0-1,-1-1 1,1 1-1,-1-1 0,1 1 1,0-1-1,-1 0 0,1 0 1,0 0-1,0 0 0,0 0 1,0 0-1,0 0 0,0-1 1,0 1-1,0-1 1,0 1-1,0-1 0,0 0 1,0 0-1,0 0 0,1 0 1,-1 0-1,0-1 0,0 1 1,3-1-1,-1-1-2,1 1-1,0-1 1,-1 0-1,1 0 1,-1 0-1,0-1 1,1 0-1,-1 0 1,-1 0-1,1 0 1,0-1-1,-1 1 1,0-1-1,6-7 1,-5 4-22,0 1 1,-1 0-1,0-1 0,0 0 1,0 0-1,-1 0 0,0 0 1,0 0-1,-1 0 1,0 0-1,0-12 0,0 16 15,-1-1 0,1 1 0,0 0-1,-1-1 1,2 1 0,-1 0-1,0 0 1,1 0 0,-1-1-1,1 1 1,0 1 0,0-1 0,0 0-1,0 0 1,5-3 0,-7 5-17,0 10 23,-2 300 1736,2-309-1733,0 1-1,0-1 1,0 0-1,0 0 1,0 1-1,1-1 1,-1 0-1,0 1 1,0-1-1,0 0 0,0 0 1,0 1-1,0-1 1,0 0-1,0 0 1,1 0-1,-1 1 1,0-1-1,0 0 1,0 0-1,1 0 1,-1 1-1,0-1 1,0 0-1,0 0 1,1 0-1,-1 0 1,0 0-1,0 0 1,1 0-1,-1 1 0,0-1 1,0 0-1,1 0 1,-1 0-1,1 0 1,13-3-38,13-9-98,-10 2-43,-1 0 0,0-2 0,-1 0 1,-1 0-1,0-1 0,0-1 1,20-27-1,-36 136 399,2-14 924,1-81-1138,-1 1 0,0-1 0,1 0 0,-1 0 0,0 1 0,0-1 0,1 0 1,-1 0-1,1 0 0,-1 1 0,0-1 0,1 0 0,-1 0 0,0 0 1,1 0-1,-1 0 0,1 0 0,-1 0 0,0 0 0,1 0 0,-1 0 0,1 0 1,-1 0-1,0 0 0,1 0 0,-1 0 0,0 0 0,1 0 0,-1 0 1,1-1-1,-1 1 0,1 0 0,15-6 24,-3-1-67,-1 0 1,0-1 0,0-1-1,0 0 1,-1-1 0,0 0 0,-1 0-1,0-1 1,-1-1 0,11-17-1,-10 13-29,-1 1 0,-1-1 0,0-1 0,-1 0 0,-1 0 0,-1 0 0,0-1 0,2-21-1,-7 39 63,2-14-47,-1-1-1,0 1 0,0 0 0,-4-25 0,3 36 42,-1 1 0,1-1-1,-1 1 1,1 0 0,-1-1-1,0 1 1,0-1 0,0 1-1,0 0 1,-1 0 0,1 0 0,0-1-1,-1 1 1,0 1 0,1-1-1,-1 0 1,0 0 0,0 1-1,0-1 1,0 1 0,0-1-1,0 1 1,-1 0 0,1 0-1,0 0 1,-1 0 0,1 0-1,-1 1 1,1-1 0,-1 1-1,1-1 1,-1 1 0,-3 0-1,3 0 10,1-1-1,-1 1 0,1 0 0,-1 0 0,0 0 0,1 0 0,-1 1 1,1-1-1,-1 0 0,1 1 0,0 0 0,-1 0 0,1 0 0,0 0 1,-1 0-1,1 0 0,0 1 0,0-1 0,0 1 0,0-1 0,0 1 1,0 0-1,0 0 0,1-1 0,-1 2 0,1-1 0,-1 0 0,1 0 1,0 0-1,0 0 0,0 1 0,0-1 0,0 1 0,1-1 0,-1 1 0,1-1 1,-1 3-1,-2 10 44,0 1 0,-1 26 0,4-35-22,-1 0 0,2 0-1,-1 0 1,1 0 0,0 0 0,1 0 0,-1 0 0,4 8 0,-4-13-20,0-1 1,0 0-1,0 0 0,1 1 1,-1-1-1,0 0 0,0 0 1,1 0-1,-1 0 0,0 0 1,1 0-1,-1-1 0,1 1 0,-1 0 1,1-1-1,0 1 0,-1-1 1,1 0-1,-1 1 0,1-1 1,0 0-1,-1 0 0,1 0 1,0 0-1,-1 0 0,1-1 0,0 1 1,-1 0-1,1-1 0,-1 1 1,1-1-1,0 0 0,1-1 1,3 0-12,0-1 1,0 1-1,0-2 0,0 1 1,-1-1-1,1 0 1,5-5-1,-3-2 4,-1 1-1,-1-1 1,0-1 0,0 1-1,-1-1 1,0 0 0,-1 0-1,-1 0 1,4-18 0,-16 250 1097,8-194-586,0-20-199,1 1 1,-1-1 0,1 1 0,0-1 0,1 0-1,0 1 1,0-1 0,0 0 0,4 12 0,-4-18-222,0 1 1,0-1-1,0 1 1,-1 0 0,1-1-1,0 0 1,0 1 0,0-1-1,0 0 1,0 1-1,0-1 1,0 0 0,0 0-1,0 0 1,0 0 0,0 0-1,1 0 1,-1 0-1,0 0 1,0 0 0,0 0-1,0-1 1,0 1 0,0 0-1,0-1 1,-1 1-1,3-1 1,31-15-62,-29 14-65,9-5-951,-1-1 0,1-1 0,-1 0-1,17-16 1,-6 0-4444,-6-3-4123,-13 17 4280</inkml:trace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6:15.76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0 263 1008,'0'0'748,"8"6"4725,0-11-5152,-1 0 1,1 0-1,-2-1 0,1 0 0,0 0 0,-1-1 0,-1 1 0,10-14 0,21-23-288,47-36 14,-81 76-67,0 2 49,-1-1 0,1 0 1,-1 1-1,1-1 0,0 1 0,-1 0 0,1 0 0,0-1 1,0 1-1,0 0 0,0 0 0,0 1 0,0-1 0,0 0 1,0 1-1,0-1 0,0 1 0,1 0 0,-1 0 0,2 0 1,-3 0 15,-1 0 1,1 0 0,-1 0-1,1 0 1,-1 0-1,1 0 1,-1 0 0,1 0-1,-1 0 1,1 0 0,-1 1-1,1-1 1,-1 0 0,1 0-1,-1 1 1,1-1-1,-1 0 1,0 0 0,1 1-1,-1-1 1,1 1 0,-1-1-1,0 0 1,0 1-1,1-1 1,-1 1 0,0-1-1,0 1 1,1-1 0,-1 1-1,0-1 1,0 1 0,0-1-1,0 1 1,0-1-1,0 1 1,1 0 0,-3 31 495,-14 31-235,-39 116 802,47-147-768,1 1-1,2 0 1,-1 54-1,6-86-329,0-1-1,0 1 1,0 0-1,0-1 1,0 1-1,0 0 1,0-1-1,1 1 1,-1 0-1,0 0 1,0-1-1,1 1 1,-1-1-1,0 1 1,1 0-1,-1-1 1,1 1-1,-1-1 1,1 1-1,-1-1 1,1 1-1,-1-1 1,1 1-1,-1-1 0,1 0 1,0 1-1,-1-1 1,1 0-1,-1 1 1,2-1-1,1 1 0,-1-1-1,1 0 1,-1 1-1,1-1 1,-1 0-1,1-1 1,0 1-1,-1 0 1,3-1-1,4-2-37,0 0 0,0 0 0,0 0 0,11-7 0,-4-1-141,-1 0-1,0-1 1,0 0-1,-2-1 1,21-25-1,53-83-792,-50 68 795,-30 43 260,0 0 1,-1 0-1,0-1 1,0 0-1,-1 0 1,-1 0-1,0-1 1,0 1-1,-1-1 1,-1 0-1,0 0 1,0 0-1,-2 0 1,1-14-1,-4 61 62,-11 50-1,-6 58-29,16-101-44,2-29-13,0 1-1,1 0 1,1 0 0,0-1 0,1 1-1,1 0 1,4 19 0,-5-32-57,-1 0 0,1 0 0,0 0 0,0 0 0,-1 0-1,1 0 1,0 0 0,0-1 0,0 1 0,0 0 0,0-1 0,0 1 0,0 0 0,0-1 0,1 1 0,-1-1 0,0 0 0,0 1 0,0-1 0,0 0 0,1 0 0,-1 0-1,0 0 1,0 0 0,0 0 0,1 0 0,-1 0 0,0 0 0,0-1 0,0 1 0,1 0 0,-1-1 0,2 0 0,40-18 127,-30 10-166,1-2 0,-2 0 1,1 0-1,-2-1 1,1 0-1,-2-1 1,1-1-1,-2 0 0,0 0 1,-1 0-1,0-1 1,8-23-1,-13 27 1,1-1-1,-2 0 0,0 0 1,0-1-1,-1 1 1,-1 0-1,0 0 0,-2-17 1,1 24 44,1 1-1,-1-1 1,0 1 0,0-1-1,0 1 1,-1-1 0,1 1 0,-1 0-1,0 0 1,0 0 0,-1 0-1,1 0 1,-1 0 0,0 1-1,0-1 1,0 1 0,0 0 0,-1-1-1,1 2 1,-1-1 0,0 0-1,0 1 1,0 0 0,-8-4 0,9 5-15,0 0 0,0 1 0,-1-1 0,1 1 0,0 0 0,0 0 0,0 0 0,0 0 0,0 0 0,0 1 1,-1-1-1,1 1 0,0 0 0,0 0 0,0 0 0,-3 2 0,1 0 1,0 0-1,1 0 0,0 1 1,0 0-1,0-1 0,0 1 1,1 0-1,-7 9 1,3-1-1,0 0 0,1 1 0,0 0 1,1 0-1,0 1 0,-3 19 1,4-16 19,0 1 0,2 0 0,0 0 1,1 0-1,1 1 0,1-1 0,0 0 1,1 0-1,9 33 0,-11-49-7,1 1 1,1-1-1,-1 0 0,0 1 0,1-1 0,-1 0 0,1 0 1,-1 0-1,1 0 0,0 0 0,0 0 0,0 0 1,0-1-1,0 1 0,0-1 0,1 0 0,4 3 0,-3-3 10,1 1-1,-1-1 1,1 0-1,0-1 0,-1 1 1,1-1-1,0 0 0,0 0 1,7-1-1,-1-1 16,0-1 0,1 0 0,-1 0 0,0-1 0,-1 0 0,1-1 0,16-11 0,-12 6-61,-1-1 1,-1-1-1,0 0 1,0-1-1,-1-1 1,-1 1-1,0-2 1,-1 0-1,-1 0 1,0 0-1,8-23 0,-7 13-34,-2 1 0,0-1 0,-2-1-1,-1 1 1,-1-1 0,-1 0-1,-1-29 1,-1 26 149,0 14 115,-4 34-73,-12 103 191,-13 153 637,26-215-664,-14 178 974,9-123-1267,13-141-6052,-6 11 2452,0 5 62</inkml:trace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6:17.17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29 12 432,'-2'-4'32,"2"2"-12,-2 0-16,-2 1-32,-2-1-64,2 5 0,-7-1 0</inkml:trace>
</inkml:ink>
</file>

<file path=ppt/ink/ink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6:22.45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1 320 140,'4'-33'1182,"-4"32"-1128,0-1 1,1 1-1,-1 0 1,1 0 0,-1 0-1,1 0 1,0 0 0,-1 0-1,1 0 1,0 1 0,0-1-1,0 0 1,-1 0 0,1 0-1,0 1 1,0-1 0,0 1-1,0-1 1,0 0-1,0 1 1,1 0 0,-1-1-1,0 1 1,0 0 0,0-1-1,0 1 1,0 0 0,3 0-1,11-33 1424,-1 12-1375,2 1 0,0 0 0,1 1 0,1 1 0,38-31 0,-25 26 295,-33 45 375,-13 29-13,10-36-407,0 0-1,1 1 1,0 0-1,2-1 0,0 1 1,0 23-1,2-6 538,-1 0 0,-2 0-1,-13 62 1,13-80-726,2-9-40,0-2-38,-1 0 0,2 0 0,-1-1 1,0 1-1,1 0 0,0 0 0,-1 0 0,2 0 0,-1 0 0,0 0 0,3 7 0,0-11-46,-1 0 0,1-1 0,0 0 1,0 0-1,0 1 0,0-2 0,-1 1 0,1 0 1,-1 0-1,1-1 0,3-2 0,15-12 64,38-35-1,-27 22-156,-9 9 0,2-1-60,43-47 0,-63 50 316,-5 18-162,0 7 10,-2 229 1037,2-235-1065,0-1-1,1 1 1,-1 0 0,1-1 0,-1 1-1,1 0 1,-1-1 0,1 1-1,-1-1 1,1 1 0,0-1-1,-1 1 1,1-1 0,0 0-1,-1 1 1,1-1 0,0 0-1,0 1 1,-1-1 0,1 0-1,0 0 1,0 0 0,-1 0-1,1 1 1,0-1 0,0 0-1,0 0 1,-1-1 0,1 1-1,0 0 1,0 0 0,0 0-1,-1 0 1,1-1 0,1 0-1,31-7 174,-28 5-180,-1 0 0,1-1 1,0 1-1,-1-1 0,0 0 1,0 0-1,0 0 1,-1-1-1,6-6 0,26-50-143,-26 44 71,1-2-5,-1-2 0,-1 1 0,-1-1 0,-1 0 0,0 0 0,-2-1 0,-1 1 0,0-1 0,-1 0 0,-2-27 0,0 43 61,0-2-3,0 1 0,0-1 0,-1 1-1,0-1 1,0 1 0,-4-12 0,5 18-1,-1-1 1,0 0 0,0 0 0,0 1 0,-1-1 0,1 1-1,0-1 1,0 1 0,-1-1 0,1 1 0,-1 0 0,0 0 0,1 0-1,-1 0 1,0 0 0,1 0 0,-1 0 0,0 0 0,0 1 0,0-1-1,0 1 1,0-1 0,0 1 0,0 0 0,0 0 0,0-1 0,0 2-1,0-1 1,-3 0 0,3 0 0,0 1 0,0-1 0,0 0 0,-1 0 0,1 1 0,0-1-1,0 1 1,0 0 0,0 0 0,0 0 0,0 0 0,0 0 0,0 0 0,0 0 0,1 1 0,-1-1 0,0 0-1,1 1 1,-1 0 0,1-1 0,0 1 0,-1 0 0,1 0 0,0 0 0,0 0 0,0 0 0,0 0 0,0 0-1,1 0 1,-1 3 0,-1 6 0,1-1 0,0 1 0,1 0 0,0 0 0,2 12 0,0 11 2,-2-32 2,-1 0-1,1 1 0,0-1 0,1 0 1,-1 1-1,0-1 0,1 0 0,-1 1 1,1-1-1,0 0 0,0 0 0,0 0 1,0 1-1,0-1 0,0 0 0,0 0 0,1 0 1,-1-1-1,1 1 0,2 2 0,-1-2 2,0-1 0,0 1 0,1-1 0,-1 0 0,0 0-1,1 0 1,-1-1 0,0 1 0,1-1 0,-1 0 0,1 0-1,-1 0 1,7-1 0,-8 1 1,1-1 0,0 0-1,0 0 1,-1 0 0,1-1 0,0 1 0,-1-1-1,0 1 1,1-1 0,-1 0 0,0 0-1,0 0 1,0 0 0,0 0 0,0 0-1,0-1 1,0 1 0,-1-1 0,0 1-1,1-1 1,-1 0 0,0 1 0,0-1 0,0 0-1,0-5 1,3-8 17,0 0 0,-2 0 0,1-19 0,-2-23 90,-1 57-114,0 32-5,-14 228 873,11-223-671,1-20-85,1-9-28,1 0 1,-1 0 0,1 0-1,2 13 1,-2-19-74,0-1 0,1 0 0,-1 1 0,0-1 0,1 0 1,-1 0-1,1 1 0,-1-1 0,0 0 0,1 0 0,-1 0 0,1 0 0,-1 0 0,1 1 0,-1-1 0,1 0 1,-1 0-1,1 0 0,-1 0 0,0 0 0,1 0 0,-1-1 0,1 1 0,-1 0 0,1 0 0,-1 0 0,1 0 0,-1-1 1,0 1-1,1 0 0,-1 0 0,1 0 0,-1-1 0,0 1 0,1 0 0,-1-1 0,0 1 0,1 0 0,-1-1 1,0 1-1,1-1 0,18-15 40,-19 16-46,21-22-1,-1 0 0,-1-1 0,-1-2 0,-1 1 0,-1-2 1,22-47-1,-34 58-36,0-2 0,0 1 0,-1 0 0,0-29 0,-1-18-330,-2 73 356,0 1 1,0-1-1,1 1 1,1-1-1,0 0 1,6 17 0,-7-24 16,0-1 1,0 1-1,0-1 1,1 1 0,-1-1-1,1 0 1,-1 0 0,1 0-1,0 0 1,0 0 0,0 0-1,0 0 1,1 0 0,-1-1-1,0 1 1,1-1 0,-1 0-1,1 0 1,-1 0-1,1 0 1,-1 0 0,1 0-1,0-1 1,-1 1 0,1-1-1,0 0 1,0 0 0,-1 0-1,7 0 1,-8-1-3,0 1 0,0-1 0,0 1 1,0-1-1,0 1 0,0-1 0,0 1 0,0-1 1,0 0-1,-1 0 0,1 1 0,0-1 0,0 0 0,-1 0 1,1 0-1,0 0 0,-1 0 0,1 0 0,-1 0 0,1 0 1,-1 0-1,1 0 0,-1 0 0,0 0 0,0 0 0,1 0 1,-1 0-1,0-1 0,0 1 0,0-1 0,-1-45 52,0 32-21,2-1 24,-1 1-154,-7 30-34,1 10 172,0 0-1,2 1 0,-1 39 0,-1 5 166,-7 115 656,14-184-859,-1-1 0,1 1-1,0-1 1,0 1 0,-1-1-1,1 0 1,0 1 0,0-1 0,0 0-1,-1 1 1,1-1 0,0 0 0,0 0-1,0 0 1,0 0 0,0 0-1,-1 0 1,1 0 0,0 0 0,0 0-1,0 0 1,0 0 0,-1-1 0,1 1-1,0 0 1,0-1 0,1 0-1,26-7 21,-3-3-47,-2-2 1,1 0-1,-2-1 0,0-2 0,0 0 0,-2-1 1,0-2-1,-1 1 0,24-33 0,-38 43 5,0 1 0,-1-1-1,0 0 1,0 0 0,-1-1 0,0 1 0,-1-1-1,1 0 1,-2 0 0,1 0 0,-1 1-1,-1-1 1,1 0 0,-3-17 0,1 22 9,-1-1 0,0 0-1,1 1 1,-2-1 0,1 1 0,0 0 0,-1 0 0,0 0 0,0 0 0,0 0 0,0 0 0,-1 1-1,0 0 1,1 0 0,-1 0 0,0 0 0,-1 0 0,1 1 0,-5-3 0,9 6 1,-1-1 0,0 1 0,1 0 0,-1-1 0,1 1-1,-1-1 1,1 1 0,-1 0 0,1-1 0,-1 1 0,1 0 0,0 0 0,-1-1 0,1 1 0,0 0 0,0 0 0,-1 0 0,1-1 0,0 1 0,0 0 0,0 0 0,0 0 0,0 1 0,-2 25-43,6 350 839,0-377-775,-1 1-1,1 0 1,0-1-1,-1 0 1,1 0-1,0 0 1,-1 0-1,1-1 1,3 0-1,19-7-17,-1-1-1,1 0 1,-2-2 0,0-1-1,0-1 1,27-20 0,-3 3-55,-25 17 26,-1-1 1,-1-1-1,34-31 1,-49 41 29,-1-1-1,1 0 1,-1-1 0,-1 1 0,1-1 0,-1 0 0,0 0-1,0 0 1,-1 0 0,0-1 0,-1 1 0,0-1 0,0 0 0,0 0-1,-1 0 1,1-11 0,-3 12-5,1-1 0,-1 1 0,0-1 0,-1 1 0,1-1 0,-1 1 0,-1 0 0,0-1 0,0 1 0,0 1 0,-8-12 1,9 14 0,-1 1 0,0-1 1,0 0-1,0 1 0,-1 0 1,1 0-1,-1 0 0,0 0 0,0 1 1,0-1-1,0 1 0,0 0 1,0 0-1,-1 1 0,1-1 1,-1 1-1,1 0 0,-1 0 1,1 1-1,-9-1 0,12 1 5,0 0-1,0 0 0,0 1 0,-1-1 0,1 0 0,0 1 0,0-1 0,0 1 0,0-1 0,0 1 0,0-1 0,0 1 0,0 0 1,0 0-1,0 0 0,0-1 0,0 1 0,0 0 0,0 0 0,1 0 0,-1 0 0,0 0 0,1 0 0,-1 1 0,1-1 1,-1 0-1,1 0 0,0 0 0,-1 3 0,-4 40 8,4-33-3,-13 291 836,13-283-710,-1 6 200,1 0 0,1-1 0,2 1-1,7 45 1,-9-68-289,1-1 0,0 1-1,0 0 1,0-1 0,0 1 0,0-1 0,1 1 0,-1-1-1,0 0 1,1 0 0,-1 0 0,0 1 0,1-1-1,0 0 1,-1-1 0,1 1 0,-1 0 0,1 0 0,0-1-1,0 1 1,-1-1 0,1 1 0,0-1 0,0 0-1,0 0 1,0 0 0,-1 0 0,1 0 0,0 0 0,0 0-1,0-1 1,-1 1 0,3-1 0,6-1 65,1-1 0,-1 1 1,0-2-1,12-5 0,8-4-1126,31-21-1,-7-7-6928,-31 20 3418</inkml:trace>
</inkml:ink>
</file>

<file path=ppt/ink/ink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6:28.46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186 250 1400,'-1'23'439,"0"-17"-228,1 0 0,-1 0 0,1 0 0,1 1 0,-1-1 0,1 0 0,0 0 0,2 7 0,5-3 1385,-6-18-464,-5-19-388,-18-11-463,-26-38 0,-5-6 692,51 82-941,1-1-1,-1 0 1,0 0-1,0 0 1,0 1-1,0-1 1,0 1-1,0-1 1,0 0-1,0 1 1,0 0-1,0-1 1,0 1-1,0 0 1,0-1-1,0 1 1,0 0-1,0 0 1,0 0-1,0 0 1,0 0-1,-1 0 1,1 0-1,0 0 1,0 0-1,0 1 1,0-1-1,0 0 1,0 1-1,-2 0 1,2 0-25,-1-1 0,1 1 0,-1 0 1,1-1-1,-1 1 0,1 0 0,0 0 1,-1 0-1,1 0 0,0 0 0,0 0 0,-1 1 1,1-1-1,0 0 0,0 1 0,0-1 1,1 0-1,-1 1 0,0-1 0,0 3 1,-1 23 122,1-1-1,3 33 1,1 3 255,-15 106 1176,5-105-639,6-15 276,2-48-1164,0 0 0,0 1 0,0-1 0,0 0 0,0 0 0,0 0 0,0 0 0,0 0 0,0 0 0,0 0 0,0 0 0,0-1 0,0 1 0,0 0 0,0-1 0,0 1 0,0-1 0,0 1 0,1-1 0,24-10 56,6-8-500,-1-1 1,48-40-1,-53 38-763,-1-2-1,-2-1 0,23-30 1,-37 44 652,2-3-310,0-1 1,-1-1 0,0 1 0,-1-2-1,9-21 1,-16 29 1641,-1 0 0,1-1 1,-2 1-1,1 0 0,-2-16 0,0 2 2041,-3 80 434,-2 9-3071,4-35 163,-3-1-1,0 0 0,-15 45 1,7-24 313,12-46-660,-1 0 140,0 1-1,1-1 0,0 1 0,0 0 0,1-1 0,0 11 1,0-15-139,0 0 1,0-1-1,0 1 1,1 0 0,-1 0-1,0-1 1,1 1 0,-1 0-1,1 0 1,-1-1-1,0 1 1,1 0 0,-1-1-1,1 1 1,0-1-1,-1 1 1,1 0 0,0-1-1,-1 1 1,2 0 0,0-1-8,0 1 0,-1-1 0,1 0 0,0 1 1,0-1-1,0 0 0,-1 0 0,1 0 0,0 0 1,0 0-1,0-1 0,0 1 0,1-1 0,6-2-16,0 0 0,0-1-1,0 0 1,-1 0-1,0-1 1,1 0-1,-2 0 1,1-1-1,13-13 1,-11 9-77,-1 0 0,0 0 0,-1-1 1,0 0-1,-1-1 0,9-18 0,-14 25 53,0-1 0,0 1 0,-1-1 0,0 0 0,0 1-1,0-1 1,-1 0 0,0 0 0,0 0 0,0 1 0,-1-1 0,1 0 0,-2 0 0,1 1 0,-1-1 0,1 0-1,-1 1 1,-1 0 0,-3-8 0,2 7 27,1 0 1,-1 1-1,-1-1 0,1 1 0,-1 0 1,0 0-1,0 0 0,0 1 0,0 0 0,-1 0 1,0 0-1,0 1 0,0-1 0,0 2 1,0-1-1,-9-2 0,14 5-11,-1-1-1,1 1 1,-1 0-1,1-1 1,-1 1-1,0 0 1,1 0 0,-1 0-1,1 0 1,-1 1-1,1-1 1,-1 0-1,0 1 1,1-1 0,-1 1-1,1-1 1,-1 1-1,1 0 1,0-1-1,-1 1 1,-1 2 0,1-1-2,0 0 0,0 0 0,1 0 0,-1 1 0,0-1 0,1 1 0,0 0 1,-1-1-1,1 1 0,0 0 0,0 3 0,-3 9-9,2 1 1,0 0-1,1 25 0,0-26 6,1 15 3,3 34-1,-3-54 13,2 0 0,0 0 0,0-1 0,1 1 0,0 0 0,0-1 0,6 11 0,-7-17-2,-1-1 1,1 1-1,-1-1 0,1 0 1,0 0-1,0 0 0,0 1 1,1-2-1,-1 1 0,0 0 1,1 0-1,-1-1 0,1 1 1,-1-1-1,1 0 0,0 0 1,-1 0-1,1 0 1,0 0-1,0-1 0,0 1 1,0-1-1,0 0 0,-1 0 1,1 0-1,0 0 0,0 0 1,0-1-1,0 1 0,0-1 1,0 0-1,-1 0 0,1 0 1,4-2-1,3-2 1,0 0 0,0-1 0,0 0 0,0-1 0,-1 0 0,-1 0 0,12-12 0,133-159 15,-153 215-84,1-22 59,-3 37 32,1-29 83,0 0 1,2-1-1,0 1 0,7 33 0,-8-55-98,1 0 0,-1 1 0,0-1 0,1 0 0,-1 0 0,1 0 0,-1 1 0,1-1 0,0 0 0,-1 0 0,1 0-1,0 0 1,0 0 0,0 0 0,-1 0 0,1-1 0,0 1 0,0 0 0,1 0 0,-1-1 0,0 1 0,0 0 0,0-1-1,0 1 1,0-1 0,1 0 0,-1 1 0,0-1 0,0 0 0,1 0 0,-1 0 0,0 0 0,0 0 0,1 0 0,-1 0-1,0 0 1,0 0 0,1-1 0,-1 1 0,0 0 0,0-1 0,0 1 0,3-2 0,0 0-10,1-1 0,0 0 0,0 1 0,-1-2 0,1 1 0,-1 0 0,0-1 0,7-7 0,8-19-121,-2-1 0,0 0 0,-3-1 0,0 0 1,10-38-1,-17 49 37,-2 7 52,-1 1 0,-1-1-1,0 0 1,-1 0 0,-1 0 0,0-19 0,-1 28 20,0 0-1,0 1 0,-1-1 1,1 0-1,-1 0 1,0 0-1,-1 1 1,1-1-1,-1 1 1,0-1-1,0 1 1,-1 0-1,1-1 1,-1 1-1,0 0 1,0 1-1,0-1 1,0 0-1,-1 1 1,1 0-1,-7-4 0,10 7 5,0 0 0,0-1-1,-1 1 1,1 0 0,0 0-1,0 0 1,-1 0-1,1 0 1,0 0 0,0 0-1,0 0 1,-1 0-1,1 0 1,0 0 0,0 0-1,-1 0 1,1 0 0,0 0-1,0 0 1,0 1-1,-1-1 1,1 0 0,0 0-1,0 0 1,0 0-1,-1 0 1,1 0 0,0 1-1,0-1 1,0 0 0,0 0-1,-1 0 1,1 1-1,0-1 1,0 0 0,0 0-1,0 0 1,0 1-1,0-1 1,0 0 0,0 0-1,-1 1 1,-2 17-8,1 23 40,2-39-30,2 357 956,-2-357-943,0-1 1,0 0 0,0 0 0,0 1 0,0-1 0,0 0-1,0 1 1,0-1 0,1 0 0,-1 0 0,0 0 0,1 1-1,-1-1 1,1 0 0,0 0 0,-1 0 0,1 0 0,0 0-1,0 0 1,-1 0 0,1 0 0,0 0 0,0 0 0,0 0-1,0-1 1,0 1 0,0 0 0,1-1 0,-1 1 0,0-1-1,0 1 1,0-1 0,1 1 0,-1-1 0,2 0 0,2 1 7,-1-2 1,1 1 0,0 0 0,0-1-1,-1 0 1,1 0 0,0 0 0,6-3-1,-3 0-42,0 0-1,-1-1 1,0 1-1,0-2 1,0 1-1,0-1 1,-1 0-1,0 0 0,0-1 1,7-10-1,8-12-247,18-35-1,-39 63 263,19-31-307,43-56 0,-57 82 315,-1-1 1,1 0-1,-1 0 0,-1 0 0,1-1 0,2-9 0,-5 14 6,1-1 0,-1 1 0,-1-1 0,1 1 1,0-1-1,-1 1 0,0-1 0,0 1 0,0-1 0,0 0 1,-1 1-1,1-1 0,-1 1 0,0-1 0,0 1 1,-2-5-1,3 8-9,0-1 0,0 1 0,0 0 1,0-1-1,0 1 0,0-1 0,-1 1 0,1 0 1,0-1-1,0 1 0,0 0 0,-1-1 1,1 1-1,0 0 0,0 0 0,-1-1 0,1 1 1,0 0-1,-1-1 0,1 1 0,0 0 0,-1 0 1,1 0-1,0 0 0,-1-1 0,1 1 0,0 0 1,-1 0-1,1 0 0,-1 0 0,1 0 0,0 0 1,-1 0-1,1 0 0,-1 0 0,1 0 0,0 0 1,-1 0-1,1 0 0,0 0 0,-1 0 0,1 0 1,-1 1-1,1-1 0,0 0 0,-1 0 0,1 0 1,0 1-1,-1-1 0,1 0 0,0 0 1,0 1-1,-1-1 0,1 0 0,0 1 0,0-1 1,-1 0-1,1 1 0,0-1 0,0 0 0,0 1 1,0-1-1,-1 0 0,1 2 0,-7 24-30,8 47 132,0-13 267,-11 111 1,5-130-175,3-17-19,1-19-14,0-7 75,1-24-235,-1 1-98,2 0-1,5-38 1,-6 58 42,1-1 0,0 1 0,1-1 0,-1 1 0,1 0 0,0 0 0,1 0 0,-1 0 0,1 0 0,0 0 0,0 1 0,0-1 0,1 1 0,0 0 0,0 0 0,0 0 0,5-4 1,-3 6 11,0 0 1,0 0-1,0 0 1,0 1-1,0 0 1,1 0-1,-1 0 1,0 1-1,0 0 1,1 0-1,-1 1 1,0 0-1,0 0 1,7 2-1,-7-2-3,0 1 0,0-1 0,0-1 0,-1 1 0,1-1 0,0 0 0,0 0 0,0 0 0,0-1 0,0 0 0,0-1 0,0 1-1,8-4 1,-12 3 25,-1 1 0,0-1 0,1 0 0,-1 1 0,0-1 0,0 0 0,0 0 0,0 0 0,0 0 0,0 0 0,-1 0 0,1 0 0,-1 0 0,1 0 0,-1-1 0,0 1 0,0 0 0,0 0 0,0-3 0,-4-43-116,4 46 130,-1-4-1,-1-10 62,-1 1 0,-7-27 0,9 42-51,1 0 0,0-1 0,0 1 0,0 0 0,-1-1 0,1 1 1,0 0-1,0-1 0,-1 1 0,1 0 0,0 0 0,-1-1 0,1 1 0,0 0 1,-1 0-1,1-1 0,0 1 0,-1 0 0,1 0 0,0 0 0,-1 0 0,1 0 0,0 0 1,-1 0-1,1 0 0,-1 0 0,1 0 0,0 0 0,-1 0 0,1 0 0,-1 0 1,1 0-1,0 0 0,-1 0 0,1 0 0,0 0 0,-1 1 0,1-1 0,-1 0 1,1 0-1,0 0 0,-1 1 0,1-1 0,0 0 0,0 0 0,-1 1 0,1-1 1,0 0-1,0 1 0,-1-1 0,1 0 0,0 1 0,0-1 0,-15 21 97,10 1 51,0 0 1,1 0-1,1 0 0,1 0 0,2 40 0,-2 21 548,-5 39 725,35-144-1252,50-51-612,24-27-675,-97 95 1033,-1-1 0,0 0 0,-1 0 1,1 0-1,-1 0 0,-1-1 1,1 1-1,-1-1 0,0 0 0,0 0 1,-1 1-1,1-10 0,-1-3 55,0 0 0,-2 0-1,-3-25 1,-8 9 113,0 21 2,12 14-85,0 0 1,-1 0 0,1 0-1,-1 0 1,1-1 0,-1 1-1,1 0 1,0 0 0,-1 0-1,1 0 1,-1 1 0,1-1-1,-1 0 1,1 0 0,0 0-1,-1 0 1,1 0 0,-1 0-1,1 1 1,0-1 0,-1 0-1,1 0 1,0 1 0,-1-1-1,1 0 1,0 0-1,-1 1 1,1-1 0,0 0-1,-1 1 1,1-1 0,0 0-1,0 1 1,0-1 0,-1 1-1,-1 5 24,0 0-1,0 0 0,1 0 1,0 1-1,0-1 0,1 0 0,-1 0 1,1 1-1,2 9 0,-2-1 23,0 293 2107,0-307-2122,10-2-61,1 0-1,-1-1 1,0 0 0,0-1 0,0 0-1,0-1 1,-1 0 0,1 0-1,-1-1 1,0 0 0,13-11 0,-3 2-203,0-1 0,-2 0 0,0-2 1,16-19-1,-28 31 164,-1-1 0,1 1 0,-1-1 0,0 0 0,-1 0 0,1-1 0,-1 1 0,0-1 0,-1 1 0,0-1 0,0 0 0,0 0 0,-1 0 0,0 0 0,0 0 0,-1 0 0,0 0 0,0 0 0,-2-14 0,1 16 70,-4-22 175,-1-35 0,6 61-169,0 2-9,-1-1-1,0 0 1,0 1-1,0-1 0,1 1 1,-1-1-1,0 1 1,1-1-1,-1 1 0,0-1 1,1 1-1,-1 0 1,1-1-1,-1 1 0,0 0 1,1 0-1,0-1 1,-1 1-1,1 0 0,0 0 1,-1 0-1,1-1 1,0 3-1,-7 20 18,1 26 280,3 0 0,4 84 0,0-46 463,-1-87-746,0 1 0,0 0 0,0-1 0,0 1 0,0 0 0,0-1 0,0 1-1,0-1 1,1 1 0,-1 0 0,0-1 0,0 1 0,0-1 0,1 1 0,-1-1-1,0 1 1,1 0 0,-1-1 0,0 1 0,1-1 0,-1 0 0,1 1 0,-1-1 0,1 1-1,-1-1 1,1 0 0,-1 1 0,1-1 0,-1 0 0,1 1 0,-1-1 0,2 0 0,0 0-8,0 1 0,0-2 0,0 1 0,0 0 0,0 0 0,0 0 0,0-1 0,0 1 1,0-1-1,3-1 0,3-2-40,0 1-1,0-2 1,-1 1 0,8-7 0,0-4-47,21-17-210,-35 31 272,0 0 0,1 0 0,-1 0 1,1 0-1,-1 0 0,1 1 0,-1-1 0,1 0 0,-1 1 1,1-1-1,-1 1 0,1-1 0,0 1 0,-1 0 0,1 0 1,0 0-1,-1 0 0,1 0 0,0 0 0,-1 0 0,3 1 1,-2 0 13,-1 0 0,1 1 0,-1-1 0,1 1 0,-1-1 0,1 1 0,-1 0 1,0-1-1,0 1 0,0 0 0,0 0 0,0 0 0,0 0 0,-1 0 1,1 0-1,0 4 0,6 35 40,-7-40-34,1 30 87,-1-1 0,-2 0 0,-1 0-1,-1 0 1,-10 34 0,3-11 54,11-53-139,0 0 0,0 1 0,-1-1 0,1 0 0,0 0 0,0 0 0,-1 1 0,1-1 0,0 0 0,0 0 0,-1 0 0,1 1 0,0-1 0,0 0 0,-1 0 0,1 0 0,0 0 0,-1 0 0,1 0 1,0 0-1,0 0 0,-1 1 0,1-1 0,0 0 0,-1 0 0,1 0 0,0-1 0,-1 1 0,1 0 0,0 0 0,-1 0 0,1 0 0,0 0 0,0 0 0,-1 0 0,1 0 0,0-1 0,-1 1 0,1 0 0,0 0 0,0 0 0,0-1 0,-1 1 1,1 0-1,0 0 0,0-1 0,0 1 0,-1 0 0,1 0 0,0-1 0,0 1 0,0-1 0,-14-14 58,10 9-67,1 0-1,0 0 1,0 0 0,0-1 0,1 1 0,0-1 0,0 1 0,0-1 0,1 0-1,0 0 1,1 0 0,0 0 0,0 1 0,0-1 0,1 0 0,0 0 0,0 0-1,0 0 1,1 1 0,0-1 0,1 1 0,-1-1 0,1 1 0,1 0 0,-1 0-1,1 0 1,0 0 0,0 1 0,0 0 0,1 0 0,5-5 0,226-161-1591,-211 150 1520,-2-1 1,0-1 0,-2-1 0,31-42 0,-50 63 77,0 0 0,0 0 0,-1 0 0,1 0 0,0 0-1,-1-1 1,0 1 0,0 0 0,0-1 0,0 1 0,-1-1 0,1 1 0,-1-1-1,0 0 1,0 1 0,0-1 0,0 1 0,-1-1 0,-1-5 0,0 3 14,-1-1 0,0 1 0,-1 0 0,1 0 0,-1 1 0,0-1 1,-1 1-1,1 0 0,-7-6 0,8 8-10,0 0 1,-1 0-1,1 0 1,-1 0-1,1 1 1,-1-1-1,0 1 1,0 0-1,-4-2 1,6 4-13,0 0 1,0-1 0,0 1 0,0 0 0,1 0 0,-1 0 0,0 1-1,0-1 1,0 0 0,0 1 0,0-1 0,0 1 0,0-1-1,1 1 1,-1 0 0,0 0 0,0 0 0,1 0 0,-1 0 0,1 0-1,-1 1 1,1-1 0,-1 0 0,0 3 0,-4 2 1,1 1 1,0 0 0,0 0-1,1 0 1,0 1-1,0-1 1,1 1-1,0 0 1,0 0-1,1 0 1,0 0-1,-1 14 1,-1 12 164,3 62 1,2-57 27,-3 41 369,4 86 1628,-2-165-2162,1 0 0,-1 0 0,0-1 0,1 1-1,-1 0 1,1 0 0,-1-1 0,1 1-1,0 0 1,-1-1 0,1 1 0,0-1 0,-1 1-1,1 0 1,0-1 0,0 0 0,-1 1-1,1-1 1,0 1 0,0-1 0,0 0 0,0 0-1,-1 0 1,1 1 0,0-1 0,0 0-1,0 0 1,0 0 0,0 0 0,0 0 0,-1 0-1,1-1 1,1 1 0,36-6 117,-34 5-102,15-5-261,0 0 0,0-1 1,22-13-1,-21 11-446,-15 6 191,0 1 0,-1-1 0,1 0 0,-1-1 0,0 1 1,6-6-1,17-14-6191,-21 17 2464,-8-1-1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2:55.610"/>
    </inkml:context>
    <inkml:brush xml:id="br0">
      <inkml:brushProperty name="width" value="0.1" units="cm"/>
      <inkml:brushProperty name="height" value="0.6" units="cm"/>
      <inkml:brushProperty name="color" value="#333333"/>
      <inkml:brushProperty name="ignorePressure" value="1"/>
      <inkml:brushProperty name="inkEffects" value="pencil"/>
    </inkml:brush>
  </inkml:definitions>
  <inkml:trace contextRef="#ctx0" brushRef="#br0">25 1,'-4'0,"-5"0,-2 0</inkml:trace>
</inkml:ink>
</file>

<file path=ppt/ink/ink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6:56.51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26 190 1272,'-2'0'181,"1"0"1,0 0-1,0 1 0,0-1 0,0 0 1,-1 1-1,1-1 0,0 1 1,0 0-1,0-1 0,0 1 0,0 0 1,0-1-1,0 1 0,1 0 0,-1 0 1,0 0-1,0 0 0,0 0 0,1 0 1,-1 0-1,1 0 0,-1 0 1,1 0-1,-1 0 0,1 0 0,-1 1 1,1-1-1,0 0 0,0 0 0,0 2 1,0-3-122,0 0 1,0 0 0,0 0 0,0 0 0,0 0 0,0 0-1,1 0 1,-1 0 0,0 0 0,0 0 0,0 0 0,0 0-1,0 0 1,0 0 0,1 0 0,-1 0 0,0 0 0,0 0-1,0 0 1,0 1 0,0-1 0,0 0 0,0 0 0,0 0-1,1 0 1,-1 0 0,0 0 0,0 0 0,0 0 0,0 0-1,0 0 1,0 1 0,0-1 0,9-13 124,-3 5-119,-1-1 0,0 0 0,0 1 0,-1-1 0,-1-1 0,5-13 0,2-7-6,-7 25-55,-1 1-1,1-1 1,0 1-1,0 0 1,0 0-1,1 0 1,-1 1-1,1-1 1,0 1-1,0 0 1,1 0-1,-1 0 1,0 1-1,1-1 1,8-2-1,-5 1 59,0 0 0,0-1-1,11-9 1,-19 14-53,0 0-1,1 0 1,-1-1 0,0 1-1,0 0 1,0 0 0,0 0 0,0 0-1,1 0 1,-1 0 0,0 0-1,0 0 1,0-1 0,1 1 0,-1 0-1,0 0 1,0 0 0,0 0-1,0 0 1,1 0 0,-1 0 0,0 0-1,0 0 1,0 0 0,1 0-1,-1 0 1,0 0 0,0 0 0,0 0-1,1 1 1,-1-1 0,0 0-1,0 0 1,0 0 0,0 0 0,1 0-1,-1 0 1,0 0 0,0 1-1,0-1 1,0 0 0,0 0 0,1 0-1,3 12 262,-3 10 58,-2 2-102,-1-1 0,-1 1 0,-1-1 0,-1 0 0,-10 28 0,2 18 177,4-10 121,8-58-498,1 0 1,-1 0 0,1 0 0,-1 1 0,1-1-1,-1 0 1,1 0 0,-1 0 0,0 0-1,0 0 1,0 0 0,1-1 0,-1 1 0,0 0-1,0 0 1,-2 0 0,0-3 292,8-10-236,2 3-80,0 1 0,0 0-1,1 0 1,0 1 0,0 0 0,11-7 0,12-11 4,-24 13-35,-7 14-36,0 2 58,2 81 41,0-31 189,-8 89 0,-1-115-90,-1-1 1,0 0 0,-3-1-1,-25 49 1,35-71-125,-15 34 227,15-37-232,1-1 0,-1 0 1,0 1-1,1-1 0,-1 0 0,0 0 0,1 1 0,-1-1 0,0 0 1,1 0-1,-1 0 0,0 0 0,0 0 0,1 0 0,-1 0 0,0 0 1,0 0-1,1 0 0,-1-1 0,0 1 0,1 0 0,-1 0 1,0-1-1,1 1 0,-1 0 0,1-1 0,-1 1 0,0 0 0,1-1 1,-1 1-1,1-1 0,-1 0 0,-13-17 52,12 11-59,1 1 0,0-1-1,0 1 1,0-1 0,1 0 0,0 1 0,0-1 0,1 0 0,-1 1 0,2-1 0,-1 1 0,1-1-1,0 1 1,0 0 0,1 0 0,-1-1 0,1 2 0,1-1 0,-1 0 0,1 1 0,0-1 0,0 1-1,1 0 1,0 1 0,6-7 0,94-74-55,8-7-139,-100 79 134,0-1-1,0-1 0,-2 1 1,1-2-1,14-28 0,-21 32 49,0 0 0,-2 0 0,1 0 0,-1-1 0,-1 0 0,0 1 0,-1-1 0,-1 0 0,-1-19 0,1 30 15,0 2 3,0-1-1,0 1 0,0 0 0,0-1 0,-1 1 0,1-1 1,0 1-1,0 0 0,-1-1 0,1 1 0,0 0 1,-1-1-1,1 1 0,0 0 0,-1-1 0,1 1 0,0 0 1,-1 0-1,1-1 0,-1 1 0,1 0 0,0 0 1,-1 0-1,1 0 0,-1-1 0,1 1 0,-1 0 0,1 0 1,-1 0-1,1 0 0,0 0 0,-1 0 0,1 0 0,-1 0 1,1 0-1,-1 1 0,1-1 0,-1 0 0,1 0 1,0 0-1,-1 0 0,1 1 0,-1-1 0,-1 1-2,0-1-1,1 1 1,-1-1-1,0 1 1,1 0-1,-1 0 0,0 0 1,1 0-1,-1 0 1,1 0-1,-2 2 1,1 1-2,0 0 1,0 0 0,1 0 0,-1 0-1,1 0 1,0 0 0,0 0 0,1 0-1,-1 8 1,2 45 42,0-26-5,-1-4 13,1 7 188,-1 1 1,-3-1 0,-10 60-1,12-85 67,9-13-34,4-4-281,46-27-133,78-63 1,-133 95 120,0 0 0,0 0 0,0-1 0,0 1 0,-1-1 0,0 1 0,1-1 0,-1 0 0,-1 0 0,1 0 0,0-1 0,-1 1 0,0 0 0,0 0 0,0-1 0,-1 1 1,1-1-1,-1-5 0,-1-11 6,0 0 0,-7-34 0,3 27 32,-1-29 34,6 56-63,-1 5-4,0-1-1,0 1 1,0 0 0,0-1 0,0 1 0,1 0 0,-1 0-1,1-1 1,0 1 0,1 5 0,-1-6 5,0 229 725,0-231-702,0 1 0,0-1 0,0 0 0,0 1 0,0-1 0,1 0 0,-1 0 0,0 1 1,1-1-1,-1 0 0,1 0 0,-1 0 0,1 1 0,0-1 0,-1 0 0,1 0 1,0 0-1,0 0 0,0 0 0,0 0 0,0-1 0,0 1 0,0 0 0,0 0 0,0-1 1,0 1-1,0 0 0,0-1 0,1 1 0,-1-1 0,0 0 0,0 1 0,1-1 1,-1 0-1,0 0 0,1 0 0,-1 0 0,0 0 0,0 0 0,1 0 0,-1 0 0,0 0 1,1-1-1,1 0 0,2 0-14,1 0 1,0-1 0,-1 0 0,1 0-1,-1 0 1,1-1 0,-1 0-1,9-6 1,-3 0-84,0-1-1,0-1 1,-1 0 0,0 0-1,-1-1 1,-1 0 0,0-1-1,0 1 1,-1-2 0,9-24-1,-14 31 51,-2 7 33,0-1-1,0 1 0,0-1 0,0 1 1,0-1-1,0 1 0,0-1 0,0 1 1,1 0-1,-1-1 0,0 1 0,0-1 1,0 1-1,1-1 0,-1 1 1,0 0-1,1-1 0,-1 1 0,0 0 1,1-1-1,-1 1 0,0 0 0,1-1 1,-1 1-1,1 0 0,-1 0 1,0 0-1,1-1 0,-1 1 0,1 0 1,-1 0-1,1 0 0,-1 0 0,1 0 1,-1 0-1,1 0 0,-1 0 0,1 0 1,-1 0-1,1 0 0,-1 0 1,0 0-1,1 0 0,-1 0 0,1 1 1,0-1-1,2 40 116,-4-18 36,-8 43 0,5-42 99,-2 44 0,6-65-221,0-1 0,-1 1 0,1-1-1,0 1 1,0-1 0,0 1 0,0-1-1,0 1 1,1-1 0,-1 1 0,0-1-1,1 1 1,-1-1 0,1 1 0,0-1-1,-1 0 1,1 1 0,0-1 0,0 0-1,1 2 1,0-3-10,0 0 0,0 0 0,0 0 0,0-1-1,0 1 1,0 0 0,0-1 0,0 0 0,0 1 0,0-1-1,0 0 1,0 0 0,0 0 0,-1 0 0,3-2 0,2-1-11,0 0 0,-1-1 0,1 1 1,-1-1-1,0 0 0,0-1 0,0 0 0,-1 1 1,1-1-1,3-9 0,6-13-65,13-33 1,-6 13-31,-14 32 65,0 0 0,-1 0 1,5-21-1,-10 32 24,0-1 1,0 0-1,0 0 0,-1 1 0,0-1 0,0 0 1,-1 0-1,1 1 0,-1-1 0,0 0 1,-1 1-1,1-1 0,-5-8 0,-2-2 4,4 10-4,0 0-1,1-1 0,0 0 0,1 1 1,-1-1-1,1 0 0,-2-14 0,4 21-27,0 26-180,-2 313 818,2-339-603,0 0 0,0 1 1,1-1-1,-1 1 0,0-1 0,0 1 0,1-1 0,-1 0 0,1 1 0,-1-1 0,0 0 0,1 1 0,-1-1 0,1 0 0,-1 0 0,0 1 0,1-1 0,-1 0 1,1 0-1,-1 0 0,1 0 0,-1 0 0,1 1 0,-1-1 0,1 0 0,-1 0 0,1 0 0,-1 0 0,1 0 0,0-1 0,19 0 54,-19 1-56,7-1-3,-1-1-1,1 0 1,-1 0-1,0-1 1,0 0 0,0 0-1,0 0 1,0-1 0,-1 0-1,1-1 1,-1 1-1,0-1 1,0-1 0,-1 1-1,0-1 1,0 1-1,0-2 1,-1 1 0,0 0-1,5-10 1,-2 2-14,-1 0 0,0-1 0,-1 0 0,0 0 1,-1 0-1,-1 0 0,-1-1 0,0 1 0,0-19 0,-2-53 90,0 86-62,-7 43-158,-3 10 357,2 1 1,3 0-1,1 58 1,4-43 555,1-67-760,-1-1 0,0 0 0,0 1 0,1-1 0,-1 0 0,0 1 0,1-1 0,-1 0 0,0 1 0,1-1-1,-1 0 1,1 0 0,-1 1 0,0-1 0,1 0 0,-1 0 0,1 0 0,-1 0 0,1 0 0,-1 1 0,1-1 0,-1 0 0,1 0 0,-1 0 0,1 0-1,-1 0 1,0-1 0,1 1 0,0 0 0,18-2 82,-17 2-69,7-1-11,-1-1-1,1-1 1,-1 0-1,0 0 1,0 0 0,0-1-1,0 0 1,0-1 0,-1 1-1,0-2 1,0 1 0,0-1-1,10-11 1,-4 2-52,-1 0 0,0 0 1,-1-1-1,-1-1 0,11-21 1,-16 24 20,0-1 0,-1 0 1,-1 0-1,0 0 1,-1 0-1,-1 0 0,-1-24 1,0 39 2,-2 33-5,-6 42 63,-12 90 292,18-137-232,2-22-46,0-1 0,-1 1 1,1-1-1,-1 1 1,0-1-1,-1 1 0,-3 9 1,0-51 218,5 2-243,4-96-245,-4 129 206,0 0 0,1 0 0,-1 1 0,1-1 0,-1 0 0,1 0 0,-1 0 0,1 1 0,-1-1 0,1 0 0,-1 1 0,1-1 0,0 1 0,0-1-1,-1 0 1,1 1 0,0-1 0,0 1 0,0 0 0,-1-1 0,1 1 0,0 0 0,0 0 0,0-1 0,0 1 0,0 0 0,0 0 0,0 0 0,-1 0 0,1 0 0,0 0 0,0 0 0,0 0 0,1 1 0,39 6-25,-32-5 12,3 1-6,0-1 0,0-1 1,0 0-1,0 0 1,23-3-1,-34 1 21,1 1-1,-1-1 1,0 0 0,0 1-1,0-1 1,0 0 0,0 0-1,0 0 1,0 0-1,0 0 1,0 0 0,0 0-1,-1 0 1,1 0 0,0 0-1,-1 0 1,1-1-1,-1 1 1,1 0 0,-1 0-1,1-1 1,-1 1 0,0 0-1,0-1 1,0-1-1,3-42-19,-2 32 24,11-89-32,-12 102-7,-10 34-84,3-8 161,0 0 1,2 0 0,-2 41 0,4 83 613,3-117-429,0-33-217,1 1-1,-1-1 1,0 1-1,1-1 1,-1 0-1,1 1 1,-1-1-1,1 0 1,0 1-1,-1-1 1,1 0-1,-1 0 1,1 0-1,-1 0 1,1 1-1,0-1 1,-1 0-1,1 0 1,-1 0-1,1 0 1,0 0-1,-1 0 1,1 0-1,-1-1 1,1 1 0,0 0-1,0-1 1,21-2 28,-8-2-29,0 0 1,-1-1-1,1 0 0,-1-1 1,0-1-1,-1 0 1,20-16-1,2-6-79,36-40 1,-62 61 46,0 0 0,-1 0 0,0-1 0,7-10 0,-12 16 27,-1 0 0,1 0 0,0 1 0,-1-1 0,0 0 0,0 0-1,0 0 1,0-1 0,-1 1 0,0 0 0,0 0 0,0 0 0,0 0 0,0 0 0,-2-6 0,1 8 1,0 0 0,0 0 0,0 0 0,0 0 0,0-1 0,-1 1 0,1 1 0,-1-1 0,1 0 0,-1 0-1,0 1 1,0-1 0,-3-2 0,-33-17 8,10 5-20,28 15 7,-1 0 0,0 1 1,1-1-1,-1 1 0,0-1 1,0 1-1,0-1 0,0 1 1,1 0-1,-1-1 0,0 1 1,0 0-1,0 0 0,0 0 1,0 0-1,0 0 0,0 0 0,0 0 1,0 0-1,0 0 0,0 0 1,1 0-1,-1 0 0,0 1 1,0-1-1,0 0 0,-2 2 1,2-1-1,-1 1 1,0-1-1,1 1 1,-1 0-1,1-1 1,0 1 0,0 0-1,-1 0 1,1 0-1,0 0 1,-1 3-1,-1 6 6,0-1-1,1 1 1,-3 20-1,3 121 465,3-81-101,0-55-241,-1 0 0,5 21 0,-5-34-96,1 1 0,0 0 0,0 0 0,0 0 0,0-1 0,1 1 0,-1 0 0,1-1 0,0 1 0,0-1 0,0 0 0,1 0 0,-1 0 0,1 0 0,3 3 0,-3-4-10,0-1 0,0 0 0,0 0 0,0 0 0,0 0 0,0-1 0,0 1 0,1-1 0,-1 0 1,0 0-1,0 0 0,1 0 0,-1 0 0,0-1 0,0 0 0,0 1 0,0-1 0,0 0 0,5-3 0,2 0-3,-1 0-1,-1-1 1,1 0-1,-1-1 1,9-6-1,190-171-305,-181 162 233,-19 17 48,-1 0 1,1-1-1,-1 0 0,0 0 1,-1-1-1,1 0 0,-1 0 1,0 0-1,4-8 0,-8 13 13,0-1 0,-1 0 0,1 0 0,-1 0 0,0 0 0,1 0-1,-1 1 1,0-1 0,0 0 0,0 0 0,-1 0 0,1 0 0,0 0-1,-1 0 1,1 0 0,-1 1 0,1-1 0,-1 0 0,0 0 0,0 1-1,0-1 1,0 0 0,0 1 0,0-1 0,-1 1 0,1-1 0,0 1 0,-1 0-1,-1-2 1,-7-4 1,0 0 0,0 0-1,-21-9 1,-11-8 26,32 17-16,9 6-14,0 0-1,0 1 1,-1-1-1,1 0 0,0 1 1,0-1-1,0 0 1,0 0-1,0 0 0,0 0 1,0 0-1,0 0 1,1 0-1,-1 0 0,0-1 1,0 0-1,1 1-19,-2 28-86,-2 111 119,1 50 403,2-149-242,0-30-61,0 1 1,1-1-1,0 0 0,0 0 0,1 0 0,4 18 0,-4-26-81,-1 0 1,1 0-1,0 0 1,0 0-1,0 0 0,0-1 1,0 1-1,0 0 0,0-1 1,0 1-1,0 0 1,0-1-1,0 1 0,0-1 1,0 0-1,0 1 1,0-1-1,1 0 0,-1 0 1,0 0-1,0 0 1,0 0-1,0 0 0,1 0 1,-1 0-1,0 0 1,0 0-1,2-1 0,36-8 444,-38 8-452,19-6 337,38-21 1,-42 19-1275,0 1-1,1 1 1,19-6-1,20-3-11364,-41 12 10946,38-13-3333</inkml:trace>
</inkml:ink>
</file>

<file path=ppt/ink/ink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3:58.3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66 145 1968,'-11'20'4317,"11"-20"-4175,-1-1 1,0 1 0,1-1-1,-1 0 1,1 1 0,-1-1 0,1 0-1,0 1 1,-1-1 0,1 0 0,-1 1-1,1-1 1,0 0 0,0 0-1,-1 0 1,1 1 0,0-1 0,0 0-1,0 0 1,0 0 0,0 1 0,0-1-1,1-2 1,-1-29-262,0 23 354,0 5-230,1 1 0,-1 0 0,1-1-1,0 1 1,0 0 0,0-1 0,0 1-1,0 0 1,1 0 0,0 0 0,-1 0 0,1 0-1,0 1 1,0-1 0,1 1 0,2-4 0,6-3 11,0 0 1,20-13 0,-24 18-7,-7 3-10,1 1-1,-1-1 1,1 1 0,0-1-1,-1 1 1,1 0-1,0-1 1,-1 1 0,1 0-1,0 0 1,-1-1-1,1 1 1,0 0-1,-1 0 1,1 0 0,0 0-1,0 0 1,-1 0-1,1 0 1,0 0 0,0 0-1,-1 0 1,1 0-1,0 1 1,-1-1-1,1 0 1,0 0 0,-1 1-1,1-1 1,0 0-1,-1 1 1,1-1 0,-1 1-1,1-1 1,0 1-1,-1-1 1,1 1-1,-1-1 1,0 1 0,1 0-1,-1-1 1,1 1-1,-1 0 1,0-1 0,0 1-1,1 0 1,-1-1-1,0 1 1,0 0-1,0 1 1,6 46 67,-5-34-52,2 6 13,-2 1-1,0-1 1,-3 25 0,1-37-20,0-1 0,-1 1 0,1 0 0,-2-1 0,1 1 0,-1-1 0,0 0 0,0 0 0,-1 0 0,0 0 0,-7 8 0,-7 5 18,11-14-10,2 0 0,-1 0 0,1 1 0,0 0 0,0 0 0,1 0 0,-6 11 0,13-23-24,0 1-1,0-1 1,0 1 0,1-1 0,-1 1 0,1 0 0,0 1 0,0-1 0,6-3 0,49-34-183,-58 41 198,0 0-1,0 1 0,0-1 1,0 0-1,0 0 0,0 1 1,0-1-1,0 1 0,-1-1 1,1 1-1,0-1 0,0 1 1,0-1-1,0 1 0,-1 0 1,1-1-1,0 1 0,-1 0 1,1 0-1,0-1 0,-1 1 1,1 0-1,-1 0 0,0 0 1,1 1-1,16 28 95,-16-28-90,4 10 40,0 1-1,-1-1 1,0 1-1,-1 0 1,-1 0-1,0 0 1,1 18-1,-7 95 379,3-111-380,-2 0 1,0-1-1,0 0 0,-2 0 1,1 0-1,-2 0 1,-14 25-1,15-29-4,-1-1-1,0 0 1,-1 0 0,0 0-1,0-1 1,-1 1 0,0-2-1,-1 0 1,1 0 0,-2 0-1,-9 5 1,16-11 1,0 1-1,0-1 1,0 0 0,0 0-1,0 0 1,0 0 0,0-1-1,-1 1 1,1-1 0,0 0-1,0 0 1,-1 0 0,1 0-1,0-1 1,0 1 0,-5-2-1,7 1-22,-1 0 1,0 1-1,1-1 0,-1 0 0,0 0 0,1 0 0,-1-1 0,1 1 1,0 0-1,-1-1 0,1 1 0,0 0 0,0-1 0,0 0 0,0 1 1,0-1-1,0 0 0,0 1 0,0-1 0,1 0 0,-1 0 0,1 0 1,-1 1-1,1-1 0,0 0 0,0 0 0,0-3 0,0-14 30,0-1-42,3-36 0,-1 48-21,-1 1 1,1 1-1,0-1 1,0 0 0,1 0-1,0 1 1,0 0-1,8-12 1,39-45-499,3 2 1,3 2-1,2 3 1,106-79 0,-131 104 328,-31 29 187,-1-1 0,1 1 0,0 0 0,-1 0 0,1-1 1,-1 1-1,1-1 0,-1 1 0,0-1 0,0 1 0,-1-1 0,1 0 0,0-3 513,-2 8-510,0 0 1,0-1-1,0 1 1,0 0-1,0 0 0,1 0 1,-1 0-1,1 0 1,-1 0-1,1 0 0,0 0 1,-1 0-1,1 4 1,0-5-8,-2 15 64,-1 0 0,-1 0 0,-1-1 0,0 1 0,-9 18 0,8-20 75,0 1 1,1 0-1,0 0 1,1 0-1,-4 31 1,8-31 16,-1-3 6,0-1 1,1 1 0,0-1-1,1 1 1,1 0-1,2 11 1,-4-23-158,0 1 0,1-1-1,-1 1 1,0 0 0,1-1 0,-1 1 0,0-1-1,1 1 1,-1-1 0,0 1 0,1-1 0,-1 0-1,1 1 1,-1-1 0,1 1 0,-1-1-1,1 0 1,0 1 0,-1-1 0,1 0 0,-1 0-1,1 0 1,0 1 0,-1-1 0,1 0 0,1 0-1,20-4 65,18-18-76,-24 7-36,0-1 0,-2 0 0,0-1 0,0-1 0,-2 0 0,20-37 0,-29 47 31,1 0 0,-1-1 0,-1 1-1,0-1 1,0 1 0,0-1 0,-1 0 0,0-13 0,-1 17 17,0-1 0,-1 0 0,1 0 0,-1 1 0,0-1 0,0 0 0,-1 1 0,0-1 1,0 1-1,0-1 0,0 1 0,-1 0 0,-6-9 0,0 4 53,0 0-1,-1 0 1,0 1 0,-14-10 0,22 18-68,0-1 0,0 1 1,0 0-1,0-1 0,0 1 0,-1 0 1,1 0-1,-1 0 0,1 1 1,0-1-1,-1 0 0,1 1 0,-1 0 1,1 0-1,-1-1 0,0 2 0,1-1 1,-1 0-1,1 0 0,-1 1 1,1-1-1,-1 1 0,1 0 0,0 0 1,-1 0-1,1 0 0,0 0 1,0 0-1,-1 1 0,-1 1 0,3-2-310,0 1-1,0 0 1,0-1-1,0 1 1,0-1-1,0 1 1,1 0-1,-1 0 1,1 0-1,-1-1 0,1 1 1,-1 0-1,1 0 1,0 0-1,0 0 1,0 0-1,0 0 1,1 3-1,-1-3-113,2 17-2243</inkml:trace>
</inkml:ink>
</file>

<file path=ppt/ink/ink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4:00.4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1 393 2472,'13'-7'6124,"35"-27"-5551,-17 11-390,-3 4-170,0-2 0,-1 0 0,-2-2 0,32-36 1,-39 43 154,-11 19-4,-1 12-64,-5 3-27,0-1 0,-1 0 0,-1 1 1,-5 26-1,-1 32 177,7-62-215,-1-10 15,1 0 0,0 0 0,0 0 0,0 0-1,1 0 1,-1 0 0,2 5 0,-1-8-37,-1 0-1,1 0 1,-1-1 0,1 1 0,0 0 0,-1 0 0,1 0 0,0-1-1,0 1 1,-1 0 0,1-1 0,0 1 0,0-1 0,0 1-1,0-1 1,0 1 0,0-1 0,0 0 0,0 0 0,0 1-1,0-1 1,0 0 0,0 0 0,0 0 0,0 0 0,0 0-1,0 0 1,0 0 0,0 0 0,0 0 0,0-1 0,0 1 0,1-1-1,4-1 1,1 0-1,0 0 1,-1-1-1,0 0 1,0 0 0,0-1-1,0 0 1,0 0-1,-1 0 1,1-1-1,-1 1 1,0-1-1,-1 0 1,1-1-1,5-8 1,6-11-231,0-1 1,14-36 0,-18 37-56,-1 3-126,-1-2-1,9-30 1,-17 46 393,0 0-1,0 0 1,-1 0 0,0 0 0,0 0 0,-1 0 0,0 0 0,-1 0 0,0 0 0,0 0 0,-3-10 0,4 18 27,0 1 0,0-1 0,0 0 0,0 0 0,0 0 0,0 0 0,0 0-1,0 0 1,0 0 0,-1 0 0,1 0 0,0 0 0,0 0 0,0 0 0,0 0 0,0 0 0,0 0 0,0 0 0,0 0 0,-1 0 0,1 0 0,0 0 0,0 0 0,0 0 0,0 0 0,0 0 0,0 0-1,0 0 1,0 0 0,-1 0 0,1 0 0,0 0 0,0 0 0,0 0 0,0 0 0,0 0 0,0 0 0,0 0 0,0 0 0,0 0 0,-1 0 0,1 0 0,0 0 0,0-1 0,0 1 0,0 0 0,0 0-1,0 0 1,0 0 0,0 0 0,0 0 0,0 0 0,0 0 0,0-1 0,0 1 0,0 0 0,0 0 0,0 0 0,0 0 0,0 0 0,0 0 0,0 0 0,0 0 0,0-1 0,0 1 0,0 0 0,0 0-1,0 0 1,0 0 0,-4 14 601,-3 36-646,2-15 192,-1-3 124,1-1-1,2 1 1,1 0-1,2 35 1,0-52-2,3 14 462,-2-28-737,-1 0 0,1 0 0,-1-1 0,1 1 0,-1 0 0,1-1 0,0 1 0,-1-1 0,1 1 0,0 0 0,-1-1 0,1 1 0,0-1 0,0 0 0,-1 1 0,1-1 0,0 0 0,0 1 0,0-1 0,0 0 0,-1 0 0,1 0 0,0 0 0,0 0 1,0 0-1,0 0 0,0 0 0,0 0 0,-1 0 0,2 0 0,3-1-11,1 1 1,-1-1-1,0 0 1,0 0-1,0 0 1,0-1 0,0 0-1,0 0 1,0 0-1,-1-1 1,1 1-1,-1-1 1,0 0-1,1-1 1,-1 1 0,-1-1-1,5-4 1,33-36-183,-17 20-108,-2-1 0,21-31 0,-37 48 250,-1-1 1,0 1-1,-1-1 1,0 0-1,0-1 1,-1 1-1,0 0 1,-1-1-1,0 0 1,-1 0-1,1-15 1,-2-28 947,0 53-892,-1 0 0,0 0-1,0 0 1,0 0-1,1 0 1,-1 0 0,0 0-1,0 0 1,0 1 0,1-1-1,-1 0 1,0 1-1,1-1 1,-1 0 0,0 1-1,1-1 1,-1 1 0,0-1-1,1 1 1,-1 0-1,1-1 1,-1 1 0,1-1-1,-2 2 1,0 12-1,1-1-1,0 0 1,1 0 0,2 19-1,0 5 11,-2 191 14,0-228-44,0 1 1,1-1-1,-1 0 1,1 1-1,-1-1 1,1 0 0,-1 1-1,1-1 1,-1 0-1,1 0 1,-1 1-1,1-1 1,-1 0-1,1 0 1,-1 0 0,1 0-1,-1 0 1,1 0-1,0 0 1,-1 0-1,1 0 1,-1 0-1,1 0 1,-1 0 0,1 0-1,0 0 1,18-3 6,-18 3-6,14-3 2,0-1 1,0 0 0,0-1-1,0-1 1,-1 0 0,16-11-1,-22 13-3,-1 0-1,0-1 0,0 0 1,0-1-1,-1 1 0,0-1 1,0 0-1,0-1 0,-1 0 0,0 0 1,0 0-1,6-14 0,-9 13 19,0 1 0,-1-1 0,1 0 0,-2 1 0,1-1 0,-1 0 0,-1 0 0,1 1 0,-1-1 1,-1 0-1,1 1 0,-1-1 0,-1 1 0,1-1 0,-1 1 0,-1 0 0,1 0 0,-1 1 0,0-1 0,-1 1 0,1-1 0,-1 2 0,0-1 0,-12-10 0,10 13 187,0-1 0,0 1-1,0 1 1,0-1 0,0 1 0,0 0 0,-1 1 0,1 0 0,-15-1 0,16 2-362,1 0 0,0 1 0,-1-1 0,1 1 0,0 0 0,-10 3 0,13-3-392,0 0 0,0 0 0,0 0 0,0 0 0,1 0 0,-1 0 0,0 0 0,1 0 0,-1 1 0,1-1 0,-1 1 0,1-1 0,0 1 0,0 0 0,-1 0 0,1-1 1,-1 4-1,1 1-2531</inkml:trace>
</inkml:ink>
</file>

<file path=ppt/ink/ink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4:04.49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1 328 1268,'19'9'3988,"-13"-10"-3806,0 1 1,-1-1-1,1 1 1,-1-1-1,1-1 1,-1 1-1,1-1 1,-1 0-1,0 0 1,0-1-1,0 0 0,0 0 1,0 0-1,-1 0 1,1-1-1,-1 1 1,0-1-1,0 0 1,-1 0-1,1-1 1,4-6-1,5-9-153,0-1 0,-1 1 0,14-37 0,-19 41 291,-1 0 0,-1 0 0,-1-1 1,0 0-1,-1 0 0,2-30 1,-1 446 2298,-4-391-2524,-1 0 0,1 0 1,-1 1-1,-4 10 1,5-17-68,0-1-1,0 0 1,-1 1 0,1-1 0,-1 0 0,1 1-1,-1-1 1,1 0 0,-1 0 0,0 1-1,0-1 1,1 0 0,-1 0 0,0 0 0,0 0-1,0 0 1,0 0 0,0 0 0,0-1 0,-1 1-1,1 0 1,0 0 0,0-1 0,-1 1 0,1-1-1,0 1 1,-1-1 0,1 0 0,0 1 0,-1-1-1,1 0 1,0 0 0,-4 0 0,5-1-12,-1 1 0,0-1 0,0 1 0,0-1 0,1 1 0,-1-1 0,0 0 0,1 1 0,-1-1 0,0 0 1,1 0-1,-1 1 0,1-1 0,-1 0 0,1 0 0,-1 0 0,1 0 0,0 0 0,0 0 0,-1 1 0,1-1 0,0 0 0,0 0 0,0 0 0,0 0 1,0 0-1,0-1 0,1-34 114,0 25-98,-1-10-78,2-1 0,1 1 0,0-1 0,1 1 0,2 0-1,0 1 1,1-1 0,1 1 0,1 1 0,1-1 0,0 2-1,2-1 1,0 1 0,1 1 0,21-22 0,-31 36 25,0 0 0,1-1 0,-1 1 0,1 0 0,0 1 0,0-1 0,0 1 1,7-4-1,-10 6 20,0 0-1,0 0 1,0 0 0,0-1 0,-1 1 0,1 0 0,0 0 0,0 0 0,0 0-1,0 0 1,0 1 0,0-1 0,0 0 0,0 0 0,0 1 0,0-1 0,-1 0 0,1 1-1,1 0 1,-1 0 4,1 0-1,-1 1 1,0-1 0,0 0-1,0 1 1,0-1 0,0 1-1,0-1 1,0 1-1,-1 0 1,1-1 0,0 1-1,0 3 1,7 37 94,-2 0-1,-2 0 1,-2 1 0,-3 54 0,0-26 1091,0-71-1170,1 1 0,0-1-1,0 0 1,0 0 0,0 0 0,0 1 0,0-1 0,-1 0-1,1 0 1,0 0 0,0 0 0,0 0 0,-1 1 0,1-1 0,0 0-1,0 0 1,0 0 0,-1 0 0,1 0 0,0 0 0,0 0-1,-1 0 1,1 0 0,0 0 0,0 0 0,-1 0 0,1 0-1,0 0 1,0 0 0,-1 0 0,1 0 0,0 0 0,0 0-1,-1 0 1,1 0 0,0 0 0,0 0 0,0 0 0,-1 0 0,1-1-1,0 1 1,0 0 0,0 0 0,-1 0 0,1 0 0,0-1-1,0 1 1,0 0 0,0 0 0,0 0 0,-1-1 0,1 1-1,0 0 1,0 0 0,0 0 0,0-1 0,0 1 0,-12-12 216,10 1-256,-1 1-1,2-1 0,-1 0 0,2 1 1,-1-1-1,2 0 0,1-15 0,-1-10-308,-1 19 42,1 0 0,0-1 0,6-28-1,-5 40 213,0-1-1,0 1 1,1-1-1,0 1 0,0 0 1,0 0-1,1 0 1,0 1-1,0-1 0,0 1 1,1 0-1,7-6 0,5-4 49,2 1-1,0 0 1,0 2-1,38-18 0,-57 29 35,1 1-1,0 0 1,-1 0-1,1 0 1,-1 0-1,1 0 1,0 0-1,-1 0 1,1 0-1,0 0 1,-1 0-1,1 0 1,-1 0-1,1 1 1,0-1-1,-1 0 1,1 0-1,-1 1 1,1-1-1,-1 0 1,1 1-1,-1-1 1,1 0-1,-1 1 1,1-1-1,-1 1 1,1-1-1,-1 1 1,0-1-1,1 1 1,-1-1-1,0 1 1,1-1-1,-1 1 1,0 0-1,0-1 0,0 1 1,1-1-1,-1 1 1,0 0-1,0-1 1,0 1-1,0-1 1,0 1-1,0 0 1,0-1-1,-1 2 1,2 42 150,-2-33-95,6 354 5431,17-383-5350,162-129-2047,-179 143 1799,0 0-1,0-1 1,-1 0 0,1 1 0,-1-1 0,-1-1 0,1 1-1,0-1 1,-1 1 0,4-12 0,-4 6 46,-1 1 0,0-1 0,0 1-1,-1-1 1,-1-18 0,0-45 381,-2 75-310,0 0-1,0 0 0,0 1 0,0-1 0,0 1 0,0-1 1,0 1-1,-3 2 0,2 2-2,-1 0 0,1 0 0,0 0 1,1 0-1,0 0 0,0 0 0,0 1 0,0-1 0,1 1 0,0 6 1,-1 72 239,2-56-111,0 147 1085,0-175-1214,0 0 0,0 0 1,0 0-1,0 0 0,0 0 0,0 0 1,0 1-1,0-1 0,1 0 0,-1 0 1,0 0-1,1 0 0,-1 0 0,1 0 1,-1 0-1,1 0 0,0 0 0,-1-1 1,1 1-1,0 0 0,-1 0 0,1 0 1,0-1-1,0 1 0,0 0 0,1 0 1,0 0-6,1-1-1,-1 1 1,0-1 0,0 0 0,0 0-1,0 0 1,0 0 0,0 0 0,0 0 0,0-1-1,0 1 1,0-1 0,3 0 0,5-3-35,0 0-1,-1-1 1,1 0 0,11-9 0,-12 7 19,-1 1 0,0-2 0,-1 1 0,0-1 0,0 0 0,-1 0 0,0-1 0,0 0 0,-1 0 0,0 0 0,-1-1 0,0 1 0,0-1 0,-1 0 0,0-1 0,-1 1 0,0 0 0,-1-1 0,0 1 0,0-1 0,-1 1 0,-1-1 0,0 1 0,0-1 0,-1 1 0,0 0 0,-5-13-1,5 19 16,0-1 0,0 1-1,0 1 1,0-1-1,-1 0 1,1 0-1,-1 1 1,0 0-1,0-1 1,-1 1-1,1 0 1,-1 0-1,1 1 1,-1-1-1,0 1 1,0 0 0,0 0-1,0 0 1,0 1-1,-1-1 1,1 1-1,-6-1 1,7 1-1,0 1 0,0-1-1,0 1 1,0-1 0,0 1 0,0 0 0,-1 1 0,1-1 0,0 0 0,0 1 0,0 0-1,0 0 1,0 0 0,0 0 0,1 0 0,-1 0 0,0 1 0,0-1 0,1 1 0,-1 0-1,1 0 1,0 0 0,-1 0 0,1 0 0,0 0 0,0 1 0,0-1 0,1 1 0,-1 0-1,0-1 1,1 1 0,-2 4 0,-2 15 17,1-1 1,1 1-1,0-1 0,2 1 0,1 0 0,3 33 0,-2-32 14,0-9 17,2-1-1,-1 1 1,2 0 0,0-1-1,9 23 1,-12-35-45,0 1 0,0-1 0,0 0 1,0 1-1,1-1 0,-1 0 0,0 0 0,1 0 1,-1 0-1,1 0 0,-1-1 0,1 1 0,-1 0 1,1-1-1,-1 1 0,1-1 0,0 1 0,-1-1 1,1 0-1,0 1 0,0-1 0,-1 0 0,1 0 1,2-1-1,44-4-14,-43 4 11,6-2-23,0 0 1,1-1-1,-1 0 0,-1 0 1,1-1-1,-1-1 0,0 0 0,0 0 1,0-1-1,-1-1 0,0 1 0,0-1 1,14-18-1,-9 7-116,1-1 1,-2 0-1,-1-1 1,0 0-1,14-39 1,-23 50 133,-1 0 0,0 0 1,-1 0-1,0-1 0,-1 1 0,0-12 1,0 9 126,0 13-7,-7 11 16,0 1 0,-10 24-1,11-13 18,2-1-1,0 0 1,1 1-1,1 0 1,1 0-1,4 42 1,-1-2 445,-2-61-577,-1 0 1,1 0-1,0-1 0,0 1 1,0 0-1,0 0 0,0 0 1,1 0-1,-1-1 1,0 1-1,1 0 0,-1 0 1,1 0-1,0-1 0,0 1 1,0 0-1,0-1 0,0 1 1,0-1-1,0 1 1,3 2-1,-2-4-25,1 1 1,0-1 0,0 1-1,0-1 1,0 0 0,0 0-1,0 0 1,0-1 0,0 1-1,0-1 1,0 1-1,0-1 1,5-3 0,3 1-76,-1-2 0,0 1 0,0-2 0,-1 1 1,1-1-1,14-13 0,51-50-559,-57 51 507,-8 9 20,-1 0-1,0-1 1,14-21 0,-20 25 63,0 1 0,0-1 1,-1 1-1,0-1 0,0 0 0,-1 1 1,1-1-1,-1 0 0,-1 0 0,1-12 1,0-4-111,0 17 158,0-1 0,0 0 0,-1 1 0,0-1 1,0 1-1,-1-1 0,1 1 0,-1-1 0,0 1 1,-1-1-1,-3-10 0,4 16 3,1 0 0,0 0 0,0-1 0,0 1 0,0 0 0,-1 0 0,1-1 0,0 1-1,0 0 1,-1 0 0,1 0 0,0-1 0,0 1 0,-1 0 0,1 0 0,0 0 0,-1 0 0,1 0 0,0 0 0,-1-1 0,1 1-1,0 0 1,-1 0 0,1 0 0,0 0 0,-1 0 0,1 0 0,0 0 0,-1 0 0,1 0 0,0 1 0,0-1 0,-1 0 0,1 0 0,0 0-1,-1 0 1,1 1 0,-8 12-52,0 19 30,-3 67 1716,1 131 1,10-229-1678,0-1 1,0 0 0,0 1 0,0-1-1,0 1 1,0-1 0,0 0-1,0 1 1,0-1 0,0 0 0,1 1-1,-1-1 1,0 1 0,0-1-1,0 0 1,0 1 0,1-1 0,-1 0-1,0 1 1,1-1 0,-1 0 0,0 0-1,0 1 1,1-1 0,-1 0-1,0 0 1,1 0 0,-1 1 0,1-1-1,-1 0 1,0 0 0,1 0-1,16-1 174,15-14-357,-23 10-250,-1 0-1,0-1 1,0 0 0,-1 0-1,0-1 1,13-14-1,-15 14-424,-1 1-1,0-1 0,0 0 0,0 0 0,-1 0 0,0 0 0,-1-1 0,1 1 0,-1-1 0,-1 1 0,1-1 0,-2 0 1,1 0-1,-1-13 0,-6-19-2761</inkml:trace>
</inkml:ink>
</file>

<file path=ppt/ink/ink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4:04.84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176 39 5296,'-8'0'629,"-3"-4"127,-4-1 88,3-1 24,-3-1-4,1 1-60,-1 3-372,11-3-808,-15 4-1644,2 2 0,-4 0-1,-4 0 1</inkml:trace>
</inkml:ink>
</file>

<file path=ppt/ink/ink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4:06.14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24 40 1548,'1'-23'2171,"2"37"707,8 346 624,-11-309-2175,-19-72-251,16 14-1063,-1-1-1,2 1 1,-1-1-1,1 0 1,0 0-1,1 0 1,0 0-1,0 0 1,1-8-1,0-7-281,2 0-1,3-23 1,-2 34 194,1 0 0,0-1 0,1 1 0,0 1 0,1-1 0,0 1 0,0 0 0,1 0 0,1 1 0,0 0 1,0 0-1,1 1 0,1 0 0,-1 0 0,1 1 0,1 1 0,-1 0 0,1 0 0,0 1 0,16-7 0,-20 11 34,18-10 9,-24 12-68,-1-1 0,1 1 1,0-1-1,-1 1 0,1 0 1,0-1-1,-1 0 0,1 1 1,-1-1-1,1 1 0,-1-1 0,1 0 1,-1 1-1,0-1 0,1 0 1,-1 1-1,0-1 0,1 0 1,-1 0-1,0 0 0,0 1 1,0-1-1,0 0 0,0 0 1,0 1-1,0-1 0,0-1 1,-8 7-3590,1 0 1845</inkml:trace>
</inkml:ink>
</file>

<file path=ppt/ink/ink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4:11.51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1 301 1988,'0'0'1084,"15"-4"2234,-2-2-2557,0-1-1,-1 0 1,0-1-1,-1 0 1,21-18 0,-28 21-669,1 0 0,-1 1-1,1 0 1,0 0 0,0 0 0,0 0 0,1 1 0,0 0 0,7-3 0,-13 6-76,1 0 1,-1 0-1,1 0 0,0 0 1,-1 0-1,1 0 0,-1 0 1,1 1-1,-1-1 0,1 0 1,-1 0-1,1 1 0,-1-1 1,0 0-1,1 1 0,-1-1 1,1 1-1,-1-1 0,0 0 1,1 1-1,-1-1 0,0 1 1,1-1-1,-1 1 0,0-1 1,0 1-1,0-1 0,1 1 1,-1-1-1,0 1 0,0 0 1,0-1-1,0 1 0,0-1 1,0 2-1,2 25 227,-2-20-130,4 65 595,4 31 798,-8-103-1486,0 1-1,0-1 0,0 0 0,0 1 0,1-1 0,-1 0 0,0 1 1,0-1-1,0 0 0,0 0 0,0 1 0,0-1 0,1 0 1,-1 1-1,0-1 0,0 0 0,1 0 0,-1 0 0,0 1 1,0-1-1,1 0 0,-1 0 0,0 0 0,0 1 0,1-1 1,-1 0-1,0 0 0,1 0 0,-1 0 0,0 0 0,1 0 0,-1 0 1,0 0-1,0 0 0,1 0 0,-1 0 0,0 0 0,1 0 1,16-7 283,11-15-137,-23 15-176,1-1-1,-1 1 0,0-1 1,-1 0-1,5-8 0,18-30-248,-19 36 160,3-2-414,-3 30 668,-2 2 0,5 23 0,-1-5 432,-10-37-523,1 1 1,-1 0-1,1 0 1,-1 0-1,1-1 1,0 1-1,0 0 1,0-1-1,0 1 1,0-1-1,0 1 1,0-1-1,0 1 1,0-1-1,3 2 1,-3-3-59,0 0 0,0 1-1,0-1 1,1 0 0,-1 0 0,0 0 0,0 0 0,1 0 0,-1-1 0,0 1 0,0 0 0,0-1 0,1 1 0,-1 0 0,0-1 0,0 0 0,0 1 0,0-1 0,0 1 0,0-1 0,0 0 0,0 0 0,0 0 0,0 0 0,1-1 0,15-16-393,-1-2 0,0 1 0,-2-2 0,0 0 0,-2 0 0,16-37 0,-15 33 255,-8 12 161,-1 0 1,0 0-1,-1-1 1,0 1-1,-1-1 1,-1 0 0,0 0-1,-1 1 1,-2-17-1,2-1 236,0 30-233,0 0 0,0 0-1,0 0 1,0 0 0,0 0-1,0 0 1,0 0-1,-1 0 1,1 0 0,0 1-1,0-1 1,-1 0-1,1 0 1,-1 0 0,1 0-1,-1 0 1,1 0 0,-1 1-1,1-1 1,-1 0-1,0 0 1,-1-1 0,1 2-19,1 1 1,-1-1-1,1 0 1,-1 0-1,1 0 1,-1 0-1,0 0 1,1 1-1,-1-1 1,1 0-1,-1 1 1,1-1 0,0 0-1,-1 1 1,1-1-1,-1 0 1,1 1-1,0-1 1,-1 1-1,1-1 1,0 1-1,-1-1 1,1 1-1,0-1 1,-1 1-1,1-1 1,0 1-1,0-1 1,0 1-1,0-1 1,0 1-1,0-1 1,0 1 0,0 0-1,0-1 1,0 1-1,0-1 1,0 2-1,-3 26 227,1 0 1,5 51-1,-1-12 367,0 123 2280,-2-190-2879,0 0 0,0 0 0,0 0 0,0 1 0,0-1 0,0 0 0,0 0 0,0 0 0,0 0 0,0 1 0,0-1 0,0 0 0,0 0 0,0 0 0,0 0 0,1 1 0,-1-1 0,0 0 0,0 0 0,0 0 0,0 0 0,0 0 0,0 1 0,1-1 0,-1 0 0,0 0 0,0 0 0,0 0 0,0 0 0,0 0 0,1 0 0,-1 0 0,0 0 0,0 0 1,0 0-1,0 0 0,1 0 0,-1 0 0,0 0 0,0 0 0,0 0 0,1 0 0,-1 0 0,0 0 0,0 0 0,1 0 0,12-6 87,11-12-225,-23 17 125,15-13-289,-1-1 1,15-20-1,7-7-509,-23 25 693,0-1 0,-2 0 0,0-1 0,-1 0 0,0-1 0,8-26 0,-13 19 250,-8 14 127,2 13-252,0 0 0,0 0 0,-1-1 0,1 1-1,0 0 1,0 0 0,0 0 0,-1 0-1,1 0 1,0-1 0,0 1 0,0 0 0,-1 0-1,1 0 1,0 0 0,0 0 0,-1 0-1,1 0 1,0 0 0,0 0 0,-1 0 0,1 0-1,0 0 1,0 0 0,0 0 0,-1 0-1,1 0 1,0 0 0,0 0 0,-1 0-1,1 0 1,0 0 0,0 0 0,-1 1 0,1-1-1,0 0 1,0 0 0,0 0 0,-1 0-1,0 2 0,0-1 0,0 1-1,0-1 1,0 0 0,1 1-1,-1-1 1,0 1 0,1 0-1,-1-1 1,1 1-1,-1 0 1,1-1 0,0 1-1,0 0 1,-1 2 0,0 31 26,1-30-17,1 58 132,0-4 160,-10 94-1,8-146-309,0 12 181,-1-17-78,-1-11-38,0-11-81,1 0 0,1 0 1,1-1-1,2-20 0,0-13-365,-2 53 365,0 1-1,0-1 1,1 1 0,-1-1 0,0 1 0,0-1 0,1 1 0,-1-1 0,1 1 0,-1-1 0,0 1 0,1-1 0,-1 1 0,1 0 0,-1-1 0,1 1 0,-1 0 0,1-1 0,-1 1 0,1 0 0,-1 0 0,1-1 0,-1 1 0,1 0 0,0 0 0,-1 0 0,1 0 0,-1 0 0,1 0 0,0 0 0,-1 0 0,1 0-1,-1 0 1,1 0 0,0 0 0,-1 0 0,1 1 0,0-1 0,30 7-116,-25-6 58,5 2-99,-1-1-1,1 0 1,0-1 0,0 0 0,-1 0 0,1-2-1,0 1 1,0-1 0,19-5 0,-29 5 122,0 1 0,0-1 0,1 0 0,-1 0 0,0 0 0,0 0 0,0-1 0,0 1 0,-1 0 0,1 0 0,0 0 0,0-1 0,-1 1 0,1-1 0,0 1 0,-1 0 0,0-1 0,1 1 0,-1-1 0,0 1 0,0-1 1,0-1-1,0-42-363,-1 30 279,-11-97-35,-1 126 58,10 0 249,-1 0 1,2 0 0,0 0 0,1 1 0,0-1-1,3 27 1,-1-6 398,-1 181 2767,0-216-3305,0 0 0,0 0 0,0 1 0,0-1 0,0 0 0,0 0 0,0 1 0,0-1 0,0 0 0,0 0 0,1 0 0,-1 1 0,0-1 0,0 0 0,0 0 0,0 0 0,0 0 0,1 1 0,-1-1 0,0 0 0,0 0 0,0 0 0,0 0 0,1 0 0,-1 0 0,0 0 0,0 1 0,0-1-1,1 0 1,-1 0 0,0 0 0,0 0 0,1 0 0,-1 0 0,0 0 0,0 0 0,0 0 0,1 0 0,-1 0 0,0 0 0,16-5 24,10-8-71,-15 3-12,-1 1 0,0-2 0,-1 1 0,9-14 0,13-14-124,-29 36 167,9-10-33,0 1 0,-1-2 0,0 1 0,-1-1-1,13-23 1,-21 32 52,1 0-1,-1 0 1,0 1-1,0-1 1,0 0-1,0 0 1,-1 0-1,0 0 1,0 0 0,0 0-1,0 0 1,0 0-1,-1 0 1,0 0-1,0 0 1,0 0-1,0 1 1,-1-1-1,1 0 1,-1 1-1,0-1 1,0 1-1,0 0 1,0-1-1,-1 1 1,0 0-1,-5-5 1,-15-17 39,17 17-15,-1 0-1,0 1 1,-1 0 0,0 0-1,-17-11 1,23 17-25,-1-1 0,0 1 0,1 0 0,-1 0 0,0 1-1,0-1 1,0 0 0,1 1 0,-1 0 0,0 0 0,0 0 0,0 0 0,0 0 0,0 1 0,0-1 0,1 1 0,-1-1 0,0 1 0,0 0 0,1 0 0,-1 1 0,0-1 0,1 0 0,-1 1 0,1 0 0,-3 2 0,0 0-2,0 1 1,1-1 0,-1 1-1,1 0 1,0 0 0,0 0-1,1 1 1,0-1 0,0 1-1,0 0 1,1 0 0,0 0 0,0 0-1,0 0 1,1 0 0,-2 12-1,2 5 39,0 1-1,1 0 0,4 26 1,-2-34 7,1 0 1,0-1-1,1 1 1,1-1 0,0 1-1,14 26 1,-18-40-46,1 0 0,-1 0 0,0 0 0,1-1 0,-1 1 0,1 0 1,-1-1-1,1 1 0,0-1 0,0 1 0,0-1 0,0 0 0,0 0 0,0 0 0,0 0 0,0 0 0,0 0 0,1 0 0,3 0 1,-2-1-16,0 0 0,1 0 1,-1 0-1,0 0 1,1-1-1,-1 0 1,0 0-1,0 0 1,0 0-1,5-3 1,-1 1-54,0-1 1,-1 0-1,1-1 1,-1 0-1,0 0 1,0 0 0,-1-1-1,0 0 1,0 0-1,7-10 1,-4 2-60,67-95-157,-71 103 280,-1 0 0,1-1 0,-1 0 0,-1 0 0,1 0 0,-1 0 1,-1-1-1,1 1 0,1-13 0,-1-2 125,-1-1 0,-1-24 1,-1 47-125,-6-15 144,2 14-157,4 10-39,0 0 51,2 1 0,0-1 0,0 0 0,0 0 0,5 10 0,-6-17-30,0 0 0,0 0 0,0 0 0,1 0 0,-1 0 0,0 0 0,1 0 0,0 0 0,-1-1 0,1 1 0,0-1 0,0 1 0,-1-1 0,1 0 0,0 0 0,0 0 0,1 0 0,-1 0 0,0 0 0,0 0 0,0-1 0,1 1 0,-1-1 0,0 0 0,5 1 0,-4-1-52,1 0 0,0 0-1,-1-1 1,1 1-1,0-1 1,-1 0 0,1 0-1,-1 0 1,1 0 0,-1 0-1,0-1 1,0 0 0,1 1-1,4-5 1,-6 4 48,0 0 1,0-1-1,-1 1 0,1-1 0,0 1 1,-1-1-1,1 1 0,-1-1 0,0 0 0,0 0 1,0 1-1,0-1 0,-1 0 0,1 0 1,-1 0-1,0 0 0,0-6 0,2-24 549,-1 24 551,-4 28-708,-13 133 154,9-116-307,-1 9 169,1 1 0,-1 49 0,38-106-743,-17 4-88,-1-1 0,1 0 1,-1-1-1,-1 0 0,1 0 1,-2-1-1,1-1 0,-2 0 1,10-12-1,-13 13 193,0 1-1,0-1 1,-1 0-1,0 0 1,-1-1-1,0 0 1,-1 1-1,0-1 1,-1 0-1,0-1 1,0 1-1,-1-13 1,-1 0 388,1 12 396,-1 0 0,0 0 1,-1 0-1,0 0 0,-6-19 1,5 22 918,4 28-844,-2 309 2229,27-339-4041,-17 6 733,0-1 0,-1-1 1,1 1-1,-2-2 0,1 1 1,10-13-1,2-4-849,19-29 0,-31 39 1308,0-1 0,0 0 0,10-28 1,-16 36 266,-1 0 1,0 1-1,0-1 0,0 0 1,-1 0-1,0 0 1,-1 0-1,0 0 1,0 0-1,0-1 0,-3-12 1,3 19-211,0 1 0,0 0 0,0-1-1,-1 1 1,1-1 0,0 1 0,0 0 0,0-1 0,-1 1 0,1 0 0,0-1 0,0 1-1,-1 0 1,1 0 0,0-1 0,-1 1 0,1 0 0,0 0 0,-1-1 0,1 1 0,0 0 0,-1 0-1,1 0 1,0 0 0,-1-1 0,1 1 0,-1 0 0,1 0 0,0 0 0,-1 0 0,1 0-1,-1 0 1,1 0 0,0 0 0,-1 0 0,1 0 0,-1 0 0,1 1 0,0-1 0,-1 0-1,1 0 1,-1 0 0,1 0 0,0 1 0,-1-1 0,1 0 0,-1 1-19,0-1 0,0 1 0,0 0 1,1-1-1,-1 1 0,0 0 0,1-1 0,-1 1 1,0 0-1,1 0 0,-1 0 0,1-1 0,-1 1 1,1 0-1,0 0 0,-1 0 0,1 0 0,0 0 1,-1 0-1,1 1 0,-2 323 2099,31-336-2828,-17 4 406,-1 0 0,-1-1 0,1 0-1,-1 0 1,-1-1 0,1 0 0,-2-1 0,1 0-1,-1 0 1,-1-1 0,0 0 0,0 0 0,-1-1-1,-1 0 1,0 0 0,0 0 0,-2-1 0,1 1 0,-1-1-1,-1 0 1,0 0 0,-1 0 0,-1-18 0,0-65 4069,0 137-3085,-5 74 11,1 44 492,5-156-1114,-1 0 0,0 0 0,0 0 0,0 0 0,0 0 0,0-1 0,-1 1-1,1 0 1,-1 0 0,0 0 0,0-1 0,-2 5 0,2-9-32,1 0-1,-1 0 1,0-1 0,1 1-1,-1 0 1,1-1 0,-1 1-1,1 0 1,0-1 0,0 1-1,0 0 1,1-3 0,-1 2 3,1-22-57,1 1 1,1 0-1,1 0 0,9-30 1,37-90-971,-49 141 964,1-2 9,0 1-1,0 0 0,0 0 0,1 0 1,-1 0-1,1 1 0,0-1 0,0 1 1,0-1-1,1 1 0,-1 0 0,6-4 1,-8 7 3,1-1 0,-1 0 0,0 1 0,1-1 0,-1 1 0,1-1 0,-1 1 1,1-1-1,-1 1 0,1 0 0,-1 0 0,1 0 0,-1 0 0,1 0 0,-1 0 0,1 0 0,-1 1 0,1-1 1,-1 1-1,1-1 0,-1 1 0,1-1 0,-1 1 0,0 0 0,1-1 0,-1 1 0,0 0 0,0 0 1,0 0-1,0 0 0,1 0 0,-1 0 0,0 0 0,-1 1 0,1-1 0,0 0 0,0 1 0,-1-1 1,1 0-1,0 3 0,0-3-95,-1 0-1,1 0 1,-1 0 0,1 0 0,-1 0 0,1 0 0,0 0 0,-1 0 0,1-1 0,0 1-1,0 0 1,-1 0 0,1-1 0,0 1 0,0-1 0,1 1 0,-2-1-98,1 0 0,-1 0 1,1-1-1,-1 1 0,1 0 0,-1-1 1,0 1-1,1 0 0,-1-1 1,0 1-1,1-1 0,-1 1 0,0-1 1,0 1-1,1 0 0,-1-1 0,0 1 1,0-1-1,0 1 0,0-1 1,0 1-1,0-1 0,0 1 0,0-1 1,0 0-1,0 1 0,0-1 1,0 1-1,0-1 0,0 1 0,0-1 1,0 0-1</inkml:trace>
</inkml:ink>
</file>

<file path=ppt/ink/ink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4:12.14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12 2192,'0'0'1031,"16"-11"6891,-12 11-7735,-1 0 0,0 0 0,0 0 0,1 1 0,-1-1 0,0 1 0,0 0 0,1 0 0,-1 0 0,0 0 0,0 1 1,0-1-1,0 1 0,-1 0 0,1 0 0,0 0 0,-1 0 0,1 0 0,-1 0 0,0 1 0,0-1 0,0 1 0,0 0 0,0-1 0,2 7 0,-1-3-39,-1 1 0,0 0 1,0 0-1,-1 0 0,0 0 0,0 0 0,-1 1 1,1-1-1,-2 0 0,-1 12 0,-2 22 1656,2 44 1,4-84-1643,1-1 1,0 1 0,-1-1 0,1 0-1,0 0 1,0 0 0,-1 0 0,1-1-1,0 1 1,-1-1 0,5-1-1,6-3-166,0 0 0,-1-2-1,1 0 1,-1 0-1,-1-1 1,1 0-1,-1-1 1,-1-1 0,0 1-1,12-15 1,-5 9-894,-15 14 669,0 0 0,0-1 1,0 0-1,0 1 1,0-1-1,-1 0 0,1 0 1,0 0-1,0-2 0,5-30-3496,-6 23 99,-11 16-4917</inkml:trace>
</inkml:ink>
</file>

<file path=ppt/ink/ink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5:02.50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74 278 860,'0'5'4457,"7"19"-3003,2 4-828,-8 21 1143,-1-49-1756,-1 1 1,1-1 0,0 0 0,0 0 0,0 0-1,0 1 1,0-1 0,1 0 0,-1 0 0,0 0-1,0 0 1,0 1 0,0-1 0,0 0 0,0 0-1,0 0 1,0 0 0,0 0 0,0 1 0,0-1-1,0 0 1,1 0 0,-1 0 0,0 0 0,0 0 0,0 0-1,0 1 1,0-1 0,1 0 0,-1 0 0,0 0-1,0 0 1,0 0 0,0 0 0,1 0 0,-1 0-1,0 0 1,0 0 0,0 0 0,0 0 0,1 0-1,-1 0 1,0 0 0,0 0 0,0 0 0,0 0-1,1 0 1,-1 0 0,0 0 0,0 0 0,0 0 0,0 0-1,1 0 1,-1-1 0,0 1 0,0 0 0,0 0-1,0 0 1,0 0 0,0 0 0,1 0 0,-1 0-1,0-1 1,0 1 0,0 0 0,0 0 0,0 0-1,9-10 517,-8 6-457,0 0 0,-1 0 0,1 0 0,-1 0 0,0 0 0,0 0 0,0 0 0,0-1 0,-1 1 0,1 0 0,-1 0 0,0 0 0,-1 1 0,-2-8 0,-3-3 69,0 0-1,-15-20 0,-1 0-48,23 32-72,-1 0-1,-1 1 1,1-1 0,0 0 0,0 1-1,-1-1 1,1 1 0,0 0 0,-1-1-1,0 1 1,1 0 0,-1 0 0,0 0 0,1 0-1,-4-1 1,4 2-2,1 0 1,-1 0-1,1 0 0,-1 0 0,1 0 1,-1 0-1,1 0 0,-1 0 0,1 0 1,-1 0-1,1 0 0,0 0 0,-1 0 1,1 1-1,-1-1 0,1 0 0,-1 0 1,1 0-1,0 1 0,-1-1 0,1 0 1,-1 1-1,1-1 0,-1 1 0,-3 18 435,4 362 1599,0-376-2038,-1 3 41,1 0 0,1 0 0,0 0 0,0 0 0,3 13 0,-3-20-47,-1 0-1,0 0 1,1 0-1,0 1 1,-1-1-1,1 0 1,0 0-1,-1 0 1,1 0-1,0 0 1,0-1-1,0 1 1,0 0-1,0 0 1,0 0-1,0-1 1,0 1 0,0-1-1,0 1 1,0-1-1,1 1 1,-1-1-1,0 0 1,0 1-1,0-1 1,1 0-1,-1 0 1,0 0-1,0 0 1,1 0-1,-1 0 1,0 0-1,0 0 1,1-1-1,-1 1 1,0 0-1,0-1 1,0 1-1,0-1 1,1 1-1,-1-1 1,0 0-1,0 1 1,1-2-1,12-7-14,0-1 0,-1-1-1,0 0 1,0-1 0,-1 0-1,-1-1 1,16-21 0,4-4-255,45-46-537,42-49-668,-103 113 1361,-1 0-1,-1 0 1,0-2-1,-2 1 0,10-26 1,-18 36 133,0 0 0,-1 0 0,0 0 1,-1-1-1,0 1 0,-1 0 0,-1-21 0,0 30-1,0-1-1,0 1 0,-1 0 1,1-1-1,0 1 1,-1 0-1,0 0 0,1 0 1,-1 0-1,0 0 1,0 0-1,0 1 0,0-1 1,0 1-1,-1-1 1,1 1-1,0 0 0,-1 0 1,1 0-1,-1 0 1,-4-1-1,2 0 67,0 1-1,-1-1 0,1 1 1,0 0-1,-1 1 1,0-1-1,1 1 1,-1 0-1,-7 1 1,12 0-78,0-1 1,0 1 0,0-1 0,0 1-1,0-1 1,0 1 0,0 0-1,1 0 1,-1-1 0,0 1 0,0 0-1,1 0 1,-1 0 0,1 0 0,-1 0-1,1 0 1,-1 0 0,1 0-1,-1 0 1,1 0 0,0 0 0,0 0-1,-1 0 1,1 0 0,0 2 0,0 33 254,1-24-186,-1 60 292,-10 311 1376,9-376-1722,0 3 16,0 0 1,1-1-1,0 1 1,0-1-1,1 1 1,2 11 0,33-23 251,-33 1-292,0 0-1,0 0 1,0 0-1,0 0 1,0 0-1,0-1 0,0 1 1,-1-1-1,1 0 1,0 0-1,-1 0 1,0 0-1,1-1 1,-1 1-1,0-1 1,0 1-1,0-1 0,-1 0 1,1 1-1,-1-1 1,3-5-1,-2-3-19,1 1-1,-1-1 1,-1 0-1,0 0 1,-1-12-1,2-12-50,1 9 3,-2 0-1,-1-1 1,-1 1-1,-5-35 1,5 60 59,1-1-1,-1 1 1,0-1 0,0 1 0,1-1 0,-1 1 0,0 0 0,0 0 0,0-1 0,-1 1 0,1 0 0,0 0 0,0 0-1,-1 0 1,1 0 0,-1 0 0,1 1 0,0-1 0,-1 0 0,1 1 0,-1-1 0,0 1 0,1 0 0,-1-1 0,-2 1-1,-1-1 2,1 1-1,-1 0 0,0 0 1,1 0-1,-1 0 0,1 1 0,-1-1 1,-5 3-1,9-3 5,0 1 1,0 0-1,0 0 0,0 0 1,0 0-1,0 0 0,1 0 1,-1 0-1,0 0 0,0 0 0,1 0 1,-1 1-1,1-1 0,-1 0 1,1 0-1,-1 1 0,1-1 1,0 0-1,-1 1 0,1-1 1,0 0-1,0 1 0,0-1 1,0 0-1,0 1 0,1-1 1,-1 0-1,0 1 0,1 0 0,10 38 107,-8-34-92,1 0 0,0-1-1,0 1 1,0-1 0,1 0 0,-1-1-1,1 1 1,0-1 0,0 0 0,1 0-1,0 0 1,-1-1 0,1 0 0,0 0-1,0 0 1,1-1 0,6 2 0,4 1 18,0-2 0,0 0 1,0-1-1,0 0 0,26-2 0,-31-1-21,8 1-1,1-1-1,-1-1 0,1-1 1,34-9-1,-51 11-9,0-1-1,1 1 0,-1-1 1,0 0-1,0 0 1,0-1-1,0 1 0,0-1 1,-1 0-1,1 0 1,-1 0-1,0-1 0,1 1 1,-2-1-1,1 1 1,0-1-1,-1 0 1,0 0-1,0 0 0,0-1 1,0 1-1,0 0 1,-1-1-1,0 1 0,0-1 1,0 1-1,-1-7 1,2-20 19,-4-46 0,2 75-21,0 0 1,0 0-1,-1 0 0,1 0 1,-1 0-1,1 0 1,-1 1-1,0-1 1,0 0-1,0 1 0,0-1 1,0 0-1,0 1 1,0-1-1,-1 1 0,1 0 1,0-1-1,-1 1 1,1 0-1,-1 0 1,0 0-1,1 0 0,-1 0 1,0 0-1,0 0 1,1 1-1,-1-1 1,0 1-1,0-1 0,0 1 1,0-1-1,0 1 1,-2 0-1,2 0 1,-1 0-1,1 0 1,-1 1 0,1-1 0,0 0-1,-1 1 1,1 0 0,0-1-1,-1 1 1,1 0 0,0 0-1,0 0 1,0 1 0,0-1-1,0 0 1,0 1 0,0 0 0,0-1-1,0 1 1,1 0 0,-1 0-1,1 0 1,-1 0 0,1 0-1,0 0 1,-1 3 0,-3 12 74,1 1 0,2 0 1,-1 0-1,2 1 1,0-1-1,4 35 0,-1 0 74,-3-4-33,0-17-7,4 42 0,-3-72-104,0 0 0,1 0 0,0 0 0,-1 0 0,1 0-1,0-1 1,0 1 0,0 0 0,0-1 0,0 1 0,0 0 0,1-1 0,-1 1 0,0-1-1,1 0 1,-1 0 0,1 1 0,0-1 0,-1 0 0,1 0 0,0 0 0,0-1 0,-1 1-1,1 0 1,0-1 0,0 1 0,0-1 0,0 1 0,0-1 0,0 0 0,0 0 0,0 0-1,0 0 1,0 0 0,3-1 0,1 0 7,0 0 1,0 0-1,0 0 0,-1-1 1,1 1-1,0-1 0,-1-1 1,1 1-1,-1-1 1,0 0-1,6-4 0,3-8 1,-1 0 0,-1-1 0,-1 0-1,0-1 1,-1-1 0,-1 1 0,14-38-1,19-35-7,-38 84-13,6-14-22,2 1 0,0 0 0,1 1 0,30-33 0,-43 51 26,0 0-1,1-1 1,-1 1 0,0 0-1,1-1 1,-1 1 0,1 0-1,-1 0 1,0-1-1,1 1 1,-1 0 0,1 0-1,-1 0 1,1-1 0,-1 1-1,1 0 1,-1 0 0,1 0-1,-1 0 1,1 0-1,-1 0 1,1 0 0,-1 0-1,1 0 1,-1 1 0,1-1-1,-1 0 1,1 0-1,-1 0 1,0 0 0,1 1-1,-1-1 1,1 0 0,-1 0-1,1 1 1,-1-1 0,0 0-1,1 1 1,-1-1-1,0 1 1,1-1 0,-1 0-1,0 1 1,0-1 0,1 1-1,-1-1 1,0 1-1,0-1 1,0 0 0,0 1-1,1-1 1,-1 1 0,0-1-1,0 1 1,0-1 0,0 2-1,5 32-6,-5-30 7,6 253 91,-8-154-83,2-100-3,-2 31-3,2-34 5,0 1-1,0 0 1,0-1 0,0 1-1,-1-1 1,1 1-1,0-1 1,0 1 0,0-1-1,0 1 1,-1 0-1,1-1 1,0 1 0,0-1-1,-1 1 1,1-1 0,-1 0-1,1 1 1,0-1-1,-1 1 1,1-1 0,-1 0-1,1 1 1,-1-1-1,1 0 1,-1 1 0,1-1-1,-1 0 1,1 0 0,-1 0-1,1 1 1,-1-1-1,1 0 1,-1 0 0,0 0-1,1 0 1,-1 0-1,1 0 1,-1 0 0,1 0-1,-1 0 1,0 0 0,1-1-1,-1 1 1,1 0-1,-1 0 1,1 0 0,-1-1-1,-1 0 3,1 0-1,0-1 1,0 1 0,0 0-1,0 0 1,0-1 0,1 1-1,-1-1 1,0 1-1,1-1 1,-1 1 0,1-1-1,-1 1 1,1-1 0,-1-3-1,-2-29 25,2 27-25,1 5-5,-4-42-38,2-70-1,3 101 17,0 0 1,1 0-1,0 1 0,1-1 0,1 0 0,0 1 1,1 0-1,0 0 0,13-23 0,1 2-31,-14 24 37,0 0 0,0 1 0,1-1-1,0 1 1,0 0 0,1 0 0,7-7 0,-12 14 11,-1 0 0,0 0 0,0 0 0,1 0 0,-1 1 0,1-1 0,-1 0 0,1 1 0,-1-1-1,1 1 1,-1 0 0,1-1 0,2 1 0,-3 0 3,-1 0-1,1 0 1,0 0-1,-1 1 1,1-1-1,0 0 1,-1 0-1,1 1 1,-1-1-1,1 0 1,0 1-1,-1-1 1,1 1-1,-1-1 0,1 1 1,-1-1-1,1 1 1,-1-1-1,0 1 1,1-1-1,0 2 1,1 3-5,-1 0 0,1 0 0,-1 1 0,0-1-1,0 0 1,0 8 0,0-1 10,4 35 0,2 13 27,14 61 0,-12-57-10,-8-48 19,1 0-1,5 22 1,-6-92 246,1 20-272,-2 9-21,1 0 1,5-33-1,-4 49 1,0 0 1,1 0-1,-1 0 0,2 0 1,0 1-1,0-1 1,0 1-1,1 0 0,8-11 1,9-8-42,1 0 0,1 2 0,1 0 0,50-36 0,-74 61 44,-1 0 1,1 0-1,-1 0 1,1 0-1,-1 0 1,0 0-1,1 0 1,-1 0 0,1 0-1,-1 0 1,1 0-1,-1 1 1,0-1-1,1 0 1,-1 0-1,1 1 1,-1-1-1,0 0 1,1 1-1,-1-1 1,0 0-1,1 1 1,-1-1-1,0 0 1,0 1-1,1-1 1,-1 0-1,0 1 1,0-1 0,0 1-1,0-1 1,1 1-1,-1 0 1,9 21-12,-6-16 6,8 24 29,14 59 0,-20-70 3,-3-11-10,-4-8 18,-7-19 63,-12-32 42,18 43-139,-3-7-27,0 0-1,-15-25 0,19 38 27,1-1 0,-1 1 0,0-1-1,0 1 1,0-1 0,0 1-1,0 0 1,-1 0 0,1 0 0,-1 0-1,1 0 1,-1 1 0,0-1-1,1 1 1,-1 0 0,0-1 0,0 1-1,0 1 1,0-1 0,-6-1-1,8 3 2,0-1-1,0 0 0,0 1 1,0-1-1,0 0 0,1 1 0,-1-1 1,0 1-1,0 0 0,1-1 1,-1 1-1,0-1 0,1 1 0,-1 0 1,0 0-1,1-1 0,-1 1 0,1 0 1,-1 0-1,1 0 0,0 0 1,-1-1-1,1 1 0,0 0 0,0 0 1,-1 0-1,1 0 0,0 0 0,0 1 1,-2 31-12,2-31 14,-1 135 134,2 142 348,-1-275-465,1 0 0,-1 0 0,0 0 1,1 0-1,0 0 0,0 0 0,1 0 0,-1-1 1,3 6-1,-4-8-7,1 0 0,0 0 1,0-1-1,-1 1 0,1 0 0,0 0 0,0 0 1,0-1-1,0 1 0,0 0 0,0-1 0,0 1 1,0-1-1,1 1 0,-1-1 0,0 0 0,0 1 1,0-1-1,0 0 0,1 0 0,-1 0 0,0 0 1,0 0-1,0 0 0,0 0 0,1 0 0,-1-1 1,0 1-1,0 0 0,0-1 0,0 1 1,0-1-1,2 0 0,17-9-154,-1 0 0,-1-1 1,0-1-1,0-1 0,-1 0 0,23-25 0,-36 34-244,0 0 0,0-1 0,0 0-1,-1 1 1,0-1 0,0-1 0,3-6-1,-4 8-27,-1 0-1,1 0 0,1 0 0,-1 0 0,1 1 1,-1-1-1,1 1 0,0-1 0,0 1 0,1 0 0,-1 0 1,0 0-1,5-2 0,26-14-3230,0-1-1</inkml:trace>
</inkml:ink>
</file>

<file path=ppt/ink/ink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5:04.95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225 278 2728,'4'37'1795,"-1"-16"225,-2-18-127,-1-9 866,0-15-2730,0 1-1,-2-1 1,0 1-1,-2 0 1,0 0-1,-9-28 0,10 42-5,1-1-1,-1 1 0,-1 0 0,1 0 0,-1 0 0,0 0 0,0 1 0,0 0 0,-1-1 0,0 2 0,0-1 0,0 0 0,-1 1 0,1 0 0,-1 1 0,0-1 0,0 1 0,-1 0 0,1 0 0,-1 1 0,1 0 0,-13-2 0,17 3-7,1 1 0,-1 0 0,0-1 0,0 1 0,0 0 0,0 0 0,0 0 0,0 0 0,1 0 0,-1 1 0,0-1 0,0 0 0,0 1 0,1-1 0,-1 1 0,0 0 0,0 0 0,1 0 0,-1 0 0,1 0 0,-1 0 0,1 0 0,-1 0 0,1 1 0,0-1-1,-1 0 1,1 1 0,-1 1 0,-1 3 17,0 0-1,1 1 1,0-1-1,0 1 1,1-1-1,-2 14 1,-4 34 558,1 106 1,4-88-46,0-50-275,2 0 0,0 0 0,1 0 0,5 22-1,-6-43-257,0-1-1,1 0 1,-1 1-1,0-1 1,1 1-1,-1-1 0,1 0 1,-1 0-1,1 1 1,-1-1-1,1 0 0,-1 0 1,1 0-1,-1 1 1,1-1-1,-1 0 1,1 0-1,-1 0 0,1 0 1,-1 0-1,1 0 1,-1 0-1,1 0 1,-1 0-1,1 0 0,-1 0 1,1-1-1,0 1 1,-1 0-1,0 0 1,1 0-1,-1-1 0,1 1 1,-1 0-1,1-1 1,0 1-1,23-13 77,-20 11-55,6-5-20,1 1 0,-1-2-1,-1 1 1,1-2 0,-2 1-1,1-1 1,11-16 0,-3 2-137,-2-1 0,15-30 0,-25 40 74,-1 1-1,0-1 1,-1-1-1,-1 1 0,0 0 1,-1-1-1,-1 1 0,-2-22 1,3-3 811,-8 95-89,3 1 1,3 70-1,2-58 1893,23-80-1862,-14 3-703,0 0-1,-1-1 1,0 0 0,0 0 0,14-22-1,19-19-355,-41 49 343,0 0 1,0 0-1,0 0 1,0 0-1,0 0 1,0 0-1,0 0 1,0 0-1,0 0 1,0 1-1,0-1 1,1 0-1,-1 1 1,0-1-1,0 1 1,1-1-1,-1 1 0,0 0 1,1 0-1,-1 0 1,1-1-1,-1 1 1,0 0-1,1 1 1,1-1-1,-2 1 11,0 0-1,0 0 0,1 0 0,-1 0 0,0 0 1,0 0-1,0 0 0,0 1 0,0-1 0,-1 0 1,1 1-1,0-1 0,0 1 0,-1-1 1,1 1-1,-1-1 0,1 4 0,1 5 47,-1 0-1,1 0 1,-2 1-1,0-1 1,-1 15-1,4 29 565,-1-54-599,-1 0 1,0 0 0,1 0-1,-1-1 1,0 1-1,0 0 1,1-1 0,-1 1-1,0-1 1,0 0-1,0 1 1,0-1 0,2-1-1,60-36-147,35-24-448,-88 54 434,0 0 0,-1 0 0,0-1 0,-1 0 0,1 0 0,12-21 0,-18 23 49,0 1 0,0 0 0,-1-1 0,0 0 0,0 0 0,-1 0 0,1 1 0,-1-12 0,-2-62-497,-1 36 443,2 40 147,1-1 2,-1-1-1,0 1 0,-1 0 1,1 0-1,-1-1 1,0 1-1,-3-8 1,3 11 10,0 0 0,-1 0 1,1 0-1,-1 0 0,1 1 1,-1-1-1,0 1 1,0-1-1,0 1 0,0-1 1,0 1-1,0 0 0,0 0 1,0 0-1,0 0 0,-1 1 1,1-1-1,0 0 0,-5 1 1,-7-4 15,8 2-9,-1 0 1,0 1-1,0 0 0,0 0 0,0 0 1,1 1-1,-14 1 0,19-1-8,0 1 0,0-1 0,0 1 0,0 0-1,0-1 1,0 1 0,0 0 0,1 0 0,-1 0-1,0 0 1,0 0 0,1 0 0,-1 0 0,0 0-1,1 0 1,-1 0 0,1 0 0,0 1 0,-1-1-1,1 0 1,0 0 0,-1 0 0,1 2 0,-1 32 13,1-29-10,0-5-4,0 11 18,0-1-1,0 1 1,1-1-1,1 1 1,4 14-1,-6-24-11,1 0-1,0 1 1,0-1-1,0 0 1,0 0-1,0 0 1,1 0-1,-1 0 0,0-1 1,1 1-1,0 0 1,-1 0-1,1-1 1,0 1-1,0-1 1,0 0-1,0 0 0,0 0 1,0 1-1,0-2 1,0 1-1,0 0 1,0 0-1,1-1 0,-1 1 1,0-1-1,1 0 1,-1 0-1,0 1 1,0-2-1,1 1 1,3-1-1,-3 1-2,1 0 0,-1-1 0,0 1 1,0-1-1,1 0 0,-1 0 0,0 0 0,0 0 0,0-1 0,0 1 0,0-1 1,-1 0-1,1 0 0,0 0 0,-1 0 0,1 0 0,1-3 0,-1 0 1,0 0-1,0 0 0,-1 0 0,1 0 1,-1-1-1,-1 1 0,1-1 0,-1 0 0,1-6 1,2-10 14,0 0 43,-1-1-1,1-24 1,-6 575 3748,2-527-3796,0-1-1,0 1 1,0-1 0,0 1 0,1-1 0,-1 0 0,0 1 0,0-1 0,0 1-1,1-1 1,-1 0 0,0 1 0,0-1 0,1 0 0,-1 1 0,0-1-1,1 0 1,-1 1 0,1-1 0,-1 0 0,0 0 0,1 1 0,-1-1 0,1 0-1,-1 0 1,1 0 0,-1 0 0,0 1 0,1-1 0,-1 0 0,1 0-1,-1 0 1,1 0 0,-1 0 0,1 0 0,-1 0 0,1 0 0,-1-1 0,1 1-1,-1 0 1,0 0 0,1 0 0,-1 0 0,1-1 0,-1 1 0,0 0-1,1 0 1,-1-1 0,1 1 0,-1-1 0,30-15 27,-26 13-58,100-61-5737,-70 36 1330,-5-2 1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06:17:33.894"/>
    </inkml:context>
    <inkml:brush xml:id="br0">
      <inkml:brushProperty name="width" value="0.1" units="cm"/>
      <inkml:brushProperty name="height" value="0.1" units="cm"/>
      <inkml:brushProperty name="color" value="#849398"/>
      <inkml:brushProperty name="ignorePressure" value="1"/>
    </inkml:brush>
  </inkml:definitions>
  <inkml:trace contextRef="#ctx0" brushRef="#br0">0 1,'0'0</inkml:trace>
</inkml:ink>
</file>

<file path=ppt/ink/ink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5:47.52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201 232 1568,'2'-2'5038,"1"15"-2998,3 23-358,-6 18 1013,0-53-2243,-5-36 154,0 23-582,0 1 0,-1-1 0,0 1 0,-1 1-1,-1 0 1,-10-12 0,-12-19-10,-18-28 40,47 69-57,1-1 0,0 1 1,0 0-1,0 0 0,0 0 1,0-1-1,0 1 0,-1 0 0,1 0 1,0 0-1,0-1 0,0 1 0,-1 0 1,1 0-1,0 0 0,0 0 0,0 0 1,-1 0-1,1-1 0,0 1 0,0 0 1,-1 0-1,1 0 0,0 0 0,0 0 1,-1 0-1,1 0 0,0 0 0,0 0 1,-1 0-1,1 0 0,0 0 0,0 0 1,-1 0-1,1 1 0,0-1 0,0 0 1,-1 0-1,1 0 0,0 0 0,0 0 1,0 0-1,-1 1 0,-10 12-23,-3 16 30,4 6 16,2 0 0,1 0 0,-1 37 0,2 108 130,6-179-146,1-1 0,-1 0 0,0 1 0,0-1 0,0 0 0,0 0 0,1 1 0,-1-1 0,0 0 0,0 1 0,1-1 0,-1 0-1,0 0 1,0 1 0,1-1 0,-1 0 0,0 0 0,1 0 0,-1 0 0,0 1 0,1-1 0,-1 0 0,0 0 0,1 0 0,-1 0 0,0 0 0,1 0-1,-1 0 1,1 0 0,-1 0 0,0 0 0,1 0 0,-1 0 0,0 0 0,1 0 0,-1 0 0,0-1 0,1 1 0,-1 0 0,0 0 0,1 0 0,-1 0 0,0-1-1,0 1 1,1 0 0,-1 0 0,0-1 0,0 1 0,1-1 0,18-10 37,16-14 28,-14 12-71,-2-1-1,23-22 1,-37 32-20,0-1 0,-1-1 0,1 1 0,-1-1 0,0 0 0,-1 0 0,0 0 0,0 0 0,0 0 0,0-1 0,-1 1 0,2-11 0,12-34-159,-13 44 238,0-1 0,0 0 0,-1 0 0,0 0 0,0 0 0,0-13 0,-3 21-38,0 0 0,0 0 0,0 0 0,0 1 0,0-1 0,-1 0 0,1 1 0,0-1 0,0 1 0,0-1-1,0 1 1,0-1 0,0 1 0,0-1 0,-1 3 0,0 0-17,0 0-1,0 0 1,0 0 0,0 1-1,1-1 1,0 1 0,0-1-1,0 1 1,0 0 0,0-1-1,0 8 1,2 47 29,0-23 11,-8 32 203,-2 1 0,-31 112 0,10-50 62,1 4 71,28-133-370,1 0 0,0 0 0,-1 0 1,1 0-1,-1 0 0,1 0 0,-1 0 0,1 0 1,-1 0-1,0 0 0,0 0 0,1-1 1,-1 1-1,0 0 0,0 0 0,0-1 0,0 1 1,0-1-1,0 1 0,0-1 0,0 1 0,0-1 1,0 1-1,0-1 0,0 0 0,0 0 0,0 0 1,0 1-1,0-1 0,0 0 0,0 0 0,-1 0 1,1-1-1,0 1 0,0 0 0,-1-1 1,0 1-1,0-1 0,1 1 1,-1-1-1,1 1 0,-1-1 1,1 0-1,-1 0 0,1 0 1,0 0-1,-1 0 0,1 0 1,0 0-1,0 0 1,0 0-1,0-1 0,0 1 1,0 0-1,0-1 0,0 1 1,0-1-1,1 1 0,-1-1 1,0 1-1,0-4 1,-1-14-26,1 0 0,1 0 0,0 0 0,2-1 0,0 1 0,1 0 0,1 0 0,0 1 0,2-1 0,0 1 0,1 0 0,1 0 0,1 1 0,0 0 0,1 1 0,1 0 0,0 0 0,1 2 0,1-1 0,25-21 1,4 1-131,-17 16-21,-1-1 1,36-40-1,-54 52 132,1 0-1,-1-1 0,-1 0 1,0 0-1,0 0 1,-1-1-1,0 1 1,0-1-1,-1 0 0,0 0 1,-1 0-1,1-14 1,-1-21 62,-2 45-16,-1 25-122,-4-1 125,-1 1 1,-1-1 0,-13 31 0,10-29 104,1 1 1,-8 39-1,15-56-2,0 1 0,1 0-1,0 0 1,1 0-1,2 15 1,-2-26-104,1 1 0,-1-1 1,1 1-1,-1 0 0,1-1 0,-1 1 1,1-1-1,-1 1 0,1-1 0,0 0 1,-1 1-1,1-1 0,0 0 1,0 1-1,-1-1 0,1 0 0,0 0 1,-1 1-1,1-1 0,0 0 0,0 0 1,-1 0-1,1 0 0,0 0 0,0 0 1,0 0-1,-1 0 0,1-1 0,0 1 1,-1 0-1,2-1 0,24-5 115,-19 2-122,0 0 0,1 0 0,-1-1-1,-1 0 1,1 0 0,-1-1 0,0 1-1,0-1 1,-1-1 0,1 1 0,-1-1-1,-1 0 1,0 0 0,0 0 0,0-1-1,0 0 1,-1 1 0,-1-1 0,4-15-1,-2 0-3,-1-1-1,0 1 0,-2 0 0,-1-1 0,-5-44 0,4 65 3,1 0 0,-1 0-1,0 0 1,0 0 0,0 1-1,0-1 1,0 0 0,0 1-1,-1-1 1,0 1 0,1-1 0,-1 1-1,0 0 1,0 0 0,0 0-1,0 0 1,0 0 0,-1 0-1,1 1 1,0-1 0,-1 1 0,0-1-1,1 1 1,-1 0 0,0 0-1,1 0 1,-1 0 0,-4 0-1,4 1 0,-1-1-1,1 1 1,-1 0-1,0 0 1,1 0-1,-1 0 1,0 1-1,1-1 1,-1 1-1,1 0 1,-1 0-1,1 1 1,-1-1-1,1 1 1,0-1-1,0 1 1,0 0-1,0 0 1,0 0-1,0 1 1,0-1-1,-3 5 1,3-3-3,1 0-1,0 1 1,0-1-1,0 0 1,0 1 0,1-1-1,-1 1 1,1-1-1,0 1 1,1 0 0,-1 5-1,1 59 4,2-35-1,-3 7 9,0-21 13,0 0-1,2 0 0,5 38 1,-5-57-17,0 1 0,-1-1-1,1 0 1,0 0 0,0 1 0,0-1 0,0 0 0,0 0 0,0 0-1,0 0 1,1 0 0,-1 0 0,0 0 0,1 0 0,-1-1-1,0 1 1,1 0 0,-1-1 0,1 1 0,-1-1 0,1 0 0,-1 1-1,1-1 1,-1 0 0,1 0 0,-1 0 0,1 0 0,-1 0 0,1 0-1,2-1 1,5 0 15,-1 0 0,0-1 0,0 0-1,11-3 1,-3-2-4,-1-1-1,0 0 0,0-1 1,-1-1-1,0 0 0,0-1 1,14-15-1,4-7 37,41-56 0,-63 76-49,-1-1 1,0-1-1,-2 0 0,1 0 1,-2 0-1,0-1 0,-1 0 1,0 0-1,-2 0 0,1-1 1,-2 1-1,-1-1 0,0-24 1,-1 41-5,0 0 1,1 0 0,-1 0-1,0 0 1,0 0 0,0 0 0,0-1-1,0 1 1,0 0 0,0 0 0,0 0-1,0 0 1,0 0 0,0 0-1,0 0 1,0-1 0,0 1 0,1 0-1,-1 0 1,0 0 0,0 0-1,0 0 1,0 0 0,0-1 0,0 1-1,-1 0 1,1 0 0,0 0-1,0 0 1,0 0 0,0 0 0,0-1-1,0 1 1,0 0 0,0 0-1,0 0 1,0 0 0,0 0 0,0 0-1,0 0 1,0 0 0,-1-1-1,1 1 1,0 0 0,0 0 0,0 0-1,0 0 1,0 0 0,0 0-1,0 0 1,-1 0 0,1 0 0,0 0-1,0 0 1,0 0 0,0 0-1,0 0 1,0 0 0,-1 0 0,1 0-1,0 0 1,0 0 0,0 0-1,0 0 1,-1 0 0,-5 11 24,-4 21 10,5 103 213,4-86-32,-1-1 0,-12 60 0,14-106-210,-9 42 200,1 0 1,-3 71 0,11-108 129,0-9-116,0-17-27,1-31-105,16-347-413,-16 384 244,0 0 0,1 0 0,6-22 0,-6 29 52,0 1 0,1-1-1,-1 1 1,1 0 0,0 0-1,1 0 1,-1 0-1,1 1 1,0-1 0,6-5-1,4-3-33,35-27 8,-46 38 50,0 0 0,0 0 0,0 1 0,0-1 0,0 1 0,0 0 0,0 0-1,0 0 1,1 0 0,-1 1 0,0-1 0,1 1 0,-1 0 0,0 0 0,7 0-1,-10 1 5,1-1 0,0 1 0,-1-1 0,1 1 0,-1-1 0,1 1 0,-1-1 0,1 1 0,-1 0 0,1-1 0,-1 1 0,1 0 0,-1-1 0,0 1 0,0 0 0,1 0 0,-1-1 0,0 1 0,0 0 0,0 0 0,0-1 0,0 3 0,2 22-7,-2-19 5,2 243 512,-4-128 349,2-120-811,17-6-34,-1 0 0,1-1-1,-1-1 1,-1-1 0,1 0 0,-1-1 0,26-20 0,-35 24-49,1 0 0,-1-1 0,0 0 1,-1 0-1,1 0 0,-1-1 0,-1 0 0,1 0 1,-1 0-1,0 0 0,-1-1 0,1 1 1,-2-1-1,1 0 0,-1 0 0,0 0 1,-1 0-1,1-11 0,-2-86-207,-17 122 231,13-10 20,0 1 0,1 0 1,0 0-1,0 0 0,1 0 0,0 1 0,-1 8 0,-3 66 197,4-41-34,0 86 703,3-72-358,-1-55-475,18-6 75,-8-2-120,0-1 0,0 0-1,0 0 1,-1-1 0,-1 0 0,1-1-1,-1 0 1,-1 0 0,0-1 0,0 0-1,-1 0 1,-1 0 0,6-17 0,-9 20 3,0 1 0,-1-1 0,0 0 0,-1 0 1,1 0-1,-2 0 0,1 0 0,-1 0 1,0 1-1,-1-1 0,-3-12 0,0 5 13,-1 0 1,0 1-1,-1 0 0,-16-25 1,22 37-14,1 1-1,-1-1 1,0 1 0,0-1 0,0 1 0,0 0 0,-1 0 0,1-1 0,0 1 0,0 0 0,-1 0-1,1 0 1,-1 0 0,1 0 0,-1 1 0,1-1 0,-1 0 0,1 1 0,-1-1 0,0 1 0,1-1-1,-1 1 1,0 0 0,1 0 0,-1 0 0,0 0 0,0 0 0,1 0 0,-1 0 0,0 1 0,1-1-1,-1 1 1,0-1 0,1 1 0,-1-1 0,1 1 0,-3 1 0,1 0-3,0 1 1,0-1-1,0 1 0,0 0 1,1 0-1,-1 0 1,1 0-1,0 0 0,0 1 1,0-1-1,0 1 1,0-1-1,1 1 1,0 0-1,-2 4 0,-1 20 19,1-1-1,0 1 0,3 0 0,0-1 1,1 1-1,9 44 0,-10-69-7,1-1 0,-1 1 0,1-1 0,0 1 0,-1-1 0,1 1 0,0-1 0,0 1 0,1-1 0,-1 0-1,1 0 1,-1 0 0,1 0 0,-1 0 0,1 0 0,0 0 0,0 0 0,0-1 0,0 1 0,0-1 0,0 1 0,1-1-1,-1 0 1,0 0 0,1 0 0,3 1 0,-2-2 0,0 1 0,0-1 0,0-1 0,0 1 0,0-1 0,0 1 0,0-1 0,-1 0 0,1 0 0,0-1 0,0 1 0,-1-1 0,1 0 0,-1 0-1,0 0 1,1 0 0,4-5 0,16-15-71,-1-1 0,39-53 0,-6 9-179,44-50-302,-99 116 540,-1 0-1,1 0 0,-1 0 1,1 1-1,0-1 0,-1 0 0,1 1 1,0-1-1,0 0 0,0 1 1,0-1-1,-1 1 0,1-1 1,0 1-1,0 0 0,0-1 1,0 1-1,0 0 0,0 0 1,0 0-1,0-1 0,2 1 0,-2 1 5,-1-1-1,1 1 0,0-1 0,-1 1 0,1 0 0,-1-1 0,1 1 0,-1 0 0,1-1 1,-1 1-1,1 0 0,-1 0 0,0-1 0,1 1 0,-1 0 0,0 0 0,0 0 0,1-1 0,-1 1 1,0 1-1,0 49 49,0-51-46,-30 250 1154,20-177-456,37-89-485,51-48 1,-51 41-880,36-26 1,-2 14-4363,3 4-5048,-43 23 6686</inkml:trace>
</inkml:ink>
</file>

<file path=ppt/ink/ink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5:48.92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265 322 3588,'0'20'-16,"0"11"11122,0-57-9607,0-17-1357,1 17-103,-1-1 1,-6-44 0,5 63-40,-1 0 1,0 0-1,-1 0 1,0 0-1,0 1 1,0-1-1,-1 1 1,0 0-1,-1 0 1,1 0-1,-1 0 1,-12-10-1,4 4 19,-1 1-1,-23-15 1,33 24-12,0 1 0,1-1 0,-1 1 0,0 0 0,0 1 0,0-1 0,0 1 0,-1 0 0,1 0 0,0 0 0,-1 0 0,1 1 0,0-1 0,-1 1 0,1 1 0,-8 0 1,10 0-3,-1 0 1,1 1 0,-1-1 0,1 1 0,0 0 0,0-1-1,0 1 1,0 0 0,0 0 0,0 1 0,0-1 0,1 0-1,-1 1 1,1-1 0,-1 1 0,1-1 0,0 1-1,-1 4 1,-12 51 94,6 29 590,5 126 0,3-135 502,0-78-1177,0 1 0,0-1-1,0 0 1,0 1-1,0-1 1,0 0 0,0 1-1,0-1 1,1 0-1,-1 1 1,0-1 0,0 0-1,0 1 1,0-1-1,0 0 1,1 0 0,-1 1-1,0-1 1,0 0-1,1 0 1,-1 1-1,0-1 1,0 0 0,1 0-1,-1 0 1,0 1-1,0-1 1,1 0 0,-1 0-1,0 0 1,1 0-1,-1 0 1,0 0 0,1 0-1,-1 1 1,1-1-1,16-4 182,15-12-121,-9-3-169,-1-1 0,0 0 0,-2-2 1,0-1-1,-2 0 0,0-1 1,-2-1-1,18-36 0,-30 50 75,0-1 0,-2 1-1,1-1 1,-1 1 0,-1-1 0,0 0 0,-1 1-1,0-1 1,-2-12 0,1-14 85,1 38-75,0 21-25,-14 323 977,15-283 424,2-61-1283,0 1-1,0-1 1,0 1-1,0-1 1,0 0-1,0 0 1,0 0 0,0-1-1,0 1 1,3-2-1,10-2-10,-1-1-1,0-1 1,0 0-1,-1-1 1,26-17-1,-15 7-1484,-2-1 0,28-25 0,-49 40 560,1 0 1,0 0 0,-1 0-1,0 0 1,0-1 0,0 1 0,0-1-1,0 1 1,-1-1 0,1 1-1,-1-1 1,1-7 0,-4-5-2926</inkml:trace>
</inkml:ink>
</file>

<file path=ppt/ink/ink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6:00.50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41 221 1320,'-15'16'5620,"-11"9"-4137,50-49-55,-19 20-1421,0 0 0,0-1 1,-1 1-1,1-1 1,-1 0-1,0 0 1,-1-1-1,1 1 1,-1-1-1,0 0 1,3-7-1,-3 10-5,-1 0-1,1 1 0,0-1 1,0 0-1,1 1 0,-1 0 1,0 0-1,1 0 0,5-2 1,2-2-10,-1-1 8,-8 5 4,0 0 0,0 0-1,0 1 1,0-1 0,1 1-1,-1-1 1,1 1 0,-1 0-1,5-1 1,-7 28 357,1 22-6,0-14 22,-4 46 1,1-69-314,0-1 1,0 1-1,-1 0 1,0-1-1,-1 1 1,0-1-1,0 0 1,-8 12-1,0 0 25,8-15-37,0 1 0,0-1 0,-1 0 0,1-1 0,-7 8-1,13-18 160,0-1-212,1 0-1,0 1 1,1-1-1,-1 0 1,6-4-1,-2 3-32,-1 1 47,0 0 0,-1 0 1,1 1-1,13-7 0,-18 11 3,0 0-1,0-1 1,0 1-1,0-1 1,0 1-1,0 0 1,0 0-1,0 0 1,0 0-1,0-1 1,0 1-1,0 0 1,0 1-1,0-1 1,0 0-1,0 0 1,0 0-1,0 1 1,0-1-1,0 0 1,0 1-1,0-1 1,0 1-1,0-1 1,0 1-1,-1-1 1,1 1-1,0 0 1,0 0-1,-1-1 1,1 1-1,0 0 0,-1 0 1,1 0-1,-1-1 1,1 1-1,-1 0 1,1 0-1,-1 0 1,0 0-1,1 0 1,-1 0-1,0 1 1,7 24 165,-2 0 0,0 0 0,-2 0 0,-1 0 0,-1 0 0,-1 1 0,-2-1 0,0 0 0,-2 0 0,-13 49 0,13-59-143,-1-1 0,-1 1 0,0-1 0,-1 0 0,0-1 0,-2 0 0,1 0 0,-13 13 0,20-25-20,-1 0-1,1-1 0,-1 1 0,0-1 0,0 1 0,1-1 0,-1 0 0,0 0 0,0 0 0,0 0 1,-1 0-1,1 0 0,0-1 0,0 1 0,0-1 0,0 1 0,-1-1 0,1 0 0,0 0 1,-1 0-1,1 0 0,0 0 0,0 0 0,0-1 0,-1 1 0,1-1 0,0 0 0,0 1 0,0-1 1,0 0-1,0 0 0,0-1 0,0 1 0,0 0 0,0-1 0,1 1 0,-1-1 0,0 1 0,1-1 1,-1 0-1,1 1 0,0-1 0,0 0 0,-1 0 0,1 0 0,0 0 0,1 0 0,-1-1 1,0 1-1,1 0 0,-1-4 0,-1-5-6,2 0-1,-1-1 1,2 1 0,-1 0-1,2 0 1,-1-1 0,1 1 0,1 0-1,0 0 1,1 1 0,0-1 0,0 1-1,1 0 1,8-12 0,9-11-18,2 1 1,47-50-1,-23 29 15,-38 41-7,21-23-100,-2-2 1,29-46-1,-50 69 78,-1 0-1,-1 0 1,0 0 0,0-1-1,-1 0 1,-1 0 0,-1 0 0,0-1-1,-1 1 1,0-23 0,0 27 44,-1 4-62,-6 13-9,1 0 41,2 0 0,-1 0 0,1 1 0,-1-1 0,2 0 0,-1 1 0,1 0 0,-1 11 0,2 60 0,1-41 35,-1 169 607,3-206-617,1 0 0,-1 0 1,0-1-1,0 1 1,0-1-1,1 0 1,-1 0-1,3-2 1,1 0-12,0 0 1,0 0 0,-1-1 0,1 0-1,-1-1 1,0 1 0,0-1 0,0-1 0,-1 1-1,0-1 1,0 0 0,0 0 0,-1 0-1,1 0 1,-2-1 0,1 0 0,-1 0 0,0 0-1,0 0 1,2-10 0,0-11 4,-1 1 0,-1-1 0,-1 0-1,-3-35 1,1 26-1,0 36-8,0-1-1,-1 1 1,1-1 0,0 1-1,-1-1 1,1 1 0,0-1-1,-1 1 1,0-1 0,1 1-1,-1 0 1,0-1 0,0 1-1,0 0 1,0-1 0,0 1-1,0 0 1,0 0 0,0 0-1,0 0 1,-1 0 0,1 0-1,0 0 1,-1 1 0,1-1-1,-1 0 1,1 1 0,0-1-1,-1 1 1,1 0 0,-4-1-1,0 0 3,0 0-1,-1 1 0,1 0 1,0 0-1,-1 0 0,1 1 0,0-1 1,-11 4-1,14-3-7,0 0 1,0 1-1,0-1 1,0 1-1,0-1 1,0 1-1,0 0 1,1 0-1,-1-1 1,0 1-1,1 0 1,0 1-1,-1-1 1,1 0-1,0 0 1,0 0-1,1 1 1,-1-1-1,0 1 1,1-1-1,-1 0 1,1 4-1,-3 12-1,1-1-1,1 19 1,1-22 6,1 210 68,-1-219-67,0 0 0,0 0 0,1 1-1,0-1 1,0 0 0,0-1 0,1 1-1,0 0 1,0 0 0,4 7 0,-5-10-1,1-1 0,-1 1 1,0-1-1,1 0 0,-1 1 1,1-1-1,0 0 0,-1 0 1,1 0-1,0 0 0,0 0 1,-1-1-1,1 1 0,0 0 1,0-1-1,0 1 0,0-1 1,0 0-1,0 0 0,0 0 1,0 0-1,0 0 0,0 0 1,0 0-1,0 0 0,0-1 1,0 1-1,-1-1 0,1 0 1,2 0-1,11-6 10,0 1 0,0-2 0,-1 0 1,0 0-1,-1-2 0,14-11 0,69-72-45,-84 81 19,-2-1-1,14-19 1,-21 27 25,0 1 1,0-1-1,-1 0 0,0-1 1,0 1-1,0 0 0,-1 0 0,1-1 1,-1 1-1,0-10 0,-17 56 201,12-29-142,1 0-1,1 1 0,0-1 1,0 0-1,1 1 0,1 0 1,2 23-1,-1-32-34,-1-1 1,1 1-1,0-1 1,0 1-1,1 0 0,-1-1 1,1 0-1,-1 1 1,1-1-1,0 0 0,0 0 1,1 0-1,2 3 0,-2-4-6,-1 0-1,0-1 0,1 1 1,-1-1-1,1 0 0,-1 0 1,1 0-1,0 0 0,0 0 0,-1 0 1,1-1-1,0 1 0,0-1 1,0 0-1,-1 0 0,1 0 1,0 0-1,0-1 0,5 0 0,0-2-12,1 0-1,-1 0 1,0 0-1,0-1 1,-1 0-1,1-1 1,-1 0-1,0 0 1,0 0-1,0-1 1,-1 0-1,0 0 1,8-11-1,3-5-121,0-2 0,23-44-1,-32 55 60,0-1-1,-1 0 0,0 0 0,-1-1 1,-1 0-1,-1 0 0,0-1 0,0 1 1,-2-1-1,1-20 0,-2 30 37,-1-20 16,0 25-6,0 1 0,0-1 1,-1 1-1,1-1 1,0 1-1,0 0 1,0-1-1,0 1 1,0-1-1,-1 1 0,1 0 1,0-1-1,0 1 1,-1 0-1,1-1 1,0 1-1,-1 0 1,1-1-1,0 1 0,-1 0 1,1 0-1,0-1 1,-1 1-1,1 0 1,0 0-1,-1 0 1,1 0-1,-1-1 0,1 1 1,-1 0-1,1 0 1,0 0-1,-1 0 1,1 0-1,-1 0 0,1 0 1,-1 0-1,1 0 1,0 0-1,-1 1 1,1-1-1,-1 0 1,1 0-1,0 0 0,-1 0 1,1 1-1,-1-1 1,1 0-1,0 0 1,-1 1-1,1-1 1,-1 1-1,1 0 5,-1 1 1,0-1-1,1 1 1,0 0-1,-1-1 0,1 1 1,0 0-1,0-1 1,0 1-1,0 0 0,0-1 1,0 1-1,0-1 0,1 1 1,-1 0-1,1 1 1,1 10 37,-2 306 1604,-1-319-1635,1 1 0,0 0 1,0 0-1,0 0 0,1 0 0,-1-1 1,0 1-1,0 0 0,0 0 0,0 0 1,1 0-1,-1-1 0,0 1 0,1 0 1,-1 0-1,1-1 0,-1 1 0,1 0 1,-1-1-1,1 1 0,0-1 0,-1 1 1,1 0-1,-1-1 0,1 0 0,0 1 1,0-1-1,-1 1 0,2-1 0,0 1 4,1-1-1,-1 1 1,0-1-1,1 0 1,-1 0-1,0 0 1,0-1-1,1 1 0,-1 0 1,4-2-1,4-1 15,0-1 0,0 0 0,16-11-1,4-7-87,-1-1 0,-2-1 0,0-2 0,-2-1 0,27-36 0,-44 53-6,-1-1 0,0 0 1,0 0-1,9-25 1,-13 30 53,-1 0 0,0 0 0,-1 0-1,0 0 1,0-1 0,0 1 0,0 0 0,-1-1 0,0 1 0,-1-1 0,-2-11 0,3 16 11,-1 1 0,0-1 0,0 1 0,0-1 0,0 1 0,0-1 0,-1 1 0,1-1 0,0 1 0,0 0 0,-1 0 0,1 0 0,-1 0 0,0 0 0,1 0 0,-1 0 0,1 0 0,-1 1 0,0-1 0,0 0 0,1 1 0,-1 0 0,0-1 0,0 1 0,-2 0 0,2 2-2,1 0 0,0 0 0,0 0 0,1 0 0,-1 0 0,0 1 0,1-1 0,-1 0 0,1 0 0,0 1 0,-1-1 0,1 0 0,1 3 0,-1-4 3,-9 362 1818,9-362-1797,0-1-1,0 1 0,0-1 0,0 1 0,0-1 0,0 1 1,0 0-1,0-1 0,0 1 0,0-1 0,0 1 0,0-1 1,0 1-1,1-1 0,-1 1 0,0-1 0,0 0 1,1 1-1,-1-1 0,0 1 0,0-1 0,1 0 0,-1 1 1,1-1-1,-1 1 0,0-1 0,1 0 0,-1 0 0,1 1 1,-1-1-1,1 0 0,-1 0 0,1 1 0,-1-1 1,2 0-1,19-7 193,19-21-189,-17 8-136,-1 0 1,-1-1-1,-1-2 1,33-46-1,-50 63 75,0 0 1,-1 0-1,0 0 0,0 0 1,0 0-1,0-1 0,-1 1 1,0 0-1,-1-1 0,1 1 1,-1-1-1,-1 1 0,1-1 1,-1 1-1,0-1 0,-4-11 1,3 10 15,-2-1 1,1 1-1,-1 0 1,-1 0-1,1 0 1,-1 0-1,-1 1 1,1 0-1,-1 0 1,-1 1-1,-11-11 1,14 14 10,0 0 0,0 1 0,-1-1 0,1 1 0,-1 0 0,0 0 0,1 0 0,-1 1 1,0 0-1,0 0 0,0 0 0,0 0 0,0 1 0,0 0 0,0 0 0,-10 1 0,11 0 2,0 0 1,0 0-1,1 0 0,-1 0 1,1 1-1,-1-1 0,1 1 0,-1 0 1,1 0-1,0 0 0,0 0 1,0 0-1,0 1 0,0 0 1,1-1-1,-1 1 0,1 0 0,0 0 1,-1 1-1,2-1 0,-1 0 1,-2 7-1,-2 7 4,2 1-1,0 0 1,1 0 0,-2 36 0,7 76 145,-1-108-77,-1-18-44,0 0 0,0 0 0,1 0 0,-1 0 0,1 0 0,0 0 1,0 0-1,0 0 0,0 0 0,1 0 0,0-1 0,0 1 0,0-1 1,4 7-1,-3-8-1,0 0-1,0 0 1,0 0 0,0 0 0,0-1 0,1 1 0,-1-1-1,0 0 1,1 0 0,-1 0 0,1-1 0,-1 1 0,1-1-1,-1 0 1,1 0 0,-1 0 0,5-1 0,3 1-9,0-2 0,0 1-1,0-2 1,0 1 0,-1-2 0,0 1 0,1-1 0,-1-1 0,-1 0 0,1 0 0,-1-1 0,11-8 0,6-8-100,0-2 0,33-39 1,-10 10-80,-40 44 131,0-1 1,-1 0-1,-1 0 1,9-14 0,-14 21 27,0-1 1,-1 1-1,1-1 1,-1 0-1,1 1 1,-1-1-1,0 0 1,-1 0 0,1 0-1,0 0 1,-1 0-1,0 0 1,0 0-1,-1 0 1,1 0 0,-1 0-1,-1-5 1,-18-47 22,9 92 4,6 212 699,6-151-324,-1-120-489,1 0-1,1 0 1,1 0-1,1 0 1,1 0-1,2 1 0,0 0 1,1 0-1,1 1 1,1 0-1,17-27 1,0 9-372,49-50 0,-76 88 469,1 0 0,0 0 0,-1 0 0,1 0 0,-1 1 0,1-1 0,0 0 0,0 0 0,-1 1 0,1-1-1,0 0 1,0 1 0,0-1 0,0 1 0,0-1 0,-1 1 0,1 0 0,0-1 0,0 1 0,0 0 0,0 0 0,0-1 0,0 1 0,1 0-1,-1 0 1,0 0 0,0 0 0,0 0 0,0 1 0,0-1 0,0 0 0,0 0 0,0 1 0,0-1 0,0 0 0,-1 1 0,1-1 0,0 1-1,0 0 1,0-1 0,0 1 0,0 0 0,-1-1 0,1 1 0,0 0 0,-1 0 0,1-1 0,0 1 0,-1 0 0,1 0 0,-1 0 0,0 0-1,1 0 1,-1 0 0,0 0 0,1 1 0,3 9 57,-1 0-1,0 0 0,3 21 1,-5-25-33,10 71 766,1 137 0,-24-226-612,9-1-231,1-1 1,0 1-1,0-1 0,2 0 0,-1 1 1,2-1-1,2-20 0,-1 8-131,1 8 53,0 0 0,0 1 1,2-1-1,0 1 0,1 0 1,1 1-1,0 0 0,1 0 1,0 0-1,1 1 0,1 0 1,1 1-1,0 0 0,0 0 1,23-18-1,-33 31 130,-1-1 1,0 1-1,0 0 1,1 0-1,-1 0 1,0-1-1,0 1 1,0 0 0,1 0-1,-1 0 1,0 0-1,1 0 1,-1-1-1,0 1 1,0 0-1,1 0 1,-1 0-1,0 0 1,1 0-1,-1 0 1,0 0-1,1 0 1,-1 0-1,0 0 1,0 0-1,1 0 1,-1 0-1,0 0 1,1 0 0,-1 1-1,0-1 1,0 0-1,1 0 1,5 12 59,-2 26 119,-3-25-97,4 40 775,-5 99-1,-2-65 7,2-38-113,28-62-521,81-57-676,-95 60 277,0-2 0,0 0 1,-1 0-1,-1-2 0,13-15 1,-22 23 86,0-1 0,0 1 1,-1 0-1,1-1 0,-1 0 1,-1 1-1,1-1 1,-1 0-1,0 0 0,-1-8 1,-3-60-16,3 61 340,-8 41-58,1 0 0,2 1 1,-4 49-1,8 88 1257,1-93-582,4-72-801,-1 0 0,1 0 1,-1-1-1,1 1 0,-1-1 0,7-2 0,1-2-62,0 0-1,0-1 1,0 0 0,-1 0-1,0-1 1,0-1-1,-1 0 1,0 0 0,0-1-1,9-12 1,-12 15-58,-1-2 0,0 1 1,0-1-1,0 1 0,-1-1 0,0-1 1,-1 1-1,0 0 0,0-1 0,-1 0 1,0 0-1,0 1 0,-1-1 0,0-15 1,-2 4-38,1 10 57,0 0-1,-1-1 0,0 1 1,-1 0-1,-6-18 0,7 25 39,-1 0-1,1 0 0,-1 0 1,0 0-1,0 0 0,-1 0 0,1 1 1,0-1-1,-1 1 0,0-1 1,1 1-1,-1 0 0,0 0 1,0 0-1,0 1 0,-1-1 1,1 1-1,0-1 0,-1 1 1,1 0-1,-5 0 0,1-1-1,0 1 0,0 1 0,-1-1 0,1 1-1,0 0 1,0 1 0,-1 0 0,1 0 0,0 0 0,0 1 0,-11 4 0,15-5-131,0 1 0,1-1 0,-1 1 0,1-1 0,-1 1 0,1 0 0,0 0 0,0 0 0,0 0 0,0 0 0,0 0 0,-3 5 0,4-4-188,0-1 0,0 0 0,0 0 0,1 1 0,-1-1 0,1 0 0,-1 1 0,1-1 0,0 1 0,0-1 0,0 0 0,0 1 0,1-1 0,-1 1 0,0-1 0,1 0-1,1 5 1,5 25-7651,1-21 3987</inkml:trace>
</inkml:ink>
</file>

<file path=ppt/ink/ink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6:01.83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0 126 2984,'9'3'8722,"-9"81"-4647,0 44-2278,0-76-689,-1-49-977,1 1 0,0 0-1,1 0 1,-1 0-1,1 0 1,0-1-1,0 1 1,1 4 0,-1-7-107,-1-1 1,1 1 0,-1-1 0,1 1 0,-1-1 0,1 1 0,0-1 0,-1 1 0,1-1-1,0 1 1,-1-1 0,1 0 0,0 1 0,0-1 0,-1 0 0,1 0 0,0 1 0,0-1-1,-1 0 1,1 0 0,0 0 0,0 0 0,0 0 0,-1 0 0,1 0 0,0 0 0,0-1-1,0 1 1,-1 0 0,1 0 0,0-1 0,0 1 0,-1 0 0,1-1 0,0 1 0,-1-1-1,1 1 1,0-1 0,-1 1 0,2-2 0,27-18-172,-1-1 0,-1-1 0,48-52 0,-75 76 134,1-1 1,0 0 0,-1 1-1,1-1 1,-1 0-1,0 1 1,1-1-1,-1 1 1,0-1 0,0 0-1,0 1 1,0-1-1,0 1 1,0-1-1,0 1 1,-1-1-1,1 3 1,-3 39 357,1 74 1694,4-117-1972,0 0-1,0 0 1,0-1 0,0 1-1,0 0 1,0-1 0,0 0-1,0 1 1,3-3 0,8-4-162,0-1 0,-1-1 0,0 0 0,-1 0 0,1-2 0,-2 1 0,0-1 0,0-1 0,-1 1 0,0-2 0,-1 1 0,-1-1 0,0-1 0,6-16 0,-9 19 24,-1 1 0,0-2 0,-1 1 0,0 0-1,0 0 1,-2-1 0,1 1 0,-1-1 0,-1 1 0,0 0 0,-1-1-1,0 1 1,-1 0 0,0 0 0,0 0 0,-1 0 0,-1 1-1,0 0 1,-8-13 0,8 15 78,1 1-11,0 0 0,-1 0 0,0 0 0,0 1 0,-8-8 0,12 13 3,1 0 0,-1 1 0,0-1 0,0 0 0,0 0-1,0 1 1,0-1 0,-1 1 0,1-1 0,0 1 0,0 0-1,0-1 1,0 1 0,0 0 0,-1 0 0,1 0 0,0 0 0,0 0-1,0 0 1,-1 0 0,1 0 0,0 0 0,0 0 0,0 1-1,0-1 1,-1 0 0,1 1 0,0-1 0,0 1 0,0 0 0,0-1-1,0 1 1,0 0 0,0-1 0,0 1 0,0 0 0,1 0-1,-1 0 1,0 0 0,1 0 0,-1 0 0,0 0 0,1 0 0,-1 0-1,0 2 1,-1 2 0,0 0-1,0 0 1,0 0 0,0 0-1,1 0 1,0 0 0,0 0-1,1 1 1,-1-1 0,1 7-1,7 56 33,-6-55-19,-1-12-13,0 1 1,0-1 0,0 1 0,1-1 0,-1 1 0,0-1-1,1 0 1,-1 1 0,1-1 0,-1 1 0,1-1 0,0 0-1,0 0 1,-1 1 0,1-1 0,0 0 0,0 0-1,0 0 1,0 0 0,1 0 0,-1 0 0,0 0 0,0 0-1,0 0 1,1-1 0,-1 1 0,0-1 0,1 1 0,-1-1-1,1 1 1,-1-1 0,1 1 0,-1-1 0,1 0 0,-1 0-1,0 0 1,1 0 0,-1 0 0,1 0 0,-1-1 0,1 1-1,-1 0 1,1-1 0,-1 1 0,1-1 0,-1 1 0,0-1-1,2-1 1,4-1-17,-1 0 0,0 0 0,0-1 0,0 0-1,0 0 1,-1 0 0,0-1 0,1 0 0,4-6 0,-4 3 29,0-1 0,0 0 0,0 0 0,-1 0 0,-1-1 0,1 0 0,-1 0 0,-1 0 0,0 0 0,-1 0 0,0-1 0,1-10 0,-3 20 101,0 16 306,-4 308 2143,4-246-141,0-77-2377,0 1 0,1-1 0,-1 0 0,1 0 1,-1 1-1,1-1 0,-1 0 0,0 1 0,1-1 1,-1 0-1,1 0 0,-1 0 0,1 0 0,-1 0 1,1 1-1,-1-1 0,1 0 0,-1 0 0,1 0 1,-1 0-1,1 0 0,-1 0 0,1-1 0,-1 1 1,1 0-1,-1 0 0,1 0 0,-1 0 0,1-1 1,-1 1-1,1 0 0,0-1 0,18-6 159,-2-1-977,0 0 0,-1-1 0,20-15 0,-19 10-2131,-1-1 0,0 0-1,0-2 1,19-26 0,-7 2-1972</inkml:trace>
</inkml:ink>
</file>

<file path=ppt/ink/ink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6:02.91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97 8 1060,'0'0'93,"0"0"1,0 0-1,0 0 0,0-1 0,1 1 1,-1 0-1,0 0 0,0 0 1,0-1-1,0 1 0,0 0 0,0 0 1,0 0-1,0-1 0,0 1 1,0 0-1,0 0 0,0 0 0,0-1 1,0 1-1,-1 0 0,1 0 1,0 0-1,0-1 0,0 1 0,0 0 1,0 0-1,0 0 0,0 0 0,0-1 1,-1 1-1,1 0 0,0 0 1,0 0-1,0 0 0,0 0 0,-1 0 1,1-1-1,0 1 0,0 0 1,0 0-1,0 0 0,-1 0 0,1 0 1,0 0-1,0 0 0,0 0 0,-1 0 1,1 0-1,0 0 0,-1 0 1,-9 11 1960,-8 20-789,13-8-792,1-1-1,1 1 1,1-1 0,1 1-1,3 39 1,-1 4 234,-26 265 1424,-1 31 212,26-362-2358,0 0 1,0 0-1,0 1 1,0-1-1,0 0 0,0 0 1,0 0-1,0 0 1,0 0-1,0 0 1,0 0-1,0 0 0,0 1 1,0-1-1,0 0 1,0 0-1,0 0 1,0 0-1,0 0 0,0 0 1,0 0-1,0 0 1,0 1-1,0-1 0,0 0 1,0 0-1,0 0 1,0 0-1,0 0 1,0 0-1,0 0 0,1 0 1,-1 0-1,0 0 1,0 0-1,0 0 1,0 0-1,0 0 0,0 0 1,0 0-1,0 1 1,1-1-1,-1 0 1,0 0-1,0 0 0,0 0 1,0 0-1,0 0 1,0 0-1,0 0 0,0-1 1,1 1-1,-1 0 1,0 0-1,0 0 1,0 0-1,0 0 0,0 0 1,0 0-1,0 0 1,8-7-1163,5-9-1383,-9 11 1509,-1 0 1,0-1-1,-1 1 0,1-1 0,2-8 1,3-16-2103</inkml:trace>
</inkml:ink>
</file>

<file path=ppt/ink/ink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6:06.53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0 338 2400,'1'-14'164,"1"0"-1,0 0 0,0 1 1,2-1-1,0 1 0,0 0 1,10-20-1,-4 14 20,0 0 1,1 1-1,0 0 0,18-20 1,-25 35 4,-1-1 1,0 1 0,1 0-1,0 0 1,0 0-1,0 0 1,0 1-1,1 0 1,-1-1 0,0 2-1,1-1 1,0 0-1,-1 1 1,1 0 0,0 0-1,0 0 1,0 1-1,-1 0 1,1 0 0,0 0-1,7 1 1,-11 0-148,0-1 1,0 1-1,0-1 1,0 1 0,0 0-1,0 0 1,-1-1-1,1 1 1,0 0-1,0 0 1,-1 0-1,1 0 1,0 0-1,-1 0 1,1 0-1,-1 0 1,1 0 0,-1 0-1,0 0 1,1 0-1,-1 1 1,0-1-1,0 1 1,3 33 508,-2-28-408,0 232 3892,-2-123-622,27-132-2947,-5-1-769,-1-1 1,-1-1-1,0 0 1,-1-1-1,14-23 0,-20 25-133,0 1-1,-2-1 0,0-1 0,-1 0 0,-1-1 1,-1 1-1,4-22 0,-9 33 529,0 0 0,-1 0 0,-1 0 0,1 0 0,-1 0 0,0 0 1,-1 0-1,-2-10 0,3 17-71,0 1 1,0-1 0,-1 1-1,1-1 1,0 1-1,0-1 1,-1 1 0,1-1-1,0 1 1,-1-1 0,1 1-1,0 0 1,-1-1 0,1 1-1,-1 0 1,1-1-1,-1 1 1,1 0 0,-1 0-1,1-1 1,-1 1 0,1 0-1,-1 0 1,1 0 0,-1 0-1,1 0 1,-1-1-1,1 1 1,-1 0 0,1 0-1,-1 0 1,1 1 0,-1-1-1,1 0 1,-1 0 0,0 0-1,1 0 1,-1 0 0,1 1-1,0-1 1,-1 0-1,1 0 1,-1 1 0,0 0-1,-1 0 22,1 0 0,-1 0-1,1 0 1,-1 0-1,1 0 1,0 0-1,-1 1 1,1-1 0,0 1-1,0-1 1,0 1-1,0-1 1,-1 3-1,0 9 132,0 1-1,0-1 1,1 1 0,1-1-1,0 1 1,3 20-1,0 3 235,2 189 2175,-5-226-2573,0 0 0,0 0-1,0 0 1,0 1 0,0-1-1,0 0 1,0 0-1,0 0 1,0 0 0,0 1-1,1-1 1,-1 0-1,0 0 1,0 0 0,0 0-1,0 0 1,0 0 0,1 1-1,-1-1 1,0 0-1,0 0 1,0 0 0,0 0-1,1 0 1,-1 0-1,0 0 1,0 0 0,0 0-1,1 0 1,-1 0 0,0 0-1,0 0 1,0 0-1,0 0 1,1 0 0,-1 0-1,0 0 1,0 0-1,0 0 1,1 0 0,-1 0-1,0 0 1,0-1-1,15-4 110,12-11-84,-18 9-77,0-1 0,-1 0 1,0 0-1,-1-1 1,1 0-1,-2 0 1,1-1-1,-1 0 1,-1 0-1,0 0 1,0-1-1,-1 0 1,-1 0-1,1 0 1,-2 0-1,0 0 0,0-1 1,-1 1-1,0-1 1,-1 1-1,0-1 1,-1 1-1,-3-15 1,3 21 41,0 1 1,-1-1 0,0 1-1,0 0 1,0 0 0,0 0-1,-1 0 1,1 0-1,-1 0 1,0 0 0,0 1-1,-1 0 1,1 0 0,-1-1-1,1 2 1,-1-1 0,0 0-1,0 1 1,0 0-1,-1 0 1,1 0 0,0 0-1,-1 1 1,1 0 0,-1 0-1,0 0 1,1 0 0,-1 1-1,1 0 1,-1 0-1,0 0 1,-6 1 0,8 0 0,1 0 0,-1 0 0,1 0 0,0 0 0,-1 1 0,1-1 1,0 1-1,0-1 0,0 1 0,0 0 0,0-1 0,1 1 0,-1 0 0,0 0 1,1 1-1,0-1 0,-1 0 0,1 0 0,0 1 0,0-1 0,0 1 0,0-1 0,1 1 1,-1-1-1,0 4 0,-1 8 8,0 0 0,1 0 0,0 17 0,1-28-6,1 14 32,0 1 0,0-1 0,2 1 1,0-1-1,1 0 0,1 0 0,0-1 0,1 1 0,1-1 0,16 28 0,-22-43-28,0 0 0,0-1 0,-1 1-1,1 0 1,0-1 0,0 1 0,0-1-1,0 1 1,0-1 0,-1 1-1,1-1 1,0 1 0,0-1 0,0 0-1,0 0 1,1 1 0,-1-1 0,0 0-1,0 0 1,0 0 0,0 0-1,0 0 1,0 0 0,0-1 0,0 1-1,0 0 1,0 0 0,0-1 0,0 1-1,0-1 1,0 1 0,0-1-1,0 1 1,-1-1 0,3-1 0,31-26 69,-33 26-66,85-93 84,-58 66-102,139-152-223,-155 162 168,-8 15-69,-4 19 82,0-12 56,-3 42 116,-2-1 0,-1 1 0,-16 52 0,-4 26 587,22-105-436,4-18-265,0 0 1,0 0-1,0 0 0,0 0 1,0 0-1,0 0 0,0 0 1,0 0-1,0 0 0,0 0 1,0-1-1,0 1 0,0 0 1,0 0-1,0 0 0,0 0 1,0 0-1,0 0 0,-1 0 1,1 0-1,0 0 0,0 0 1,0 0-1,0 0 0,0 0 1,0 0-1,0 0 0,0 0 0,0 0 1,0 0-1,0 0 0,0 0 1,0 0-1,0 0 0,0 0 1,0 0-1,0 0 0,-1 0 1,1 0-1,0 0 0,0 0 1,0 0-1,0 0 0,0 0 1,0 0-1,0 0 0,-2-30 536,2 9-595,-5-132-1078,5 129 922,0 15 119,1 1 0,-1 0 0,2 0 0,-1 0 1,1 0-1,0 0 0,0 1 0,1-1 1,0 1-1,0-1 0,1 1 0,9-13 1,-4 9 52,0 0 1,2 1-1,-1 0 1,1 0-1,1 1 1,15-9-1,-26 18 35,0-1 0,0 1 0,-1 0-1,1 0 1,0 0 0,0 0-1,0 1 1,-1-1 0,1 0 0,0 0-1,0 0 1,-1 1 0,1-1-1,0 0 1,0 1 0,-1-1 0,1 0-1,0 1 1,-1-1 0,1 1-1,-1-1 1,1 1 0,-1 0 0,1-1-1,-1 1 1,1-1 0,-1 1-1,1 0 1,-1-1 0,0 1 0,1 0-1,-1 0 1,0-1 0,1 1-1,-1 0 1,0 1 0,13 33 44,-13-33-39,7 28 232,-1 0 1,4 60 0,-7 40 1354,-3-121-1292,1-26-336,0 1 0,2-1 0,0 0 0,1 1 0,0-1 1,8-17-1,1 3-445,1 1 0,21-33 0,-27 50 243,0 0-1,1 1 0,0 0 1,1 0-1,0 1 0,13-10 1,-17 16 195,0 1 0,0 0 0,1 0 0,0 1 0,0-1 0,0 1 0,0 1 0,0 0 0,0 0 0,1 0 0,-1 1 0,1 0 0,15 0 0,-22 1 46,-1 0 0,1 0 0,0 0 0,0 0 0,0 1 0,0-1 0,0 0-1,-1 1 1,1-1 0,0 1 0,0-1 0,0 1 0,-1-1 0,1 1 0,0-1 0,-1 1 0,1 0 0,-1-1 0,1 1 0,0 0 0,-1-1 0,1 1 0,-1 0-1,0 0 1,1 0 0,-1-1 0,0 1 0,1 0 0,-1 0 0,0 0 0,0 0 0,0 2 0,1 38 70,-2-19 1,4 2 25,-1 6 261,2 0 1,8 31-1,-13-108 274,-1 36-632,-1 0 1,0 0-1,0 1 0,-1 0 0,-1-1 1,0 1-1,-11-16 0,0 4-1,-37-40-1,53 61 0,-1 1 0,0-1 0,1 0 0,-1 0 0,0 0-1,1 0 1,-1 1 0,0-1 0,0 0 0,0 1-1,0-1 1,0 0 0,0 1 0,0-1 0,0 1 0,0 0-1,0-1 1,0 1 0,0 0 0,0 0 0,0-1-1,0 1 1,0 0 0,0 0 0,-1 0 0,1 0 0,0 1-1,0-1 1,0 0 0,0 0 0,0 1 0,0-1-1,0 0 1,0 1 0,0-1 0,0 1 0,0 0 0,0-1-1,0 1 1,0 0 0,1-1 0,-1 1 0,0 0-1,0 0 1,0 1 0,-2 2 1,1 0 0,0 0 0,0 0-1,0 0 1,1 0 0,-1 1 0,1-1 0,0 0 0,-1 8-1,0 244 1029,4-128 293,-2-114-1129,1 20 550,-1-33-724,0-1 0,1 0 0,-1 1 0,1-1-1,-1 0 1,1 0 0,-1 0 0,1 0 0,-1 0 0,1 1-1,-1-1 1,1 0 0,-1 0 0,1 0 0,-1 0-1,1 0 1,-1-1 0,1 1 0,-1 0 0,1 0 0,-1 0-1,1 0 1,-1 0 0,1-1 0,-1 1 0,1 0-1,0-1 1,16-7 46,-15 8-33,30-15-279,-1-1-1,-1-1 1,-1-2-1,0-1 0,-2-1 1,0-1-1,-1-2 1,30-35-1,-51 51 86,0 1 0,0-1 0,-1 1 0,0-1 0,-1 0 0,0-1-1,0 1 1,0 0 0,1-18 0,-1-1-116,-2-51-1,-1 43 508,0 34-195,0-1-1,0 1 1,0-1 0,0 1 0,-1 0 0,1-1 0,-1 1-1,1-1 1,-1 1 0,1 0 0,-1-1 0,1 1-1,-1 0 1,-1-2 0,-4 3 288,0 11-192,-1 30 223,2-1 0,0 63 0,4-76-69,0-14-134,2 124 1643,-1-136-1776,0 0 0,0 0-1,0 0 1,1-1 0,-1 1 0,0 0-1,1 0 1,-1 0 0,1 0 0,-1 0 0,1-1-1,-1 1 1,1 0 0,-1 0 0,1-1-1,0 1 1,-1-1 0,1 1 0,0 0-1,0-1 1,-1 1 0,1-1 0,2 1-1,25 4 73,-20-5-130,0-1-1,0 0 0,-1 0 0,1 0 0,11-5 1,-16 4-1,1 0 1,-1 0 0,0 0 0,0 0 0,0 0 0,0-1 0,0 0 0,-1 1 0,1-1-1,-1 0 1,0 0 0,0-1 0,0 1 0,0 0 0,0-1 0,-1 1 0,1-1 0,-1 1-1,0-1 1,1-7 0,-1 9 42,-1-1 1,0 1-1,1-1 0,-1 0 0,0 1 0,-1-1 0,1 0 0,0 1 1,-1-1-1,1 1 0,-1-1 0,0 1 0,0-1 0,0 1 1,0-1-1,0 1 0,0 0 0,-1-1 0,1 1 0,-1 0 1,0 0-1,0 0 0,1 0 0,-1 1 0,0-1 0,0 0 0,-1 1 1,1-1-1,0 1 0,-3-1 0,-47-13 679,50 15-761,-1-1 0,1 1 0,-1-1-1,1 1 1,-1 0 0,0 0 0,1 0 0,-1 0 0,1 1-1,-1-1 1,1 1 0,-1-1 0,1 1 0,0 0 0,-1 0-1,1 0 1,-5 3 0,11 1-3324,-3-5 3144,-1 1 0,1-1 1,-1 1-1,1-1 0,-1 1 0,1-1 0,0 1 0,-1 0 0,0-1 0,1 1 1,-1 0-1,1-1 0,-1 1 0,0 0 0,1-1 0,-1 1 0,0 0 0,0 0 0,0-1 1,0 1-1,1 0 0,-1 0 0,0 1 0,-1 11-3822,3 3-1</inkml:trace>
</inkml:ink>
</file>

<file path=ppt/ink/ink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6:06.94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38 21 7993,'-2'4'396,"-3"0"-168,5-1-644,-4-25-1224,-8 20-1,-3-5 1</inkml:trace>
</inkml:ink>
</file>

<file path=ppt/ink/ink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7:00.28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24 350 968,'0'-15'769,"-1"11"-212,1 0-1,0 0 1,0 0-1,0 0 1,0 0-1,1 0 1,0-1 0,0 1-1,5-5 4894,-6 9-5374,2 12 1038,-1 15-1046,-10 296 1343,4-296-1210,4-27-194,1 1-1,0 0 1,0 0-1,0-1 1,0 1-1,0 0 0,-1-1 1,1 1-1,0-1 1,-1 1-1,1 0 0,0-1 1,-1 1-1,1-1 1,-1 1-1,1-1 0,-1 1 1,1-1-1,-1 1 1,1-1-1,-1 0 1,1 1-1,-1-1 0,0 0 1,1 1-1,-1-1 1,1 0-1,-1 0 0,0 1 1,1-1-1,-1 0 1,0 0-1,1 0 1,-1 0-1,-1 0 0,2-2 3,-1 0-1,1 0 1,-1 0-1,1 0 1,0 0-1,-1 0 1,1 1-1,0-1 0,0 0 1,1 0-1,-1 0 1,0 0-1,2-3 1,-2 0 4,13-169-247,-9 173 210,0 0 0,0 0 0,0 1 0,0-1 0,1 1 1,-1 0-1,7 1 0,-6-1 1,25 1-43,-15 0-7,0-1 0,23-3 0,-36 2 70,1 0 1,-1 0-1,1 0 0,-1 0 0,0-1 1,1 1-1,-1-1 0,0 0 0,0 0 0,0 0 1,0 0-1,0 0 0,-1 0 0,1 0 1,-1 0-1,1-1 0,-1 1 0,2-4 1,20-51 45,-20 48-40,1 0 94,-2 0 0,1 0 1,-1 0-1,0-1 0,1-14 0,-4 24-77,0 0-1,0 1 1,0-1 0,0 1-1,0-1 1,0 1-1,0-1 1,1 1-1,-1 0 1,0-1-1,0 1 1,1 0-1,-1 0 1,0-1 0,1 1-1,-1 0 1,1 0-1,-1 1 1,-7 29 108,2 1 1,1-1 0,2 1-1,1 0 1,3 51 0,-1-41 198,0-40-285,-1 0-1,1 0 1,0 0-1,0-1 0,0 1 1,0 0-1,0 0 1,1 0-1,-1-1 1,0 1-1,1 0 1,-1 0-1,1-1 0,0 1 1,0-1-1,-1 1 1,3 2-1,-1-4 0,1 1-1,-1-1 1,0 1-1,1-1 1,-1 0-1,1 0 1,-1 0-1,1 0 1,-1 0-1,1-1 1,-1 1-1,3-2 1,-3 2-45,12-3 26,1-1 0,-1-1 1,0 0-1,-1-1 0,1 0 0,-1-1 1,0-1-1,-1 0 0,22-18 0,-10 5-113,-1 0 0,-1-2 0,31-41-1,-47 55 58,-1 0 0,0 0 0,0-1 0,6-18 0,-9 24 25,-1 0 1,1-1-1,-1 1 0,0-1 0,-1 1 0,1-1 0,-1 1 0,0-1 0,0 1 0,0-1 0,-1 1 0,1-1 1,-3-8-1,1 11 6,1 0 0,-1 0 1,0 0-1,0 1 1,0-1-1,0 0 0,0 1 1,0-1-1,-1 1 1,1 0-1,0 0 0,-1 0 1,1 0-1,0 0 1,-1 0-1,1 1 0,-1-1 1,-3 0-1,-49-3-37,55 6 40,-1-1 1,0 1 0,0 0-1,1-1 1,-1 1 0,1 0-1,-1 0 1,1-1 0,0 1-1,-1 0 1,1 0 0,0 0 0,0-1-1,1 1 1,-1 3 0,1-1 5,-5 44 277,2 0 1,10 91-1,-7-133-214,0 0 0,0-1 0,1 1 0,0 0 0,0-1 1,0 1-1,1-1 0,0 0 0,0 1 0,0-2 0,7 9 0,-8-11-35,0 0 1,0 0-1,0-1 0,1 1 0,-1-1 1,0 1-1,1-1 0,-1 0 0,1 0 1,-1 0-1,1 0 0,0-1 0,0 1 1,-1-1-1,1 0 0,0 1 0,0-1 1,-1 0-1,1-1 0,0 1 0,0 0 1,-1-1-1,1 1 0,0-1 0,-1 0 1,1 0-1,4-2 0,0-1-3,0 0-1,0 0 0,0-1 0,-1 0 1,0 0-1,0-1 0,0 1 1,0-1-1,6-9 0,5-10 8,18-32-1,-11 15-33,21-38-22,-33 55-9,2 1 1,0 0-1,32-39 1,-45 61 20,0 1 1,0 0 0,0-1 0,0 1 0,0 0 0,1 0 0,-1 0 0,0 0 0,1 0 0,-1 0 0,1 0 0,-1 0 0,1 1 0,-1-1 0,1 0 0,-1 1 0,1-1 0,0 1 0,-1 0 0,1 0 0,0-1 0,-1 1 0,1 0-1,0 1 1,-1-1 0,1 0 0,0 0 0,-1 1 0,1-1 0,0 1 0,-1-1 0,1 1 0,-1 0 0,1-1 0,-1 1 0,3 2 0,0 1-4,0 0-1,0 0 1,-1 0 0,1 1 0,-1-1 0,0 1-1,0 0 1,-1 0 0,4 9 0,29 104 60,-39-141 152,3 13-203,-1 0-1,0 0 1,-7-17 0,8 23-3,-1 0 1,0 0 0,0 0-1,0 0 1,-1 1 0,1-1-1,-1 1 1,0-1 0,0 1 0,0 0-1,0 0 1,-1 0 0,1 1-1,-1-1 1,1 1 0,-1 0-1,0 0 1,0 0 0,-6-2 0,-61-32-86,70 36 82,1 0 0,-1 0 0,1 0 0,-1 0 1,1 1-1,-1-1 0,1 0 0,-1 0 1,1 1-1,0-1 0,-1 0 0,1 0 0,-1 1 1,1-1-1,0 0 0,-1 1 0,1-1 1,0 1-1,0-1 0,-1 0 0,1 1 0,0-1 1,0 1-1,0-1 0,-1 1 0,1-1 1,0 1-1,0-1 0,0 1 0,0-1 0,0 1 1,0-1-1,0 1 0,0-1 0,0 1 1,0-1-1,0 1 0,-1 24-33,1-25 33,0 365 663,34-386-447,-25 14-218,0 0 0,0-1 0,0 0 0,-1-1 0,0 1 0,-1-1 0,0-1 0,0 0 0,-1 0 0,0 0 0,-1 0 0,0-1 0,0 0 0,-2 0 0,1 0 0,-1-1 0,-1 1 0,0-1 0,-1 0 0,1-15 0,-2 11-28,-3-62-82,2 71 106,0 1-1,0-1 1,0 0-1,-1 1 1,0-1-1,-1 1 1,1 0-1,-1-1 1,-4-5 0,4 10 8,1-1 0,-1 0-1,1 1 1,-1-1 0,0 1 0,0 0 0,0 0 0,-1 0 0,1 1 0,0-1 0,-1 1 0,1 0 0,-1 0 0,1 0 0,-1 0 0,-4 0 0,4 0 4,-1 0-1,0 0 1,0-1-1,1 1 1,-1-1-1,1 0 0,-7-4 1,10 5 1,0-1 1,0 1-1,0 0 0,0-1 1,0 1-1,0-1 0,0 1 1,1-1-1,-1 1 0,0-1 1,1 1-1,0-1 0,-1 0 1,1 1-1,0-1 0,0 0 1,0 1-1,0-1 0,0 0 1,0 1-1,0-1 0,1 1 1,-1-1-1,1-2 0,0 0-2,1-1 0,-1 0-1,1 1 1,0-1 0,0 1-1,5-8 1,-2 7 29,0 0 0,0 0 0,0 0 0,1 0 0,0 1 0,0 0 0,0 0 0,0 1 0,10-4 0,23-7-1131,-2 6-4063,-36 8 4840,-1 0 0,1 0 0,0 0-1,0 0 1,-1 0 0,1 0 0,0 0 0,0 0-1,-1 0 1,1 1 0,0-1 0,-1 0 0,1 0-1,0 1 1,-1-1 0,1 1 0,0-1 0,-1 0-1,1 1 1,-1-1 0,2 2 0,3 5-3263</inkml:trace>
</inkml:ink>
</file>

<file path=ppt/ink/ink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7:01.3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0 293 3428,'13'-1'872,"1"0"0,-1-1-1,0 0 1,0-1 0,0-1-1,23-9 1,-20 6-675,0-1 1,-1-1 0,1 0-1,-2-1 1,1 0-1,-1-1 1,-1-1-1,16-17 1,-24 21-170,1-1 0,-1 1 1,-1-1-1,0-1 0,0 1 1,-1 0-1,0-1 1,0 0-1,1-16 0,-1-7 2472,-3 45-2292,1 40 572,-2 0-1,-2 0 1,-19 92 0,16-118-417,1 0 1,2 0 0,-2 49 0,6-75-339,-1 0 0,0 1 0,0-1 0,0 0 1,0 1-1,0-1 0,0 0 0,0 1 0,1-1 0,-1 0 0,0 0 0,0 1 0,0-1 0,1 0 0,-1 0 1,0 1-1,0-1 0,1 0 0,-1 0 0,0 0 0,1 0 0,-1 1 0,0-1 0,0 0 0,1 0 1,-1 0-1,0 0 0,1 0 0,-1 0 0,0 0 0,1 0 0,-1 0 0,1 0 0,18-1 328,17-8-76,-24 5-288,-1-1 1,1-1-1,0 1 1,-1-2-1,0 0 1,-1 0-1,0-1 0,0 0 1,0-1-1,-1 0 1,-1 0-1,1-1 1,8-14-1,-9 11-5,-1 0-1,-1-1 1,0 1-1,-1-1 1,0 0 0,-1-1-1,0 1 1,-2-1-1,1 0 1,-2 0 0,0-17-1,-1 24 24,-1 1 0,0-1 0,0 1 0,-1 0 0,0-1 0,0 1 0,-1 0 0,0 0 0,0 0 0,-1 0 0,1 1 0,-2 0 0,1-1 0,-1 1 0,1 1 0,-2-1 0,1 1 0,-1 0 0,1 0 0,-11-6 0,9 5 35,0 2 1,0-1 0,0 1-1,-12-6 1,16 9-69,0 0 1,0 0 0,1 0 0,-1 1 0,0-1-1,0 1 1,0 0 0,1 0 0,-1 0 0,0 0 0,0 0-1,0 1 1,1-1 0,-1 1 0,0 0 0,0 0-1,-2 1 1,-29 18-8503,23-9 4732</inkml:trace>
</inkml:ink>
</file>

<file path=ppt/ink/ink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7:17.05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0 221 1560,'4'2'5676,"3"-3"-4557,45-42-587,-25 22-453,-1-2 1,24-26-1,-38 37 279,-10 23 149,-2 6-448,3 7 184,-2 1 1,-3 31-1,1-45-185,-1 0 0,0-1-1,0 1 1,-2 0-1,1-1 1,-1 1 0,-8 14-1,-2 0 66,7-15-50,0 1 0,1-1 0,1 2 0,0-1 0,0 1 0,1-1 0,1 1 0,-1 1 0,-1 17 0,5-35-29,1 1 1,-1 0-1,1 0 0,0 0 0,0 0 1,0 0-1,0 0 0,1 0 0,-1 0 0,1 0 1,0 0-1,1 1 0,-1-1 0,0 1 1,1-1-1,0 1 0,0 0 0,0 0 1,4-3-1,13-12-44,-15 12 0,0 1-1,0 0 1,1 0 0,0 1-1,0-1 1,0 1 0,0 1-1,1-1 1,10-4 0,-13 7-6,12 0 64,-12 18 62,-4-14-111,2 166 861,-2-98-533,-1-53-284,-1 1 0,0-1 0,-1 0 1,-1 1-1,-1-2 0,-1 1 0,0 0 0,-1-1 0,-1 0 0,0-1 0,-1 0 0,-1 0 0,-13 15 0,20-28-45,0-1-1,0 1 1,0-1-1,0 0 1,0 0 0,-1 0-1,1 0 1,0 0-1,-1-1 1,0 0 0,1 0-1,-1 0 1,0 0-1,0 0 1,1-1 0,-1 1-1,0-1 1,-6-1-1,8 1-1,-1 0-1,1 0 0,0 0 0,-1 0 0,1-1 1,0 1-1,-1-1 0,1 0 0,0 0 1,0 0-1,0 0 0,0 0 0,0 0 0,0 0 1,0-1-1,0 1 0,0-1 0,1 1 0,-1-1 1,1 0-1,-1 0 0,1 0 0,0 1 1,-1-1-1,1-1 0,0 1 0,0 0 0,0 0 1,1 0-1,-2-3 0,1-6 1,-1-1 0,1 1 1,1-1-1,1-20 0,0 26-13,0 1 0,1-1 0,0 1 0,-1-1 0,2 1 0,-1 0 0,1 0 0,-1 0 0,1 0 0,1 0 0,6-8 0,76-73-161,-55 58 28,-2-1 1,47-62-1,5-21-314,23-34-137,-102 143 593,0 0 0,-1 0 0,1 0-1,0-1 1,-1 1 0,0-1 0,0 1-1,0-1 1,0 1 0,0-7 0,-3 24 17,-1 0 1,0-1 0,-9 24 0,-2 8 42,0 7 306,3 0 0,2 2 0,-5 103 0,14-156-356,0-1 1,0 1-1,0 0 1,0 0-1,0-1 0,0 1 1,0 0-1,0-1 0,0 1 1,1 0-1,-1 0 0,0-1 1,0 1-1,1 0 0,-1-1 1,0 1-1,1 0 1,-1-1-1,1 1 0,-1-1 1,1 1-1,-1-1 0,1 1 1,-1-1-1,1 1 0,-1-1 1,1 1-1,0-1 0,-1 0 1,1 1-1,0-1 1,-1 0-1,1 0 0,0 0 1,0 1-1,2-1 6,0 0-1,0-1 1,0 1-1,-1 0 1,1-1-1,0 0 1,0 0-1,-1 0 1,6-2-1,2-2 1,0-1 0,0 0 1,-1 0-1,11-11 0,-12 10-23,-1-1 0,1 1 0,-2-2 0,0 1 0,0-1 0,0 0 1,-1 0-1,0-1 0,-1 1 0,0-1 0,-1 0 0,0-1 0,0 1 0,-1 0 0,0-1 1,-1 1-1,0-13 0,0-2-16,-4-46-1,3 63 25,-2 1-1,1-1 1,-1 1-1,0 0 1,0 0-1,-1 0 1,0 0-1,0 0 1,-1 1-1,-7-12 0,8 15-3,0-1-1,0 1 1,-1 0-1,1 0 1,0 0-1,-1 0 1,0 0-1,0 1 0,0 0 1,-7-3-1,9 4 0,-1 0 0,1 1-1,-1-1 1,1 1-1,-1-1 1,1 1 0,-1 0-1,1 0 1,-1 1 0,1-1-1,-1 0 1,1 1-1,-1 0 1,1-1 0,-1 1-1,1 0 1,0 0 0,-1 0-1,1 1 1,0-1 0,-2 2-1,1 0 0,0 0 0,0 0 1,0 0-1,1 0 0,-1 0 0,1 1 0,0-1 1,0 1-1,0-1 0,0 1 0,1 0 0,-1 0 1,1 0-1,0 0 0,1 0 0,-2 6 0,1 9 9,0 0 0,3 26 0,-1-11 23,-1-1 11,-1 24 219,9 62 1,-8-117-249,0-1 1,0 1 0,1-1 0,-1 1 0,1-1 0,-1 1 0,1-1 0,-1 1-1,1-1 1,0 1 0,-1-1 0,1 0 0,0 1 0,0-1 0,0 0 0,0 0 0,1 0-1,-1 0 1,0 0 0,0 0 0,0 0 0,1 0 0,2 1 0,-1-1 2,0-1 0,0 1 0,0-1 0,0 1 0,0-1 0,1 0 0,-1 0 0,0 0-1,0 0 1,0-1 0,4-1 0,4-1 6,0 0-1,-1-1 0,1 0 0,-1-1 0,0 0 1,9-7-1,-2-1-67,0 0 0,-1-2 0,-1 1 0,0-2 0,-1 0 0,-1-1 0,-1 0 0,0-1 0,-1 0 0,13-30 0,-16 175 111,-8-124-46,0 0 0,1 1-1,-1-1 1,1 0 0,0 1 0,0-1-1,0 0 1,0 0 0,0 0 0,1 0-1,-1 0 1,1 0 0,0 0 0,0-1-1,0 1 1,0 0 0,1-1-1,2 3 1,-2-3-1,0-1 1,-1 0-1,1 0 0,0 0 0,-1-1 0,1 1 0,0-1 0,0 1 1,-1-1-1,1 0 0,0 0 0,0 0 0,0 0 0,0-1 0,-1 1 1,1-1-1,0 0 0,0 1 0,-1-1 0,1-1 0,-1 1 0,5-2 1,2-3-15,0 0 1,0 0 0,-1-1-1,0 0 1,0 0 0,-1-1-1,1 0 1,-2 0 0,1 0-1,4-10 1,11-18-72,18-45 1,-33 66 54,2-3 3,-1 0 1,-1-1-1,0-1 0,-2 1 1,0-1-1,-1 0 0,-1 0 0,0-37 1,-4 37 15,-3 33 50,-1 31 69,-11 78 294,6-52 16,-2 89 0,12-158-423,0 0 0,0 0 0,0 0 0,0 0 0,1 0 0,-1 0 1,0 0-1,0 0 0,1 0 0,-1 0 0,0 0 0,1 0 0,-1 0 1,1 0-1,-1-1 0,1 1 0,0 0 0,-1 0 0,1-1 0,0 1 0,0 0 1,-1-1-1,1 1 0,0-1 0,0 1 0,0-1 0,0 1 0,0-1 0,1 1 1,2 0 2,-1-1 1,1 1 0,-1-1-1,1 0 1,0 0 0,-1 0-1,1 0 1,6-2 0,1 0-5,-1-1 1,1 0-1,-1 0 1,0-2 0,14-6-1,-9 0-24,0-1 0,-1 0 0,0-1-1,-1 0 1,0-1 0,-1-1 0,19-30 0,-16 21-42,-2 0 0,0-1 1,-2-1-1,14-45 0,-24 68 51,1-3-11,0 0 0,-1-1 0,1 1-1,-1-1 1,0 1 0,-1-1 0,1 0-1,-2 1 1,1-1 0,-2-7 0,2 13 15,-1 1 1,0-1-1,0 0 1,0 0-1,0 0 1,-1 1-1,1-1 1,0 1-1,0-1 1,0 1-1,0-1 1,-1 1-1,1 0 0,0-1 1,0 1-1,-1 0 1,1 0-1,0 0 1,0 0-1,-1 0 1,1 0-1,-2 1 1,1-1-1,1 0 1,-1 0 0,1 0-1,-1 0 1,1 1-1,-1-1 1,1 0-1,0 1 1,-1-1-1,1 1 1,-1 0 0,1-1-1,0 1 1,0 0-1,-1 0 1,1 0-1,0 0 1,0 0-1,-2 2 1,1 7 23,0-1 0,0 1-1,1 0 1,0 0 0,1 0 0,0 0 0,2 10-1,-2 38 105,-6-12-13,2-24-36,2 0 1,0 1-1,1-1 0,1 1 0,6 42 0,-5-64-70,-1 1 0,0-1 0,1 1 0,0-1 0,-1 1 0,1-1 0,0 0 0,-1 1 0,1-1-1,0 0 1,0 0 0,0 0 0,0 1 0,0-1 0,1 0 0,-1 0 0,0 0 0,0-1 0,1 1 0,-1 0 0,0 0 0,3 0 0,0 0 4,-1 0 0,1-1 0,0 1 0,-1-1 0,1 0 0,-1 0 0,1 0 0,-1 0 0,7-2 0,-2 0-2,-1 0 0,1 0 1,-1-1-1,0 0 0,1 0 0,-2-1 0,1 0 1,11-9-1,-12 7-14,0-1 0,0 0 0,-1 0 0,0 0 0,-1-1 0,0 1 0,0-1 0,0 0 0,-1-1 0,0 1 0,-1 0 0,0-1 0,2-13 0,-1-12-58,-1 0 1,-3-41 0,0 22 11,1 51 51,0 0 0,-1-1 0,1 1 0,0 0 1,-1 0-1,1 0 0,-1 0 0,0 0 0,1 1 0,-1-1 0,0 0 1,0 0-1,-1 0 0,1 1 0,0-1 0,0 1 0,-1-1 0,1 1 1,-3-2-1,-36-19-79,39 21 75,-1 1 0,0 0-1,1 0 1,-1 0 0,0 0 0,1 0-1,-1 0 1,1 0 0,-1 0 0,0 1-1,1-1 1,-1 1 0,1-1 0,-1 1-1,1 0 1,-1-1 0,1 1 0,-1 0 0,1 0-1,0 0 1,-1 0 0,1 0 0,0 0-1,0 1 1,0-1 0,0 0 0,0 1-1,0-1 1,-1 2 0,-3 5 2,0-1 0,1 1 0,-6 15 0,-1 8 125,1 1-1,2 0 0,1 1 1,2-1-1,1 1 1,2 0-1,1 1 0,6 56 1,-5-89-108,0 0 1,0 0-1,0 0 0,1 1 1,-1-1-1,0 0 1,1 0-1,-1 0 1,1 0-1,-1 0 1,1 0-1,0 0 1,-1 0-1,1 0 1,0 0-1,0 0 1,0 0-1,-1 0 1,1 0-1,0-1 1,0 1-1,0 0 1,0-1-1,1 1 1,1 0-1,0 0 1,1 0 0,-1 0 0,1-1 0,-1 0 0,1 0 0,0 0 0,-1 0 0,1 0 0,3-1 0,8-3 2,0 1 1,-1-2 0,18-7 0,-5-2-111,0 0 0,-1-2 0,-1-1-1,0-1 1,-2-1 0,0-2 0,-1 0 0,-1-1 0,22-30 0,-38 46 51,-1 0 0,0-1 1,-1 0-1,1 0 1,-1 0-1,-1 0 1,1-1-1,-1 1 1,-1-1-1,2-7 0,-1-11-47,-1-43-1,-2 35 79,-3 17-1,4 17 10,-1-1-1,1 1 1,0 0 0,-1 0 0,1 0-1,0-1 1,-1 1 0,1 0 0,0 0-1,-1 0 1,1 0 0,-1-1 0,1 1-1,0 0 1,-1 0 0,1 0 0,-1 0 0,1 0-1,0 0 1,-1 0 0,1 0 0,0 0-1,-1 0 1,1 1 0,-1-1 0,-1 1 0,1 0 1,-1-1 0,1 1-1,-1 0 1,1 1 0,0-1 0,-1 0-1,1 0 1,0 0 0,0 1-1,0-1 1,0 1 0,0-1-1,0 1 1,0-1 0,0 3-1,-5 16 68,2 0 0,0 0 0,1 0-1,-1 37 1,-3 21 176,2-47-116,0 2 302,-3 57-1,8-89-240,0-16 39,-1-17-408,2 1 0,2-1 0,6-32-1,-6 52 44,0 0 0,1 0 0,0 0 0,1 1 0,1 0 0,-1 0-1,2 0 1,0 1 0,0-1 0,17-16 0,3 1-233,33-24 1,-5 5 111,-54 44 255,-1 0 0,1 1 0,0-1 0,-1 1 0,1-1 0,0 1 0,0-1 1,-1 1-1,1-1 0,0 1 0,0 0 0,0-1 0,-1 1 0,1 0 0,0 0 0,0-1 0,0 1 0,0 0 0,0 0 0,0 0 0,0 0 1,-1 0-1,1 0 0,0 1 0,0-1 0,0 0 0,0 0 0,0 1 0,1 0 0,0 0 1,-1 1-1,1-1 1,-1 1-1,1-1 1,-1 1-1,0 0 1,1 0-1,-1 0 1,0 0 0,0 0-1,1 3 1,1 4 20,-1 0-1,0-1 1,0 1 0,1 17 0,-18 287 1879,13-305-1635,-2-12-69,-4-14-29,6 1-174,1 0-1,0 0 0,1 0 0,0 0 1,1 0-1,2 0 0,-1 0 0,2 0 1,0 1-1,10-24 0,-7 26-77,0 0 0,2 1-1,-1 0 1,2 0 0,0 1-1,0 0 1,1 1 0,0 0 0,1 0-1,1 2 1,-1-1 0,2 2-1,22-13 1,-35 21 88,0-1-1,0 0 0,0 1 1,1-1-1,-1 1 1,0-1-1,0 1 1,0 0-1,0 0 1,1-1-1,-1 1 0,0 0 1,0 0-1,1 0 1,-1 0-1,0 0 1,0 0-1,0 1 1,1-1-1,-1 0 0,0 1 1,0-1-1,0 1 1,0-1-1,0 1 1,0-1-1,0 1 1,0 0-1,0 0 0,0-1 1,0 1-1,0 0 1,0 0-1,0 0 1,-1 0-1,1 0 1,0 0-1,-1 0 0,1 0 1,-1 0-1,1 0 1,-1 1-1,1-1 1,-1 0-1,0 0 1,1 3-1,0 7 38,1 0 1,-2 0 0,0 0-1,-1 16 1,0-8 40,0 15 190,-2 0 0,-2-1 1,-1 1-1,-12 38 0,14-53 58,1-1 1,0 1-1,0 35 0,6-53-297,-1-1-1,1 1 1,0-1-1,0 0 1,-1 0-1,1 0 0,0 0 1,-1 0-1,1-1 1,2 0-1,7-1-60,-1-1 1,1 0-1,-1-1 0,0 0 1,0-1-1,0 0 0,-1 0 1,0-1-1,0-1 0,0 0 1,-1 0-1,11-12 0,-8 7-147,-1-1-1,0 0 0,-2-1 0,1 0 1,-2-1-1,0 0 0,0 0 0,5-18 1,-9 21 96,0 1 0,0-2 0,-2 1 0,1 0 1,-1 0-1,-1-1 0,0 1 0,-1-1 0,-3-21 0,-2 20 145,-3 18-25,-8 27 32,12-22-21,-6 13 114,2 1-1,1 0 1,0 0 0,2 1-1,-3 28 1,-1 2 264,7-41-263,0 0-1,0 0 1,1 0-1,1 0 1,0 0-1,3 23 1,-2-35-149,0 0 1,-1 1-1,1-1 1,0 0-1,0 0 1,0 0-1,0 0 0,0 0 1,0 0-1,0 0 1,0 0-1,0 0 1,1 0-1,-1-1 0,0 1 1,0-1-1,1 1 1,-1-1-1,1 1 1,-1-1-1,0 1 0,1-1 1,-1 0-1,1 0 1,-1 0-1,0 0 0,1 0 1,-1 0-1,1 0 1,-1-1-1,2 1 1,5-1-6,1-1 1,-1 1 0,0-1 0,9-4 0,-9 2-50,-1 0 0,0 0 0,0 0 1,0-1-1,0 0 0,-1 0 0,0-1 0,0 0 1,-1 0-1,1 0 0,-1-1 0,-1 0 1,8-13-1,-3 2-127,-1 0 1,-1 0 0,0-1-1,7-35 1,-12 42 138,0 0 0,0 0 0,-1-1 0,0 1 1,-2 0-1,1-1 0,-1 1 0,-4-18 0,4 26 28,0 0 0,-1 0 0,1 0 0,-1 0 0,0 1 0,0-1 0,0 1 0,0-1 0,-1 1 0,1 0 0,-1 0 0,0 0 0,0 0 0,0 0 0,0 1 0,0-1 0,0 1 0,-1 0 0,0 0 0,1 0 0,-1 1 0,0-1 0,0 1 0,1 0 0,-1 0 0,0 0 0,0 1 0,-9-1 0,10 0-3,-1 1 0,0 0 0,0 1 0,1-1-1,-1 0 1,0 1 0,0 0 0,1 0 0,-1 0 0,1 0 0,-1 1 0,1 0 0,-1-1 0,1 1 0,0 0 0,0 1 0,-6 4 0,5-3 6,0 1 0,0 1 1,1-1-1,-1 0 0,1 1 0,0 0 0,1 0 0,-1-1 0,-2 13 1,0 8 62,1 1 1,1 0-1,1 54 1,2-73-42,-1 11 67,2 1 0,5 32-1,-5-46-66,1-1 0,-1 0 0,1 1 0,-1-1 0,2 0 0,-1 0-1,1 0 1,-1 0 0,1-1 0,0 1 0,1-1 0,-1 1 0,1-1-1,6 5 1,-7-7-15,0-1-1,1 1 0,-1-1 0,1 0 1,0 0-1,-1 0 0,1 0 0,0-1 1,-1 1-1,1-1 0,0 0 0,7-1 1,48-7 27,-54 7-34,15-4-5,1 0-1,-1-2 1,0 0 0,-1-2-1,29-16 1,86-64-131,-127 84 116,-1 1 1,-1-1-1,1 0 1,-1 0-1,0-1 1,0 0-1,0 1 1,-1-2-1,0 1 1,0 0-1,-1-1 1,0 0-1,0 0 1,0 0-1,-1 0 1,0 0-1,0-1 1,-1 1-1,0 0 1,0-1-1,-1 1 1,-1-12-1,4-10-35,-2 20 43,0 0 0,-1 0-1,0 0 1,-1-11 0,1 18 10,0 1 0,-1-1 0,1 0 0,-1 1-1,1-1 1,-1 0 0,1 1 0,-1-1 0,0 1 0,0-1 0,0 1 0,0-1 0,0 1 0,0 0-1,0-1 1,-1 1 0,1 0 0,0 0 0,-1 0 0,1 0 0,-1 0 0,1 0 0,-1 0 0,1 1 0,-1-1-1,-2 0 1,-12-4 18,13 4-29,0 0 0,1 0-1,-1 0 1,0 0 0,1 0 0,-1 0 0,0 1 0,0 0 0,0-1 0,1 1 0,-1 0-1,0 1 1,0-1 0,0 0 0,0 1 0,1-1 0,-1 1 0,0 0 0,0 0-1,1 0 1,-1 0 0,1 1 0,-1-1 0,1 1 0,-4 2 0,3 0 9,0-1 1,1 1 0,0 0-1,-1 0 1,1 0-1,0 0 1,1 0 0,-1 0-1,1 1 1,0-1 0,0 0-1,0 1 1,0 6 0,0 64 220,2-65-171,2 50 561,18 86 0,-19-127-460,0 1 1,-1 22-1,1 27 372,-1-68-500,-1 0-1,0 0 0,0 0 1,1 0-1,-1 0 1,1 0-1,-1 0 1,1 0-1,0 0 0,-1 0 1,1 0-1,0 0 1,0 0-1,-1 0 0,1-1 1,0 1-1,0 0 1,0 0-1,0-1 0,0 1 1,0-1-1,0 1 1,0-1-1,0 0 1,0 1-1,1-1 0,-1 0 1,0 1-1,0-1 1,0 0-1,0 0 0,1 0 1,-1 0-1,0 0 1,2-1-1,46-10 385,-44 10-349,26-11 45,-1 0 0,35-21-1,-5 3-1168,-56 28 722,0 0 1,1 0-1,-1-1 1,0 1 0,-1-1-1,1 0 1,0-1-1,-1 1 1,0-1 0,0 1-1,4-6 1,21-23-6326,-18 21 2086,-1-2-1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07T04:28:36.097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16 10,'-4'0,"-2"-4,0-1</inkml:trace>
</inkml:ink>
</file>

<file path=ppt/ink/ink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7:21.23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130 60 1740,'-3'28'1095,"2"1"0,2 29-1,0-9 2193,0-78 894,0 9-3544,-1 1-1,-3-23 1,3 36-648,-2-1 1,1 0-1,-1 0 0,0 0 1,0 1-1,-1-1 1,0 1-1,0 0 1,0-1-1,-7-7 0,8 11 17,-1 0 0,0 0 1,0 0-1,0 0 0,0 0 0,-1 1 0,1-1 0,0 1 0,-1 0 0,0 0 0,-4-1 0,7 2-4,0 1-1,0 0 1,-1 0-1,1 0 1,0 0-1,0 0 1,0 0-1,-1 0 1,1 0-1,0 0 1,0 0-1,-1 1 1,1-1-1,0 0 1,0 1 0,0-1-1,0 1 1,0 0-1,0-1 1,0 1-1,0 0 1,0 0-1,0-1 1,0 1-1,0 0 1,0 0-1,1 0 1,-1 0-1,0 0 1,1 0-1,-1 0 1,0 0-1,1 1 1,0-1-1,-1 0 1,1 0 0,0 0-1,-1 0 1,1 1-1,0 1 1,-6 29 37,2 1 0,1-1-1,3 58 1,0-23 104,-4 160 941,4-226-1067,0 0 0,0 1 0,1-1 0,-1 0 0,0 0 0,1 0 0,-1 1 0,0-1 0,1 0 0,-1 0 0,1 0 0,0 0 0,-1 0 0,1 0 0,0 0 1,0 0-1,-1 0 0,1 0 0,0 0 0,0-1 0,0 1 0,0 0 0,0-1 0,0 1 0,0 0 0,1-1 0,-1 1 0,0-1 0,0 0 0,0 1 0,0-1 0,1 0 0,-1 0 0,0 0 0,0 0 0,1 0 0,-1 0 1,0 0-1,0 0 0,0 0 0,1-1 0,1 0 0,8-1 32,0 0 1,0-1-1,17-7 1,-21 8-5,9-5-15,1-1 1,-1-1-1,0 0 1,23-18 0,54-50-254,-92 77 220,14-14-78,0 1 0,-1-2 0,23-29 1,-32 36 74,0 0 1,-1 0-1,0-1 1,0 1-1,-1-1 1,0 0 0,0 0-1,-1 0 1,-1 0-1,2-14 1,-3 16 14,1 1 0,-2-1 0,1 1 0,-1-1 0,0 1 0,0-1 0,0 1 0,-1 0 0,-4-12 0,0 8 10,0 1 0,0-1 0,-1 1 1,-13-14-1,20 22-18,-1 0-1,1 0 1,-1 0 0,0 0 0,1 0-1,-1 0 1,0 0 0,0 1 0,0-1-1,0 0 1,0 1 0,0-1 0,0 0 0,0 1-1,0-1 1,0 1 0,0 0 0,0-1-1,0 1 1,0 0 0,0 0 0,-1 0-1,1-1 1,0 1 0,0 0 0,0 1-1,0-1 1,0 0 0,-1 0 0,1 0-1,0 1 1,0-1 0,0 0 0,0 1 0,0-1-1,0 1 1,0 0 0,-1 0 0,0 1 2,0 0 0,1 0 1,-1 0-1,1 1 1,-1-1-1,1 0 0,0 1 1,0-1-1,0 1 1,0-1-1,0 1 0,0 0 1,1-1-1,-1 5 1,-7 315 1818,8-229-522,0-92-1276,0-1 0,0 1 0,0 0 0,0-1 0,0 1 0,1-1 0,-1 1 0,0-1 0,0 1 0,0-1 0,0 1 0,1-1 0,-1 1 0,0-1 0,0 1 0,1-1 0,-1 1 0,0-1 0,1 0 0,-1 1 0,1-1 0,-1 0 0,1 1 0,-1-1 0,0 0 0,1 1 0,-1-1 0,1 0 0,-1 0 0,1 1 0,0-1 0,23-2 235,22-16-202,-32 9-102,-1 0 1,0-1-1,-1 0 1,0-1-1,0 0 1,-2-1-1,12-15 1,59-97-691,-72 111 707,-2-1-1,0 0 1,-1 0-1,0-1 1,-1 0-1,0 0 1,-1 0 0,-1 0-1,-1-1 1,0 1-1,-1-20 1,-5-18 497,4 53-464,0 0 0,-1 0 0,1 0 0,0 0 0,-1 0 0,1 0 0,0 0 0,0 0-1,-1 0 1,1 0 0,0 0 0,-1 0 0,1 0 0,0 0 0,-1 0 0,1 1 0,0-1 0,0 0 0,-1 0 0,1 0 0,0 0 0,0 1-1,-1-1 1,1 0 0,0 0 0,0 1 0,0-1 0,0 0 0,-1 0 0,1 1 0,0-1 0,0 0 0,0 0 0,0 1 0,0 0 0,-9 96 334,6 167 0,4-135-55,-1 119 477,-2-260-751,-19-173-378,21 175 322,-2-189-450,4 176 426,1 1 0,0 0 0,2-1 1,1 2-1,0-1 0,17-37 0,29-45-997,-52 103 1057,0 0-1,1 0 0,-1 0 0,1 0 0,-1 0 1,1 1-1,-1-1 0,1 0 0,0 0 0,-1 1 1,1-1-1,0 0 0,-1 1 0,1-1 0,0 0 0,0 1 1,0-1-1,0 1 0,0 0 0,-1-1 0,1 1 1,0 0-1,0-1 0,0 1 0,0 0 0,0 0 1,0 0-1,0 0 0,0 0 0,0 0 0,0 0 0,0 0 1,0 0-1,2 1 0,-2-1 10,8 0 1,-8-1-2,0 1-1,-1 0 1,1 0 0,0-1 0,0 1 0,-1 0-1,1 0 1,0 0 0,0 0 0,0 0-1,-1 0 1,1 0 0,0 0 0,0 0 0,0 0-1,-1 1 1,1-1 0,0 0 0,0 0 0,-1 1-1,1-1 1,0 1 0,0-1 0,-1 0 0,1 1-1,-1-1 1,1 1 0,0 0 0,-1-1 0,1 1-1,-1-1 1,1 1 0,-1 0 0,0-1 0,1 1-1,-1 0 1,0 0 0,1-1 0,-1 1-1,0 0 1,0 0 0,0 0 0,1-1 0,-1 1-1,0 0 1,0 1 0,0 380 1774,0-382-1766,0 0-1,1 1 1,-1-1-1,1 0 0,-1 0 1,1 0-1,-1 1 1,1-1-1,-1 0 1,1 0-1,0 0 1,-1 0-1,1 0 1,-1 0-1,1 0 1,-1 0-1,1 0 0,-1-1 1,1 1-1,-1 0 1,1 0-1,-1 0 1,1 0-1,-1-1 1,1 1-1,-1 0 1,0-1-1,1 1 0,0-1 1,18-9 10,14-15-75,-1-2 0,55-61 0,-80 81 22,2-3-53,0 0 0,-1 0 0,0-1 0,0 0 0,-1-1 0,-1 1 0,0-1-1,0-1 1,-2 1 0,1-1 0,-1 0 0,-1 0 0,0 0 0,0-14 0,1-54 542,-7 78-250,-4 8-123,-4 8-5,3 16 102,0-1 0,3 1-1,-6 57 1,7 92 893,5-141-669,-2-37-387,1 1 1,0-1-1,1 1 1,-1-1-1,0 1 0,0 0 1,0-1-1,0 1 1,0-1-1,1 1 1,-1-1-1,0 1 1,0-1-1,1 1 1,-1-1-1,0 1 1,1-1-1,-1 1 1,0-1-1,1 1 1,-1-1-1,1 0 0,-1 1 1,1-1-1,-1 0 1,1 1-1,-1-1 1,1 0-1,0 0 1,21 1 114,20-15-116,-30 7-58,0 0 0,-1-1 0,0 0 0,0-1 0,-1-1 0,0 1 0,0-2 0,-1 1 0,-1-1 0,0 0 0,0-1 0,-1 0 0,11-26 0,-15 27 24,0-1-1,-1 0 0,0 1 1,-1-1-1,0-21 0,0 4 37,-1 24-9,-1 0 0,0 0 1,0-1-1,0 1 0,-1 1 1,1-1-1,-1 0 0,0 0 1,-1 1-1,1-1 0,-1 1 1,0-1-1,0 1 0,0 0 1,-1 0-1,1 1 0,-1-1 1,0 1-1,0 0 0,-8-5 1,7 4-22,1 1 1,-1 1 0,1-1-1,-1 1 1,0-1 0,0 1-1,0 1 1,-1-1 0,1 1-1,0 0 1,0 0 0,-1 0-1,1 1 1,-1 0 0,1 0-1,0 0 1,-1 1 0,1-1-1,0 2 1,-7 1 0,10-3-103,1 1-1,-1 0 1,1-1 0,-1 1 0,1 0 0,-1 0 0,1 0 0,0 0 0,-1 0 0,1 1 0,0-1 0,0 0 0,0 1-1,0-1 1,0 0 0,0 1 0,0-1 0,0 1 0,1 0 0,-1-1 0,1 1 0,-1 0 0,1-1 0,-1 1 0,1 0-1,0-1 1,0 1 0,0 0 0,0 0 0,0 2 0,2 3-1584,0 0 0,0 0 0,0 0 0,1-1 0,6 12 0,-8-15 847,7 11-2638</inkml:trace>
</inkml:ink>
</file>

<file path=ppt/ink/ink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7:23.86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217 93 4236,'0'0'323,"1"1"-1,0-1 1,0 0-1,-1 0 0,1 1 1,0-1-1,0 1 1,-1-1-1,1 0 0,0 1 1,-1-1-1,1 1 1,-1-1-1,1 1 0,-1 0 1,1-1-1,-1 1 1,1 0-1,-1-1 0,1 1 1,-1 1-1,-2 14 1229,-10 26-768,1 1 0,2 0 0,3 1 0,-3 81 1,9-90-501,-4 118 696,2-129-867,-2 0 1,-1-1-1,0 1 1,-13 31-1,7-24-40,4-11-26,0 0 1,-2-1 0,0 0 0,-14 22 0,22-40-39,0 0 1,0 0 0,0 0 0,0 0-1,0 0 1,0 0 0,0 0-1,0 0 1,0 0 0,-1-1-1,1 1 1,0 0 0,0-1 0,-1 1-1,1-1 1,0 1 0,-1-1-1,1 0 1,-1 0 0,1 0-1,0 0 1,-1 0 0,1 0 0,-1 0-1,1 0 1,0 0 0,-1 0-1,1-1 1,0 1 0,-1-1-1,1 1 1,0-1 0,-2-1-1,0 1 3,1 0 0,0-1 0,0 1-1,0-1 1,0 0 0,0 0 0,1 0-1,-1 0 1,1 0 0,-1 0-1,1 0 1,0-1 0,-1 1 0,1 0-1,0-1 1,1 1 0,-2-5-1,0-9-7,1 0-1,0 0 1,1 0-1,1 0 0,1 1 1,0-1-1,1 0 1,1 1-1,0-1 0,1 1 1,1 0-1,0 1 1,1 0-1,16-26 0,9-4-75,1 1 0,2 2 0,42-37-1,-25 24 13,-46 48 30,0 0 0,0-1 1,-1 0-1,0 0 0,0 0 1,0-1-1,-1 0 0,-1 0 0,1 0 1,-1 0-1,0 0 0,-1-1 1,0 0-1,-1 1 0,1-1 0,-2 0 1,1-15-1,-1-119-439,0 142 480,0 0 0,0 0 1,0-1-1,0 1 0,0 0 0,-1 0 0,1 0 1,0 0-1,-1-1 0,1 1 0,0 0 0,-1 0 1,0 0-1,1 0 0,-1 0 0,1 0 0,-3-2 1,-2 6 64,3 14-77,2 23 29,1 36 409,-3-1-1,-22 140 1,24-213-390,-1 1 1,0-1-1,1 1 0,0 0 1,-1-1-1,1 1 0,0-1 1,0 1-1,1 3 0,0-5-38,-1-1 0,1 1 0,-1-1 0,1 1 0,-1-1 0,1 0 0,-1 1 0,1-1 0,0 0 0,-1 1 0,1-1-1,-1 0 1,1 1 0,0-1 0,-1 0 0,1 0 0,0 0 0,0 0 0,-1 0 0,1 0 0,0 0 0,-1 0 0,1 0 0,0 0-1,-1 0 1,1 0 0,0 0 0,-1-1 0,1 1 0,0 0 0,-1-1 0,1 1 0,0 0 0,-1-1 0,2 0 0,12-5-123,1-1 1,-1-1-1,-1-1 1,1 0-1,-1 0 1,-1-1 0,0-1-1,0 0 1,-1-1-1,-1 0 1,0-1 0,0 0-1,-1 0 1,-1-1-1,0 0 1,-1 0-1,9-27 1,-13 26 80,0-1 0,0 0 0,-2 1 0,0-1 0,-1-23 0,-1 15 169,-11-13 583,4 55-692,-4 43 319,4 1-1,2-1 0,2 82 0,5-143-334,-1 0-1,0 1 1,1-1-1,-1 0 1,0 0-1,1 1 1,-1-1 0,1 0-1,-1 0 1,1 0-1,-1 0 1,0 1-1,1-1 1,-1 0-1,1 0 1,-1 0-1,1 0 1,-1 0 0,1 0-1,-1 0 1,1 0-1,-1 0 1,1 0-1,-1-1 1,0 1-1,1 0 1,-1 0-1,1 0 1,-1 0 0,1-1-1,-1 1 1,0 0-1,1 0 1,0-1-1,17-8-51,-1-1-89,-1 0 1,0-1-1,-1-1 0,0-1 0,-1 0 1,-1-1-1,22-27 0,-27 34-32,-9 19 268,-1 1-52,-2 12 211,-11 44-1,8-44-32,-5 44-1,11-59-174,-14 102 583,15-111-624,-1-1-1,1 1 0,-1-1 1,1 1-1,-1-1 0,1 1 1,-1-1-1,1 1 0,-1-1 1,1 0-1,-1 1 0,0-1 1,1 0-1,-1 1 0,0-1 1,1 0-1,-1 0 0,0 0 1,1 0-1,-1 1 0,0-1 1,1 0-1,-1 0 0,0 0 1,1-1-1,-1 1 1,0 0-1,1 0 0,-1 0 1,0 0-1,1-1 0,-1 1 1,0 0-1,1-1 0,-1 1 1,1 0-1,-2-1 0,0 0 3,0 0 0,1 0-1,-1 0 1,0 0 0,0 0-1,1 0 1,-1 0 0,1 0 0,-1-1-1,1 1 1,0-1 0,-1 1-1,1-1 1,-1-2 0,-3-13-17,2-1 0,0 0 0,1 0 0,0-1 0,2 1 1,0 0-1,1 0 0,5-21 0,-6 36-12,1-1 1,0 1-1,1-1 0,-1 1 0,1-1 1,-1 1-1,1 0 0,0 0 0,0 0 1,1 0-1,-1 0 0,0 0 0,1 1 1,0-1-1,0 1 0,3-3 0,6-2-14,0 0-1,0 1 1,16-6-1,17-8-76,-10 1-28,-17 10 27,-1 0 1,1-1 0,-2-1 0,0 0 0,0-1-1,-1-1 1,20-22 0,-33 32 85,0-1 1,0 0 0,0 1-1,0-1 1,-1 0-1,1 0 1,-1 0 0,0 0-1,0-1 1,0-6-1,-2-48 60,0 28-29,1 29-12,0 0-1,0 0 1,0 0 0,-1-1-1,1 1 1,-1 0-1,0 0 1,1 0 0,-1 0-1,0 0 1,0 0-1,0 0 1,-1 1 0,1-1-1,0 0 1,-1 0-1,1 1 1,-1-1 0,1 1-1,-1 0 1,0-1-1,0 1 1,1 0 0,-1 0-1,-2-1 1,-1 0-17,1 0 1,0 1-1,-1 0 1,1 0 0,0 0-1,-1 0 1,0 1-1,1 0 1,-1 0 0,1 0-1,-6 1 1,9-1 13,0 1 0,0-1 0,0 1 0,0 0 0,0-1 0,0 1 0,0 0 0,0 0 0,0-1 0,0 1 0,0 0 0,0 0 0,1 0 1,-1 0-1,0 0 0,1 0 0,-1 1 0,1-1 0,-1 0 0,0 2 0,-6 25 3,1 21 153,1 1 0,5 92-1,2-80 785,-8 71 0,6-133-916,0 1 0,-1 0 0,1-1 0,0 1 0,0 0 0,0-1 0,0 1-1,0-1 1,0 1 0,0 0 0,0-1 0,0 1 0,0 0 0,0-1 0,1 1 0,-1 0-1,0-1 1,0 1 0,1-1 0,-1 1 0,0 0 0,1-1 0,-1 1 0,1 0-1,16-3 368,-7-1-393,140-42 496,-77 21-1731,-45 12-1799,-13-2-3907</inkml:trace>
</inkml:ink>
</file>

<file path=ppt/ink/ink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7:58.56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23 272 1416,'0'0'247,"-22"-4"5039,31-7-5096,2 1 0,-1 0 0,1 1 0,1 0 0,19-12 0,-16 11-182,0 0-1,-1-1 1,18-18-1,-9-1 9,-21 26-19,1-1-1,0 1 0,0 0 0,0 0 0,1 0 0,0 0 1,-1 1-1,1 0 0,1-1 0,-1 1 0,5-2 0,-9 51 330,-6 30 204,4 88 0,3-96-449,0-48 46,9-25 35,10-10-232,13-6-49,-11 9-1,-1-1 1,-1-1-1,0 0 1,-1-2-1,0 0 1,22-26-1,-37 35 109,-1 0-1,0 0 0,0 0 0,0 0 0,-1 0 0,0-1 0,-1 1 0,1-1 0,-2 1 0,1-1 0,-1-7 0,3-22 47,1-24 705,-6 61-679,1 0 1,-1 0-1,1 0 1,-1 0-1,1 1 0,-1-1 1,1 0-1,-1 1 1,1-1-1,0 1 1,-1-1-1,1 1 1,-2 1-1,1-1-23,0 1-1,1 0 1,-1 0-1,0 0 1,1 1-1,-1-1 1,1 0-1,-1 1 1,1-1 0,0 0-1,0 1 1,1 0-1,-1-1 1,0 1-1,0 3 1,-2 49 361,1-15-139,-5 22 429,1 106-1,6-165-665,1-2-14,-1-1 0,0 1 1,1 0-1,-1-1 1,0 1-1,1-1 1,-1 1-1,1 0 1,-1-1-1,1 1 1,-1-1-1,1 0 1,0 1-1,-1-1 1,1 1-1,0-1 1,-1 0-1,1 1 1,0-1-1,-1 0 0,1 0 1,0 0-1,-1 0 1,1 1-1,0-1 1,0 0-1,-1 0 1,1 0-1,0 0 1,0-1-1,-1 1 1,1 0-1,0 0 1,-1 0-1,1-1 1,0 1-1,-1 0 1,2-1-1,29-9 122,-21 6-124,-1-2 0,1 1-1,-1-2 1,-1 1 0,1-1-1,-1 0 1,0-1 0,13-16-1,-8 6 2,0 0 0,-1 0 0,13-29 0,-23 42-3,0 1-1,0 0 1,0-1 0,-1 1 0,1-1 0,-1 0 0,0 1 0,-1-1 0,1 0 0,-1 0 0,0 0 0,0 1 0,-1-1 0,1 0 0,-1 0 0,0 1 0,0-1 0,-1 0 0,1 1 0,-1-1 0,0 1 0,0 0 0,0-1-1,-1 1 1,0 0 0,0 1 0,0-1 0,0 0 0,0 1 0,-1 0 0,0-1 0,1 2 0,-1-1 0,0 0 0,0 1 0,-6-3 0,-53-36 251,62 40-246,0 1 0,0-1 1,0 1-1,0-1 0,0 1 0,0 0 0,0-1 0,0 1 1,0 0-1,0 0 0,0 0 0,0 0 0,0 0 1,-1 0-1,1 0 0,0 0 0,0 1 0,0-1 0,0 0 1,0 0-1,0 1 0,0-1 0,0 1 0,0-1 1,0 1-1,0-1 0,0 1 0,1 0 0,-1 0 0,0-1 1,0 1-1,0 0 0,1 0 0,-1 0 0,1 0 1,-1-1-1,0 1 0,1 0 0,0 0 0,-1 0 0,0 2 1,-2 5 22,1 1 0,-1-1 0,1 1 1,0 9-1,0-9 4,-7 97 212,4-34-82,3-62-140,1 0 3,0 0 0,0 0 1,0 1-1,2-1 0,-1 0 1,3 13-1,-2-23-25,-1 1-1,1 0 1,-1-1 0,1 1-1,0 0 1,-1-1 0,1 1-1,0-1 1,0 1 0,-1-1-1,1 1 1,0-1 0,0 0-1,0 1 1,0-1 0,-1 0-1,1 0 1,0 0 0,0 0-1,0 1 1,0-1 0,0 0-1,1-1 1,27 0 38,-22 1-28,5-1-12,-1 0 1,1 0-1,-1-2 0,0 1 1,1-1-1,-1-1 0,-1 0 0,1-1 1,-1 0-1,1 0 0,-1-1 1,-1 0-1,1-1 0,-1 0 1,0-1-1,8-9 0,-5 5-15,0-1 0,-1 0 0,17-26 1,-24 32 11,0-1 1,-1 0 0,0 0-1,0-1 1,0 1 0,-1-1-1,-1 1 1,1-1 0,-1-12-1,0-123 166,-1 143-103,-1 35 111,-3 3-93,-2 0-1,-18 61 0,13-56 2,-10 64 0,4 232 589,16-423 87,-1 25-739,9-104 0,-1 137-30,1 0 0,2 0-1,0 1 1,2 1 0,0-1-1,2 2 1,1 0 0,0 0-1,20-22 1,-24 33-29,1 1 1,18-17-1,-24 24 21,0 1 1,0 0-1,1 0 0,-1 1 1,1-1-1,0 1 0,0 1 1,0-1-1,7-1 1,-13 4 13,1 0 0,-1 1 1,1-1-1,0 0 0,-1 0 1,1 1-1,-1-1 1,0 1-1,1-1 0,-1 1 1,1-1-1,-1 0 0,0 1 1,1-1-1,-1 1 1,0-1-1,1 1 0,-1 0 1,0-1-1,0 1 0,0-1 1,1 1-1,-1 0 1,0-1-1,0 1 0,0-1 1,0 1-1,0 0 0,0-1 1,0 1-1,0-1 1,-1 2-1,1 28-29,0-24 21,0 7 7,-12 320 6,11-324-10,0 14 65,5-19-3,7-12-1,22-29-128,-2 0 1,-1-2 0,28-49 0,-42 68-232,-9 22 152,-3 16 152,-3 98 397,-2-60 172,2-56-546,0 0 0,1 0 0,-1 0 0,0 0 0,0 0 0,1 0 0,-1 0 0,0 0 0,0-1 0,1 1 0,-1 0 0,0-1 0,0 1 0,0-1 0,2-1 0,13-7-21,0-1 0,0-1 0,-1 0 0,-1-2 0,0 1 0,-1-2 0,0 0-1,-1 0 1,-1-1 0,13-23 0,-19 30-11,0 0-1,-1-1 0,-1 0 0,0 0 1,0 0-1,0 0 0,-1-1 0,-1 1 1,1-1-1,-2 1 0,1-18 1,-2 21 11,1 1 1,-1-1 0,1 0 0,-2 0 0,1 1 0,-1-1 0,1 0-1,-2 1 1,1 0 0,-1-1 0,1 1 0,-1 0 0,-1 0 0,1 1-1,-1-1 1,0 1 0,0-1 0,0 1 0,0 0 0,-6-3 0,9 6-5,-1 0 1,1 0-1,-1 0 1,1 0-1,-1 0 0,0 0 1,1 1-1,-1-1 1,0 1-1,0-1 1,1 1-1,-1-1 1,0 1-1,0 0 1,0 0-1,1 0 1,-1 0-1,0 0 1,0 1-1,0-1 1,1 0-1,-3 1 1,2 1 1,1-1 0,-1 0 0,1 0 0,-1 1 0,1-1 0,-1 1 0,1 0 0,0-1 0,0 1 0,0 0 0,0 0 0,0-1 0,0 1 0,0 0 0,1 0 0,-2 3 0,-1 10-1,1 0 0,1 0 0,0 0 1,1 19-1,0-23 9,-1 8 5,0-14-3,0 0-1,1 0 0,0 0 1,0 0-1,0 0 1,0 0-1,1 0 0,0 0 1,2 8-1,0-13 1,-1 1-1,1 0 1,-1-1-1,1 1 1,0-1 0,-1 0-1,1 0 1,-1 0-1,1 0 1,0 0-1,-1 0 1,1-1-1,-1 1 1,4-2 0,0 0 1,-1 0 0,1 0 0,-1 0 0,0 0 0,0-1 0,0 0 0,0 0 1,-1-1-1,1 1 0,-1-1 0,0 0 0,0 0 0,0 0 0,-1 0 0,1-1 0,-1 0 1,0 1-1,4-9 0,-3 1 10,-1 0 1,0 0 0,0-1-1,-1 1 1,-1 0-1,0-1 1,-1-16 0,-16 279 608,14-165-188,24-95-240,0-3-213,-1-1 0,0-1 0,0-1 0,-2-1 0,0 0 0,17-23-1,-31 33-9,-1 0-1,0 0 0,0 0 0,-1-1 0,0 0 0,0 0 0,-1 0 0,0 0 0,-1 0 1,1 0-1,-1-13 0,1-9-142,-4-36 0,2 56 45,0 17 116,0 9-2,0 1 1,4 21-1,-3-34 13,-1-1 1,1 1-1,0-1 0,0 1 0,0-1 0,1 0 1,-1 1-1,1-1 0,0 0 0,0 0 1,0 0-1,0 0 0,0 0 0,1-1 1,-1 1-1,1-1 0,2 3 0,-2-4-5,0 1 0,0-1-1,0 0 1,-1 0 0,1 0-1,0-1 1,0 1 0,0-1-1,0 1 1,0-1 0,0 0-1,0 0 1,0 0 0,0-1-1,0 1 1,0-1 0,0 0-1,0 0 1,0 0 0,0 0-1,0 0 1,-1 0 0,1-1-1,0 1 1,-1-1 0,1 0-1,-1 0 1,0 0 0,0 0-1,0 0 1,0 0 0,0-1-1,0 1 1,3-6 0,-1-11-55,-1 0 1,0 0 0,-1 0 0,-2-33 0,0 47 45,0 5 9,0-1-1,0 1 0,0 0 1,0 0-1,0 0 0,0-1 0,0 1 1,0 0-1,0 0 0,0-1 1,0 1-1,0 0 0,0 0 1,0 0-1,0-1 0,0 1 0,0 0 1,0 0-1,0 0 0,0-1 1,-1 1-1,1 0 0,0 0 1,0 0-1,0 0 0,0-1 0,0 1 1,-1 0-1,1 0 0,0 0 1,0 0-1,0 0 0,-1 0 1,1-1-1,0 1 0,0 0 0,0 0 1,-1 0-1,1 0 0,0 0 1,0 0-1,-1 0 0,1 0 1,-12 6-27,-8 14 36,17-14 17,1 1-1,-1 0 0,2 0 0,-1 0 1,1 0-1,0 0 0,0 0 1,1 0-1,0 0 0,0 1 1,2 9-1,-2 35 234,-20 53 385,13-79-280,2 0-1,1 0 0,-2 34 1,6-60-354,0 1 1,0-1-1,0 0 1,0 0-1,1 0 1,-1 0-1,0 0 1,0 0 0,0 1-1,0-1 1,0 0-1,1 0 1,-1 0-1,0 0 1,0 0 0,0 0-1,0 0 1,1 0-1,-1 0 1,0 0-1,0 0 1,0 0-1,0 0 1,1 0 0,-1 0-1,0 0 1,0 0-1,0 0 1,0 0-1,1 0 1,-1 0 0,0 0-1,0 0 1,0 0-1,0 0 1,1 0-1,-1 0 1,0 0-1,0-1 1,0 1 0,0 0-1,0 0 1,1 0-1,-1 0 1,0-1-1,16-8 85,21-18-272,-33 23 179,131-95-1407,-130 96 1317,0-1 1,0 0-1,0 0 1,-1 0-1,0 0 0,1-1 1,-2 0-1,1 0 1,-1 0-1,1 0 0,-1 0 1,-1-1-1,5-10 1,-4 2 22,-1 1 1,0-1 0,0-1 0,-2-25 0,0-72 715,-13 135-302,4 26 63,1 0 1,0 58-1,0-6 396,6-28 108,4-73-896,-1 0 0,1 0 0,0 0 0,0 0 0,-1 0 0,1-1 0,0 1 0,0 0 0,-1-1 1,3 0-1,8-5-69,0-1 0,0 0 0,0-1 0,-1 0 0,0 0 1,11-12-1,53-64-1237,-46 48 733,-25 31 530,0 0-1,0-1 1,-1 1 0,0-1 0,0 0-1,0 0 1,-1 0 0,0-1-1,0 1 1,1-13 0,0-3-110,-3-43 0,0 33 104,0 31 30,0 0 0,0 1 0,0-1 0,0 0 0,0 1 0,0-1 0,0 0 0,0 1 0,-1-1 1,1 1-1,0-1 0,0 0 0,0 1 0,-1-1 0,1 0 0,0 1 0,-1-1 0,1 1 0,-1-1 0,1 1 0,-1-1 0,-10 3 6,10-1-4,-1 1-1,1-1 1,-1 0 0,1 1 0,-1 0-1,1-1 1,0 1 0,0 0-1,0 0 1,0-1 0,0 1 0,0 0-1,0 3 1,-4 26 169,2 1 1,2 0-1,2 37 1,-2 55 778,-10-1 370,14-123-1294,0 0-1,0 0 1,0-1-1,-1 0 0,1 1 1,0-1-1,-1 0 1,4-2-1,42-23-349,0-2-1,-3-2 1,60-51 0,-99 76 302,-1 0 1,0-1 0,0 1-1,-1-1 1,0 0 0,0 0-1,0-1 1,-1 1 0,1-1-1,-2 0 1,1 1 0,-1-1-1,0-1 1,0 1 0,-1 0-1,1-13 1,-2 15 14,0 0 0,0 0 0,0 0 0,-1-1 0,0 1 0,0 0 0,0 0 0,0 0 0,-1 0 0,0 1 0,0-1 0,0 0 1,-1 1-1,1-1 0,-1 1 0,0 0 0,-1 0 0,1 0 0,-1 0 0,1 1 0,-1-1 0,0 1 0,-1 0 0,-6-4 0,8 5 5,1 1 1,-1 0-1,0 0 1,0 0-1,1 0 1,-1 1 0,0-1-1,0 1 1,0-1-1,0 1 1,0 0-1,0 0 1,1 1-1,-1-1 1,0 0-1,0 1 1,0 0-1,0-1 1,1 1-1,-1 1 1,0-1-1,1 0 1,-1 0-1,1 1 1,-1 0-1,1-1 1,0 1-1,0 0 1,-1 0-1,1 0 1,1 1-1,-1-1 1,0 0-1,0 1 1,1-1 0,0 1-1,-1-1 1,1 1-1,0 0 1,0-1-1,0 1 1,1 0-1,-1 0 1,1 4-1,-3 172 596,5-94 40,-2-82-600,0 11 130,0-1 0,1 1 0,4 18 0,-5-30-141,0 0-1,1 0 1,-1 0 0,1 1-1,0-1 1,-1 0 0,1 0-1,0 0 1,0 0 0,1 0-1,-1 0 1,0 0 0,0-1-1,1 1 1,-1 0 0,1-1-1,0 1 1,-1-1 0,1 1-1,0-1 1,0 0 0,0 0-1,0 0 1,0 0-1,0 0 1,0 0 0,0-1-1,4 2 1,9-3 18,0 0 0,0 0 1,0-1-1,-1-1 0,1-1 0,-1 0 0,1-1 1,-1 0-1,18-10 0,21-7-427,-48 20 78,1 1-1,0 0 1,0 0-1,-1 0 1,9 1-1,17-3-4029,-29 3 3609,1-1 0,-1 1 0,0-1 0,0 0 0,0 0 0,0 0 0,0 0 0,0 0 0,0 0 0,-1 0 0,3-3 0,5-5-3352</inkml:trace>
</inkml:ink>
</file>

<file path=ppt/ink/ink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8:19.46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101 280 1280,'31'90'4739,"-31"-90"-4680,0-1 0,0 1 1,1 0-1,-1 0 0,0 0 1,0 0-1,0 0 0,0 0 1,0 0-1,0 0 0,0 0 1,0 0-1,0 0 0,0 0 1,1 0-1,-1 0 0,0 0 1,0 0-1,0 0 0,0 0 1,0 0-1,0 0 0,0 0 1,0 0-1,1 0 0,-1 0 1,0 0-1,0 0 0,0 0 1,0 0-1,0 0 0,0 0 1,0 0-1,0 0 0,1 0 1,-1 0-1,0 0 0,0 0 1,0 0-1,0 0 0,0 0 1,0 0-1,0 1 0,0-1 0,0 0 1,0 0-1,0 0 0,0 0 1,1 0-1,0-19 648,-4-28-639,1 41-23,0 0 1,-1 0-1,0 0 1,0 0 0,0 0-1,-1 1 1,1-1 0,-1 1-1,-1 0 1,1 0-1,-1 1 1,1-1 0,-2 1-1,1 0 1,0 0-1,-1 1 1,1 0 0,-11-5-1,15 8-17,0-1 0,0 1-1,0-1 1,0 1-1,0 0 1,-1 0 0,1-1-1,0 1 1,0 0 0,0 0-1,0 0 1,0 0-1,0 1 1,0-1 0,-1 0-1,1 0 1,0 1 0,0-1-1,0 0 1,0 1 0,0-1-1,0 1 1,0 0-1,0-1 1,0 1 0,1 0-1,-1-1 1,0 1 0,0 0-1,1 0 1,-1 0-1,0 0 1,1-1 0,-1 1-1,0 0 1,1 0 0,0 0-1,-1 1 1,1-1 0,0 0-1,-1 0 1,1 0-1,0 2 1,-2 6 84,0 1 0,0 0 0,1 17 0,1-21-29,-3 284 1668,4-173-680,-1-116-1065,0-1-1,0 1 0,0-1 1,1 0-1,-1 1 0,0-1 0,0 0 1,0 1-1,1-1 0,-1 0 0,0 1 1,0-1-1,1 0 0,-1 0 1,0 1-1,1-1 0,-1 0 0,0 0 1,1 0-1,-1 1 0,0-1 1,1 0-1,-1 0 0,1 0 0,-1 0 1,0 0-1,1 0 0,-1 0 1,0 0-1,1 0 0,-1 0 0,1 0 1,-1 0-1,0 0 0,1 0 1,-1 0-1,1 0 0,-1 0 0,0 0 1,1-1-1,-1 1 0,0 0 0,1-1 1,21-7 51,-21 7-51,19-9 6,-1-1-1,-1 0 1,1-2 0,21-19-1,63-68-163,-57 53 40,-20 22 52,11-10-72,40-50 0,-68 73 130,-1 1 0,0-1 0,0-1 1,-1 1-1,-1-1 0,0 0 0,-1-1 0,0 1 0,3-19 0,-5 13 3,-1-1 0,-1-23 0,-1 36-6,0-1-1,-1 1 0,1-1 0,-2 1 1,1 0-1,-1-1 0,0 1 0,-6-12 0,7 18 2,-1-1 0,0 0 0,0 1 0,1-1 0,-1 1 0,0-1 0,0 1 0,0 0 0,0 0 0,0 0 0,-1 0 0,1 0 0,0 1 0,0-1 0,-1 1 0,1-1 0,0 1 0,-1 0 0,1 0 0,0 0 0,-1 0 0,-2 1 0,3-2 5,0 1 0,1 1-1,-1-1 1,0 0 0,1 0 0,-1 1 0,0-1 0,1 1 0,-1-1 0,0 1-1,1 0 1,-1-1 0,1 1 0,-1 0 0,1 0 0,0 0 0,-1 0 0,1 0 0,0 1-1,0-1 1,0 0 0,-1 1 0,2-1 0,-1 0 0,0 1 0,0-1 0,0 1 0,1 0-1,-2 2 1,-2 56 104,1-3 159,-2 0-1,-21 95 0,11-98 70,3 1 1,2 0-1,3 0 1,-1 71-1,34-136-29,-16 5-315,1-1 1,-1 0-1,0-1 1,-1 0-1,0 0 0,0-1 1,0 0-1,-1-1 0,-1 0 1,1 0-1,-1-1 1,6-12-1,-10 17-23,0 0 1,-1 0-1,0 0 1,0 0-1,0 0 0,-1-1 1,0 1-1,0-1 1,0 1-1,-1-1 0,1 0 1,-1 1-1,-1-1 1,1 1-1,-1-1 0,0 0 1,0 1-1,-1 0 1,1-1-1,-1 1 0,0 0 1,-1 0-1,1 0 1,-1 0-1,0 0 0,-1 1 1,-5-8-1,-8-8 0,-14-15 58,31 35-24,0 0-1,0 0 0,0 0 1,0 0-1,-1-1 0,1 1 0,0 0 1,0 0-1,0 0 0,0 0 1,0 0-1,-1 0 0,1 0 1,0 0-1,0 0 0,0-1 1,0 1-1,-1 0 0,1 0 1,0 0-1,0 0 0,0 0 1,0 0-1,-1 0 0,1 0 1,0 0-1,0 0 0,0 0 1,0 0-1,-1 1 0,1-1 1,0 0-1,0 0 0,0 0 1,0 0-1,-1 0 0,1 0 1,0 0-1,0 0 0,0 0 1,0 1-1,0-1 0,0 0 1,-1 0-1,1 0 0,0 0 1,0 0-1,0 1 0,0-1 1,0 0-1,0 0 0,0 0 1,0 1-1,0 14-17,7 15 10,-4-25 10,-1-1 0,1 1 0,1-1 1,-1 0-1,0 0 0,1-1 0,0 1 1,0-1-1,0 0 0,0 0 0,1 0 1,-1 0-1,1-1 0,0 0 0,0 0 1,-1 0-1,1 0 0,0-1 0,0 0 1,1 0-1,-1 0 0,0-1 1,0 0-1,7 0 0,-2 0 7,-1-1 0,0 0-1,0 0 1,0-1 0,1 0 0,-2 0 0,1-1-1,0-1 1,0 1 0,-1-1 0,0-1-1,15-10 1,-12 7 2,-1-1 0,-1 0 0,0-1-1,13-16 1,-18 20-6,-1 1 0,0 0 1,-1-1-1,1 0 0,-1 1 0,0-1 0,-1 0 0,1 0 0,-1 0 0,0-1 1,-1 1-1,1-6 0,0-13 18,-1-27 26,0 49-49,0 0 1,0 0 0,-1 0-1,1 0 1,-1 1 0,0-1-1,0 0 1,0 0 0,0 0-1,0 1 1,-1-1 0,-3-4 0,4 6-5,0 0 0,0 0 0,0 0 0,0 0 0,-1 1 0,1-1 1,0 0-1,-1 1 0,1-1 0,0 1 0,-1-1 0,1 1 0,-1 0 1,1 0-1,-1-1 0,1 1 0,-1 0 0,1 0 0,-1 0 1,1 1-1,-1-1 0,1 0 0,-1 1 0,1-1 0,0 1 0,-1-1 1,1 1-1,-2 0 0,1 0 2,-1 1-1,1-1 1,0 0 0,0 1 0,0-1 0,1 1 0,-1 0-1,0-1 1,1 1 0,-1 0 0,1 0 0,-1 0 0,1 0-1,0 0 1,0 1 0,-1 1 0,-3 21 82,2 0 1,1 0-1,0 0 1,5 45-1,-1-6 155,-3-25-68,-1-26-88,2 0 0,0 1 0,1-1 1,0 0-1,4 16 0,-5-28-70,1 0 1,-1 1-1,1-1 1,0 0-1,0 0 1,0 0-1,0 0 1,0 0-1,0 0 1,0 0-1,0 0 1,0 0-1,0 0 1,0 0-1,1-1 1,-1 1-1,0-1 1,0 1-1,1-1 1,-1 1-1,1-1 1,-1 0-1,0 1 1,1-1-1,-1 0 1,1 0 0,-1 0-1,0 0 1,1 0-1,-1-1 1,1 1-1,0-1 1,4 1 8,-1-1 0,0-1 0,1 1 0,-1-1 1,0 0-1,0 0 0,5-3 0,-3 0-11,1-1-1,-1 0 1,0-1-1,-1 1 1,0-1-1,0-1 1,7-9-1,32-60-127,-32 51 74,9-15-51,-9 14 39,2 1 1,25-35 0,-36 55 49,1 0-1,0 0 1,0 1 0,0 0 0,1 0 0,0 0 0,0 1 0,0 0 0,0 0 0,1 0-1,0 1 1,-1 0 0,1 0 0,15-3 0,-22 6 6,1 0 1,-1 1-1,1-1 1,-1 0-1,1 1 1,-1-1-1,0 0 1,1 1-1,-1-1 0,0 0 1,1 1-1,-1-1 1,0 1-1,1-1 1,-1 1-1,0-1 1,0 1-1,1-1 0,-1 1 1,0-1-1,0 1 1,0-1-1,0 1 1,0-1-1,0 1 1,0-1-1,0 1 0,0-1 1,0 1-1,0 0 1,0 25-9,-1-20 2,-1 375 839,0-450-565,0-34-384,4 79-5,1 0 0,0 0 0,2 1 0,14-43 0,-13 53 22,-1-1-1,2 2 1,0-1-1,0 1 1,1 0 0,1 0-1,0 1 1,0 0-1,14-12 1,-23 23 99,1-1 0,-1 1 0,1 0 0,-1-1 0,0 1 0,1 0 0,-1-1 1,1 1-1,-1 0 0,1 0 0,-1-1 0,0 1 0,1 0 0,-1 0 0,1 0 1,-1 0-1,1 0 0,-1 0 0,1 0 0,-1 0 0,1 0 0,0 0 0,-1 0 0,1 0 1,-1 0-1,0 0 0,1 0 0,-1 1 0,1-1 0,-1 0 0,1 0 0,-1 0 1,1 1-1,11 18-21,-2 29 56,-6 212 742,-5-198 206,1-66-966,0-41 9,1 1 1,10-56 0,-9 87-58,1 1 0,0-1 0,1 1 0,0 0 1,1 0-1,1 0 0,0 0 0,0 1 0,1 0 0,0 0 1,1 1-1,13-13 0,-10 12-17,1 0-1,0 1 1,20-13-1,-28 21 45,0 0 1,1-1-1,-1 1 0,1 1 1,0-1-1,0 1 0,0 0 1,-1 0-1,1 0 0,0 1 1,0-1-1,0 1 0,0 0 1,0 1-1,5 0 0,-8 0 7,0-1-1,0 1 0,0 0 0,0 0 0,-1-1 0,1 1 1,0 1-1,-1-1 0,1 0 0,-1 0 0,1 0 0,-1 1 1,0-1-1,1 1 0,-1-1 0,0 1 0,0 0 1,0-1-1,2 5 0,10 38 13,-7-23-2,4 22 9,-9-35-12,0 0 0,1 0 0,0-1 0,0 1 0,1 0 0,0-1 0,7 13 0,-30-80 274,-7 12-287,14 26 1,-20-44-1,33 65 1,-1-1 1,0 0-1,1 0 0,-1 1 1,0-1-1,0 1 1,0-1-1,-1 1 0,1-1 1,0 1-1,0 0 0,-1-1 1,1 1-1,-1 0 0,1 0 1,-1 0-1,0 0 1,1 0-1,-1 1 0,0-1 1,1 0-1,-1 1 0,0-1 1,-3 1-1,4 0 1,-1 0 0,1 0 0,-1 0 0,0 1 0,1-1 0,0 1 0,-1-1 0,1 1 0,-1-1 0,1 1 0,-1 0 0,1 0 0,0 0 0,0 0 0,0 0 0,-1 0 0,1 0 0,0 0 0,0 0 0,0 0 0,0 1 0,1-1 0,-1 0 0,0 1 0,0-1 0,1 0 0,-1 1 0,1-1 0,-1 1 0,1 2 0,-4 18 34,1 0-1,1-1 1,2 1 0,1 30-1,0 26 160,-6 4 103,-2 76 644,7-157-929,0-1-1,0 0 1,0 1-1,0-1 0,0 0 1,0 1-1,1-1 1,-1 0-1,0 1 0,0-1 1,1 0-1,-1 1 1,0-1-1,0 0 0,1 1 1,-1-1-1,0 0 1,1 0-1,-1 0 0,0 1 1,1-1-1,-1 0 1,0 0-1,1 0 0,-1 0 1,1 0-1,-1 0 1,0 1-1,1-1 0,-1 0 1,1 0-1,-1 0 1,0 0-1,1-1 0,-1 1 1,1 0-1,-1 0 1,0 0-1,1 0 0,-1 0 1,0 0-1,1-1 1,25-7 78,-16 4-48,21-8-84,0-1 1,0-2-1,-2-1 1,0-1-1,0-2 1,-2-1-1,38-36 1,-54 46-42,-2 0 0,1-1 0,-1-1 0,-1 1 0,0-2 0,-1 1 0,0-1 0,4-13 0,-7 17 78,-1-1 0,0 1 0,0 0 0,-1-1 0,-1 1 0,1-1 0,-2 1 0,1-1 0,-1 0 0,-1 0 0,0 1 0,-3-17 0,3 24 14,0 0-1,0 0 0,0 0 0,0 0 1,0 1-1,0-1 0,0 1 0,0-1 0,-1 1 1,1-1-1,-1 1 0,1-1 0,-1 1 1,0 0-1,-1-1 0,2 1-1,0 1 0,1 0 0,-1 0 1,1-1-1,-1 1 0,1 0 0,-1 0 0,0 0 0,1 0 0,-1-1 1,0 1-1,1 0 0,-1 0 0,0 0 0,1 0 0,-1 1 0,1-1 1,-1 0-1,0 0 0,1 0 0,-1 0 0,1 1 0,-1-1 0,0 0 1,1 0-1,-1 1 0,1-1 0,-1 1 0,1-1 0,-1 0 0,1 1 1,-1-1-1,1 1 0,0-1 0,-1 1 0,1-1 0,0 1 0,-1-1 1,1 1-1,0 0 0,0-1 0,-1 1 0,1-1 0,0 1 0,0 0 1,0-1-1,0 1 0,0 1 0,-2 18 111,0 0 0,1 1 0,4 32 0,0 5 189,-3 154 687,0-211-983,0-1 0,1 1 0,-1-1 1,0 1-1,1-1 0,-1 1 0,1-1 0,-1 1 1,1-1-1,-1 0 0,1 1 0,-1-1 0,1 0 1,-1 1-1,1-1 0,0 0 0,-1 0 0,1 0 1,-1 1-1,1-1 0,0 0 0,-1 0 0,1 0 0,0 0 1,-1 0-1,1 0 0,0 0 0,-1 0 0,1-1 1,-1 1-1,1 0 0,0 0 0,-1 0 0,1-1 1,32-6 58,-28 5-54,13-4-80,-1-1 0,1-1 0,-2-1 0,1-1 0,-1 0 0,-1-1 0,0 0 0,14-14 0,-19 14-92,-2 1-1,1-1 1,-1 0 0,-1-1 0,0 0-1,-1 0 1,0 0 0,-1-1 0,5-17-1,-4 14 69,-3 9 67,-1 0 0,0 0 0,0 0-1,-1 0 1,0 0 0,0 0 0,0 0 0,-1 0-1,0 0 1,-1 0 0,-2-14 0,2 20 32,1 0 1,-1 1 0,0-1-1,0 0 1,0 0 0,1 1-1,-1-1 1,0 1 0,0-1-1,0 1 1,0-1 0,0 1-1,0-1 1,0 1 0,0 0-1,0-1 1,0 1-1,0 0 1,-2 0 0,3 0 1,-1 0 0,1-1 0,-1 1 0,1 0 0,-1 0-1,1 0 1,-1 0 0,1 0 0,-1 0 0,1 0 0,-1 0 0,1 0 0,-1 0 0,1 1 0,-1-1 0,1 0 0,-1 0 0,1 0 0,-1 0 0,1 1 0,-1-1 0,1 0 0,-1 1 0,1-1 0,0 0 0,-1 1-1,1-1 1,0 0 0,-1 1 0,1-1 0,0 1 0,-1-1 0,1 1 0,0-1 0,-1 1 0,-1 60 642,-13 72 0,12-116-503,-1 31 855,1 53-1,3-100-981,0 0-2,1-1 0,-1 0-1,0 1 1,1-1 0,-1 1-1,0-1 1,1 0 0,-1 1-1,0-1 1,1 0 0,-1 1-1,0-1 1,1 0 0,-1 1-1,1-1 1,-1 0-1,1 0 1,-1 0 0,1 1-1,-1-1 1,1 0 0,-1 0-1,1 0 1,-1 0 0,1 0-1,-1 0 1,1 0 0,-1 0-1,1 0 1,-1 0 0,1 0-1,-1 0 1,1 0 0,-1-1-1,1 1 1,23-5 78,-22 4-70,13-4-73,0 0 1,0-2-1,-1 0 1,0 0-1,0-1 0,13-11 1,2-3-409,41-41 1,-66 58 391,1 0 0,-1-1 1,0 1-1,0-1 0,0 0 0,-1 0 1,0 0-1,0 0 0,-1-1 0,4-11 0,-3-2-66,0 0 0,1-26-1,0-5-86,-3 49 201,-1 0 0,1 0 0,-1-1-1,0 1 1,0 0 0,0 0 0,0-1-1,0 1 1,-1 0 0,1-1 0,-1 1 0,1 0-1,-1 0 1,0 0 0,0 0 0,1 0 0,-2 0-1,1 0 1,0 0 0,0 0 0,-1 0-1,-2-3 1,-1 2 1,0 1-1,0-1 1,-1 1-1,1-1 0,-1 2 1,1-1-1,-10-1 1,12 2 16,1 1 0,-1-1-48,-1 0-1,0 0 1,1 0 0,-1 0-1,0 1 1,1 0 0,-1 0 0,0 0-1,-5 1 1,8-1 36,0 1 0,0 0 0,-1 0 1,1 0-1,0 0 0,0 0 0,0 0 0,0 0 0,0 0 0,0 1 0,0-1 0,0 0 1,1 1-1,-1-1 0,0 0 0,1 1 0,-1-1 0,1 1 0,0-1 0,-1 1 0,1-1 0,0 1 1,0-1-1,0 1 0,0-1 0,0 1 0,0 1 0,-3 328 1777,4-200-218,-1-130-1523,0 0-1,0 0 1,0 0 0,0 0-1,0 0 1,0 0-1,1 0 1,-1-1-1,0 1 1,0 0-1,1 0 1,-1 0-1,1 0 1,-1 0-1,1-1 1,-1 1-1,1 0 1,-1 0 0,1-1-1,0 1 1,-1-1-1,1 1 1,0 0-1,0-1 1,-1 1-1,1-1 1,0 1-1,0-1 1,1 1-1,1-1 9,0 1-1,0-1 0,1 1 0,-1-1 0,0 0 0,0 0 0,0-1 1,0 1-1,4-2 0,5-1 20,0 0 1,0-1-1,20-11 0,20-19-282,-5-6-5679,0 1-3584,-18 16 5271</inkml:trace>
</inkml:ink>
</file>

<file path=ppt/ink/ink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8:22.39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191 318 2940,'0'17'1274,"1"-3"98,-1 0-1,-1 0 1,0-1 0,0 1-1,-6 19 1,4-51 3517,-3-40-5168,5 51 602,1-2-332,-2 0-1,1 0 1,-1 0-1,0 0 1,-1 1 0,0-1-1,0 1 1,-8-14 0,7 17-2,1 0 1,-1 1 0,0-1-1,0 1 1,0 0 0,-1 0 0,1 1-1,-1-1 1,0 1 0,0 0-1,0 0 1,-1 1 0,1-1 0,-7-1-1,-32-10-277,42 49 152,-16 311 1494,13-289-710,5-56-490,21-22 62,-7 8-304,-2 1 1,0-2 0,11-14-1,-19 22 29,-1 1-1,0-1 1,0 0 0,-1 0-1,1 0 1,-1 0-1,0 0 1,-1-1-1,0 1 1,0-1-1,1-12 1,-1-40-93,1 34 140,-1 0 1,-2 1 0,0-1 0,-8-40-1,7 61 13,0-1 0,0 0 0,-1 1 0,1 0-1,-1-1 1,0 1 0,-7-7 0,7 8 23,0-1 0,0 1 0,1-1 0,-1 0-1,1 0 1,0 0 0,-3-6 0,5 8-18,-1 0 0,1-1 0,0 1-1,0 0 1,0 0 0,0 0 0,0 0 0,1 0 0,-1 0-1,0 0 1,1 0 0,0 0 0,-1 0 0,1 0 0,0 0-1,0 0 1,0 0 0,0 1 0,1-1 0,-1 0 0,3-1-1,6-7-214,0 1-1,1 0 1,0 1-1,1 0 0,0 1 1,0 0-1,0 1 1,1 0-1,19-5 1,0-2-1747,-23 9 243,0 1 0,0 1 0,0-1 0,19-1 1,-12 4-1205</inkml:trace>
</inkml:ink>
</file>

<file path=ppt/ink/ink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8:03.19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231 266 1448,'7'7'792,"-1"0"0,0 0 0,10 15 0,-11-15-131,7 5 5830,-12-11-6412,0-10-27,-1 1-1,-1 1 0,1-1 1,-1 0-1,0 0 1,-1 0-1,0 1 1,0 0-1,-1-1 1,-5-7-1,-8-11-42,-27-31 1,37 49 24,0-2-15,-1 1-1,0 1 1,-1-1 0,1 1 0,-2 1 0,1 0-1,-1 0 1,0 1 0,-14-7 0,23 12-9,0 1 0,0-1 0,-1 1 0,1 0 0,0-1 1,0 1-1,-1 0 0,1 0 0,0 0 0,0 0 0,-1 0 0,1 0 0,0 0 1,-1 0-1,1 1 0,0-1 0,0 0 0,-1 1 0,1-1 0,0 1 0,0-1 1,0 1-1,0 0 0,0-1 0,0 1 0,0 0 0,0 0 0,0 0 0,0 0 1,0 0-1,0 0 0,1 0 0,-1 0 0,0 0 0,1 0 0,-1 0 1,1 0-1,-1 1 0,0 1 0,-2 6 25,1 1 0,0 0 0,1-1 0,-1 15 0,-1-2 37,-6 32 72,3-25 81,1 1-1,1 0 1,2 0 0,2 32-1,0-49-87,0-12-80,0 1-1,0-1 0,0 1 0,0 0 0,0-1 1,1 1-1,-1 0 0,1-1 0,-1 1 0,1-1 1,-1 1-1,2 2 0,0-3-36,-1 0 1,0-1-1,1 1 1,-1-1-1,1 1 0,-1-1 1,1 1-1,-1-1 1,1 0-1,-1 1 0,1-1 1,-1 0-1,1 0 1,-1 0-1,1-1 0,-1 1 1,2 0-1,4-1-55,0-1 1,-1 1-1,1-1 0,-1 0 0,0-1 1,0 1-1,0-1 0,0-1 0,0 1 1,0-1-1,-1 0 0,0 0 0,9-8 0,4-8-300,0 0-1,16-25 0,-25 33 236,-3 3 53,0-1 0,0 0 0,-1 0-1,0-1 1,-1 1 0,0-1 0,-1 0 0,3-14 0,-2 0 495,-1-1 1,-1-40-1,-2 67-429,-1-1-1,1 0 0,-1 0 0,1 0 0,-1 0 0,1 0 0,-1 1 1,1-1-1,0 0 0,-1 0 0,1 1 0,-1-1 0,1 0 0,0 1 0,-1-1 1,1 1-1,0-1 0,-1 0 0,1 1 0,0-1 0,0 1 0,-1-1 1,1 1-1,0-1 0,0 0 0,0 1 0,0-1 0,-1 2 0,12 151 848,-1-4-188,-10-125-599,-1 0 0,-1 0 1,-1 0-1,-7 27 0,-46 113 177,34-105-158,-18 72 1,31-80 121,9-51-216,0 0 0,0 0 0,0 0-1,0 0 1,0 1 0,0-1 0,0 0 0,0 0 0,0 0 0,0 0 0,0 0 0,0 0 0,0 1 0,-1-1 0,1 0 0,0 0 0,0 0 0,0 0 0,0 0 0,0 0 0,0 0 0,0 0 0,-1 0 0,1 1 0,0-1-1,0 0 1,0 0 0,0 0 0,0 0 0,0 0 0,-1 0 0,1 0 0,0 0 0,0 0 0,0 0 0,0 0 0,0 0 0,-1 0 0,1 0 0,0 0 0,0 0 0,0 0 0,0 0 0,0 0 0,0-1 0,-1 1-1,1 0 1,-6-8 82,-3-10-18,5 3-59,1-1 1,1 1-1,0-1 0,1 0 0,1 1 1,2-22-1,-1-6-25,0 24 6,0 0-1,0 1 1,2-1-1,1 0 1,0 1-1,1 0 0,1 0 1,1 1-1,0-1 1,1 1-1,1 1 1,1 0-1,0 0 0,1 1 1,1 0-1,0 1 1,1 0-1,1 1 1,20-16-1,41-24-118,-55 41 46,-1 0-1,-1-2 1,-1 0 0,0-1-1,29-32 1,-43 42 57,0 0 1,0 0-1,-1 0 0,0-1 1,0 1-1,0-1 1,0 1-1,-1-1 1,0 0-1,0-9 1,-2-63-96,0 35 219,-3 47-73,1-1 1,0 1-1,0 0 1,1 0 0,-1 1-1,-3 6 1,1 10 23,1 0 1,1 1-1,0-1 0,2 1 1,1-1-1,3 32 0,-2 7 92,-1-37-78,1 0 40,-2-1 1,0 1 0,-6 29 0,10-71 421,0 2-528,0 0 0,12-33-1,36-66-790,-51 116 782,1-1 1,-1 1 0,0-1 0,0 1 0,1 0-1,-1-1 1,0 1 0,1-1 0,-1 1-1,1-1 1,-1 1 0,0 0 0,1-1-1,-1 1 1,1 0 0,-1 0 0,1-1-1,-1 1 1,1 0 0,-1 0 0,1 0-1,-1 0 1,1 0 0,-1-1 0,1 1 0,0 0-1,-1 0 1,1 0 0,-1 0 0,1 1-1,-1-1 1,1 0 0,-1 0 0,1 0-1,-1 0 1,1 0 0,-1 1 0,1-1-1,-1 0 1,1 1 0,-1-1 0,1 0 0,-1 1-1,0-1 1,1 0 0,-1 1 0,1 0-1,23 23-58,-18-16 51,-3-6 24,1 1 0,-1-1 0,0 0 0,1 0 0,-1-1 0,1 1 0,-1-1 0,1 1 0,0-1-1,4 0 1,-6 0-5,-1-1-1,1 0 0,-1 1 1,1-1-1,-1 0 0,1 0 1,-1 0-1,1-1 0,-1 1 1,1 0-1,-1 0 0,1-1 1,-1 1-1,1-1 0,-1 1 0,0-1 1,1 0-1,-1 0 0,0 1 1,0-1-1,1 0 0,-1 0 1,0 0-1,0 0 0,0 0 1,0-1-1,1-1 0,12-24-100,15-41 1,-27 61 103,1 0 1,-1-1 0,0 1 0,-1-1 0,0 0 0,0 1 0,0-1 0,-1 0 0,-1 1 0,1-1 0,-3-10 0,3 17 4,-1 0 0,1-1 0,-1 1 1,1 0-1,-1 0 0,0 0 0,0 0 0,1 0 1,-1 0-1,0 0 0,0 0 0,0 0 1,0 0-1,0 0 0,0 0 0,0 1 0,-2-2 1,-10-7 70,13 47-4,0 20 392,-3 1-1,-2-1 0,-21 90 1,26-145-464,-4 22 449,8-18-137,8-12-99,53-46-250,-40 31-210,0 0 0,33-18-1,-47 32 153,1 0-85,0-1 0,-1 0 0,18-15-1,-27 20 137,1 0 0,-1-1 0,1 1-1,-1-1 1,0 0 0,0 0 0,0 0-1,0 0 1,-1 0 0,1 0-1,-1-1 1,0 1 0,0 0 0,0-1-1,-1 1 1,1-1 0,-1 1 0,1-1-1,-1-4 1,-19-140 22,19 147 38,0 0 0,0 0 1,0 0-1,0 0 0,0 0 0,-1 0 1,1 0-1,0 0 0,-1 0 0,1 0 1,0 0-1,-1 0 0,1 0 1,-1 1-1,1-1 0,-1 0 0,-1-1 1,2 2-11,-1 0 0,1 0 0,-1 0 0,1 1 0,-1-1 0,1 0 0,0 1 0,-1-1 0,1 0 0,0 1 0,-1-1 0,1 0 0,0 1 0,-1-1 0,1 0 0,0 1 0,0-1 0,-1 1 0,1-1 0,0 1 0,0-1 0,0 1 0,-1-1 0,1 1 0,-10 39 139,7 38 168,-14 169 1784,16-244-2021,0 1 0,1 0-1,0-1 1,0 1 0,0 0 0,0 0 0,0-1 0,1 1 0,-1 0-1,2 4 1,-1-7-58,-1-1-1,0 1 0,1-1 1,-1 1-1,1-1 1,-1 1-1,1-1 1,-1 1-1,1-1 0,-1 0 1,1 1-1,-1-1 1,1 0-1,0 1 0,-1-1 1,1 0-1,-1 0 1,1 1-1,0-1 1,-1 0-1,2 0 0,23-6 105,-14 0-165,0-1 0,0 0 0,-1-1 0,0 0 0,0 0 0,16-20 1,5-3-256,3 1-66,-20 19 130,0-1-1,-1 0 0,16-19 0,-26 27 208,0-1-1,0 1 0,0-1 0,-1 1 1,0-1-1,0 0 0,0 0 0,0 0 1,-1 0-1,0 0 0,0 0 0,0 0 1,-1-1-1,1 1 0,-2-11 0,-3-13 38,-2-1-1,-1 1 0,-13-34 1,16 54-11,1 10 4,-2 16 16,0 34 213,1 99 0,2-5 600,-4-5 2848,29-144-1305,131-52-3486,-103 33-4709,1 0-5702,-33 13 6674</inkml:trace>
</inkml:ink>
</file>

<file path=ppt/ink/ink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8:03.57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37 11325,'0'0'588,"0"3"2452,0 1-2412,2-8-344,14 4-1112,-7 0-2176,3-5 0,-1-10 0,5-5-1</inkml:trace>
</inkml:ink>
</file>

<file path=ppt/ink/ink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8:03.98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10385,'4'11'616,"-4"1"24,4 1 8,0 2 0,-4-6-92,4 0-392,5-5-956,-7 7-1780,-4-5 0,-7 1-1,-3 2 1</inkml:trace>
</inkml:ink>
</file>

<file path=ppt/ink/ink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8:26.46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46 90 2928,'0'0'504,"-4"17"3588,-4 18-1385,-4 36 0,1 92 881,0-26-1197,30-148-2058,8-13-1125,-1-1 0,-1-1 0,-1-1 0,34-53-1,-55 73 643,0 1 0,0-1 0,0 1 0,-1-1 0,0 0 0,0 0 0,-1 0-1,1 0 1,-1-8 0,-3-68 814,0 34 814,2 49-1467,0 1 0,0-1 0,0 0 0,0 0 0,0 0 0,0 0-1,0 0 1,-1 0 0,1 0 0,0 1 0,0-1 0,0 0 0,0 0 0,0 0 0,0 0-1,0 0 1,0 0 0,-1 0 0,1 0 0,0 0 0,0 0 0,0 0 0,0 0 0,0 0 0,0 0-1,0 1 1,-1-1 0,1 0 0,0 0 0,0 0 0,0 0 0,0 0 0,0 0 0,-1 0 0,1-1-1,0 1 1,0 0 0,0 0 0,0 0 0,0 0 0,0 0 0,-1 0 0,1 0 0,0 0-1,0 0 1,0 0 0,0 0 0,0 0 0,0 0 0,0-1 0,0 1 0,0 0 0,-1 0 0,1 0-1,0 0 1,0 0 0,0 0 0,0-1 0,-7 13 157,-3 34 16,2 1 0,-3 74 1,4-42-75,1-14-32,-27 196 234,32-256-292,-1 7 48,0 0-1,-1 0 0,0-1 1,-1 1-1,0-1 1,-1 1-1,-9 15 1,14-27-54,-1 1 1,1-1 0,0 1 0,-1-1-1,1 1 1,-1-1 0,1 1 0,-1-1-1,1 0 1,-1 1 0,1-1-1,-1 0 1,0 1 0,1-1 0,-1 0-1,1 0 1,-1 0 0,0 1 0,1-1-1,-1 0 1,0 0 0,1 0-1,-1 0 1,0 0 0,1 0 0,-1 0-1,1-1 1,-1 1 0,0 0 0,1 0-1,-1 0 1,1-1 0,-1 1-1,0 0 1,1 0 0,-1-1 0,1 1-1,-1-1 1,1 1 0,-1 0 0,1-1-1,-1 1 1,1-1 0,0 1-1,-1-1 1,1 1 0,0-1 0,-1 0-1,-1-2 20,1 1 0,0-1 0,-1 1 0,1-1 1,0 1-1,1-1 0,-1 0 0,0 1 0,1-1 0,-1-3 0,1-25 67,4-98-55,-2 113-105,1 1 1,0-1-1,1 0 0,1 1 0,0 0 1,10-17-1,-3 10-127,1 1 0,1 1 0,0 0 0,2 1 0,28-27 0,98-73-886,-140 117 1056,0 0 0,0 0 1,1 0-1,-1 1 0,0-1 1,1 1-1,0-1 1,-1 1-1,1 0 0,0 0 1,-1 0-1,7 0 0,-8 1 21,1 1 0,-1-1 0,0 1-1,0 0 1,1 0 0,-1 0 0,0 0-1,0 0 1,0 0 0,0 0 0,0 0-1,0 0 1,0 0 0,-1 1-1,1-1 1,0 0 0,0 1 0,-1-1-1,1 1 1,-1-1 0,0 0 0,1 1-1,-1-1 1,0 1 0,0 2 0,5 21 247,-2 1-1,-1 0 1,-1 0 0,-2 29 0,0-4 1130,29-68-797,-18 10-669,-1-1 1,0 0-1,0-1 1,0 0-1,-1 0 1,0-1-1,-1 0 1,0-1-1,-1 1 1,0-1-1,0 0 1,5-18-1,1-9-650,-3-1 0,9-60-1,-12 62 354,2 7 238,2-15 360,-9 43-166,-1-1 0,0 0 0,0 1 0,1-1 0,-2 0 0,1 1-1,0-1 1,-1 0 0,1 1 0,-1-1 0,0 0 0,-1-3 0,1 5-30,0 0 0,0 0 0,0 1 0,0-1 0,0 0 0,0 1 0,0-1 0,0 1 0,-1-1 1,1 1-1,0 0 0,0 0 0,0-1 0,-1 1 0,1 0 0,0 0 0,0 0 0,0 0 0,-1 0 0,1 1 0,0-1 0,0 0 0,0 0 0,0 1 0,0-1 0,-1 1 0,1-1 0,0 1 0,0-1 0,0 1 0,0 0 0,0-1 0,0 1 0,1 0 0,-1 0 0,0 0 0,0 0 0,0 0 0,1 0 0,-2 2 0,-2 11 45,1 1-1,1 0 1,0 1-1,1-1 1,1 0-1,0 0 1,3 19-1,0 20 239,-5 11 97,1-27 115,4 60 1,-3-97-510,0-1-1,0 1 1,1-1 0,-1 1-1,0-1 1,0 0 0,0 1-1,0-1 1,1 1 0,-1-1-1,0 1 1,1-1 0,-1 0-1,0 1 1,1-1 0,-1 0-1,0 1 1,1-1 0,-1 0-1,0 1 1,1-1 0,-1 0-1,1 0 1,-1 1 0,1-1-1,-1 0 1,1 0 0,-1 0-1,1 0 1,0 0-1,20-2 79,16-13-99,-21 5-140,-1 0 0,0-2-1,0 0 1,-2 0 0,1-2 0,14-18-1,0 0-414,-21 27 458,-2-1 0,1 0-1,-1-1 1,0 1-1,0-1 1,-1 0 0,1 0-1,-2 0 1,1-1-1,-1 1 1,0-1-1,-1 0 1,0 0 0,0 0-1,0 0 1,-1 0-1,-1-1 1,1-14 0,-2 19 105,-4-41 14,5 44 25,0-1 1,-1 0-1,1 0 1,-1 1 0,1-1-1,-1 0 1,0 1 0,1-1-1,-1 1 1,0-1 0,0 1-1,0-1 1,0 1-1,0 0 1,-1-1 0,1 1-1,0 0 1,-1 0 0,1 0-1,0 0 1,-3-1 0,3 2-18,0 0 1,0 0-1,0 0 1,0 0 0,0 0-1,0 1 1,0-1-1,0 0 1,1 1-1,-1-1 1,0 0 0,0 1-1,0 0 1,0-1-1,0 1 1,1-1 0,-1 1-1,0 0 1,0-1-1,1 1 1,-1 0-1,1 0 1,-1 0 0,0 0-1,1-1 1,0 1-1,-1 0 1,1 0 0,-1 0-1,1 0 1,0 0-1,0 0 1,0 0 0,0 0-1,-1 1 1,-5 37 222,6-39-236,-3 132 774,2-39 84,-1-70-570,1-7 131,0 0 0,2 0 1,2 20-1,-3-35-401,1 0-1,0 0 0,0 0 1,-1-1-1,1 1 1,0 0-1,0-1 0,0 1 1,0-1-1,0 1 1,0-1-1,0 1 0,0-1 1,0 0-1,0 0 0,0 1 1,0-1-1,0 0 1,1 0-1,-1 0 0,0 0 1,0 0-1,0 0 1,0-1-1,0 1 0,0 0 1,2-1-1,32-9 57,-24 2-131,0 0-1,0 0 0,-1-1 0,-1 0 0,0-1 0,0 0 0,-1-1 0,0 1 1,0-2-1,-2 1 0,1-1 0,-1 0 0,-1 0 0,0-1 0,-1 1 0,-1-1 1,1 0-1,-2-1 0,2-25 0,-3 34 47,-1-1 0,0 1 0,0-1-1,-1 0 1,0 1 0,0-1 0,0 1 0,0 0 0,-1-1 0,0 1-1,0 0 1,0 0 0,-1 0 0,0 0 0,0 0 0,0 1 0,0-1 0,-1 1-1,0 0 1,0 0 0,0 0 0,0 0 0,-1 1 0,1 0 0,-1 0-1,0 0 1,0 0 0,0 1 0,-10-4 0,10 4-8,-1 0 1,1 0-1,-1 1 0,1 0 1,-1 0-1,1 0 1,-1 0-1,0 1 0,1 0 1,-7 1-1,10-1 11,0 1 1,0-1-1,0 1 0,0 0 0,0-1 0,0 1 1,0 0-1,0 0 0,1 1 0,-1-1 0,0 0 1,1 1-1,-1-1 0,1 1 0,-1-1 1,1 1-1,0-1 0,-1 1 0,1 0 0,0 0 1,0 0-1,1 0 0,-1 0 0,0 0 0,0 0 1,1 0-1,0 0 0,-1 4 0,-3 33 0,2 1 1,3 56-1,1-20 79,-3-44 28,0-22-7,0-1 1,1 1-1,0 0 1,1 0-1,0 0 1,3 12-1,-1-21-63,1-1 0,-1 1-1,1-1 1,-1 0 0,1-1-1,-1 1 1,1 0-1,4-2 1,0 0-54,1-1 0,-1 0 0,0 0 1,0-1-1,-1 0 0,1 0 0,-1-1 0,11-8 0,52-52-482,-40 35 228,-25 24 267,1-1 0,-2 0-1,1 0 1,-1-1 0,0 1 0,0-1 0,-1 0 0,0 0 0,0 0 0,-1 0 0,2-14 0,11-32 40,-15 54-31,16-53 2,-15 51 6,0-1-1,-1 1 1,1 0-1,-1-1 1,0 1 0,0-1-1,0 1 1,0 0-1,0-1 1,-1 1-1,1 0 1,-1-1-1,1 1 1,-1 0 0,0 0-1,0-1 1,0 1-1,0 0 1,0 0-1,-3-3 1,4 49-43,0-39 42,1 0 0,-1 0 1,1 0-1,0 1 0,0-2 0,0 1 0,1 0 0,0 0 0,0 0 0,0-1 0,5 8 1,-5-9-7,0-1 1,0 0 0,1-1 0,-1 1 0,0 0-1,1-1 1,-1 1 0,1-1 0,-1 0 0,1 0-1,-1 0 1,1 0 0,0 0 0,0 0 0,0-1-1,-1 0 1,1 1 0,0-1 0,0 0 0,0 0-1,0 0 1,4-2 0,-4 2-11,0 0 0,1 0 0,-1-1 0,0 1 0,0-1-1,0 0 1,0 0 0,1 0 0,-1-1 0,-1 1 0,1-1 0,0 1 0,3-3 0,-5 1-4,1 1 0,0-1 1,-1 0-1,1 1 0,-1-1 1,0 0-1,0 0 0,0 0 1,0 0-1,-1 0 0,1 0 1,-1 0-1,0 0 0,0-4 1,2-9-27,-1 8 30,0 0 1,0 1-1,-1-1 0,-1 0 1,-1-16-1,1 24 7,1-1-1,-1 0 1,1 1-1,-1-1 1,1 1 0,-1-1-1,0 0 1,1 1 0,-1-1-1,0 1 1,0 0-1,1-1 1,-1 1 0,0 0-1,0-1 1,0 1 0,1 0-1,-1 0 1,0-1-1,0 1 1,0 0 0,0 0-1,0 0 1,1 0 0,-1 0-1,0 1 1,0-1-1,0 0 1,0 0 0,0 1-1,-1-1 0,0 0-1,1 1 1,-1-1 0,0 1-1,1-1 1,-1 1-1,1 0 1,-1-1-1,1 1 1,-1 0-1,1 0 1,0 0 0,-1 0-1,1 0 1,-2 3-1,-1 7 26,1 1 0,0 0 0,1-1 1,0 1-1,1 0 0,1 0 0,1 23 0,-1 3 121,-2 4 154,-1 0 0,-9 43 1,8-66-69,2 1 0,-1 32 1,4-53-243,0 0 1,0 0-1,0-1 1,0 1-1,0 0 1,0 0 0,1 0-1,-1 0 1,0 0-1,0 0 1,1 1-1,-1-1 1,1 0-1,2 0 1,1-2-39,33-18-585,-2-2-1,-1-2 1,-1 0 0,60-61 0,-90 82 585,0-1 1,0 0-1,0 0 1,-1 0-1,1 0 1,-1 0-1,-1-1 1,1 0-1,-1 1 1,0-1-1,0 0 1,0 0-1,-1 0 0,1-9 1,-2 0 87,-1 1 0,0 0 0,-1-1-1,-1 1 1,-4-14 0,7 27-43,-9-24 547,3 25-130,-2 15-198,3 0-115,2 0 0,0 0-1,0 0 1,2 0 0,-1 0 0,2 0 0,2 23 0,-1-16 41,-1 0-1,-5 39 1,-12 85 1381,18-180-1477,1 1-1,2-1 0,1 1 0,19-64 0,-16 73-96,1 1 0,1 0 0,0 0 0,2 1 1,1 1-1,1 0 0,22-27 0,-35 47 40,-1 1-1,0-1 1,0 1 0,0-1 0,1 1-1,-1 0 1,0-1 0,1 1 0,-1-1 0,0 1-1,1 0 1,-1-1 0,0 1 0,1 0-1,-1-1 1,1 1 0,-1 0 0,0 0 0,1 0-1,-1-1 1,1 1 0,-1 0 0,1 0-1,-1 0 1,1 0 0,-1 0 0,1 0 0,-1 0-1,1 0 1,-1 0 0,1 0 0,1 19-1409,-2-16 1461,1-2-470,-1 1-1,0-1 1,0 0-1,0 1 0,0-1 1,0 0-1,0 1 1,0-1-1,0 1 0,-1-1 1,1 0-1,0 1 1,-1-1-1,1 0 0,-2 2 1,-4 7-2869,-3 7-151</inkml:trace>
</inkml:ink>
</file>

<file path=ppt/ink/ink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8:27.8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1 188 1544,'3'28'10823,"11"40"-6865,8 49-2337,-21-106-1358,-1-9-152,0 0 1,0-1-1,0 1 1,0 0-1,1-1 1,-1 1 0,0 0-1,1-1 1,0 1-1,-1-1 1,1 1 0,0-1-1,0 1 1,0 1-1,1-3-49,0 1-1,0 0 0,0 0 0,0-1 0,0 1 0,0-1 1,0 0-1,0 0 0,0 1 0,0-1 0,0 0 0,1-1 1,-1 1-1,3-1 0,10-1-148,1-1 1,-1-1-1,0-1 1,0 0-1,0 0 1,-1-2 0,0 0-1,0 0 1,-1-1-1,0-1 1,0-1-1,-1 1 1,20-22-1,-28 26-55,0-1 0,-1 1 0,0-1 0,0 0 0,0 0 0,-1 0 0,1 0 0,-2-1 1,1 1-1,-1-1 0,1-6 0,1-14-507,-3-38 0,1 13 437,3-53 2998,-8 128-2139,-5 31-191,-3 73-1,-4 33 218,11-120-459,29-46-201,-6-1-197,0-1-1,0 0 1,-1-1-1,0-1 1,23-19 0,-28 20-13,-1 0-1,0-1 1,-1-1 0,0 0 0,-1 0 0,0-1-1,-1 0 1,8-13 0,-13 15 207,0 0 0,0 0 0,-1-1 0,0 1 0,-1 0 0,0-1 0,0 1 1,-1-1-1,-1 1 0,-3-22 0,2 54 559,0-1 0,-7 23 0,0 4 188,-6 81-1,15-49 545,0-80-1282,1 1 0,-1 0 0,0-1 0,1 1 0,-1 0 0,0-1 0,1 1 0,-1 0 0,1-1 0,-1 1 0,1-1 0,-1 1 0,1-1 0,-1 1 0,1-1 0,-1 1 0,1-1 0,0 0 0,-1 1 0,1-1 0,0 0 0,0 1 0,-1-1 0,1 0 0,0 0 0,-1 0 0,1 0 0,0 0 0,0 0 0,-1 0 0,1 0 0,0 0 0,0 0 0,-1 0 0,1 0 0,0 0 0,1-1 0,30-9 242,13-10-1116,78-50 1,-118 67 229,1-2 0,0 1 0,-1 0 0,0-1 0,0 0 0,0-1 0,4-6 0,12-28-8703,-17 26 5171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6:21:35.6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8:51.42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0 341 956,'8'-10'4909,"-3"-3"-3476,-4 10-1405,1-1 0,-1 1-1,1 0 1,0 0 0,-1 0 0,1 0 0,4-3 0,23-27 285,-22 24-296,1 0 1,0 1-1,0 0 0,1 0 0,13-8 0,-21 15-16,-1 1-1,1 0 0,-1-1 0,1 1 1,0 0-1,-1-1 0,1 1 0,-1 0 1,1 0-1,0 0 0,-1 0 0,1-1 1,0 1-1,-1 0 0,1 0 0,0 0 1,-1 1-1,1-1 0,0 0 0,-1 0 1,1 0-1,-1 0 0,1 0 0,0 1 1,-1-1-1,1 0 0,-1 1 0,1-1 1,0 0-1,-1 1 0,1-1 0,-1 1 1,0-1-1,2 2 0,-1 0 3,1 1-1,-1 0 1,1 0-1,-1-1 1,0 1-1,0 0 1,0 0-1,0 5 1,1 9 8,0 1 1,-1 18-1,-1-14-16,-1 1 0,-4 27 0,3-41 5,0 0-1,-1 0 1,0-1 0,0 1 0,-1-1-1,0 0 1,0 0 0,-8 11-1,4-8 56,5-7 36,1 1 0,-1-1 1,-1 0-1,1 0 1,-1 0-1,1-1 1,-1 1-1,-8 5 1,8-11 365,5-6-320,7-8-105,-4 11-19,2-1-1,-1 1 1,0 0 0,1 0-1,0 1 1,0-1 0,1 2 0,-1-1-1,1 1 1,0-1 0,7-1 0,-13 5-3,-1 0 0,1 0 1,0 1-1,-1-1 0,1 0 0,-1 0 1,1 1-1,-1-1 0,1 0 1,-1 1-1,1-1 0,-1 1 1,1-1-1,-1 0 0,0 1 1,1-1-1,-1 1 0,0-1 1,1 1-1,-1-1 0,0 1 1,1 0-1,-1-1 0,0 1 1,0-1-1,0 1 0,0-1 1,0 1-1,0 0 0,1-1 1,-1 1-1,-1-1 0,1 2 1,3 22 286,0 119 1168,-3 114-207,-1-252-1231,1 0 0,-1-1 0,-1 1 0,1 0 0,-1 0 0,0-1 0,0 1 0,0-1 0,-1 1 0,1-1 0,-1 0 0,0 0 0,-7 7 0,8-9 17,0 0 1,0 0-1,-1 0 1,1 0-1,-1-1 1,1 1-1,-1-1 0,1 0 1,-1 0-1,0 1 1,0-2-1,0 1 1,1 0-1,-1-1 1,0 1-1,0-1 0,0 0 1,0 0-1,0 0 1,0 0-1,0 0 1,0-1-1,0 1 1,-3-2-1,4 1-11,0 0 0,0 0 0,0 0-1,0 0 1,1 0 0,-1-1 0,0 1 0,1-1 0,-1 1 0,1-1 0,0 1-1,-1-1 1,1 0 0,0 0 0,0 0 0,0 1 0,0-1 0,0 0-1,1 0 1,-1 0 0,0-1 0,1 1 0,-1-3 0,0-6 14,0 0 1,1 0 0,2-16-1,-1 5-65,0 10-72,0 0-1,1 1 0,0-1 1,1 1-1,0 0 0,1 0 1,0 0-1,1 0 0,0 0 1,1 1-1,11-15 0,10-11-971,52-54 0,-58 68 611,48-48-902,-44 48 868,-1-2 0,-2 0 1,0-2-1,-2 0 0,24-41 0,-40 56 492,0-1 1,0 0-1,-2 0 1,1 0-1,-2 0 0,1 0 1,-2 0-1,1 0 1,-3-17-1,1-2 3065,1 31-3056,-1 0 0,0 0 0,1 0 0,-1 1 1,1-1-1,-1 0 0,1 1 0,-1-1 0,0 0 0,1 1 0,0-1 0,-1 0 0,1 1 0,-1-1 0,1 1 0,-1-1 0,1 1 0,0-1 0,-1 1 0,1 0 0,0-1 0,0 1 0,-1-1 0,1 1 0,0 0 0,0 0 0,-8 23 30,7-19-4,-5 20 67,2 0 1,1 0-1,1 1 0,1-1 1,5 50-1,-1 0 298,-3 33 934,0-107-1186,3-21 118,0 11-359,1 1 0,0-1 0,0 1 0,1 0 0,0 0 0,0 1 1,1-1-1,8-8 0,7-4-493,31-23 1,-36 31 206,-1 0-1,0-1 1,-1-1 0,24-30 0,-34 38 331,-2 0 1,1 0 0,-1-1-1,1 1 1,-2-1 0,1 0-1,-1 1 1,0-1 0,0 0-1,-1 0 1,-1-13 0,-1-6 407,-9-43 0,9 64 165,0 7-148,0 19 61,0 30-44,6 223 2182,-4-274-2369,2-1-179,1 0-1,0-1 1,-1 1-1,1 0 1,-1-1-1,0 0 1,1 1-1,-1-1 1,0 0-1,3-4 0,5-3-41,6-4-52,29-22-524,52-32 0,-96 68 581,-1-1 0,1 0 1,-1 1-1,0-1 0,1 0 0,-1 1 0,0-1 1,1 0-1,-1 1 0,0-1 0,0 1 0,1-1 0,-1 0 1,0 1-1,0-1 0,0 1 0,1-1 0,-1 1 1,0-1-1,0 1 0,0-1 0,0 1 0,0-1 1,0 1-1,0-1 0,0 1 0,0-1 0,0 1 1,-1 0-1,2 23 209,-1-22-182,-9 157 2209,9-159-2219,0 1 1,1-1 0,-1 0-1,0 1 1,0-1 0,0 0-1,1 1 1,-1-1 0,0 0-1,0 1 1,1-1 0,-1 0 0,0 0-1,0 1 1,1-1 0,-1 0-1,0 0 1,1 0 0,-1 0-1,0 1 1,1-1 0,-1 0-1,0 0 1,1 0 0,-1 0-1,1 0 1,-1 0 0,0 0 0,1 0-1,-1 0 1,0 0 0,1 0-1,-1 0 1,1 0 0,-1 0-1,0 0 1,1-1 0,-1 1-1,0 0 1,1 0 0,-1 0 0,0 0-1,0-1 1,1 1 0,-1 0-1,0 0 1,1-1 0,-1 1-1,19-12 129,-6 1-248,0 0 0,-2-1-1,1 0 1,-2-1 0,12-16-1,41-75-1135,-63 104 1235,6-12-136,0 1 0,-1-1-1,0-1 1,-1 1 0,-1 0-1,3-20 1,-2 1 13,-1-50 1,-3 81 138,0 0 0,0-1 0,0 1 0,-1-1 0,1 1 0,0-1 0,0 1 0,0 0 0,0-1 0,-1 1 1,1-1-1,0 1 0,0 0 0,-1-1 0,1 1 0,0 0 0,0-1 0,-1 1 0,1 0 0,0-1 0,-1 1 0,1 0 0,-1 0 1,1-1-1,0 1 0,-1 0 0,1 0 0,-1 0 0,1 0 0,-1 0 0,1-1 0,0 1 0,-1 0 0,1 0 0,-1 0 1,1 0-1,-1 0 0,1 1 0,-1-1 0,1 0 0,0 0 0,-1 0 0,1 0 0,-1 0 0,1 0 0,-1 1 0,1-1 0,0 0 1,-1 1-1,0-1 12,0 1 0,-1-1 0,1 1 0,0-1 0,0 1 0,0 0 1,0 0-1,0-1 0,0 1 0,1 0 0,-1 0 0,0 0 0,0 0 0,1 0 1,-1 0-1,0 0 0,1 0 0,-1 0 0,1 1 0,-1-1 0,1 2 0,-2 37 252,5 64 0,1-11 39,-4-63-190,-1-17-31,1 0 0,0 1 1,4 21-1,-4-34-90,0 0-1,1-1 0,-1 1 1,0 0-1,1-1 0,-1 1 1,1 0-1,-1-1 0,1 1 1,-1-1-1,1 1 1,0-1-1,-1 1 0,1-1 1,0 1-1,-1-1 0,1 1 1,0-1-1,-1 0 0,1 0 1,0 1-1,0-1 1,0 0-1,-1 0 0,1 0 1,0 0-1,0 0 0,0 0 1,-1 0-1,1 0 0,0 0 1,0 0-1,0 0 0,-1-1 1,1 1-1,0 0 1,0 0-1,0-1 0,34-14-274,-31 13 224,10-6-277,0 0-1,0-1 1,-1-1-1,-1-1 1,1 1 0,19-25-1,-15 15-467,-1-1-1,-2 0 0,20-37 1,-30 49 742,0-1 0,0 1 0,-1-1 0,-1 0 0,0 0 0,0 0 0,-1 0 0,0 0 0,-1-14 0,1 12 612,-1 9-403,1 1 1,-1 0 0,0-1 0,0 1-1,0 0 1,0-1 0,0 1 0,-1 0-1,1-1 1,-1 1 0,1 0 0,-1 0-1,0-1 1,-2-2 0,3 11 46,-1 0-1,0 0 1,0 0 0,0 0 0,-3 8 0,1-4-86,-53 252 1052,56-259-1141,-2 3 31,1-1-1,1 1 1,-1 0 0,1 0 0,0-1-1,0 1 1,1 0 0,2 10 0,-3-15-55,1-1 1,-1 0 0,1 1 0,-1-1-1,1 0 1,-1 1 0,1-1 0,-1 0 0,1 1-1,0-1 1,-1 0 0,1 0 0,-1 0 0,1 0-1,0 0 1,-1 0 0,1 0 0,0 0 0,-1 0-1,1 0 1,0 0 0,-1 0 0,1 0-1,-1 0 1,1 0 0,1-1 0,20-7-61,-19 7 47,15-7-168,-1 0 1,0-1 0,0-1 0,-1 0 0,0-1 0,22-22 0,-27 23-41,0-1 1,-1 0-1,0-1 0,-1 0 0,0-1 1,-1 0-1,0 0 0,10-26 1,-15 24 45,0-1 1,-1 0 0,0-23-1,-1 4 687,-2 29 317,0 12 522,-35 301-744,38-321-599,0 0 0,0-1 0,1 1 0,1 0 0,0 0 0,1 1 0,12-23 0,-5 8-9,-9 16-7,6-11-68,-8 22 69,-1 1-1,0 0 1,1-1-1,-1 1 0,0-1 1,1 1-1,-1 0 1,1-1-1,-1 1 1,0 0-1,1 0 0,-1-1 1,1 1-1,-1 0 1,1 0-1,-1 0 1,1 0-1,-1-1 0,1 1 1,-1 0-1,1 0 1,-1 0-1,1 0 1,-1 0-1,1 0 1,-1 0-1,1 1 0,-1-1 1,1 0-1,-1 0 1,1 0-1,-1 0 1,1 1-1,-1-1 0,0 0 1,1 0-1,-1 1 1,1-1-1,-1 0 1,0 1-1,1 0 0,6 3-82,-1 1-1,1-1 0,0 1 0,0-2 0,1 1 0,-1-1 0,1 0 0,0-1 0,15 3 0,-20-5 31,0 1 0,0-1 1,0 0-1,0-1 0,0 1 0,-1 0 0,1-1 0,0 0 0,0 1 0,0-1 1,0 0-1,0-1 0,-1 1 0,1 0 0,-1-1 0,1 0 0,-1 1 0,1-1 0,-1 0 1,0 0-1,0-1 0,0 1 0,0 0 0,0-1 0,-1 1 0,1-1 0,-1 1 1,1-1-1,-1 0 0,1-4 0,2-5 237,-1-1-1,0 0 1,-1 0-1,-1 0 1,0 0-1,-1-17 1,0 29-5,-6 36 147,-6 12-277,4-15 62,0 0 1,-3 45 0,3 53 1242,9-130-1345,-1 1 1,0-1 0,1 0 0,-1 0 0,1 1 0,-1-1 0,0 0 0,1 0-1,-1 0 1,1 1 0,-1-1 0,0 0 0,1 0 0,-1 0 0,1 0 0,-1 0 0,1 0-1,-1 0 1,1 0 0,-1 0 0,1 0 0,-1 0 0,0 0 0,1 0 0,-1-1-1,1 1 1,-1 0 0,1 0 0,0-1 0,16-5-57,6-8-317,-1-1 0,0-2-1,29-27 1,-28 23-185,-15 15 232,1-2-1,-1 1 1,-1-1 0,1 0-1,-1 0 1,-1-1-1,0 0 1,0 0-1,0-1 1,-1 0-1,-1 0 1,0 0-1,0 0 1,2-12-1,0-4-83,11-55-551,-13 24 4894,-6 76-3122,-9 82 1087,3 146 1,8-247-1908,0 0 1,1 1 0,-1-1 0,0 0 0,0 1-1,0-1 1,1 0 0,-1 1 0,0-1 0,0 0-1,1 0 1,-1 0 0,0 1 0,1-1 0,-1 0-1,0 0 1,1 0 0,-1 0 0,0 1 0,1-1-1,-1 0 1,0 0 0,1 0 0,-1 0 0,1 0-1,-1 0 1,0 0 0,1 0 0,-1 0-1,0 0 1,1 0 0,-1 0 0,0-1 0,1 1-1,-1 0 1,0 0 0,1 0 0,-1 0 0,0 0-1,1-1 1,-1 1 0,0 0 0,1 0 0,-1-1-1,0 1 1,20-11-382,-19 11 351,8-6-244,0-1 0,0 0 0,-1 0 0,0 0 0,-1-1 0,1 0 0,-1-1 0,-1 0-1,9-15 1,-7 9-261,-1 0 0,0 0 0,-1-1 0,-1 0 0,6-27 0,-20 97 2838,-3 62 1,12-106-2222,0-8 7,0 0 0,0 0 1,0 0-1,0 1 0,0-1 1,0 0-1,1 0 0,-1 0 1,1 0-1,1 4 0,-1-5-66,0 0 0,0 0-1,0-1 1,0 1-1,1 0 1,-1 0 0,0-1-1,0 1 1,1-1 0,-1 1-1,0-1 1,1 0 0,-1 1-1,0-1 1,1 0-1,-1 0 1,1 0 0,-1 0-1,0 0 1,2 0 0,8-1-98,0 0 0,0-1 0,0 0 0,-1 0 0,1-1 0,-1 0 0,17-8 0,68-42-1172,-67 36 755,-21 13 325,1 0 1,-2-1-1,1 0 0,0 0 1,-1 0-1,8-9 1,-12 10 102,1 0 0,-1 1 1,0-1-1,0 0 1,0 0-1,0 0 1,-1 0-1,0-1 1,0 1-1,0 0 0,0 0 1,-1-1-1,1 1 1,-1-5-1,0-168 874,0 176-706,-58-2 1345,26 2 125,22 0-1507,0 0 0,0 1 0,0 0 0,0 1 1,0 0-1,0 1 0,0-1 0,0 2 0,1 0 0,-1 0 0,-15 7 0,-19 31 35,36-36-87,-1 1 0,1 0 0,1 0 0,-1 1 0,-12 14-1,18-17-9,-1-1-1,1 1 1,0 1-1,0-1 1,0 0-1,1 0 1,-1 1 0,1-1-1,0 1 1,0-1-1,1 1 1,-1-1-1,1 1 1,0-1-1,1 6 1,-1 126 597,-1-86-410,4 53 1,-2-101-183,-1 0 0,1 0 0,-1 0 0,1 0-1,0 0 1,-1-1 0,1 1 0,0 0 0,0-1 0,1 1 0,-1-1 0,0 1 0,0-1 0,1 1 0,-1-1 0,1 0 0,-1 0 0,1 1 0,0-1-1,-1 0 1,1-1 0,0 1 0,0 0 0,-1 0 0,1-1 0,0 1 0,0-1 0,2 1 0,8 0 46,-1 1-1,1-1 1,17-1-1,-17 0-23,15-2 9,0-2 0,-1 0 0,1-2 0,-1-1-1,0-1 1,36-16 0,12-3-416,-59 21-724,0 0 0,21-11 0,-28 12-358,0 0 1,0 0 0,-1-1-1,1 0 1,8-11 0,-2 1-2276</inkml:trace>
</inkml:ink>
</file>

<file path=ppt/ink/ink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8:53.76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48 64 776,'11'-18'371,"-10"14"-237,1 1 1,0-1-1,0 1 0,0 0 1,0-1-1,0 1 0,1 0 1,-1 1-1,1-1 0,0 0 1,0 1-1,0-1 0,4-2 1,-6 5 104,-1 0 1,1 0 0,0 0 0,0 0-1,-1-1 1,1 1 0,0 0-1,0 0 1,-1 0 0,1 0 0,0 1-1,0-1 1,-1 0 0,1 0 0,0 0-1,-1 1 1,1-1 0,0 0 0,-1 1-1,1-1 1,0 0 0,-1 1-1,1-1 1,-1 1 0,1-1 0,-1 1-1,1-1 1,0 2 0,8 23 1985,-8-16-1829,-1 0 0,1 0 0,-3 17 0,-1-14-267,-1 0-1,-1 0 1,0-1-1,0 1 1,-1-1-1,0-1 1,-1 1 0,-12 14-1,-14 24 114,25-36-120,5-9-26,0 1 1,0-1-1,1 1 1,-1 0-1,1 0 1,0 0-1,0 0 1,1 0-1,-2 9 290,7-33 700,-1 13-1107,-1 1 1,1 0 0,0 0 0,1 0-1,-1 0 1,1 0 0,0 1 0,0-1-1,0 1 1,9-6 0,-10 7 8,1 1 1,-1 0-1,1 0 1,0 0-1,0 0 1,0 0-1,0 1 1,0-1-1,0 1 0,0 0 1,0 1-1,1-1 1,-1 1-1,0-1 1,8 2-1,-11-1 32,0 1 0,0 0 0,0-1 0,0 1 0,0 0 0,-1 0 0,1 0 0,0-1 0,0 1 0,-1 0 0,1 0 0,-1 0 0,1 0 0,-1 0 0,1 0 0,-1 0 0,0 0 0,1 0 0,-1 1 0,0-1 0,0 0 0,0 0 0,0 0 0,0 0 0,0 2 0,0 42 243,-1-31-162,2 68 197,-5 136 567,2-209-764,0 1-1,0 0 0,0-1 1,-1 0-1,-7 15 1,8-19-39,-1 0 0,1-1 1,-1 1-1,0-1 1,0 1-1,0-1 1,-1 0-1,1-1 1,-1 1-1,0-1 1,-9 7-1,12-10-39,1 1 0,-1-1 0,0 1 0,0-1 0,0 1 0,0-1 0,0 0 0,0 0 0,0 1 0,0-1 0,0 0 0,0 0-1,0 0 1,0 0 0,0 0 0,0 0 0,0 0 0,0-1 0,0 1 0,0 0 0,0 0 0,0-1 0,0 1 0,-1-1 0,1-1 0,-1 1 1,1 0-1,0-1 1,0 1 0,0 0-1,0-1 1,0 0-1,0 1 1,0-1-1,0 1 1,1-1-1,-2-3 1,0-6 19,0 0 1,0 0-1,1-17 0,1 20-28,-1 2-15,1 0 0,0-1 0,0 1 0,0 0 1,1 0-1,0-1 0,3-8 0,-2 11-4,0 0 0,0 1-1,0-1 1,1 0 0,-1 1 0,1 0-1,0-1 1,0 1 0,0 0 0,1 1 0,3-4-1,85-69-1185,-36 23-4030,-33 29 1408,-1 0 0</inkml:trace>
</inkml:ink>
</file>

<file path=ppt/ink/ink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8:55.98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258 434 2956,'-2'93'8000,"2"-93"-7915,0 0 0,0 0-1,0 0 1,1 1-1,-1-1 1,0 0 0,0 0-1,0 0 1,0 0-1,0 0 1,0 1 0,0-1-1,0 0 1,0 0-1,0 0 1,0 0 0,0 0-1,0 0 1,-1 1-1,1-1 1,0 0-1,0 0 1,0 0 0,0 0-1,0 0 1,0 0-1,0 1 255,0-1-255,-1 0 1,1 0 0,0 0-1,0 0 1,0 0-1,0 0 1,0 0 0,0 0-1,0 0 1,-1 0-1,1 0 1,0 1 0,0-1-1,0 0 1,0 0-1,0 0 1,-1 0 0,1 0-1,0 0 1,0-1-1,0 1 1,0 0 0,0 0-1,0 0 1,-1 0-1,1 0 1,0 0 0,0 0-1,0 0 1,0 0-1,0 0 1,0 0 0,0 0-1,-1 0 1,-10-12 1103,-10-18-1523,-16-41-412,24 43-3,-24-36-1,34 61 715,0-1 0,0 1-1,0 0 1,0 0 0,-1 0-1,1 0 1,-1 1 0,0-1-1,0 1 1,1 0 0,-2 0-1,1 1 1,-8-3 0,-9-4 359,20 10-300,-1 1 0,0 0 0,1 0 0,-1 0 0,1 0 0,0 0 0,0 1 0,0-1 0,0 0 0,0 7 0,0-7 2,-26 180 1263,19-108-403,6-22 434,3-53-1285,1 0 0,0-1-1,0 1 1,0-1 0,0 0 0,-1 1-1,1-1 1,0 0 0,-1 0-1,1 0 1,-1 0 0,3-2-1,25-23-14,-9 11-328,-1-2 1,0 0-1,-2-1 0,0-1 1,-1-1-1,-1 0 1,16-28-1,-15 22-10,-13 22 375,0-1-1,0 1 1,0-1 0,0 0 0,-1 0 0,0 0-1,0-1 1,0 1 0,-1 0 0,1-1-1,-1-6 1,-2 12 32,0 0 0,0 1 0,0-1-1,0 1 1,0-1 0,0 1 0,0-1 0,0 1 0,0 0-1,0-1 1,0 1 0,0 0 0,-1 1 0,-1 3-5,-1 0 1,1 0 0,0 0 0,0 1 0,1-1-1,-1 1 1,1 0 0,0 0 0,1 0 0,0 0 0,0 0-1,-1 6 1,1 14 117,2 41-1,0-25 58,0 24 105,-1-66-356,0 0 0,0 1 0,0-1 0,0 0 0,0 1 0,0-1-1,0 0 1,0 1 0,0-1 0,0 0 0,0 1 0,0-1 0,0 0 0,1 1-1,-1-1 1,0 0 0,0 1 0,0-1 0,1 0 0,-1 1 0,0-1 0,0 0 0,1 0-1,-1 1 1,0-1 0,1 0 0,-1 0 0,0 0 0,0 1 0,1-1 0,-1 0 0,1 0-1,-1 0 1,0 0 0,1 0 0,12-8 115,7-17-8,35-60-403,110-129 1,-122 158 121,-43 56 164,1-1 1,-1 1 0,0-1 0,1 1 0,-1-1-1,1 1 1,-1-1 0,0 1 0,1 0 0,-1-1 0,1 1-1,-1 0 1,1-1 0,-1 1 0,1 0 0,0 0-1,-1 0 1,1-1 0,-1 1 0,1 0 0,-1 0 0,1 0-1,0 0 1,-1 0 0,1 0 0,-1 0 0,1 0-1,0 0 1,-1 0 0,1 1 0,-1-1 0,1 0 0,-1 0-1,1 0 1,0 1 0,-1-1 0,1 0 0,-1 1-1,1-1 1,-1 0 0,0 1 0,1-1 0,-1 1 0,1-1-1,-1 1 1,0-1 0,1 1 0,-1-1 0,0 1-1,0-1 1,1 1 0,-1-1 0,0 1 0,0 0 0,12 33 39,-12-32-34,6 21 89,1 3 108,-2 0 1,0 1-1,2 39 1,-7-65-103,-5-24 110,2 10-314,0-1-1,0 1 0,-1-19 1,4 21 8,-1 1 0,-1-1 0,0 1 0,0-1 1,-1 1-1,-7-17 0,9 26 94,0-1 1,0 1-1,0-1 1,0 1-1,0-1 1,0 1-1,0 0 1,0 0-1,-1-1 1,1 1-1,0 0 1,-1 0-1,1 0 1,-1 0-1,1 1 1,-1-1 0,0 0-1,1 1 1,-1-1-1,0 1 1,1-1-1,-1 1 1,0 0-1,1 0 1,-1 0-1,0 0 1,0 0-1,1 0 1,-1 0-1,0 0 1,0 1-1,1-1 1,-1 1-1,-3 1 1,3-1 19,-1 0 0,0 1 0,0-1 0,1 1 0,-1 0 0,1 0 0,0 0 1,-1 0-1,1 0 0,0 0 0,0 1 0,0-1 0,1 1 0,-1-1 0,0 1 0,1 0 1,0-1-1,0 1 0,-1 3 0,-1 16 187,0 0 1,2-1-1,2 29 1,-3 33 324,-3 51 141,5-134-630,22-9 110,0-9-178,0-1 0,-2-1 1,0 0-1,-2-2 0,0 0 1,21-35-1,-36 51 0,0 0 1,-1 0-1,1-1 1,-1 1-1,-1-1 1,1 1-1,-1-1 0,0 0 1,-1 0-1,0 0 1,0 1-1,0-1 1,-1 0-1,1 0 0,-2 1 1,1-1-1,-1 0 1,0 1-1,0-1 1,-7-10-1,5 8 33,-2 1-1,1-1 1,-1 1 0,0 0 0,-1 1-1,0-1 1,0 1 0,-1 1-1,0 0 1,0 0 0,0 0 0,-1 1-1,-12-6 1,20 11 0,1-1 1,-1 1-1,0 0 0,1 0 1,-1-1-1,0 1 0,1-1 1,-1 1-1,1 0 0,-1-1 1,1 1-1,-1-1 0,1 1 1,-1-1-1,1 0 0,-1 1 1,1-1-1,0 1 1,-1-1-1,1 0 0,0 1 1,-1-1-1,1 0 0,0 0 1,0 1-1,0-1 0,0 0 1,0-1-1,0 0 4,1 1-1,-1-1 1,1 0 0,-1 0 0,1 0-1,0 1 1,0-1 0,0 1 0,0-1-1,0 0 1,2 0 0,36-34 92,-21 22-257,1 2 0,0 0 0,0 1-1,1 0 1,30-9 0,-28 6-2048,0 2-4869,-16 10 3106</inkml:trace>
</inkml:ink>
</file>

<file path=ppt/ink/ink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8:59.31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0 429 2228,'0'0'276,"0"1"-1,1-1 0,-1 1 1,0-1-1,0 1 0,0-1 1,0 1-1,0-1 0,1 1 1,-1-1-1,0 1 1,0-1-1,1 1 0,-1-1 1,1 1-1,-1-1 0,0 0 1,1 1-1,-1-1 0,1 0 1,-1 1-1,1-1 0,8-1 242,0-2 0,0 1-1,-1-1 1,1-1 0,-1 0-1,0 0 1,0 0 0,15-11-1,-1-2-150,32-32 0,-42 38-313,0-1-1,-1 0 0,0-1 1,-1 0-1,-1 0 0,0-1 1,10-20-1,-18 29-48,5-6 228,-5 11-221,0 0 0,-1 1 1,1-1-1,0 0 0,-1 0 0,1 1 0,-1-1 0,1 0 0,0 1 1,-1-1-1,1 0 0,-1 1 0,1-1 0,-1 1 0,1-1 0,-1 1 0,0-1 1,1 1-1,-1-1 0,1 1 0,-1-1 0,0 1 0,1 1 0,41 85 436,-36-75-397,-1 1 0,-1 0 0,0 1 0,-1-1 0,0 1-1,-1-1 1,0 1 0,-1 0 0,-1 0 0,-1 17 0,1-22 466,1-13-382,0 0-1,0 0 1,0 0 0,0 0-1,-1 0 1,0 0 0,0 0 0,0-1-1,-1-4 1,1 4-18,0-15-8,1 2-126,-2 0 0,-3-24 0,3 36-19,0 1-1,-1-1 0,0 0 1,0 1-1,0-1 1,0 1-1,-1 0 0,0 0 1,0 0-1,-1 0 1,-4-5-1,3 5-5,0-2-1,-1 0 0,-1 1 0,1 0 0,-1 1 0,0-1 0,-11-5 0,11 6 293,-2 1-91,8 5-159,0-1 1,0 1-1,0-1 0,0 1 0,0-1 0,0 1 1,1 0-1,-1-1 0,0 1 0,0 0 0,1 0 0,-1 0 1,1 0-1,-1-1 0,0 3 0,-2 2 9,1 1 1,-1-1-1,2 1 0,-1-1 0,0 1 0,1 0 1,0 0-1,0 11 0,2 53 139,1-42-28,-6 206 716,4-234-828,0 0 1,0 0-1,1 1 1,-1-1-1,0 0 0,0 0 1,1 0-1,-1 1 0,0-1 1,0 0-1,1 0 1,-1 0-1,0 0 0,0 0 1,1 0-1,-1 0 0,0 0 1,1 1-1,-1-1 1,0 0-1,1 0 0,-1 0 1,0 0-1,0 0 0,1-1 1,-1 1-1,0 0 1,1 0-1,-1 0 0,0 0 1,0 0-1,1 0 0,-1 0 1,0-1-1,0 1 1,1 0-1,-1 0 0,0 0 1,1-1-1,11-5 106,2-4-98,0 0 0,-1-1 0,0 0 0,-1-2 0,0 1 0,-1-1 0,13-20 0,-10 11-309,-1 0-1,0-1 1,-2-1 0,11-30 0,-19 42 407,0-1-1,-1 0 1,0 0 0,0 1 0,-2-1 0,0 0 0,0 0 0,-1 0 0,0 0 0,-7-25 0,7 38-94,1-1 0,0 1 0,0 0 1,0-1-1,-1 1 0,1 0 0,0 0 1,0-1-1,-1 1 0,1 0 0,0 0 0,0-1 1,-1 1-1,1 0 0,0 0 0,-1 0 1,1-1-1,0 1 0,-1 0 0,1 0 0,-1 0 1,1 0-1,0 0 0,-1 0 0,1 0 1,0 0-1,-1 0 0,1 0 0,-1 0 0,1 0 1,0 0-1,-1 0 0,1 0 0,0 0 1,-1 0-1,1 0 0,0 1 0,-1-1 0,1 0 1,0 0-1,-1 0 0,1 1 0,0-1 1,-1 0-1,1 0 0,0 1 0,0-1 0,-1 0 1,1 1-1,0-1 0,0 0 0,-1 1 1,-14 16 69,10-9-70,1 1 0,0-1 1,0 1-1,1 0 0,0 0 1,0 1-1,1-1 0,0 1 0,0 16 1,0 13 174,5 43-1,-1-17 106,-3-36-136,0-20-61,1-1 0,0 1 1,0 0-1,3 14 0,-3-23-96,0 0 1,0 1 0,1-1 0,-1 0-1,0 0 1,1 1 0,-1-1 0,0 0-1,1 0 1,-1 1 0,1-1 0,-1 0-1,0 0 1,1 0 0,-1 0 0,1 1-1,-1-1 1,0 0 0,1 0 0,-1 0-1,1 0 1,-1 0 0,1 0 0,-1 0-1,0 0 1,1 0 0,-1-1 0,1 1-1,-1 0 1,0 0 0,1 0 0,-1 0-1,1-1 1,-1 1 0,19-8 90,-17 7-80,20-11 33,0-2 0,-1-1 0,0-1 0,-1 0 0,23-26 0,17-14-76,-43 43 0,-1-1 0,-1-1 0,0-1 1,-1 0-1,0-1 0,-1 0 0,18-35 1,-18 27 17,-6 14-8,-1 0 1,-1 0-1,0-1 0,-1 0 0,3-12 0,-6 19 11,0 1 0,-1-1 0,0 1 1,0-1-1,0 0 0,-1 1 0,1-1 0,-1 1 0,0 0 0,0-1 0,-1 1 0,1 0 0,-1-1 0,0 1 0,0 0 0,-1 0 0,1 0 0,-4-3 0,4 4 0,0 0-1,0 1 1,-1 0-1,1-1 1,-1 1 0,1 0-1,-1 0 1,0 0 0,1 1-1,-1-1 1,0 0-1,0 1 1,-7-2 0,10 3 22,-1 0 0,0 0 0,0-1 0,0 1 0,0 0 0,1 0 0,-1 0 0,0 1 0,0-1 0,0 0 0,1 0 0,-1 0 0,0 1 0,0-1 1,0 0-1,1 1 0,-1-1 0,0 0 0,1 1 0,-1-1 0,0 1 0,1-1 0,-1 1 0,1 0 0,-1-1 0,0 1 0,-9 26 111,8-11-132,1 0 0,0 20-1,1-27 54,-1 86 404,-17 132 0,14-201-296,-2 7 216,0 50 0,6-83-370,0 0 0,-1 0 0,1 1 0,0-1 0,0 0 0,0 0-1,0 1 1,0-1 0,0 0 0,1 0 0,-1 0 0,0 1 0,0-1 0,0 0 0,0 0-1,0 1 1,0-1 0,0 0 0,0 0 0,0 0 0,1 1 0,-1-1 0,0 0 0,0 0 0,0 0-1,0 0 1,1 1 0,-1-1 0,0 0 0,0 0 0,0 0 0,1 0 0,-1 0 0,0 0-1,0 0 1,1 0 0,-1 0 0,0 1 0,0-1 0,1 0 0,-1 0 0,13-6-15,11-14-150,-15 12 36,-2 0 0,1 0 0,-1-1 0,-1 0 0,0 0 0,0-1 0,-1 0 0,0 0 0,0 0 0,-1-1 0,-1 1 0,0-1 0,0 0 0,-1 0 0,0 0 0,-1 0 1,0 0-1,-2-16 0,2 24 149,-1-1 1,0 0 0,0 1-1,0-1 1,-1 0-1,1 1 1,-1-1 0,0 0-1,0 1 1,0-1-1,0 1 1,-1-1 0,1 1-1,-1 0 1,0 0 0,0-1-1,0 1 1,-1 1-1,1-1 1,-5-4 0,51 2-114,-31 5-63,0-1-1,0-1 1,0 0-1,-1-1 1,1 0-1,-1-1 0,21-9 1,-28 11 123,-1-1 1,0 1 0,0-1-1,-1 1 1,1-1 0,0 0-1,-1 0 1,0-1-1,0 1 1,0-1 0,0 0-1,0 1 1,-1-1 0,1-1-1,-1 1 1,0 0-1,-1 0 1,1-1 0,-1 1-1,0-1 1,0 1 0,0-1-1,0 0 1,-1-6 0,0 1 60,0-6 921,-4 26-351,-16 95-343,-2 21 7,8-32 76,14-94-337,0 0-1,0 0 1,0 1 0,0-1 0,0 0 0,0 0-1,0 0 1,0 1 0,0-1 0,0 0 0,0 0 0,0 0-1,0 1 1,0-1 0,0 0 0,0 0 0,0 0-1,0 1 1,0-1 0,0 0 0,0 0 0,0 0 0,1 1-1,-1-1 1,0 0 0,0 0 0,0 0 0,0 0-1,1 0 1,-1 0 0,0 1 0,0-1 0,0 0-1,0 0 1,1 0 0,-1 0 0,0 0 0,0 0 0,0 0-1,1 0 1,-1 0 0,0 0 0,0 0 0,1 0-1,-1 0 1,0 0 0,17-4 85,-14 2-77,1 0 0,-1 0 0,1 0 0,-1 0 0,0 0 0,1-1 0,3-4 0,-2-1-11,0-1-1,-1 1 1,0-1 0,0 1 0,-1-1 0,-1 0 0,1 0 0,-1-1-1,1-12 1,1-91-296,-5 89 210,2 20 30,-1 0 1,1 1-1,-1-1 1,1 0-1,0 1 1,1-1-1,-1 1 1,1-1-1,-1 1 1,1 0-1,0-1 1,0 1-1,0 0 1,1 0-1,-1 0 1,1 1-1,0-1 0,0 1 1,0-1-1,5-2 1,-2 1-49,-1 1-1,1 0 1,0 0 0,0 0-1,1 1 1,-1 0 0,0 0-1,1 1 1,-1 0 0,14-1-1,-20 2 108,1 0 0,0 1 0,-1-1 0,1 0 0,-1 1-1,1-1 1,-1 1 0,1-1 0,-1 1 0,0-1 0,1 1 0,-1-1-1,1 1 1,-1-1 0,0 1 0,1-1 0,-1 1 0,0 0 0,0-1 0,0 1-1,1-1 1,-1 1 0,0 0 0,0-1 0,0 1 0,0 0 0,0-1 0,0 1-1,0 0 1,0 29 195,-1-22-145,-9 148 670,-1 1 903,12-157-1615,0 1-1,-1-1 1,1 1 0,0-1 0,0 1 0,-1-1-1,1 0 1,0 0 0,0 1 0,0-1 0,-1 0-1,1 0 1,0 0 0,0 0 0,0 0 0,0 0-1,-1 0 1,1 0 0,0 0 0,0 0 0,0-1-1,0 1 1,-1 0 0,1-1 0,0 1 0,0 0 0,0-1-1,27-8 57,120-62-577,-140 66 323,-4 3-103,0 0 0,-1 0 0,1-1 0,-1 1 0,0-1 0,0 0 0,0 0 0,0 0 0,0-1 0,-1 1 0,1 0 0,-1-1 0,0 0 0,0 1 0,0-1 0,0 0 0,-1 0 0,0 0 0,2-8 0,1-11-3776,-4 22 3819,0 1 0,-1-1 0,1 0 1,0 0-1,0 0 0,-1 1 0,1-1 1,0 0-1,-1 0 0,1 1 0,-1-1 0,1 0 1,-1 1-1,1-1 0,-1 1 0,0-1 1,0 0-1,-16-11-3999</inkml:trace>
</inkml:ink>
</file>

<file path=ppt/ink/ink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9:00.94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189 12 1532,'-2'-1'284,"1"0"-1,0 0 1,-1 0-1,1 0 1,-1 0 0,1 0-1,-1 0 1,1 0-1,-1 1 1,1-1 0,-1 1-1,0-1 1,1 1-1,-1 0 1,0-1-1,0 1 1,1 0 0,-1 0-1,0 0 1,-2 1-1,-61-1 1268,47 0 73,16 0-1553,0 0 0,0 0 0,0 1-1,0-1 1,0 1 0,0-1-1,0 1 1,0-1 0,1 1 0,-1 0-1,0 0 1,0 0 0,1 0 0,-1 0-1,1 0 1,-1 1 0,1-1 0,-1 0-1,1 1 1,0-1 0,0 1-1,0 0 1,0-1 0,0 1 0,-1 3-1,0-1-344,0 0 0,1 0 0,0 1 0,0-1 0,0 1 0,1-1 0,-1 1 0,1-1 0,1 9 0,-1-12 3,-1 0 1,1 0-1,0 0 0,0 1 0,-1-1 1,1 0-1,0 0 0,-1 0 1,0 0-1,1 0 0,-1 0 1,1 0-1,-1 0 0,0 0 1,0 0-1,0 0 0,-1 1 0,-6 7-2165</inkml:trace>
</inkml:ink>
</file>

<file path=ppt/ink/ink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9:49.41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0 440 1292,'0'3'6271,"2"-7"-6243,-1-1 1,1 1 0,0-1-1,0 1 1,0 0 0,1 0-1,0 0 1,0 0 0,0 1-1,6-7 1,5-7 64,-3-1 63,0 0 1,9-24 0,7-12 27,-26 52-188,0 1 1,0-1-1,0 0 0,0 1 1,0-1-1,1 1 1,-1-1-1,0 1 0,1 0 1,-1-1-1,1 1 1,0 0-1,-1 0 0,1 0 1,0 0-1,0 1 1,0-1-1,-1 0 1,1 1-1,0-1 0,0 1 1,0 0-1,0-1 1,0 1-1,0 0 0,0 0 1,0 1-1,0-1 1,3 1-1,9-1 39,-14 0-30,1 1 0,0-1 0,-1 0 0,1 1 0,0-1 0,-1 1 0,1-1 0,-1 1 0,1-1 0,-1 1 0,1-1 0,-1 1 0,1-1 0,-1 1 0,1 0 0,-1-1 0,0 1 0,0-1 0,1 1 1,-1 0-1,0 0 0,0-1 0,0 1 0,1 0 0,-1-1 0,0 1 0,0 0 0,0 1 0,1 27 140,-1-24-109,0 15 41,1-4-45,-1 0 0,0 0 1,-1 0-1,-1 0 1,-1 0-1,0 0 0,-1 0 1,0 0-1,-9 19 1,-13 7 159,20-32-7,-1 0 0,2 0 1,-6 12-1,14-28-123,0 0 1,0 0-1,1 1 1,0 0-1,0 0 0,0 0 1,1 0-1,-1 1 0,1-1 1,0 1-1,9-5 1,-13 8-39,0 0 0,0 0 1,0 1-1,0-1 0,0 1 0,0-1 1,0 1-1,0-1 0,0 1 1,0-1-1,0 1 0,0 0 0,0 0 1,0 0-1,0 0 0,1-1 1,-1 1-1,0 1 0,0-1 1,0 0-1,0 0 0,0 0 0,0 1 1,0-1-1,0 0 0,1 1 1,-1-1-1,0 1 0,0-1 0,1 2 1,0 0 32,-1 0 0,1 1 0,-1-1 1,1 0-1,-1 1 0,0-1 0,0 1 0,0 0 1,0-1-1,-1 1 0,1 0 0,0 4 0,3 30 359,-2 0-1,-1 0 1,-1 0-1,-8 49 0,6-74-376,0-1 0,-1 0 0,-1 1 0,0-2 0,0 1 0,-1 0 0,-1-1 0,0 0 0,0 0 0,-11 13 0,12-17 8,0-1 0,0 0 1,0 0-1,0 0 0,-1-1 0,0 1 0,0-1 0,0-1 1,0 1-1,-1-1 0,1 0 0,-1-1 0,0 1 0,0-1 0,0-1 1,0 1-1,0-1 0,-8 0 0,14-1-22,0 0 0,0 0 0,0 0-1,0 0 1,1 0 0,-1 0 0,0-1 0,0 1 0,0 0-1,0-1 1,0 1 0,0 0 0,0-1 0,1 1-1,-1-1 1,0 1 0,0-1 0,1 0 0,-1 1 0,0-1-1,1 0 1,-1 1 0,0-1 0,1 0 0,-1 0 0,0-1-1,1 0 5,-1 0 1,0-1-1,1 1 0,0 0 0,-1-1 0,1 1 0,0 0 0,0-1 1,0 1-1,1-4 0,0-1-12,1 0 0,0 0-1,0 0 1,0 1 0,1-1 0,6-10 0,14-13-22,2 1 0,1 1 0,44-37 0,-14 15-24,-5 0-20,102-92-180,-145 135 181,0 1 1,-1-1-1,0-1 0,0 1 0,0-1 1,-1-1-1,0 1 0,-1-1 0,0 0 1,0 0-1,-1-1 0,0 1 0,-1-1 1,0 0-1,2-15 0,2-24 344,-7 49-88,-14 27-275,-33 92 144,26-59 64,14-37-4,2 0 0,1 1 0,0 0 0,2 0 0,2 46 1,0-69-135,0 0 1,0-1-1,1 1 1,-1 0-1,0-1 1,1 1-1,-1-1 1,1 1-1,-1 0 1,1-1-1,-1 1 1,1-1-1,-1 0 1,1 1 0,-1-1-1,1 1 1,0-1-1,-1 0 1,1 1-1,-1-1 1,1 0-1,0 0 1,0 1-1,-1-1 1,1 0-1,0 0 1,-1 0-1,1 0 1,0 0 0,-1 0-1,1 0 1,0 0-1,0 0 1,-1 0-1,1-1 1,0 1-1,-1 0 1,1 0-1,1-1 1,29-8 45,-16 3-30,-1-1 1,0 0-1,-1 0 0,0-1 0,22-18 1,-29 21-11,-1 0 0,1-1 1,-1 0-1,0 0 0,-1 0 1,0 0-1,0-1 0,0 1 1,-1-1-1,1 0 0,-2 0 1,1-1-1,2-13 0,-2 7 24,-1-1 0,-1 1 0,0-1 0,-1 1-1,0-1 1,-2 0 0,-2-15 0,2 24-24,1 1-1,-1-1 1,0 1 0,0 0 0,-1-1-1,1 1 1,-1 0 0,0 1 0,-1-1 0,1 1-1,-1-1 1,0 1 0,0 0 0,0 0-1,-1 1 1,0-1 0,1 1 0,-1 0-1,0 0 1,-10-4 0,7 4-20,1 1 1,-1 0-1,0 0 1,-15-2-1,22 4 9,-1 0-1,0-1 1,1 1-1,-1 0 1,0 0 0,0 0-1,1 1 1,-1-1-1,0 0 1,0 1-1,1-1 1,-1 1-1,0-1 1,1 1 0,-1 0-1,1-1 1,-1 1-1,1 0 1,-1 0-1,1 0 1,0 1-1,-1-1 1,1 0-1,0 0 1,0 1 0,0-1-1,-1 2 1,-3 13-1,1 1 1,0-1 0,2 1 0,0-1 0,1 1-1,1 19 1,-3 22 17,-1-11 62,2 1 0,5 52 0,-3-99-75,1 1 0,-1 0-1,1-1 1,0 1 0,-1-1 0,1 1-1,0-1 1,0 1 0,0-1-1,0 0 1,0 1 0,1-1-1,-1 0 1,0 0 0,1 0 0,-1 0-1,0 0 1,1 0 0,-1 0-1,1-1 1,0 1 0,-1 0-1,1-1 1,0 1 0,-1-1-1,1 0 1,0 1 0,-1-1 0,1 0-1,0 0 1,-1 0 0,4-1-1,5 1 1,-1 0 0,0-1 0,0-1 0,15-3 0,-8-1-12,0 0 0,0-2 0,0 0 0,-1 0 0,0-1 0,-1-1 0,0-1 0,-1 0 0,13-13 0,-9 6-29,0 0-1,-2-1 0,0-1 1,-1-1-1,20-38 0,-31 53 98,-1 1-1,0-1 0,0 0 0,0 0 0,-1 0 0,1 0 1,-2 0-1,1-11 0,-1 27-62,-1 0 0,-1 0-1,-5 17 1,4-17-1,1 1-1,0-1 1,-1 21-1,3 60-45,0-91 51,0 1 0,0-1-1,0 0 1,0 0 0,0 0 0,0 0 0,0 1 0,0-1 0,0 0 0,0 0 0,0 0 0,0 0 0,0 1 0,0-1 0,0 0-1,0 0 1,1 0 0,-1 0 0,0 0 0,0 0 0,0 1 0,0-1 0,0 0 0,0 0 0,1 0 0,-1 0 0,0 0 0,0 0-1,0 0 1,0 0 0,1 0 0,-1 0 0,0 0 0,0 0 0,0 0 0,0 0 0,1 0 0,-1 0 0,0 0 0,0 0 0,0 0-1,0 0 1,1 0 0,11-4-13,9-9-12,-12 6 17,0 0-1,-1-1 1,0-1-1,0 1 1,-1-1-1,0-1 1,8-11-1,0-6-52,19-43 0,-25 49 58,-1-1-1,-1 0 1,-1 0 0,0 0 0,-2-1 0,2-43 0,-6 52 46,-2 26-70,-2 11 27,-3 21 96,2 0 1,3 1 0,1 44 0,2-56-30,-3-8 7,1-16-43,1 0 1,0 0 0,0 0-1,3 17 1,-3-26-28,1 1-1,0-1 1,-1 0-1,1 1 0,-1-1 1,1 0-1,0 0 1,-1 1-1,1-1 1,-1 0-1,1 0 1,0 0-1,-1 0 1,1 0-1,0 0 1,-1 0-1,1 0 1,0 0-1,-1 0 1,1 0-1,0 0 1,-1 0-1,1-1 1,0 1-1,-1 0 1,1 0-1,-1-1 1,1 1-1,0 0 1,0-1-1,21-11 8,-7 2-33,-1-2 1,-1 0 0,0 0-1,0-1 1,-2-1-1,0 0 1,11-17-1,8-9-99,-18 24 67,4-3-63,21-36-1,-33 49 113,-1-1 0,0 0 0,0 0 0,0 0 0,-1 0 0,0 0-1,-1 0 1,1-1 0,-1-14 0,0 6 19,-1 10 8,1-1 1,-1 0 0,-1 1 0,-1-12-1,2 18-18,-1-1 1,1 1-1,0 0 0,0-1 0,-1 1 0,1 0 0,0-1 0,-1 1 1,1 0-1,0-1 0,-1 1 0,1 0 0,0 0 0,-1 0 0,1-1 1,0 1-1,-1 0 0,1 0 0,-1 0 0,1 0 0,-1 0 0,1 0 1,0 0-1,-1 0 0,1 0 0,-1 0 0,1 0 0,-1 0 0,1 0 1,0 0-1,-1 0 0,1 0 0,-1 0 0,1 0 0,0 1 0,-1-1 1,1 0-1,0 0 0,-1 0 0,1 1 0,0-1 0,-1 0 0,1 1 1,0-1-1,-1 0 0,1 1 0,-16 13 67,11-1-32,0-1-1,1 1 1,1 0 0,0 1-1,0-1 1,1 0-1,1 1 1,1 22-1,-2-2 41,-2 15 68,1-21-31,1 1 0,2 0-1,3 36 1,-3-65-112,1 1 0,-1 0-1,1-1 1,0 1 0,-1-1 0,1 1-1,-1-1 1,1 1 0,0-1 0,0 0-1,-1 1 1,1-1 0,0 0 0,0 1-1,-1-1 1,1 0 0,0 0 0,0 0-1,0 0 1,-1 1 0,1-1 0,0 0-1,0-1 1,0 1 0,0 0 0,0 0-1,25-3 24,-20 1-21,-1 1-1,0-1 1,0 0-1,0 0 1,0 0-1,0-1 1,0 0-1,0 0 1,-1 0-1,1 0 1,-1-1-1,0 0 1,0 0-1,5-6 1,-5 3 1,0 1 0,-1-1 0,1 0 1,-1 0-1,-1 0 0,1 0 0,-1-1 0,-1 1 1,1-1-1,-1-9 0,5-30 2,-2 23-59,-2-1 1,0 0 0,-3-32-1,1 54 42,-1 1 0,1 0-1,-1-1 1,0 1 0,0 0-1,0 0 1,0 0 0,0 0 0,0 0-1,0 0 1,-1 0 0,1 0-1,-1 0 1,0 1 0,1-1 0,-1 0-1,0 1 1,0 0 0,0-1 0,0 1-1,0 0 1,-4-2 0,-4-1 10,-1 1 0,1 0 0,-19-3 0,10 2 132,19 5-126,-1-1-1,0 0 1,0 0 0,0 1-1,1-1 1,-1 0 0,0 1-1,1-1 1,-1 1 0,0-1-1,1 1 1,-1-1 0,1 1-1,-1-1 1,0 1 0,1-1-1,-1 1 1,1 0-1,0 0 1,-1-1 0,1 1-1,0 0 1,-1-1 0,1 1-1,0 0 1,0 0 0,-1 0-1,1-1 1,0 1 0,0 0-1,0 1 1,-4 27 26,4-29-32,-2 223-28,4-111-43,-2-111 67,0 1 0,0 0 0,0-1 0,0 1 0,0 0 0,0-1 0,1 1 0,-1 0 0,1-1 0,-1 1 0,1-1 0,0 1 0,0-1 0,-1 1 0,1-1 0,0 1 0,0-1 0,1 0 0,-1 0 0,0 1 0,0-1-1,0 0 1,2 1 0,0-1 1,0 0-1,0 0 0,0 0 0,0 0 0,0 0 0,0-1 0,0 1 0,0-1 0,0 0 0,0 0 1,6 0-1,5-3-16,1 1-1,-1-2 1,0 0 0,18-8 0,-19 6-32,0 0-1,0-1 1,-1-1 0,0 0 0,-1-1 0,0 0 0,0-1-1,13-14 1,2-8-333,36-56 1,-57 81 329,0-1 0,-1 0 1,0-1-1,-1 1 1,0-1-1,0 0 0,2-18 1,-2 2 362,-1-40 0,-2 62-248,0 3 165,-3 30 3,-1 38 337,-25 126 1,25-177-530,2 0 0,-1 21 0,-1 6-27,3-39 51,1-7-18,-2-15 7,2-25 18,-1 9-19,1 3-3,5-53 1,-4 74-43,1 0 0,0 0 0,0 0-1,1 1 1,0-1 0,1 1 0,0 0 0,0 0 0,1 0-1,7-9 1,18-23-9,-21 26-8,0 1-1,1 0 0,1 1 1,0 0-1,0 0 1,1 2-1,1-1 0,21-13 1,-33 23 9,1 0 0,-1 1 0,0-1-1,1 0 1,-1 1 0,1-1 0,-1 1 0,1 0 0,0-1 0,-1 1 0,1 0 0,-1 0-1,1 0 1,0 0 0,-1 0 0,1 0 0,-1 1 0,1-1 0,-1 1 0,1-1-1,-1 1 1,1-1 0,-1 1 0,2 1 0,-1-1 2,0 1-1,0 0 1,0 0-1,0 1 1,-1-1-1,0 0 1,1 0 0,-1 1-1,0-1 1,0 1-1,0-1 1,0 1 0,0 3-1,2 6 7,-2 0 0,1 1 0,-2-1 1,1 0-1,-3 15 0,-20 178 74,21-201-90,-2 14 247,2-18-223,1 1 0,0-1 1,-1 0-1,1 0 0,-1 0 1,1 0-1,0 0 0,-1 0 1,1 0-1,0 0 0,-1 0 1,1 0-1,-1 0 1,1 0-1,0 0 0,-1 0 1,1 0-1,0 0 0,-1-1 1,1 1-1,0 0 0,-1 0 1,1 0-1,0 0 1,-1-1-1,1 1 0,0 0 1,0 0-1,-1-1 0,1 1 1,0 0-1,0-1 0,-1 1 1,1 0-1,0-1 0,0 1 1,0 0-1,0-1 1,0 1-1,-1 0 0,1-1 1,0 0-1,-2-4 30,1 0 1,0-1 0,-1 1-1,2-1 1,-1 1-1,1-1 1,0 1-1,0-1 1,0 1-1,2-8 1,-1-8 6,-1 4-63,1-1 0,1 0 0,1 1 0,0 0 0,2 0 0,-1 0-1,2 0 1,0 1 0,1 0 0,1 0 0,1 1 0,0 0 0,0 0-1,23-25 1,-28 36-2,1 1 0,-1-1 0,1 1-1,-1 0 1,1 1 0,0-1-1,0 1 1,0 0 0,0 0 0,1 0-1,-1 1 1,0 0 0,1 0 0,-1 0-1,1 1 1,-1 0 0,1 0-1,-1 0 1,10 2 0,-14-1 16,-1-1 0,1 0 0,-1 1 0,1-1 0,0 1-1,-1-1 1,1 1 0,-1-1 0,0 1 0,1-1 0,-1 1 0,1-1 0,-1 1 0,0-1 0,1 1 0,-1 0 0,0-1 0,0 1-1,1 0 1,-1-1 0,0 1 0,0 0 0,0-1 0,0 1 0,0 0 0,0 0 0,0 26-1,0-19 3,-2 18 57,-7 47-1,5-52 89,1 1-1,0-1 0,2 40 0,2-25 386,-1-35-454,16-1-47,0-1 0,0-1-1,0-1 1,-1 0 0,1-1-1,-1-1 1,0 0 0,0-1-1,0-1 1,-1 0 0,23-16-1,-32 19-25,0-1 0,-1 0 0,1-1 0,-1 1 0,0-1 0,-1 0 0,0 0-1,1 0 1,3-12 0,16-66 75,-12 40-35,-10 39-16,0-1-1,-1 0 0,1 0 1,-1 0-1,0 0 0,-1 0 1,1 0-1,-1 0 0,-1 0 1,1 0-1,-1 0 0,0 1 1,0-1-1,0 1 1,-5-7-1,7 12-28,0 0 0,0 0 0,0 0 0,0-1 0,0 1 0,0 0 0,0 0 0,0 0 0,0 0 0,0 0 0,0-1 0,-1 1 0,1 0 0,0 0 0,0 0 0,0 0 0,0 0 0,0 0 0,-1-1 0,1 1 1,0 0-1,0 0 0,0 0 0,0 0 0,0 0 0,-1 0 0,1 0 0,0 0 0,0 0 0,0 0 0,-1 0 0,1 0 0,0 0 0,0 0 0,0 0 0,0 0 0,-1 0 0,1 0 0,0 0 0,0 0 0,0 0 0,0 0 0,-1 1 0,1-1 0,0 0 0,0 0 0,0 0 0,0 0 0,0 0 0,0 0 1,-1 0-1,1 1 0,0-1 0,0 0 0,0 0 0,0 0 0,0 0 0,0 0 0,0 1 0,0-1 0,0 0 0,-7 19 1,-1 25-2,-13 293 268,21-336-286,10-8-106,-2 0 65,0-1 0,0 0 0,-1 0 0,-1-1 1,1 0-1,-2 0 0,1-1 0,-1 1 0,0-1 1,-1 0-1,0-1 0,-1 1 0,0-1 0,-1 1 1,0-1-1,-1 0 0,0 0 0,0-17 0,0 4-23,0 19 82,0 0 1,0 1-1,-1-1 1,0 1-1,0-1 1,0 0-1,-1 1 1,1-1-1,-1 0 0,0 1 1,0-1-1,-3-6 1,6 9 163,11 2-225,25 5-368,-16-2 204,-9-2 66,0-1-1,0 0 1,0-1-1,0 0 1,1-1-1,14-4 1,-24 6 146,-1-1 0,1 0 0,-1 0-1,0-1 1,1 1 0,-1-1 0,0 1 0,0-1 0,0 0 0,0 0 0,-1-1 0,1 1 0,0 0 0,-1-1 0,0 0-1,1 1 1,-1-1 0,0 0 0,-1 0 0,1 0 0,0 0 0,-1-1 0,0 1 0,1 0 0,-2-1 0,1 1 0,1-5 0,-1-47 816,-1 55-637,-2 0-128,-1 1 1,1-1-1,0 1 0,-1 0 0,1 0 1,0 0-1,-1 0 0,1 1 0,0-1 1,0 0-1,0 1 0,0 0 1,0-1-1,0 1 0,1 0 0,-1 0 1,1 0-1,-1 0 0,1 0 1,0 1-1,-1-1 0,1 0 0,0 0 1,1 1-1,-1-1 0,0 3 0,-4 12 37,0-1 0,-2 27-1,6-40-47,-8 68 207,-8 47-34,15-108-180,0 0 1,1 0 0,0 0-1,0 0 1,1 0 0,2 16-1,-1-26-16,-1 1 0,1 0-1,0-1 1,-1 1 0,1-1 0,0 1-1,0-1 1,0 1 0,0-1 0,-1 1 0,1-1-1,0 0 1,0 1 0,0-1 0,0 0-1,0 0 1,0 0 0,0 0 0,0 0-1,0 0 1,0 0 0,0 0 0,0 0 0,0 0-1,1-1 1,27-4 16,6-4-12,-1-1 0,0-2 0,-1-2 0,0-1-1,56-34 1,-79 41-15,0-1-1,0 1 0,-1-2 1,0 1-1,-1-1 0,0-1 1,0 1-1,6-13 1,-11 16 11,1 0 0,-1 0 1,0 0-1,0 0 1,-1 0-1,0-1 1,0 1-1,0-1 1,-1 0-1,-1 1 1,1-1-1,-1 0 1,0 0-1,-3-12 1,2 16-4,-1 1 0,0-1 0,0 0 1,0 1-1,-1 0 0,1 0 0,-1 0 0,0 0 1,0 0-1,0 0 0,0 0 0,0 1 1,0 0-1,-1 0 0,1 0 0,-1 0 0,0 0 1,1 1-1,-6-2 0,-10-6 1,19 9-3,-1 0 0,1 0 0,-1 0 0,1 0 0,-1 0-1,0 0 1,1 0 0,-1 0 0,1 0 0,-1 0 0,1 1 0,-1-1 0,1 0-1,-1 0 1,1 1 0,-1-1 0,1 0 0,0 1 0,-1-1 0,1 0 0,-1 1-1,1-1 1,0 1 0,-1-1 0,1 0 0,0 1 0,-1-1 0,1 1 0,0-1-1,0 1 1,0-1 0,-1 1 0,1-1 0,0 1 0,0-1 0,0 1 0,0 0 0,0-1-1,0 1 1,0 0 0,-5 26-27,5-26 27,-5 78-18,4-47 68,-9 59-1,-35 77 212,43-161-221,-11 39 80,13-45-98,-1 1 0,1 0 1,0 0-1,-1 0 1,1 0-1,0-1 1,0 1-1,0 0 1,1 0-1,-1 0 0,0 0 1,1-1-1,-1 1 1,1 0-1,-1 0 1,1-1-1,0 1 0,0 0 1,2 2-1,-2-3 21,1-1 0,-1 1 0,0-1 0,1 1 0,-1-1 0,1 0 0,-1 0 0,1 1 0,0-1 0,-1 0 0,1-1 0,-1 1 0,1 0 0,-1 0 0,1-1 0,-1 1 0,0 0 0,2-2 0,31-10 327,-30 10-287,76-34-456,-77 35 209,0 0 0,-1 0 1,1 0-1,-1-1 0,1 1 0,-1-1 1,0 1-1,1-1 0,-1 0 0,0 0 1,0 0-1,0 0 0,0 0 0,-1 0 0,1 0 1,0-1-1,-1 1 0,0-1 0,2-4 1,-1 4-334,-1 0 1,1 0-1,0 0 1,0-1-1,0 2 1,0-1 0,0 0-1,1 0 1,-1 1-1,1-1 1,0 1 0,0 0-1,0 0 1,4-3-1,22-11-4217,6-6-1</inkml:trace>
</inkml:ink>
</file>

<file path=ppt/ink/ink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9:50.67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204 1 1948,'-1'0'79,"0"0"-1,0 1 1,0-1 0,0 1-1,0 0 1,0-1 0,0 1-1,0 0 1,0-1 0,1 1-1,-1 0 1,0 0 0,1 0-1,-1 0 1,0 0 0,1-1-1,-1 1 1,1 0-1,0 0 1,-1 0 0,1 1-1,0-1 1,-1 0 0,1 0-1,0 0 1,0 0 0,0 2-1,-2 32 825,2-34-858,0 84 1949,-3 134 955,0-181-2620,-1 1-1,-3-1 0,-17 61 0,-37 69 15,-12 40 185,70-195-384,0-1 0,2 1 0,-1 0 0,2 23 1,0-35-140,0-1-34,0 0 0,0 0 0,0 0 0,0 0 0,0 1 0,0-1 0,1 0 0,-1 0 0,0 0 0,0 0 0,0 0 0,0 0 0,0 0 0,0 0 0,0 0 0,1 0 0,-1 0-1,0 0 1,0 0 0,0 0 0,0 0 0,0 0 0,1 0 0,-1 0 0,0 0 0,0 0 0,0 0 0,0 0 0,0 0 0,0 0 0,1 0 0,-1 0 0,0 0 0,0 0 0,0 0 0,0 0 0,0 0 0,0 0 0,0 0 0,1-1 0,-1 1 0,0 0 0,0 0-1,0 0 1,0 0 0,0 0 0,0 0 0,0 0 0,0-1 0,0 1 0,0 0 0,0 0 0,0 0 0,0 0 0,0 0 0,0 0 0,0-1 0,0 1 0,0 0 0,0 0 0,0 0 0,0 0 0,0 0 0,0-1 0,6-8-1418,-1-6-957,6-4-1</inkml:trace>
</inkml:ink>
</file>

<file path=ppt/ink/ink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9:53.19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4 264 2884,'-2'-23'1997,"2"21"-1877,-1 0 1,1-1-1,-1 1 1,1 0-1,0-1 1,0 1-1,0 0 1,0-1-1,1 1 1,-1 0-1,0-1 0,1 1 1,0 0-1,-1-1 1,1 1-1,0 0 1,0 0-1,0 0 1,1 0-1,-1 0 0,0 0 1,1 0-1,-1 1 1,1-1-1,0 0 1,0 1-1,-1-1 1,4-1-1,58-31 289,-46 26-334,-1 0 1,20-14-1,-34 20-20,1 1-1,-1 0 0,0 0 0,1 0 1,-1 0-1,1 0 0,-1 1 0,1-1 1,-1 1-1,1-1 0,0 1 0,-1 0 0,1 0 1,0 0-1,-1 1 0,1-1 0,-1 0 1,1 1-1,-1 0 0,1 0 0,-1 0 0,1 0 1,-1 0-1,1 0 0,-1 0 0,0 1 1,0-1-1,0 1 0,0 0 0,0 0 1,0 0-1,0 0 0,-1 0 0,1 0 0,-1 0 1,1 0-1,-1 0 0,0 1 0,0-1 1,0 1-1,1 4 0,-1 11 265,0-1 1,-2 1-1,0-1 0,-1 1 1,-7 30-1,4-24 94,1-1 1,-2 35-1,5-36-160,1-15-85,-1 0 1,1-1 0,0 1-1,1 0 1,1 9-1,-1-15-157,-1 0 0,1-1-1,0 1 1,0-1-1,0 1 1,-1 0-1,1-1 1,0 0 0,0 1-1,0-1 1,0 0-1,0 1 1,0-1 0,0 0-1,0 0 1,0 0-1,0 0 1,0 0-1,0 0 1,0 0 0,0 0-1,0 0 1,0 0-1,0 0 1,2-1-1,27-7-265,-23 4 112,-1 0 0,0 0 0,0-1 0,0 0 0,-1 0 1,0 0-1,0-1 0,0 1 0,-1-1 0,1 0 0,3-9 0,8-13-693,14-39 0,-21 45 444,-1 6 681,-2 0 0,0 0 0,0-1-1,-2 0 1,0 0 0,-1 0-1,0 0 1,-1-25 0,-2 42-278,0 0 0,0 0 1,0 0-1,0 0 0,0 0 1,0-1-1,0 1 0,0 0 1,0 0-1,0 0 1,0 0-1,0 0 0,-1-1 1,1 1-1,0 0 0,0 0 1,0 0-1,0 0 0,0 0 1,0 0-1,0 0 0,-1-1 1,1 1-1,0 0 0,0 0 1,0 0-1,0 0 0,0 0 1,0 0-1,-1 0 1,1 0-1,0 0 0,0 0 1,0 0-1,0 0 0,-1 0 1,1 0-1,0 0 0,0 0 1,0 0-1,0 0 0,0 0 1,-1 0-1,1 0 0,0 0 1,0 0-1,0 0 0,0 0 1,0 0-1,-1 1 1,1-1-1,0 0 0,0 0 1,0 0-1,0 0 0,0 0 1,0 0-1,0 0 0,0 1 1,-1-1-1,1 0 0,-8 9 229,2 16 68,1 1-1,1-1 1,1 1-1,2 0 1,0-1-1,3 28 1,-2 56 915,-1-101-1152,2 17 218,-1-24-286,0-1 0,0 1 0,1-1 0,-1 1 1,0-1-1,1 1 0,-1-1 0,0 0 0,1 1 0,-1-1 0,1 0 1,-1 1-1,0-1 0,1 0 0,-1 1 0,1-1 0,-1 0 1,1 0-1,-1 1 0,1-1 0,-1 0 0,1 0 0,0 0 0,-1 0 1,1 0-1,-1 0 0,1 0 0,-1 0 0,1 0 0,-1 0 1,1 0-1,-1 0 0,1 0 0,-1-1 0,1 1 0,-1 0 1,1 0-1,-1 0 0,1-1 0,0 0 0,11-4-154,0 0-1,-1-1 1,0 0 0,0-1-1,0-1 1,-1 0 0,0 0-1,0-1 1,-1 0 0,-1 0-1,1-1 1,-2-1-1,1 1 1,-1-1 0,-1 0-1,7-15 1,-5 6-50,0 0-1,-1-1 0,-1 0 1,6-34-1,-9 29 1267,1-42 375,-8 95-434,-17 90-987,-42 139-1,-2 5-393,60-220 309,5-31 62,-1 0 1,0 0 0,-1 0-1,0 0 1,-1-1-1,-5 16 1,8-25 6,0 0 1,0 0-1,0 1 1,-1-1-1,1 0 0,0 0 1,0 1-1,0-1 0,0 0 1,0 0-1,-1 1 1,1-1-1,0 0 0,0 0 1,0 0-1,0 1 0,-1-1 1,1 0-1,0 0 1,0 0-1,-1 0 0,1 0 1,0 1-1,0-1 0,-1 0 1,1 0-1,0 0 1,0 0-1,-1 0 0,1 0 1,0 0-1,-1 0 0,1 0 1,0 0-1,0 0 1,-1 0-1,1 0 0,0 0 1,-7-11 81,2-14-21,5 24-63,0-25 21,6-45 0,-5 62-26,1 1-1,0 0 1,0 0 0,1 0 0,0 0-1,1 0 1,-1 1 0,2-1 0,6-9-1,8-6 1,0 2-1,1 1 0,40-32 0,77-42-142,-128 88 59,0 0 0,0 0 0,0-1 0,-1-1 0,-1 1 0,1-1 0,-1 0 0,0-1 0,-1 0 1,0 0-1,0 0 0,-1-1 0,-1 0 0,1 0 0,-1 0 0,-1 0 0,0-1 0,-1 1 0,0-1 0,0 0 0,0-15 1,-2 23 63,3-32-131,-4-70 0,-7 86 813,2 13-14,4 11 258,-1 47-769,-2 0 0,-3 0 0,-20 72 0,15-69-109,9-33-2,0 0 0,1 0 0,0 32 0,5-68 61,2 0 0,0 0 0,10-24 0,-1 0-25,15-52-10,30-91-565,-54 171 441,1 0 1,0 0-1,1 0 0,0 1 1,0-1-1,13-12 0,-17 19 63,1 0-1,-1 1 1,1-1 0,-1 1-1,1-1 1,0 1 0,0 0-1,0 0 1,0 1 0,0-1-1,1 1 1,-1-1 0,0 1-1,1 0 1,-1 0 0,1 1-1,-1-1 1,1 1 0,-1-1-1,1 1 1,-1 0 0,1 1-1,0-1 1,4 2 0,-6-2-110,1 1 1,-1 0 0,0 1 0,-1-1-1,1 0 1,0 0 0,0 1 0,0-1-1,-1 1 1,3 2 0,-2-1-718,0-1 0,-1 0-1,1 1 1,-1-1 0,1 1 0,-1 0 0,0-1-1,0 1 1,0 0 0,0 0 0,-1 0 0,1 5 0,-3 3-2325</inkml:trace>
</inkml:ink>
</file>

<file path=ppt/ink/ink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9:54.63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0 183 3740,'27'-2'3241,"-26"2"-3076,1-1 0,-1 1 1,0 0-1,0 0 0,0 0 0,0 0 0,1 0 0,-1 0 0,0 1 0,0-1 0,0 0 0,0 1 0,0-1 0,0 0 0,0 1 0,0 0 1,0-1-1,0 1 0,0-1 0,0 1 0,0 0 0,0 0 0,0 0 0,0-1 0,0 3 0,0 0 77,0 0-1,-1 0 1,0 0 0,0 0-1,0 0 1,0 0 0,0 0-1,-1 0 1,0 3-1,0 0-327,-5 56 2133,0 65 1,6-127-2028,0 0 0,0 0 0,0 1 0,0-1 1,0 0-1,0 0 0,1 1 0,-1-1 0,0 0 1,0 0-1,0 0 0,0 1 0,0-1 0,0 0 1,1 0-1,-1 0 0,0 1 0,0-1 0,0 0 1,0 0-1,1 0 0,-1 0 0,0 0 0,0 1 1,0-1-1,1 0 0,-1 0 0,0 0 0,0 0 1,1 0-1,-1 0 0,0 0 0,0 0 0,1 0 1,-1 0-1,0 0 0,1 0 0,14-3 234,14-9-122,0-5-123,-1-2 1,-1 0-1,0-2 1,32-34-1,-36 33-99,-14 14 29,0 0 0,-1 0 0,0-1-1,-1-1 1,8-12 0,-12 16 33,0 0 0,0 0 0,-1-1 1,0 0-1,0 1 0,0-1 1,-1 0-1,0 0 0,0 0 0,-1-8 1,4-95 1677,-5 111-1617,-1 1 0,1 0-1,0 0 1,0-1 0,-1 1 0,1 0 0,1 0 0,-1 0 0,0 0 0,-1 3 0,0 0-10,-5 14 17,0 0-1,0 0 1,2 1-1,1 0 0,-4 39 1,4 104 545,5-105-219,-1-57-363,1 0 0,0 0 0,0-1 0,-1 1 0,1 0 0,0-1 0,0 1 0,0 0 0,-1-1 0,1 1 0,0-1 0,0 0 1,0 1-1,0-1 0,0 0 0,0 0 0,0 1 0,0-1 0,0 0 0,0 0 0,0 0 0,0 0 0,0 0 0,0 0 0,1-1 0,30 0-35,-22-1 18,-1-1-1,0 1 1,0-1 0,0-1-1,0 0 1,0 0 0,-1-1-1,0 0 1,0 0 0,9-9-1,0 1-24,-2-2 0,0 0 0,21-27-1,-31 35 36,-1 0-1,0 0 1,0-1-1,0 1 1,-1-1-1,0 0 1,0 0 0,-1 0-1,2-13 1,-1-5 85,-2-46 0,-1 44 52,-12 74 256,-48 315 3186,60-358-3579,-1 1 191,0-1 1,1 1 0,-1 0-1,1-1 1,0 1-1,0-1 1,0 1 0,2 4-1,-2-7-129,1 0-1,0 0 0,-1-1 1,1 1-1,0 0 0,-1-1 1,1 1-1,0-1 0,0 1 1,0-1-1,0 1 0,0-1 1,-1 1-1,1-1 0,0 0 1,0 1-1,0-1 0,0 0 1,0 0-1,0 0 0,0 0 1,0 0-1,0 0 1,0 0-1,0 0 0,0 0 1,0-1-1,0 1 0,0 0 1,0-1-1,2 0 0,10-2 66,1-2-1,-1 1 0,0-2 1,0 0-1,22-14 0,44-21-3819,-28 17-191,-9 2-1963,-17 9 309,-2 3 253</inkml:trace>
</inkml:ink>
</file>

<file path=ppt/ink/ink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9:55.0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41 13681,'0'0'188,"0"-3"-528,14-10-2364,-12 5 0,-2 3-1,-4-6 1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20T04:15:51.86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1:18.25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2:55.610"/>
    </inkml:context>
    <inkml:brush xml:id="br0">
      <inkml:brushProperty name="width" value="0.1" units="cm"/>
      <inkml:brushProperty name="height" value="0.6" units="cm"/>
      <inkml:brushProperty name="color" value="#333333"/>
      <inkml:brushProperty name="ignorePressure" value="1"/>
      <inkml:brushProperty name="inkEffects" value="pencil"/>
    </inkml:brush>
  </inkml:definitions>
  <inkml:trace contextRef="#ctx0" brushRef="#br0">25 1,'-4'0,"-5"0,-2 0</inkml:trace>
</inkml:ink>
</file>

<file path=ppt/ink/ink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06:17:33.894"/>
    </inkml:context>
    <inkml:brush xml:id="br0">
      <inkml:brushProperty name="width" value="0.1" units="cm"/>
      <inkml:brushProperty name="height" value="0.1" units="cm"/>
      <inkml:brushProperty name="color" value="#849398"/>
      <inkml:brushProperty name="ignorePressure" value="1"/>
    </inkml:brush>
  </inkml:definitions>
  <inkml:trace contextRef="#ctx0" brushRef="#br0">0 1,'0'0</inkml:trace>
</inkml:ink>
</file>

<file path=ppt/ink/ink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07T04:28:36.097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16 10,'-4'0,"-2"-4,0-1</inkml:trace>
</inkml:ink>
</file>

<file path=ppt/ink/ink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6:21:35.6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20T04:15:51.86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08T04:26:01.5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1,'0'0</inkml:trace>
</inkml:ink>
</file>

<file path=ppt/ink/ink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1:18.25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2:55.610"/>
    </inkml:context>
    <inkml:brush xml:id="br0">
      <inkml:brushProperty name="width" value="0.1" units="cm"/>
      <inkml:brushProperty name="height" value="0.6" units="cm"/>
      <inkml:brushProperty name="color" value="#333333"/>
      <inkml:brushProperty name="ignorePressure" value="1"/>
      <inkml:brushProperty name="inkEffects" value="pencil"/>
    </inkml:brush>
  </inkml:definitions>
  <inkml:trace contextRef="#ctx0" brushRef="#br0">25 1,'-4'0,"-5"0,-2 0</inkml:trace>
</inkml:ink>
</file>

<file path=ppt/ink/ink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06:17:33.894"/>
    </inkml:context>
    <inkml:brush xml:id="br0">
      <inkml:brushProperty name="width" value="0.1" units="cm"/>
      <inkml:brushProperty name="height" value="0.1" units="cm"/>
      <inkml:brushProperty name="color" value="#849398"/>
      <inkml:brushProperty name="ignorePressure" value="1"/>
    </inkml:brush>
  </inkml:definitions>
  <inkml:trace contextRef="#ctx0" brushRef="#br0">0 1,'0'0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06:17:33.894"/>
    </inkml:context>
    <inkml:brush xml:id="br0">
      <inkml:brushProperty name="width" value="0.1" units="cm"/>
      <inkml:brushProperty name="height" value="0.1" units="cm"/>
      <inkml:brushProperty name="color" value="#849398"/>
      <inkml:brushProperty name="ignorePressure" value="1"/>
    </inkml:brush>
  </inkml:definitions>
  <inkml:trace contextRef="#ctx0" brushRef="#br0">0 1,'0'0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08T04:26:01.5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1,'0'0</inkml:trace>
</inkml:ink>
</file>

<file path=ppt/ink/ink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07T04:28:36.097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16 10,'-4'0,"-2"-4,0-1</inkml:trace>
</inkml:ink>
</file>

<file path=ppt/ink/ink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6:21:35.6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20T04:15:51.86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08T04:26:01.5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1,'0'0</inkml:trace>
</inkml:ink>
</file>

<file path=ppt/ink/ink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1:18.25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2:55.610"/>
    </inkml:context>
    <inkml:brush xml:id="br0">
      <inkml:brushProperty name="width" value="0.1" units="cm"/>
      <inkml:brushProperty name="height" value="0.6" units="cm"/>
      <inkml:brushProperty name="color" value="#333333"/>
      <inkml:brushProperty name="ignorePressure" value="1"/>
      <inkml:brushProperty name="inkEffects" value="pencil"/>
    </inkml:brush>
  </inkml:definitions>
  <inkml:trace contextRef="#ctx0" brushRef="#br0">25 1,'-4'0,"-5"0,-2 0</inkml:trace>
</inkml:ink>
</file>

<file path=ppt/ink/ink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06:17:33.894"/>
    </inkml:context>
    <inkml:brush xml:id="br0">
      <inkml:brushProperty name="width" value="0.1" units="cm"/>
      <inkml:brushProperty name="height" value="0.1" units="cm"/>
      <inkml:brushProperty name="color" value="#849398"/>
      <inkml:brushProperty name="ignorePressure" value="1"/>
    </inkml:brush>
  </inkml:definitions>
  <inkml:trace contextRef="#ctx0" brushRef="#br0">0 1,'0'0</inkml:trace>
</inkml:ink>
</file>

<file path=ppt/ink/ink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07T04:28:36.097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16 10,'-4'0,"-2"-4,0-1</inkml:trace>
</inkml:ink>
</file>

<file path=ppt/ink/ink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6:21:35.6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20T04:15:51.86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1:39.78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21 119 1056,'-1'0'51,"1"-1"-1,0 1 1,0 0-1,-1-1 1,1 1-1,0 0 1,0 0-1,-1 0 1,1-1 0,0 1-1,-1 0 1,1 0-1,0 0 1,-1 0-1,1 0 1,0 0-1,-1-1 1,1 1 0,0 0-1,-1 0 1,1 0-1,-1 0 1,1 0-1,0 0 1,-1 1-1,1-1 1,0 0-1,-1 0 1,1 0 0,0 0-1,-1 0 1,1 0-1,0 0 1,-1 1-1,1-1 1,0 0-1,0 0 1,-1 1-1,1-1 1,0 0 0,0 0-1,-1 1 1,1-1-1,0 0 1,0 1-1,0-1 1,-1 0-1,1 0 1,0 1 0,0-1-1,0 0 1,0 1-1,0-1 1,0 1-1,0-1 1,0 0-1,0 1 1,0-1-1,0 0 1,0 1 0,0-1-1,0 0 1,0 1-1,0-1 1,-2 21 2776,-2-14-274,35-39-2596,-18 15 45,1 0-1,1 1 1,1 1 0,1 0 0,25-18 0,-38 32-32,0-1 0,-1 1 0,1 0 1,0 0-1,0 0 0,0 0 0,0 1 1,1 0-1,4 0 0,-7-1 9,-1 1 0,1 0 0,-1 0 0,1 0 0,-1 0 0,1 1 0,-1-1 0,0 0 0,1 1 0,-1-1 0,1 1 0,-1-1 0,0 1 0,1 0 0,-1-1 0,0 1 0,0 0 0,0 0 0,0 0 0,1 0 0,-1 0 0,0 0 0,-1 0 0,1 0 0,0 0 0,0 1 0,1 2-1,1 13 8,-1 1 0,0 0-1,-2 0 1,0-1-1,-1 1 1,-1 0-1,-5 25 1,0-15-12,-1 0 0,-1-1 0,-24 49-1,32-74 26,-1 1 0,0 0 0,0-1 0,0 1 0,0-1 0,-1 0 0,1 1 0,-1-1 0,1 0 0,-1-1-1,0 1 1,1 0 0,-1-1 0,0 1 0,0-1 0,0 0 0,0 0 0,0 0 0,-1-1 0,1 1 0,-5 0-1,-7-1 23,1 1-1,-1-2 1,-21-3 0,36 4-21,0 0-2,-1 0 0,1 1 1,-1-1-1,0 0 0,1 0 0,-1 0 0,1 0 0,-1 0 1,1 0-1,-1-1 0,1 1 0,-1 0 0,1 0 0,-1 0 0,1 0 1,-1-1-1,1 1 0,-1 0 0,1 0 0,-1-1 0,1 1 0,-1 0 1,1-1-1,-1 1 0,1-1 0,0 1 0,-1 0 0,1-1 1,0 1-1,-1-1 0,1 1 0,0-1 0,0 1 0,0-1 0,-1 1 1,1-1-1,0 0 0,12-15-467,-1 1-1225,-6 7-1507,-5 4 1601</inkml:trace>
</inkml:ink>
</file>

<file path=ppt/ink/ink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08T04:26:01.5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1,'0'0</inkml:trace>
</inkml:ink>
</file>

<file path=ppt/ink/ink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1:18.25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2:55.610"/>
    </inkml:context>
    <inkml:brush xml:id="br0">
      <inkml:brushProperty name="width" value="0.1" units="cm"/>
      <inkml:brushProperty name="height" value="0.6" units="cm"/>
      <inkml:brushProperty name="color" value="#333333"/>
      <inkml:brushProperty name="ignorePressure" value="1"/>
      <inkml:brushProperty name="inkEffects" value="pencil"/>
    </inkml:brush>
  </inkml:definitions>
  <inkml:trace contextRef="#ctx0" brushRef="#br0">25 1,'-4'0,"-5"0,-2 0</inkml:trace>
</inkml:ink>
</file>

<file path=ppt/ink/ink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06:17:33.894"/>
    </inkml:context>
    <inkml:brush xml:id="br0">
      <inkml:brushProperty name="width" value="0.1" units="cm"/>
      <inkml:brushProperty name="height" value="0.1" units="cm"/>
      <inkml:brushProperty name="color" value="#849398"/>
      <inkml:brushProperty name="ignorePressure" value="1"/>
    </inkml:brush>
  </inkml:definitions>
  <inkml:trace contextRef="#ctx0" brushRef="#br0">0 1,'0'0</inkml:trace>
</inkml:ink>
</file>

<file path=ppt/ink/ink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07T04:28:36.097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16 10,'-4'0,"-2"-4,0-1</inkml:trace>
</inkml:ink>
</file>

<file path=ppt/ink/ink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6:21:35.6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20T04:15:51.86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08T04:26:01.5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1,'0'0</inkml:trace>
</inkml:ink>
</file>

<file path=ppt/ink/ink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1:18.25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2:55.610"/>
    </inkml:context>
    <inkml:brush xml:id="br0">
      <inkml:brushProperty name="width" value="0.1" units="cm"/>
      <inkml:brushProperty name="height" value="0.6" units="cm"/>
      <inkml:brushProperty name="color" value="#333333"/>
      <inkml:brushProperty name="ignorePressure" value="1"/>
      <inkml:brushProperty name="inkEffects" value="pencil"/>
    </inkml:brush>
  </inkml:definitions>
  <inkml:trace contextRef="#ctx0" brushRef="#br0">25 1,'-4'0,"-5"0,-2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1:41.70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1 265 712,'0'-4'79,"0"1"0,0-1-1,0 0 1,0 1 0,1-1-1,0 1 1,0-1 0,0 1 0,0-1-1,0 1 1,1 0 0,-1-1 0,1 1-1,0 0 1,0 0 0,0 0-1,1 1 1,-1-1 0,1 0 0,-1 1-1,1-1 1,0 1 0,4-2 0,10-8 10,1-1 0,-2-1 0,0-1 0,0 0 0,-2 0 0,0-2 0,-1 0 1,19-30-1,-27 24 164,-6 38 446,-1 21-76,-1 0-1,-12 51 1,7-51-560,2 0 0,-1 55 0,7-16 117,-1-76-177,1 1-1,0 0 0,0 0 0,0 0 1,0 0-1,0 0 0,0 0 1,0 0-1,-1 0 0,1 0 0,0 0 1,0 0-1,0 0 0,0 0 1,0 0-1,0 1 0,0-1 0,0 0 1,-1 0-1,1 0 0,0 0 1,0 0-1,0 0 0,0 0 0,0 0 1,0 0-1,0 0 0,0 0 1,0 0-1,-1 1 0,-1-17 45,6-17 137,14-50 0,-1 1-9,-15 73-203,0 1-1,0-1 1,1 1-1,0-1 1,1 1 0,-1 0-1,2 0 1,-1 1 0,10-14-1,2 3-82,1 0 0,25-20 0,-41 37 113,1-1-1,-1 1 0,0 0 1,1 0-1,-1 1 0,1-1 1,-1 0-1,1 0 0,0 1 1,-1-1-1,1 1 1,0-1-1,-1 1 0,1 0 1,0 0-1,0 0 0,-1 0 1,1 0-1,0 0 0,2 0 1,-1 1 12,1 1 1,-1-1 0,0 0 0,0 1-1,0-1 1,0 1 0,-1 0-1,1 0 1,0 0 0,2 3-1,3 4 98,1 1-1,-1 0 0,-1 0 1,9 16-1,-14-21-35,1 1 0,-1-1 0,-1 1 0,1 0 1,1 10-1,-3-16-27,1-17 384,-6 5-336,1-1 0,-2 1-1,1 0 1,-2 0 0,1 1 0,-2 0 0,1 0 0,-19-19 0,26 30-86,-1-1 0,1 1 0,0 0 0,-1 0 0,1-1 1,0 1-1,-1 0 0,1 0 0,0 0 0,-1 0 0,1-1 0,-1 1 0,1 0 0,0 0 1,-1 0-1,1 0 0,-1 0 0,1 0 0,-1 0 0,1 0 0,0 0 0,-1 0 0,1 0 1,-1 0-1,1 1 0,0-1 0,-1 0 0,1 0 0,-1 0 0,1 1 0,0-1 1,-1 0-1,1 0 0,0 1 0,-1-1 0,1 0 0,0 0 0,0 1 0,-1-1 0,1 0 1,0 1-1,0-1 0,-1 0 0,1 1 0,0-1 0,0 1 0,0-1 0,0 0 0,0 1 1,0-1-1,0 1 0,0-1 0,-1 1 0,2 0 0,-7 27 48,6-25-26,-5 59 17,5 87 0,2-64 117,-2-84-176,5-3-52,16-2 33,-1-2 1,0 0 0,34-17 0,8-16-691,-44 26-2062,33-17 0,-33 22 928</inkml:trace>
</inkml:ink>
</file>

<file path=ppt/ink/ink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06:17:33.894"/>
    </inkml:context>
    <inkml:brush xml:id="br0">
      <inkml:brushProperty name="width" value="0.1" units="cm"/>
      <inkml:brushProperty name="height" value="0.1" units="cm"/>
      <inkml:brushProperty name="color" value="#849398"/>
      <inkml:brushProperty name="ignorePressure" value="1"/>
    </inkml:brush>
  </inkml:definitions>
  <inkml:trace contextRef="#ctx0" brushRef="#br0">0 1,'0'0</inkml:trace>
</inkml:ink>
</file>

<file path=ppt/ink/ink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07T04:28:36.097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16 10,'-4'0,"-2"-4,0-1</inkml:trace>
</inkml:ink>
</file>

<file path=ppt/ink/ink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6:21:35.6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20T04:15:51.86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08T04:26:01.5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1,'0'0</inkml:trace>
</inkml:ink>
</file>

<file path=ppt/ink/ink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1:18.25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2:55.610"/>
    </inkml:context>
    <inkml:brush xml:id="br0">
      <inkml:brushProperty name="width" value="0.1" units="cm"/>
      <inkml:brushProperty name="height" value="0.6" units="cm"/>
      <inkml:brushProperty name="color" value="#333333"/>
      <inkml:brushProperty name="ignorePressure" value="1"/>
      <inkml:brushProperty name="inkEffects" value="pencil"/>
    </inkml:brush>
  </inkml:definitions>
  <inkml:trace contextRef="#ctx0" brushRef="#br0">25 1,'-4'0,"-5"0,-2 0</inkml:trace>
</inkml:ink>
</file>

<file path=ppt/ink/ink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06:17:33.894"/>
    </inkml:context>
    <inkml:brush xml:id="br0">
      <inkml:brushProperty name="width" value="0.1" units="cm"/>
      <inkml:brushProperty name="height" value="0.1" units="cm"/>
      <inkml:brushProperty name="color" value="#849398"/>
      <inkml:brushProperty name="ignorePressure" value="1"/>
    </inkml:brush>
  </inkml:definitions>
  <inkml:trace contextRef="#ctx0" brushRef="#br0">0 1,'0'0</inkml:trace>
</inkml:ink>
</file>

<file path=ppt/ink/ink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07T04:28:36.097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16 10,'-4'0,"-2"-4,0-1</inkml:trace>
</inkml:ink>
</file>

<file path=ppt/ink/ink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6:21:35.6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1:42.04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16 0 1548,'0'6'412,"0"1"96,-5 4 48,3-2 0,-4 4 0,4-7-212,25-8-1240,-27 2 0,8-2 0</inkml:trace>
</inkml:ink>
</file>

<file path=ppt/ink/ink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20T04:15:51.86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08T04:26:01.5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1,'0'0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1:42.49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40 0 1572,'0'0'2176,"0"25"684,0-16-2721,0 69 1343,-18 149 1,9-167-1170,-4 109 0,26-239-7355,-11 50 5398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1:43.13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0 186 2476,'1'-7'225,"0"0"-1,0 0 1,0 1-1,1-1 1,0 0-1,0 1 1,1-1-1,0 1 1,0 0-1,0 0 1,1 0-1,0 0 1,0 0-1,6-5 1,11-21-18,-18 24-30,1 1 0,1 1 1,-1-1-1,1 1 0,7-8 0,-11 13-88,0 1-1,0-1 1,0 1 0,0-1 0,1 1-1,-1 0 1,0-1 0,0 1-1,0 0 1,0 0 0,0 0-1,0 0 1,1 0 0,-1 0 0,0 0-1,0 0 1,0 0 0,0 1-1,0-1 1,0 0 0,0 1 0,0-1-1,0 1 1,0-1 0,0 1-1,0-1 1,2 2 0,-2-1-1,1 0-1,0 0 1,-1 1 0,1-1 0,-1 0-1,1 1 1,-1-1 0,0 1 0,0-1-1,1 1 1,-1 0 0,0 0 0,-1-1 0,2 4-1,2 24 72,-2 1-1,-1 0 1,-3 33-1,0 1 122,2 43 1706,6-109-2126,1 0-1,-1-1 1,0 1 0,0-1 0,11-7 0,5-9-1801,-12 10 36,0 0 0,19-11-1,-4 6-746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1:43.49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17 1 3048,'-4'14'496,"0"3"144,-1 1 116,1 2 57,4-7 23,0-7-28,0-4-368,4-8-644,-4-1-1320,0-2-1,3-8 1,-3 1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1:44.39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0 201 1788,'0'0'212,"21"0"2638,-13-1-2661,-1 1 0,1-1-1,-1-1 1,0 1 0,0-1-1,1 0 1,-1-1 0,-1 0-1,1 0 1,0 0 0,-1-1-1,1 0 1,6-6-1,-6 5-197,-1-1 0,0 0 0,0 0 0,0 0 0,-1-1 0,0 0 0,0 0 0,-1 0 0,1-1 0,-2 1 0,1-1 0,-1 0 0,0 0 0,-1 0 0,0 0 0,0-1 0,-1 1 0,1-10 0,-3 17 27,1 0 0,0 0 0,-1 0 0,1 1 0,-1-1 0,1 0 0,-1 0-1,1 1 1,-1-1 0,0 0 0,1 1 0,-1-1 0,0 1 0,0-1 0,1 1 0,-1-1 0,0 1 0,0 0 0,0-1 0,1 1 0,-1 0-1,0-1 1,0 1 0,0 0 0,0 0 0,0 0 0,0 0 0,0 0 0,1 0 0,-3 0 0,-37 1 818,29-1-72,8 0-692,-1 1 0,1-1 0,0 0 1,0 1-1,0 0 0,0 0 1,0 0-1,0 0 0,0 0 0,0 0 1,0 1-1,0 0 0,1-1 1,-1 1-1,0 0 0,1 0 1,0 0-1,-1 1 0,1-1 0,0 1 1,0-1-1,0 1 0,1 0 1,-1-1-1,1 1 0,-1 0 0,1 0 1,0 0-1,0 0 0,-1 6 1,-1 9-42,0 1-1,1-1 1,1 0 0,2 24 0,-1-21 141,-2 26 146,1-28-22,0-1-1,2 1 1,2 24-1,-2-42-285,-1-1-1,0 1 1,1 0 0,-1 0-1,1-1 1,-1 1-1,1-1 1,-1 1 0,1 0-1,-1-1 1,1 1-1,0-1 1,-1 1 0,1-1-1,0 0 1,-1 1-1,1-1 1,0 0 0,-1 1-1,1-1 1,0 0 0,0 0-1,0 0 1,-1 0-1,1 0 1,0 1 0,0-1-1,-1-1 1,1 1-1,0 0 1,0 0 0,0 0-1,-1 0 1,1 0-1,0-1 1,0 1 0,0-1-1,32-11 109,-31 11-97,41-20-1343,48-32 0,9-6-5517,-69 44 4559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1:46.17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202 203 2432,'0'14'1031,"0"-5"3083,2-23-2115,0-7-1883,0 1 0,-2-1 0,-2-23 0,2 38-130,-1 0 0,0 0 1,0 0-1,-1 0 0,1 0 0,-2 0 1,1 0-1,0 0 0,-1 1 0,0-1 1,-1 1-1,1 0 0,-1 0 0,-7-8 1,7 11 23,1 0 1,-1 1 0,1-1-1,-1 1 1,1 0-1,-1 0 1,0 0 0,1 0-1,-1 1 1,0 0 0,0-1-1,-4 2 1,2-2-16,0 2 1,0-1-1,0 1 0,0 0 1,0 0-1,-11 4 1,14-4-5,-1 1 0,0 0 0,1 0 1,-1 0-1,1 1 0,0-1 0,0 1 1,0 0-1,0 0 0,0 0 0,0 0 1,1 0-1,0 1 0,-1-1 1,1 1-1,-2 6 0,2-3 20,0 0-1,1 0 1,0 1 0,0-1-1,1 0 1,0 1 0,0-1-1,2 10 1,0 27 408,-2 44 1,-1-28 438,1-59-808,37 2 103,-30-4-144,0-1-1,0 0 1,0 0 0,-1 0-1,1-1 1,-1 0 0,0 0-1,0-1 1,0 0 0,0 0-1,0 0 1,6-7-1,2-4-41,0 0 0,23-33 0,-34 43 69,1 0-1,-1 0 0,0-1 0,0 0 1,-1 1-1,1-1 0,-1 0 0,-1 0 0,1 0 1,-1 0-1,1-11 0,-5 38 1065,-1 0 0,-9 24 0,-11 53-1178,19-61 77,1 51 1,4-61-2,-1 0 0,-2 0 0,0 0 0,-10 37 0,7-41 8,6-20 0,-1 0 0,1 0 0,0-1 0,-1 1 0,0 0 0,0 0 0,0 0 0,0 0 0,0-1 0,-1 1 0,1 0 0,-1-1 0,1 1-1,-1-1 1,0 0 0,0 0 0,0 0 0,-1 0 0,1 0 0,0 0 0,-1 0 0,1-1 0,-5 3 0,-33 3-25,39-7 14,0 0 1,-1 0 0,1 0 0,-1 0-1,1 0 1,0 0 0,-1 0 0,1 0-1,0-1 1,-1 1 0,1-1 0,0 1-1,-1-1 1,1 1 0,0-1 0,0 0 0,0 0-1,-1 1 1,1-1 0,0 0 0,0 0-1,0 0 1,0 0 0,1 0 0,-2-2-1,-2-11-11,1 0 0,0 0 0,2 0 0,-1 0 0,2 0 0,0 0 0,3-24 0,-3 38 16,1-5-2,0 0 1,0 1-1,0-1 1,1 0-1,0 1 1,0-1-1,0 1 1,0 0-1,1-1 1,-1 1-1,5-4 1,40-43 35,-32 37-27,5-5 209,44-30 0,-2 2-2796,-26 11-5316,-28 29 5248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1:46.51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9 7 2272,'0'6'432,"-2"-1"112,0 3 72,2 1 32,-5-4-16,5-1-179,0-9-521,0-10-1037,0 9 1,0-3 0,3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07T04:28:36.097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16 10,'-4'0,"-2"-4,0-1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1:47.52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97 3104,'0'-31'3186,"0"27"-3078,1-1-1,-1 1 1,1 0 0,0 0 0,0-1-1,0 1 1,1 0 0,-1 0 0,1 1-1,0-1 1,0 0 0,1 0 0,-1 1-1,5-5 1,-7 8-56,1-1 1,-1 1-1,1 0 0,0 0 1,-1 0-1,1 0 0,-1 0 1,1 0-1,0 0 0,-1 0 1,1 0-1,0 0 0,-1 0 1,1 0-1,-1 1 0,1-1 1,0 0-1,-1 0 0,1 1 0,-1-1 1,1 0-1,-1 1 0,1-1 1,-1 0-1,1 1 0,-1-1 1,0 1-1,1-1 0,-1 1 1,1-1-1,-1 1 0,0-1 1,0 1-1,1-1 0,-1 2 1,13 20 387,-12-18-382,1 1 0,0-1 0,0 0 0,0 0 0,1 0 0,-1 0 0,1 0 0,6 6 0,-8-9-71,1 0 1,-1 0 0,1 0-1,0-1 1,-1 1-1,1 0 1,0-1-1,-1 0 1,1 1 0,0-1-1,0 0 1,0 0-1,-1 0 1,1 0-1,0 0 1,0 0 0,-1 0-1,1-1 1,0 1-1,-1-1 1,1 1-1,0-1 1,-1 0 0,1 1-1,0-1 1,2-2-1,-3 2-11,1 0-1,-1 0 1,1 0-1,-1 0 0,0 0 1,1 0-1,-1-1 1,0 1-1,0 0 1,0-1-1,0 1 0,0-1 1,0 1-1,0-1 1,0 0-1,-1 1 0,2-4 1,1-32 612,-3 33 1058,-3 7-1617,0 0 1,1 1 0,-1-1-1,1 1 1,0-1 0,0 1-1,0 0 1,1 0 0,-1-1-1,1 1 1,0 1 0,0-1-1,-1 4 1,-1 4-3,-7 30-47,2 0 0,2 1 0,2 0-1,1 72 1,4-115 27,0 1 0,0-1-1,0 0 1,-1 0 0,1 1 0,0-1 0,0 0-1,0 0 1,0 0 0,0 0 0,0 0-1,-1 0 1,1 0 0,0 0 0,0 0-1,0 0 1,0-1 0,0 1 0,-1 0-1,1-1 1,2 0 0,20-6 74,-11 2-88,0-1-1,0-1 1,-1 0-1,0 0 1,0-1-1,17-17 1,-21 18-1565,0-1 0,0 0 1,0 0-1,10-18 0,-12 14-860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1:47.93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 0 4460,'0'11'612,"-4"0"25,4 2-1,0-2-220,13-13-1769,-13 0 1,0 0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1:57.34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5 258 2604,'-2'24'2229,"0"1"4300,2-25-6279,3-2-249,0-1 0,-1 0 0,1-1 0,-1 1 0,1 0 0,-1-1 0,0 1 0,0-1 0,2-7 0,-1 6 19,9-22 137,-1 3-144,1 1 0,20-28 0,-29 49-36,0-1 0,0 1 0,0 0 0,0 0 0,0 0-1,0 1 1,1-1 0,-1 1 0,1 0 0,-1 0 0,1 0-1,-1 0 1,1 0 0,0 1 0,0 0 0,5 0-1,7 0 24,1 0-1,20 4 0,-35-4 6,1 1 0,-1 0 0,1-1 0,-1 1 0,1 0 0,-1 0 0,0 1 0,1-1 0,-1 0 0,0 1 0,0-1 0,0 1 0,0 0 0,0-1 0,-1 1 0,1 0 0,0 0 0,-1 0 0,0 1 0,1-1 0,-1 0 0,0 1 0,0-1 0,1 3 0,1 8 26,0-1-1,0 1 1,1 23 0,3 14 39,-4-43-65,0 0-1,1 0 1,0-1-1,0 1 1,0-1-1,1 0 1,0 0-1,0-1 1,1 1-1,-1-1 1,1 0-1,0-1 1,8 5-1,32 30 29,-45-38-32,0 0 0,0-1-1,0 1 1,0 0 0,1-1-1,-1 1 1,0-1 0,0 0-1,0 1 1,0-1 0,0 0-1,1 0 1,-1 0 0,0 0-1,0 1 1,0-2 0,1 1-1,-1 0 1,0 0 0,0 0-1,0-1 1,0 1 0,1 0-1,-1-1 1,0 1 0,0-1-1,0 1 1,0-1 0,0 0-1,0 1 1,0-1 0,0 0-1,0 0 1,0-1 0,35-35 4,-30 31 0,148-186 211,-146 183-205,0 0-1,1 1 1,0 0-1,1 1 1,0 0-1,0 0 0,0 1 1,1 0-1,11-4 1,23-13-36,-44 23 40,-1 2 7,0 0 1,0 0-1,1 1 0,-1-1 1,1 0-1,0 0 1,0 0-1,0 1 0,0-1 1,0 0-1,1 2 0,-1-3 1,5 9 71,1 0-1,0 0 0,0-1 0,16 15 0,-14-15-29,1 1 1,-2 1 0,9 11 0,-7-4 22,-7-11-66,1 0 0,0-1 0,0 1 0,8 7 0,-11-12-19,1-1 0,-1 1 1,1-1-1,0 0 0,-1 0 1,1 0-1,0 0 0,0 0 1,0 0-1,0 0 0,0 0 1,0-1-1,0 1 0,0-1 1,0 1-1,0-1 1,0 0-1,0 0 0,0 0 1,4-1-1,3 0 30,0 0 7,0 0-1,1-1 1,-1 0-1,15-6 1,-21 6-33,0 0-1,0 1 1,0-1 0,0 0 0,-1-1 0,1 1-1,0 0 1,-1-1 0,0 1 0,0-1-1,1 0 1,-1 0 0,-1 0 0,1 0 0,0 0-1,1-6 1,5-14 6,-7 18-14,0 0 1,0 1 0,1-1-1,0 1 1,0 0 0,0-1 0,1 1-1,-1 0 1,1 0 0,0 1 0,6-8-1,89-66-6,-97 76 6,0 0 0,0 0 0,0 0 0,0 0 0,0 1 0,0-1 0,0 0 0,0 0 0,0 1 0,0-1 0,0 0 0,0 1 0,0-1 0,1 1 1,-1-1-1,0 1 0,0 0 0,1 0 0,-1-1 0,0 1 0,1 0 0,-1 0 0,0 0 0,0 0 0,1 1 0,-1-1 0,0 0 0,1 1 0,-1-1 0,0 0 0,0 1 0,0-1 0,1 1 0,-1 0 0,0-1 0,0 1 0,0 0 0,0 0 0,1 1 0,13 14 8,-13-14 1,-1 0 0,1-1 0,0 1-1,-1 0 1,1-1 0,0 1 0,0-1-1,0 1 1,0-1 0,3 2 0,3 1 44,-1 0 0,1 1 0,-1-1 0,0 2 0,0-1 0,0 1 0,-1 0 0,8 11 1,-8-11 13,0 1 1,1-1-1,-1 0 1,1 0 0,0 0-1,1-1 1,11 6-1,-10-7-23,-1 0-1,0 0 1,0 0-1,-1 1 0,1 0 1,-1 1-1,0-1 1,12 14-1,-17-19-41,1-1 1,-1 0-1,1 0 0,-1 0 1,0 0-1,1 0 0,-1-1 1,0 1-1,0-1 0,0 1 1,0-1-1,0 0 0,2-2 1,1 0 3,19-16 38,-1-2 0,35-41 0,-17 16 12,-23 30-77,1 0 0,33-21 1,-48 36 19,1 1-1,-1 0 1,0 0 0,1 1 0,-1-1-1,1 1 1,-1 0 0,1 0 0,6 1 0,10 0 44,-9-2-16,40 0 34,-50 1-54,0 0 0,0 0 0,0 1 0,0-1-1,0 1 1,-1-1 0,1 1 0,0 0 0,0 0 0,0 0-1,-1 0 1,1 0 0,0 0 0,-1 0 0,1 0 0,-1 1 0,1-1-1,-1 1 1,0-1 0,0 1 0,2 1 0,2 9 6,0-2 42,0 1-1,1-1 1,0 1 0,0-1 0,1-1 0,0 0-1,17 17 1,-22-23-41,1-1 0,-1 1 0,0 0-1,-1 0 1,1 0 0,0 0 0,-1 0-1,0 0 1,2 6 0,-2-6 0,0 0-1,0 0 1,1 0 0,-1 0-1,1 0 1,-1 0 0,1 0-1,0 0 1,3 3 0,-4-6-10,0 0 0,0 0 0,0 1 1,0-1-1,0 0 0,0 0 0,0 0 1,0-1-1,0 1 0,0 0 0,0 0 0,-1 0 1,1-1-1,0 1 0,0 0 0,0-1 1,0 1-1,0-1 0,-1 1 0,1-1 0,0 1 1,0-1-1,-1 0 0,2 0 0,18-16 15,30-36 66,20-19-14,-48 49-66,-21 20-3,1 1 0,1-1 0,-1 0 0,0 1 1,0-1-1,1 1 0,0 0 0,-1 0 0,1 0 0,0 0 0,0 0 0,0 1 0,0-1 0,0 1 1,0 0-1,1 0 0,-1 0 0,0 0 0,7 0 0,-4 1 27,1 0 0,-1 0 0,0 1 0,0 0 0,1 1 0,-1-1 0,0 1 0,0 0 0,0 1 0,-1-1 0,1 1 0,-1 0 0,1 1 0,5 3 0,-4 0 98,0 1-1,0-1 0,0 1 0,-1 0 1,0 0-1,0 1 0,8 18 1,-13-24-188,0 0 0,1 0 1,0 0-1,-1 0 0,1 0 1,0 0-1,1-1 0,-1 1 1,5 3-1,-7-5-22,1-1-1,-1 0 1,0 0 0,1 0-1,-1 0 1,0 0 0,1 1-1,-1-1 1,1 0-1,-1 0 1,0 0 0,1 0-1,-1 0 1,0 0 0,1 0-1,-1-1 1,0 1 0,1 0-1,-1 0 1,0 0 0,1 0-1,-1 0 1,0 0 0,1-1-1,-1 1 1,0 0 0,1 0-1,-1 0 1,0-1-1,0 1 1,1 0 0,-1-1-1,9-22-4403,-6 1 1221,-2-3-1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2:17.96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26 7 1936,'0'0'544,"0"22"2088,-15 133 23,13 81 428,-2-202-2450,4-34-628,0 0 0,0 0 0,0 0-1,0 0 1,0 0 0,0 0 0,0 0-1,0 0 1,0 0 0,0 0 0,0 0 0,0 0-1,0 0 1,-1-1 0,1 1 0,0 0-1,0 0 1,0 0 0,0 0 0,0 0 0,0 0-1,0 0 1,0 0 0,0 0 0,0 0 0,0 0-1,0 0 1,0 0 0,0 0 0,-1 0-1,1 0 1,0 0 0,0 0 0,0 0 0,0 0-1,0 0 1,0 0 0,0 0 0,0 0-1,0 0 1,0 0 0,0 0 0,0 0 0,0 0-1,-1 1 1,1-1 0,0 0 0,0 0 0,0 0-1,0 0 1,0 0 0,-1-21-48,2-6-484,9-46 0,-5 46-293,1-47 1,-5 2-452,-1 78 1396,1 0 1,0 1-1,0-1 1,0 0 0,1 0-1,0 0 1,0-1-1,1 1 1,5 10-1,-7-13-107,1 0-1,0-1 0,0 1 0,0 0 0,0-1 0,0 0 0,1 1 0,-1-1 0,1 0 0,-1 0 0,1 0 0,0-1 0,0 1 1,0-1-1,0 1 0,0-1 0,0 0 0,0 0 0,0-1 0,0 1 0,7 0 0,-4-1-9,0-1-1,-1 0 1,1 0 0,0 0-1,0 0 1,-1-1 0,1 0-1,-1-1 1,1 1-1,-1-1 1,0 0 0,0 0-1,0-1 1,-1 1 0,1-1-1,4-5 1,-2 2 1,-1 0 0,0-1 0,-1 1 0,0-1 0,0 0 0,-1-1 1,1 1-1,-2-1 0,5-15 0,-6 15 25,-1 0-1,0-1 1,0 1-1,-2-16 1,0 1 1879,1 36-1129,-13 187 583,11-34-447,3-164-912,-1-1 0,0 0 0,1 1 0,-1-1 1,1 0-1,-1 0 0,0 1 0,1-1 0,-1 0 1,1 0-1,-1 0 0,1 1 0,-1-1 0,1 0 0,-1 0 1,1 0-1,-1 0 0,1 0 0,-1 0 0,0 0 1,1 0-1,-1 0 0,1 0 0,-1 0 0,1-1 0,-1 1 1,1 0-1,-1 0 0,1 0 0,-1-1 0,0 1 1,1 0-1,-1 0 0,1-1 0,-1 1 0,0 0 0,1-1 1,20-11 21,1-5-177,-1-1 0,0-1 1,-1 0-1,-2-2 0,0 0 0,-1-2 0,-1 0 0,21-38 1,-35 52 130,0 0 1,0 0 0,-1 0-1,0 0 1,0 0 0,-1 0-1,-1 0 1,-1-13 0,1-11 2,1-28 72,0 61-34,-5 12 17,-3 34 192,2 0 0,1 66 0,3-57 276,-10 69-1,11-123-503,1 0 0,0 1 0,-1-1 1,1 0-1,0 1 0,0-1 0,0 0 0,0 1 0,0-1 0,0 1 0,0-1 0,0 0 0,0 1 0,1-1 0,-1 0 0,1 0 0,-1 1 0,1-1 0,-1 0 0,2 2 0,-1-2-4,0-1 0,0 0-1,-1 0 1,1 1 0,0-1 0,0 0 0,0 0-1,0 0 1,-1 0 0,1 0 0,0 0 0,0 0-1,0-1 1,0 1 0,-1 0 0,1 0 0,0-1-1,0 1 1,-1 0 0,1-1 0,0 1 0,0-1-1,1 0 1,3-3 4,0 0 1,-1 0-1,1 0 0,-1 0 0,1-1 0,-1 0 1,6-10-1,-4 2-29,0-1 1,-2 0 0,1 0-1,-2 0 1,0 0-1,0-1 1,-2 1 0,1-1-1,-2 0 1,0 0-1,-3-20 1,1 31 9,1 0 0,-1 0 0,0 0 0,0 0-1,0 0 1,-1 1 0,1-1 0,-1 1 0,0-1 0,0 1 0,0 0-1,0 0 1,-1 1 0,1-1 0,-1 1 0,0-1 0,1 1 0,-1 0-1,0 1 1,0-1 0,0 1 0,-1-1 0,1 1 0,0 1 0,0-1 0,-8 0-1,11 5 16,0 0 0,1 0 0,0 0-1,0 0 1,0-1 0,1 1 0,-1 0-1,1 0 1,1 5 0,-1-7 4,0 1 0,0-1-1,0 0 1,0 0 0,0 1 0,1-1 0,-1 0 0,1 0 0,-1 0 0,1 0 0,0-1 0,0 1-1,0 0 1,0-1 0,0 1 0,0-1 0,0 0 0,0 0 0,1 0 0,-1 0 0,0 0 0,4 1 0,3-1 22,0 0 1,0 0-1,0-1 1,17-1-1,3 0 44,-27 1-65,1 0-1,-1-1 1,0 1 0,1 0 0,-1-1-1,0 1 1,1-1 0,-1 1 0,0-1-1,0 0 1,0 0 0,1 0 0,-1 0 0,0-1-1,-1 1 1,1-1 0,0 1 0,0-1-1,1-2 1,1-1 6,0 0 1,-1-1-1,0 0 0,0 1 0,2-10 1,-2 8-5,0 0 1,0 0-1,1 0 1,5-8-1,-4-7 88,-6 11 52,-3 10 181,4 4-278,-1 0-1,0 0 1,1 1-1,0-1 1,0 0-1,0 1 1,0-1-1,1 4 1,0 4 73,-3 11 44,0 0 0,-7 32 0,4-36 23,2 0 1,1 0-1,0 1 1,1 29-1,2-32 16,2-1 111,-2-14-314,1 0 1,-1-1 0,0 1-1,1-1 1,-1 1 0,1-1-1,-1 0 1,1 0 0,-1 1-1,1-1 1,-1 0 0,1 0-1,1-1 1,7 2 5,0-1-1,0-1 1,-1 1-1,1-2 1,-1 1-1,1-1 1,-1-1-1,1 0 1,-1 0-1,0-1 0,0 0 1,-1 0-1,1-1 1,-1 0-1,0-1 1,0 0-1,-1 0 1,0 0-1,0-1 1,0 0-1,-1-1 1,10-15-1,-5 8-52,0 0 0,24-24 0,16-20-117,-50 58 162,0-1-1,0 0 1,0 1 0,0-1-1,-1 0 1,1 1 0,0-1-1,-1 0 1,1 0 0,-1 1 0,0-1-1,1 0 1,-1 0 0,0 0-1,0 0 1,0 0 0,0 1-1,-1-1 1,1 0 0,-1-3-1,-2 0 13,1 0-1,0 1 0,-1 0 1,0-1-1,-7-6 1,-8-14-20,18 25 2,-1-1 0,0 0 0,0 0 0,0 0 1,0 0-1,0 1 0,0-1 0,0 1 0,-1-1 0,1 0 0,0 1 0,0 0 0,0-1 0,-1 1 0,1 0 1,0 0-1,0-1 0,-2 1 0,-29 0-57,22 1 22,9-1 35,0 0 1,1 1-1,-1-1 0,0 1 1,1-1-1,-1 1 1,0-1-1,1 1 1,-1-1-1,1 1 0,-1 0 1,1-1-1,0 1 1,-1 0-1,1-1 1,-1 1-1,1 0 0,0-1 1,0 1-1,-1 0 1,1 0-1,0 0 1,0-1-1,0 1 0,0 0 1,0 0-1,0-1 1,0 3-1,0 32 20,1-25-17,-3 67 103,0-28 120,8 80 0,0-100-115,0 9 21,-6-37-120,0 0 0,0 0 0,0 0 0,0-1 0,0 1 0,0 0 0,1 0 0,-1 0 0,0 0 0,0 0 0,1 0 0,-1-1 0,1 1 0,-1 0-1,1 0 1,-1-1 0,1 1 0,-1 0 0,1 0 0,-1-1 0,1 1 0,0-1 0,0 1 0,-1-1 0,3 2 0,-1-2 6,0 1-1,0 0 1,0-1 0,0 0 0,0 1 0,0-1 0,0 0 0,1 0 0,-1 0 0,0-1-1,2 1 1,9-3 54,0-1 0,25-10-1,-27 10-45,94-43-905,-40 11-3031,-2 4-1507,-37 20 3136,17-9-1569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2:25.98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248 333 1224,'-8'22'2713,"8"-1"205,0-18-494,-4-12-1714,3 6-884,-2-6 159,0 0-1,0-1 1,1 0 0,-1-15 0,-4-19-116,5 35 106,-1 1 0,1 0 1,-2 0-1,1 0 1,-1 0-1,0 0 0,-6-7 1,8 12 16,0 0 0,0 1 1,-1-1-1,0 1 0,1 0 0,-1 0 1,0 0-1,0 0 0,0 0 1,0 0-1,0 1 0,0-1 0,-1 1 1,1 0-1,-1 0 0,1 0 0,0 1 1,-1-1-1,-6 1 0,6 0 20,0 0 0,1 1 0,-1-1-1,0 1 1,1 0 0,-1 0 0,1 0 0,-1 0-1,1 1 1,0 0 0,0-1 0,0 1 0,-1 0 0,2 0-1,-1 1 1,0-1 0,0 1 0,1-1 0,-1 1-1,1 0 1,0 0 0,0 0 0,0 0 0,0 0-1,1 1 1,-1-1 0,-1 6 0,-3 9 80,1 1 0,1 0 1,1 0-1,-1 22 0,1-11 70,-7 105 719,10-134-880,0 0 0,0-1 0,0 1 0,0 0 1,0-1-1,0 1 0,0 0 0,1-1 0,-1 1 0,0 0 0,0-1 0,0 1 1,1 0-1,-1-1 0,0 1 0,1-1 0,-1 1 0,1-1 0,-1 1 0,0 0 1,1-1-1,0 0 0,-1 1 0,1-1 0,-1 1 0,1-1 0,-1 0 0,1 1 1,0-1-1,-1 0 0,1 1 0,0-1 0,-1 0 0,2 0 0,1 0-4,0 0 0,0 0 1,0 0-1,0 0 0,0-1 0,0 1 0,0-1 0,5-2 0,8-4-9,-1 0-1,16-10 0,-30 16 17,8-5 0,0 0 1,-1-1 0,0 0-1,0 0 1,-1-1-1,0 0 1,0 0 0,-1 0-1,0-1 1,7-13 0,-5 6 0,-1 1 1,-1-1-1,0-1 1,-1 1-1,5-30 1,-10-4 1877,0 71-1315,1 70-202,-7 193 565,2-233-826,-2 0 0,-3-1 0,-22 78 0,-13 9 54,44-136-150,0 0-1,-1-1 0,1 1 0,-1 0 0,1-1 1,-1 1-1,1-1 0,-1 1 0,0-1 0,1 1 1,-1-1-1,1 1 0,-1-1 0,0 1 0,0-1 0,1 0 1,-1 1-1,0-1 0,0 0 0,1 0 0,-1 0 1,0 1-1,0-1 0,1 0 0,-1 0 0,0 0 1,0 0-1,0 0 0,1-1 0,-1 1 0,0 0 1,0 0-1,0 0 0,0-1 0,-2 0 2,2 1 1,-1-1-1,0 0 0,0 1 1,0-1-1,0 0 0,0 0 0,0 0 1,1 0-1,-1-1 0,1 1 1,-1 0-1,-2-3 0,0-5 3,0 1 1,1-1-1,0 0 0,0 0 1,1 0-1,0-1 0,1 1 1,0 0-1,0-15 0,1-11 22,6-41 0,-4 66-29,0 0 0,0 1 0,1-1 0,1 1 0,-1 0 0,1 0 0,1 0 0,0 0 0,6-9 0,11-10 10,30-33 0,11-13 8,-17 12-20,131-194-675,-175 250 681,0 0 0,0-1 1,-1 0-1,0 1 0,1-9 0,-1 9 189,-1 29-49,0-23-148,0 85 197,2-12 78,-3 0 1,-3-1-1,-16 84 0,13-125-186,-6 25 176,2 1 1,3 0-1,-1 60 0,9-116-272,3-24-577,0 0 278,-1 0 1,-2 0-1,-2-32 1,0-3 175,4 24 62,1 0 1,2 1 0,1-1-1,1 1 1,13-33 0,10-70-197,-22 89 113,-7 43 130,1-1 1,0 0-1,0 1 0,0 0 1,0-1-1,1 1 1,-1 0-1,1 0 0,0 0 1,0 1-1,1-1 0,-1 1 1,1 0-1,0 0 0,0 0 1,0 0-1,0 0 0,0 1 1,9-4-1,-7 3 20,0 0 0,0-1 0,0 0 0,0 0 0,0 0 1,-1-1-1,0 0 0,8-9 0,-6 8 125,-7 17 154,-1 2-221,5 296 2917,-3-309-2968,-1 1-1,0-1 0,0 1 0,1-1 1,-1 1-1,0-1 0,1 0 1,-1 1-1,0-1 0,1 0 0,-1 1 1,1-1-1,-1 0 0,1 1 0,-1-1 1,0 0-1,1 0 0,-1 0 1,1 1-1,-1-1 0,1 0 0,-1 0 1,1 0-1,-1 0 0,1 0 0,-1 0 1,1 0-1,-1 0 0,1 0 1,-1 0-1,1 0 0,-1-1 0,1 1 1,-1 0-1,1 0 0,-1 0 0,1-1 1,-1 1-1,1 0 0,-1 0 1,1-1-1,22-8-2,0-6-121,-1-1 1,-1 0-1,0-2 0,29-32 1,-34 34 32,-11 12 81,0 0-1,-1 0 1,0-1 0,0 1 0,0-1 0,0 0-1,-1 0 1,0-1 0,0 1 0,0-1 0,-1 1-1,0-1 1,0 0 0,0 0 0,-1 0 0,0 0 0,1-12-1,2-73 68,-4 91-71,0 0-1,0 0 1,0 0-1,0 0 1,0 0-1,0 0 1,0 0-1,-1 0 1,1 0-1,0 0 1,0 0-1,0 0 1,0 0-1,0 0 1,0 0-1,0 0 1,0 0-1,-1 0 1,1 0-1,0 0 1,0 0-1,0 0 1,0 0-1,0 0 1,-6 26 11,-4 41 140,-5 136 891,15-202-1033,0 0-1,-1 0 0,1-1 1,0 1-1,0 0 1,0 0-1,0 0 0,0-1 1,0 1-1,0 0 1,0 0-1,0 0 1,0-1-1,0 1 0,0 0 1,1 0-1,-1 0 1,0-1-1,1 1 0,-1 0 1,0-1-1,1 1 1,-1 0-1,1-1 1,-1 1-1,1 0 0,-1-1 1,2 1-1,22-5 21,-19 3-23,15-6-7,0 0 1,-1 0-1,0-2 0,0 0 1,-1-2-1,-1 0 1,1-1-1,15-14 0,-30 23-1,-1-1-1,0 1 0,0-1 0,0 1 0,0-1 0,-1 0 0,1 0 0,-1 0 0,0 0 0,0 0 0,-1 0 0,1 0 0,-1 0 0,0 0 0,0 0 0,0-5 0,-1 3-5,1 1 0,1 0 0,-1-1 0,1 1 0,0 0 0,0 0 0,0 0 0,1-1 0,3-6 0,-3 6 6,0 1 0,0-1 0,-1 1 0,0-1 0,1 1 0,-2-1 0,1 0 0,-1 1 0,0-1-1,-1-7 1,1-1 46,0 14-63,-6 21-77,-6 62 186,-21 100 345,21-122-185,2 0 0,-1 64 0,7-66-139,-4-22-88,0 7-19,8-44 1,-1 0 1,1 0-1,0 0 0,0 1 0,0-1 1,0 0-1,0 0 0,-1 0 0,1 0 1,0 0-1,0 0 0,0 1 0,0-1 1,-1 0-1,1 0 0,0 0 0,0 0 1,0 0-1,-1 0 0,1 0 0,0 0 1,0 0-1,0 0 0,-1 0 0,1 0 0,0 0 1,0 0-1,0 0 0,-1 0 0,1 0 1,0 0-1,0 0 0,0 0 0,-1 0 1,1 0-1,0-1 0,0 1 0,0 0 1,0 0-1,-1 0 0,1 0 0,0 0 1,0 0-1,0-1 0,0 1 0,0 0 1,-1 0-1,1 0 0,0-1 0,-10-8 20,6-4-13,1-1-1,0 1 1,1 0 0,1-1 0,0 1 0,0-1-1,2 1 1,1-15 0,-1-15-28,-1 24-6,1-1 0,1 0 0,0 0 0,2 1 1,0 0-1,1-1 0,1 2 0,16-37 0,11-4-218,2 1 0,68-84 0,-85 119 143,-16 20 91,0 0 1,1 1 0,-1-1-1,1 0 1,0 1-1,0 0 1,0 0-1,0 0 1,0 0 0,0 0-1,1 0 1,-1 1-1,1 0 1,-1 0 0,1 0-1,-1 0 1,1 0-1,0 1 1,-1-1 0,1 1-1,0 0 1,-1 0-1,1 1 1,0-1-1,3 2 1,-6-1 8,0-1-1,0 2 1,0-1-1,0 0 1,-1 0 0,1 0-1,0 0 1,-1 0-1,1 1 1,0-1 0,-1 0-1,0 0 1,1 1-1,-1-1 1,0 0 0,1 1-1,-1-1 1,0 3-1,1 30-11,-1-29 15,-2 22 32,0-1 0,-2 1 0,-11 41 0,7-33 15,1-18 42,5-27-66,2 8-27,0 0 0,0-1 1,0 1-1,1 0 0,-1 0 1,1-1-1,-1 1 0,1 0 1,0 0-1,0 0 0,0 0 1,0 0-1,0 0 0,1 0 1,-1 0-1,0 1 0,4-4 1,-2 4 2,0-1 0,0 1 1,0 0-1,0 0 0,0 0 0,0 0 1,0 1-1,0-1 0,1 1 1,-1 0-1,0 0 0,5 0 0,-3 0 1,-3 4 7,-1-1-1,0 1 0,0 0 1,-1 0-1,1-1 1,-1 1-1,0 0 0,0 5 1,0-1 7,3 47 309,-3 0-1,-7 69 0,3-104-261,-1 0-1,-1 0 1,-10 25-1,10-31-40,5-13-23,0 0-1,0 0 1,0 0 0,-1 0-1,1-1 1,0 1-1,0 0 1,-1 0-1,1-1 1,-1 1 0,1-1-1,0 0 1,-1 1-1,1-1 1,-1 0-1,1 0 1,-1 0 0,1 0-1,-1 0 1,1 0-1,-3 0 1,1 0-3,1 0 1,-1-1-1,0 1 1,0 0-1,1-1 1,-1 0-1,0 1 0,1-1 1,-1 0-1,1-1 1,-4-1-1,4 1 5,1 0-1,0 0 1,-1-1-1,1 1 1,0 0-1,1-1 1,-1 1-1,0-1 1,1 1-1,-1-1 1,1 1-1,0-1 1,0-3-1,2-39 3,-1 30-4,0 1-27,1 1-1,0-1 1,2 0-1,-1 0 1,2 1 0,-1 0-1,2 0 1,0 0 0,14-22-1,8-5-242,50-55-1,-20 26 88,2-14 103,-54 73 85,0-1 0,0 0 1,-1 0-1,-1 0 0,0-1 0,3-15 1,2 4 34,-7 20-18,-1 1 1,0-1-1,0 1 0,0-1 1,0 0-1,0 1 0,0-1 1,-1 0-1,1-3 0,-1 5 39,-2 2-39,1 1 1,0-1-1,0 0 1,0 0-1,0 0 1,0 1-1,0-1 1,0 1-1,0-1 1,0 1-1,0-1 1,1 1-1,-1-1 1,1 1-1,-1-1 1,1 1-1,0 0 1,-1-1-1,1 1 1,0 0-1,0 2 1,-3 46 23,3-10 0,-4 126 368,2-137-155,-2 0 0,-2 0 0,-13 47 0,18-72-187,0 0-1,0 0 1,0 0 0,1 0 0,-1 0 0,1 7-1,0-11 2,16-15-25,8-3-65,-13 10-26,-1 1 0,0-2 0,0 1 1,9-12-1,-16 17 27,-1-1-1,0 1 1,0 0 0,0-1 0,0 1 0,0-1 0,-1 0-1,1 0 1,-1 0 0,0 0 0,0 1 0,-1-1 0,1 0 0,-1 0-1,0-1 1,0 1 0,-1-7 0,-1 3 9,0 0 1,-1 0-1,0 1 0,0-1 1,-1 1-1,1 0 0,-2 0 1,-5-8-1,3 5 24,1 0 1,0 0-1,-4-13 1,10 23-20,0-1 0,0 1 1,0-1-1,0 0 0,-1 1 1,1-1-1,0 1 0,0-1 1,0 1-1,0-1 0,-1 1 1,1-1-1,0 1 0,-1-1 1,1 1-1,0-1 0,-1 1 1,1-1-1,0 1 0,-1 0 1,1-1-1,-1 1 0,1 0 1,-1-1-1,1 1 0,-1 0 1,1 0-1,-1-1 0,0 1 1,-4 16-64,3 28 81,2-42-12,1 0 0,-1 0 0,0 0 0,1 0 0,0 0 0,-1 0 0,1 0 0,0 0 0,0-1 0,0 1 0,0 0 0,0-1 0,0 1 1,0 0-1,1-1 0,-1 1 0,1-1 0,-1 0 0,1 1 0,1 0 0,1 0-1,0 0 0,1 0 0,-1-1 1,0 1-1,1-1 0,-1 0 0,1 0 0,7 0 0,6 0-15,1-1 0,-1-1 0,25-5-1,-42 6 16,9-2-10,1-1 1,-1 0-1,0 0 1,0-1-1,18-9 0,-25 11 13,0 1 0,0-1 0,0 0-1,0 0 1,0 0 0,-1 0 0,1 0-1,0-1 1,-1 1 0,0-1 0,0 0 0,0 0-1,0 0 1,0 0 0,0 0 0,-1 0-1,1 0 1,-1 0 0,0 0 0,0-1-1,1-5 1,-2 9 9,0 50 234,0 147 490,0-196-730,0-1 0,0 1 0,0-1 0,0 1 0,0-1 0,0 1 0,1-1 0,-1 0 0,0 1 0,0-1 0,0 1 0,1-1 0,-1 0 0,0 1 0,1-1 0,-1 0 0,0 1 0,1-1 0,-1 0 0,0 1 0,1-1 0,-1 0 0,0 0 0,1 0 0,-1 1 0,1-1 0,-1 0 0,1 0 0,-1 0 0,1 0 0,-1 0 0,0 0 0,1 0 0,-1 0 0,1 0 0,-1 0 0,1 0 0,-1 0 0,1 0-1,-1 0 1,1 0 0,-1 0 0,0 0 0,1-1 0,-1 1 0,1 0 0,-1 0 0,1-1 0,28-11-50,-24 9 50,23-12-141,-2-1 0,0-1-1,0-1 1,-2-2 0,23-22 0,-39 33 112,0 0 0,-1 0 0,0-1 0,-1 0 0,0 0 0,0 0 0,-1-1 0,0 0 0,-1 0 0,0-1 0,-1 1 0,0-1 0,-1 1 0,0-1 0,-1 0 0,0 0 0,-1 0 0,-1 0 0,-2-17 0,3 26 22,-1 0 1,0 0 0,0 1 0,0-1-1,0 0 1,-1 1 0,1-1-1,-1 1 1,1 0 0,-1-1 0,0 1-1,0 0 1,0 0 0,0 0 0,0 0-1,-1 1 1,-3-4 0,2 3-3,-1 0 0,1 0 0,0 0-1,-1 0 1,1 1 0,-1 0 0,1 0 0,-1 0 0,1 0 0,-7 1 0,10 0 1,0 0 1,1 1-1,-1-1 1,0 1-1,0-1 1,1 1-1,-1 0 1,0-1-1,1 1 1,-1 0-1,1-1 1,-1 1-1,1 0 1,-1 0-1,1-1 1,-1 1-1,1 0 0,0 0 1,-1 0-1,1 0 1,0-1-1,0 1 1,0 0-1,-1 0 1,1 0-1,0 2 1,-2 25 10,2 163 503,0-191-508,0 0 0,0 0 0,0 1 0,1-1 0,-1 0 0,0 1 0,0-1 0,0 0 0,0 0 0,0 1 0,0-1 0,0 0-1,0 0 1,1 0 0,-1 1 0,0-1 0,0 0 0,0 0 0,0 0 0,1 1 0,-1-1 0,0 0 0,0 0 0,1 0 0,-1 0 0,0 1 0,0-1 0,1 0 0,-1 0 0,0 0 0,0 0 0,1 0 0,-1 0 0,0 0 0,0 0 0,1 0 0,-1 0 0,0 0 0,0 0-1,1 0 1,-1 0 0,19-6 44,12-12-71,-22 11 11,0-1 0,0 0 1,-1-1-1,-1 0 0,1 0 0,-1-1 0,-1 0 0,0 0 0,0 0 0,-1-1 0,-1 0 0,0 0 0,0 0 0,-1-1 0,0 1 0,-1-1 0,0 1 1,-1-1-1,-1-15 0,9-85 265,-9 112-181,0 26 167,0 18-119,2-19-5,-2 0-1,-1 0 0,-1-1 0,-1 1 1,-10 41-1,8-49-2,0 0 1,1 0 0,1 1-1,0-1 1,2 1-1,0-1 1,2 26 0,-3-18 74,1-21-141,1 0 0,-1-1 0,1 1 0,0 0 0,0-1-1,0 1 1,1 0 0,0 5 0,0-9-29,0 1-1,-1-1 0,1 0 1,-1 1-1,1-1 0,0 0 1,-1 1-1,1-1 0,0 0 1,-1 0-1,1 0 0,0 0 1,-1 0-1,1 1 0,0-1 1,-1-1-1,1 1 0,0 0 1,-1 0-1,1 0 0,0 0 1,-1 0-1,1 0 0,1-1 1,16-5 122,-7 1-74,1-1 1,-1 0 0,0-1-1,20-15 1,-17 12-880,0-1 0,30-14 0,-24 16-739,17-8-2154,-10 0-4512,-19 11 3534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2:26.49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13 0 4868,'0'4'757,"0"0"147,0-1 116,-5 5 96,5-5 60,0 3 16,-4-2 0,4-1-44,-4 1-192,12-11-3908,-3 5 108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2:26.86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4040,'9'2'456,"-1"-2"148,0 5 145,3 1 127,-3 1 96,-4 8 60,1 5 24,-5-2 32,4 4 8,-4 2-328,0 2-120,0-2-176,0 0-424,0-6-932,2-1-1720,-4-6 0,-2-2-1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2:57.03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0 271 1072,'0'-1'95,"0"1"-1,0-1 1,0 0-1,0 0 1,1 0-1,-1 0 1,0 0-1,0 0 1,1 0-1,-1 0 1,0 1-1,1-1 1,-1 0 0,1 0-1,-1 0 1,1 1-1,0-1 1,-1 0-1,1 1 1,0-1-1,0 0 1,9-12 3845,-11 17-3369,0-1 1,1 0-1,-1 0 0,1 0 0,0 0 1,0 0-1,0 1 0,0-1 1,2 5-1,-1-3-425,0 0 1,0 0-1,1 0 0,0 0 1,0 0-1,5 8 0,-6-11-159,1 0 0,-1 0 0,1 0 0,-1 0 0,1 0 0,0 0 0,-1 0 0,1 0 0,0-1 0,0 1 0,1-1 0,-1 0 0,0 1 0,0-1 0,1 0 0,-1 0 0,0 0 0,1-1 0,-1 1 0,1-1 0,-1 1 0,1-1-1,-1 0 1,1 0 0,0 0 0,-1 0 0,1 0 0,-1-1 0,1 1 0,-1-1 0,1 1 0,-1-1 0,0 0 0,1 0 0,3-3 0,4-2 9,-1-1 0,0 0 0,-1-1 0,1 0 0,-1 0 0,-1-1-1,0 0 1,0 0 0,7-13 0,27-33-92,-29 42 54,4-6-138,27-36 0,-39 49 137,-1 0 0,1 0 0,-1 0-1,-1-1 1,1 1 0,-1-1 0,0 0-1,0 0 1,-1 0 0,0 0 0,0-8-1,-1 16 59,0-1-1,0 0 0,0 1 0,0-1 0,-1 0 0,1 1 0,0-1 0,0 0 1,0 0-1,-1 1 0,1-1 0,0 0 0,0 0 0,-1 1 0,1-1 0,0 0 1,0 0-1,-1 0 0,1 1 0,0-1 0,-1 0 0,1 0 0,0 0 0,-1 0 1,1 0-1,0 0 0,-1 0 0,1 0 0,0 0 0,-1 0 0,1 0 0,0 0 1,-1 0-1,1 0 0,0 0 0,-1 0 0,1 0 0,0 0 0,-1 0 0,1 0 1,0-1-1,-1 1 0,1 0 0,0 0 0,0 0 0,-1-1 0,1 1 0,0 0 1,0 0-1,-1-1 0,1 1 0,0 0 0,0-1 0,0 18 16,-1-1 0,0 1-1,-1-1 1,-6 25 0,1-16 18,1 0 0,1 1 0,1-1 1,2 1-1,0 0 0,4 49 0,-1-74-52,0 0 0,0 0 1,0 0-1,0-1 0,0 1 0,0-1 0,0 1 0,0 0 0,0-1 0,0 0 1,0 1-1,0-1 0,0 0 0,0 1 0,0-1 0,0 0 0,1 0 0,-1 0 1,0 0-1,0 0 0,0 0 0,0 0 0,0-1 0,0 1 0,1 0 0,1-1 1,33-10-399,-21-2 42,0 0 1,0-1 0,18-23 0,-9 10 10,-15 18 382,-1 0-1,0-1 1,0 0 0,-1-1-1,-1 1 1,0-1 0,0-1-1,-1 1 1,0-1 0,-1 0-1,0 0 1,-1 0 0,-1 0-1,0-1 1,0 1 0,-1-19-1,-1 31-11,0 0-1,0 0 1,0-1-1,0 1 1,1 0 0,-1 0-1,0-1 1,0 1-1,0 0 1,0 0-1,0-1 1,0 1-1,0 0 1,-1 0-1,1-1 1,0 1-1,0 0 1,0 0-1,0 0 1,0-1-1,0 1 1,0 0-1,0 0 1,-1 0-1,1-1 1,0 1-1,0 0 1,0 0-1,0 0 1,-1 0-1,1-1 1,0 1-1,0 0 1,0 0 0,-1 0-1,1 0 1,0 0-1,0 0 1,0 0-1,-1-1 1,1 1-1,0 0 1,0 0-1,-1 0 1,1 0-1,0 0 1,0 0-1,-1 0 1,1 0-1,0 0 1,0 1-1,-1-1 1,1 0-1,0 0 1,0 0-1,0 0 1,-1 0-1,-10 11 203,8-2-224,0 1 0,0-1 0,1 0-1,0 1 1,1-1 0,-1 19 0,6 63 97,-3-64-45,0-20-37,-1-1 0,0-1 1,0 1-1,1-1 0,0 0 0,0 1 1,0-1-1,4 7 0,-5-11-12,1 1 1,0-1-1,0 0 0,0 0 1,0 0-1,0 0 0,0-1 1,0 1-1,0 0 0,1 0 0,-1-1 1,0 1-1,0 0 0,1-1 1,-1 0-1,0 1 0,1-1 1,-1 0-1,1 1 0,-1-1 1,0 0-1,1 0 0,-1 0 0,1 0 1,-1 0-1,0-1 0,1 1 1,-1 0-1,0-1 0,1 1 1,-1-1-1,0 1 0,2-2 1,4 0-28,0-2 1,0 1-1,0-1 1,0 0 0,-1 0-1,1 0 1,-1-1-1,6-6 1,44-50-294,-29 30 63,-22 25 207,0 1 0,0-1-1,0 1 1,-1-2 0,0 1 0,0 0 0,0-1 0,-1 1 0,0-1-1,0 0 1,-1 0 0,1 0 0,-2-1 0,2-9 0,5-54 935,-8 70-873,0 1-1,0 0 0,-1 0 1,1 0-1,0 0 1,-1 0-1,1 0 0,0-1 1,0 1-1,-1 0 0,1 0 1,0 0-1,0 0 1,-1 0-1,1 0 0,0 0 1,-1 0-1,1 0 1,0 0-1,-1 0 0,1 0 1,0 0-1,0 0 0,-1 1 1,1-1-1,0 0 1,0 0-1,-1 0 0,1 0 1,0 0-1,0 1 1,-1-1-1,1 0 0,0 0 1,0 0-1,0 1 0,-1-1 1,1 0-1,0 0 1,0 1-1,0-1 0,0 0 1,-1 1-1,-11 11 141,9-5-141,1-1 0,-1 1 0,1 0 0,1 0 0,-1 0 0,1 0 0,1 0 0,-1 8 0,5 65-22,-1-24 41,-3 17 17,0-43-18,0-24-48,0-9-34,-1-43-108,0 22-33,0 0 0,6-40 1,-4 63 171,-1-1 0,1 1 0,0-1-1,-1 1 1,1 0 0,0 0 0,0-1 0,0 1 0,0 0 0,1 0 0,-1 0-1,0 0 1,0 0 0,1 0 0,-1 0 0,0 0 0,1 1 0,-1-1 0,1 0 0,-1 1-1,1-1 1,-1 1 0,1 0 0,-1-1 0,1 1 0,0 0 0,2 0 0,54 0-121,-39 1 80,-15-1 47,-1 1-6,0-1 1,0 0 0,0 0 0,-1-1 0,1 1 0,0 0 0,0-1 0,0 0 0,3-1-1,-5 1 22,1 0-1,-1 0 1,0 0-1,0-1 1,0 1-1,0 0 1,0-1-1,0 1 1,-1-1-1,1 1 1,0-1-1,-1 1 0,1-1 1,-1 1-1,1-1 1,-1 0-1,0-3 1,6-18 55,2-27 645,-8 50-192,0 19-370,0 20-59,0 1 0,-3-1-1,-2 0 1,-14 63 0,19-101-86,-5 23 354,10-20-6,8-8-65,-3-1-486,0-1 0,-1 1 0,1-2 0,-2 1 0,16-15 0,13-25-5731,-25 28 3354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2:57.39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19 3872,'0'0'248,"2"0"-104,0-2-288,3-10-680,-3 8-824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2:58.22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0 199 4356,'1'-14'960,"0"-1"0,6-20-1,1-16 817,-8 48-1489,4-32 1157,-4 34-1400,0 0 0,0 1 0,0-1 0,0 0 0,1 0 0,-1 1 0,0-1 0,0 0 0,0 1 0,0-1 0,1 0 0,-1 1 1,0-1-1,1 0 0,-1 1 0,1-1 0,-1 1 0,0-1 0,1 1 0,-1-1 0,1 1 0,0-1 0,-1 1 0,1-1 0,-1 1 0,1 0 0,0-1 0,-1 1 0,1 0 0,0-1 1,-1 1-1,1 0 0,0 0 0,-1 0 0,2 0 0,18 2 658,-18-2-688,-1-1 0,0 1 1,1 0-1,-1 0 0,1 0 0,-1 1 0,0-1 1,1 0-1,-1 0 0,0 1 0,1-1 0,-1 1 0,0-1 1,0 1-1,0-1 0,1 1 0,-1 0 0,0 0 0,0 0 1,0 0-1,0-1 0,0 1 0,0 0 0,0 1 1,-1-1-1,1 0 0,0 0 0,1 2 0,5 13 82,-6-12-50,1-1 0,-1 1 1,1-1-1,0 0 0,0 1 1,0-1-1,5 5 0,-6-7-37,1 0 1,-1-1-1,0 1 0,1 0 0,-1-1 0,0 1 0,1-1 1,-1 0-1,1 1 0,-1-1 0,0 0 0,1 0 0,-1 0 0,1 0 1,-1 0-1,1 0 0,-1 0 0,1 0 0,-1-1 0,0 1 1,1 0-1,-1-1 0,1 1 0,-1-1 0,2-1 0,-2 1-1,0 0 1,0 0-1,0 0 0,0 0 0,0 0 0,0 0 0,0 0 1,0 0-1,-1-1 0,1 1 0,0 0 0,-1-1 0,1 1 1,-1 0-1,0-1 0,1 1 0,-1-1 0,0 1 1,0 0-1,0-1 0,0-1 0,-1-39 111,0 26-74,1 7 7,0 8-73,-4 40-458,-12 40 563,8-36 35,-17 52-1,17-74-59,-11 37 62,17-53-104,1-1 1,0 1-1,1 0 1,-1 0-1,1-1 0,0 1 1,0 0-1,0 0 1,2 6-1,-2-10-12,1-1 1,-1 1-1,1-1 1,-1 1-1,1-1 1,-1 1-1,1-1 1,-1 1-1,1-1 1,-1 0-1,1 1 0,0-1 1,-1 0-1,1 0 1,0 1-1,-1-1 1,1 0-1,-1 0 1,1 0-1,0 0 0,0 0 1,-1 0-1,1 0 1,0 0-1,0 0 1,22-2 64,-20 1-50,7 0-41,0-1 1,0 0-1,0 0 0,-1-1 1,0 0-1,1-1 0,-1 0 0,0-1 1,-1 0-1,1 0 0,8-8 1,-9 6-549,0 0 1,-1-1-1,0 0 1,0 0 0,-1-1-1,6-10 1,6-7-2112,-2 4-1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6:21:35.6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11.43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60 129 1008,'2'169'9391,"-4"190"-6526,0-344-2775,-1-1 0,0 0 0,-1 1 0,-1-2 0,0 1 0,-8 15 0,-4 11 114,16-37-202,0-1-1,0 1 1,0-1 0,0 1 0,0-1-1,1 1 1,0 0 0,-1-1-1,1 1 1,0-1 0,0 1 0,1 4-1,-1-6 6,1 0 0,0 0-1,0 0 1,0 0 0,0 0-1,0 0 1,0 0 0,0 0-1,0 0 1,0-1 0,0 1-1,0 0 1,1-1 0,-1 1-1,0-1 1,1 1 0,-1-1 0,0 1-1,1-1 1,-1 0 0,0 0-1,1 0 1,-1 0 0,0 0-1,3 0 1,309 1 2015,-212-11-1944,-62 5-46,40 0 0,92-5 53,-115 6-34,-51 4-36,0 0 0,1 0 0,-1 1 0,0 0 1,0 0-1,0 0 0,7 3 0,-8-2 10,1 0-1,0-1 1,-1 0-1,1 0 1,0 0-1,0-1 1,9 0 0,-14 0-4,1 1 0,0-1 0,-1 0 0,1 0 0,0 0 0,-1 0 0,1 0 0,0 0 1,-1-1-1,1 1 0,0 0 0,-1 0 0,1 0 0,-1-1 0,1 1 0,0 0 1,-1 0-1,1-1 0,-1 1 0,1-1 0,-1 1 0,1 0 0,-1-1 0,1 1 1,-1-1-1,0 1 0,1-1 0,-1 1 0,1-1 0,-1 0 0,0 1 0,0-1 0,1 1 1,-1-1-1,0 0 0,0 1 0,0-1 0,0 0 0,0 1 0,0-1 0,0 0 1,0 1-1,0-1 0,0 0 0,0 1 0,0-1 0,0 1 0,0-1 0,-1 0 0,1-9-142,-1-61 153,1-20-27,11-106 1,32-64-108,-17 110-205,-24 105 853,-1 46-533,-1 1 0,0-1 0,0 0 0,0 0 0,0 1 0,0-1 1,0 0-1,0 0 0,0 1 0,0-1 0,0 0 0,0 0 0,0 1 1,0-1-1,0 0 0,0 0 0,0 1 0,0-1 0,0 0 0,0 0 1,0 0-1,0 1 0,0-1 0,0 0 0,0 0 0,-1 1 0,1-1 1,0 0-1,0 0 0,0 0 0,0 1 0,-1-1 0,1 0 0,0 0 0,0 0 1,0 0-1,-1 0 0,1 1 0,0-1 0,0 0 0,-1 0 0,1 0 1,0 0-1,0 0 0,-1 0 0,-10 10 319,4-6-224,0 0 1,0 0-1,-1-1 1,0 1-1,0-2 1,0 1-1,-11 1 1,-62 7 290,-37-11 12,45-3-176,38 1-87,-55-9 0,37 3-110,-61-2 173,-119 5-1,206 5-145,27 0-87,8 15-260,-2 1 284,-1 1-1,-1 0 1,-1 0-1,0 1 1,-1-1 0,-1 1-1,-2 29 1,1-30-115,3 25-512,1 19-4079,-4-56 3876,0-1-1,0 1 1,-1-1 0,1 1 0,-1-1 0,0 0 0,-1 1 0,1-1 0,-4 7 0,-3-3-3009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2:07.05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48 12 892,'-3'-12'1490,"-3"19"3248,-2 10-254,6-9-5342,-2 28 1004,1-1-1,5 67 1,-2 22 1,-4-101-94,4-22-53,0 0 1,0 0-1,0 0 0,-1-1 1,1 1-1,0 0 0,-1 0 0,1-1 1,0 1-1,-1 0 0,1-1 1,-1 1-1,1 0 0,-1-1 1,1 1-1,-1-1 0,1 1 1,-1 0-1,0-1 0,1 0 0,-1 1 1,0-1-1,-1 1 0,0-30-125,0 15 49,0 1 0,1-1 0,0 0 0,1 0 0,1 1 0,0-1-1,1 0 1,4-16 0,-6 29 42,1-1 0,-1 1 1,1 0-1,-1-1 0,1 1 0,0-1 0,0 1 0,0 0 0,-1-1 0,1 1 0,0 0 0,0 0 1,1 0-1,-1 0 0,0 0 0,0 0 0,0 0 0,1 0 0,-1 0 0,1 0 0,1 0 0,0 1-12,-1 0 0,1 0 0,0 1 0,-1-1-1,1 1 1,-1 0 0,1 0 0,-1-1-1,0 2 1,4 1 0,1-1 83,1 1-82,0 0 1,0-1-1,0 0 1,0-1 0,0 0-1,1 0 1,11-1-1,-16 1-17,-1-1 1,1-1-1,0 1 0,-1 0 0,1-1 1,0 0-1,-1 0 0,1 0 0,-1 0 0,1 0 1,-1-1-1,0 0 0,0 0 0,1 0 0,-1 0 1,0 0-1,-1 0 0,5-5 0,-4 2-76,-1 0 0,0 0 1,0 0-1,0-1 0,1-10 0,6-15-28,-6 24 223,0 0 0,-1-1 1,0 1-1,0 0 0,-1-1 0,1 1 0,-2-1 0,1-9 1,-1 17-39,-1 0 1,1 0 0,0 0 0,0 0-1,0-1 1,0 1 0,0 0 0,0 0-1,-1 0 1,1 0 0,0 0-1,0 0 1,0-1 0,0 1 0,-1 0-1,1 0 1,0 0 0,0 0 0,0 0-1,-1 0 1,1 0 0,0 0 0,0 0-1,0 0 1,-1 0 0,1 0-1,0 0 1,0 0 0,0 0 0,0 0-1,-1 0 1,1 0 0,0 0 0,0 0-1,0 1 1,-1-1 0,1 0 0,0 0-1,0 0 1,0 0 0,0 0-1,0 0 1,-1 1 0,1-1 0,0 0-1,0 0 1,0 0 0,0 0 0,0 0-1,0 1 1,0-1 0,0 0 0,-1 0-1,1 0 1,0 1 0,0-1-1,2 94 633,-2 66 495,-1-151-1059,0 0 0,-1 0 0,0-1 1,-6 14-1,6-15-3,-1 0 0,1 1 0,0-1 0,1 0-1,-2 14 1,6-20-35,-1 0 0,1-1 0,-1 0 0,0 1-1,1-1 1,-1 0 0,1-1 0,-1 1 0,1 0 0,3-2-1,11-4-194,0-1-1,-1-1 1,-1 0 0,1-2-1,-1 1 1,15-14-1,-3 4-1427,-2 0-723,-6 0-1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2:08.64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224 287 3336,'0'-7'3084,"0"-29"-2801,-1 26-240,-1 0 0,0 0 0,0 0 0,-1 1 0,0-1 0,-1 1 0,0 0 0,0 0 0,-1 0 0,0 0 0,-1 1 0,0 0 0,0 0-1,-1 0 1,0 1 0,0 0 0,-1 1 0,0-1 0,0 1 0,0 1 0,-13-7 0,15 9 100,1 0 1,-1 0-1,1 0 1,0-1-1,0 0 1,0 0-1,-7-8 0,-4-4 390,15 16-520,1-1 1,-1 1 0,1 0 0,-1-1 0,1 1 0,-1-1-1,1 1 1,-1 0 0,1-1 0,-1 1 0,1 0 0,-1 0-1,1-1 1,-1 1 0,0 0 0,1 0 0,-1 0 0,1 0-1,-1 0 1,0 0 0,1 0 0,-1 0 0,0 0 0,1 0 0,-1 0-1,1 0 1,-1 0 0,0 0 0,1 0 0,-1 1 0,1-1-1,-1 0 1,0 1 0,1-1 0,-1 0 0,1 1 0,-1-1-1,1 1 1,-1-1 0,1 1 0,-1 0-2,0 1 0,0-1-1,0 1 1,0 0 0,0-1 0,1 1 0,-1 0 0,1-1 0,-1 1-1,1 0 1,0 0 0,0 3 0,0 342 623,0-347-634,0 0-1,1 1 1,-1-1 0,0 0-1,1 1 1,-1-1-1,0 0 1,1 0-1,-1 1 1,1-1-1,-1 0 1,1 0 0,-1 0-1,0 0 1,1 0-1,-1 0 1,1 1-1,-1-1 1,1 0 0,-1 0-1,1-1 1,-1 1-1,1 0 1,-1 0-1,0 0 1,1 0-1,-1 0 1,1 0 0,-1 0-1,1-1 1,-1 1-1,1 0 1,19-7 10,-3-3-2,-1 1 1,0-2 0,-1 0-1,0-1 1,-1 0 0,0-1-1,-1-1 1,-1 0 0,0-1-1,0 0 1,-2-1 0,0 0-1,9-21 1,-15 26 15,-1 0 0,0 0 0,0-1 0,-1 1 0,0-1 0,-1 0 0,-1 1 0,-1-17 0,1 14 63,0 14-83,0 0-1,-1 0 1,1-1-1,0 1 1,0 0-1,-1 0 1,1 0-1,0-1 1,-1 1-1,1 0 1,-1 0-1,1 0 1,0 0-1,-1 0 1,1 0-1,0 0 1,-1 0-1,1 0 1,0 0-1,-1 0 1,1 0-1,-1 0 1,1 0-1,0 0 1,-1 0-1,1 1 1,0-1-1,-1 0 1,1 0-1,0 0 1,0 0-1,-1 1 1,1-1-1,0 0 1,-1 0-1,1 1 1,0-1-1,0 0 1,-1 1-1,1-1 1,0 0-1,0 1 1,-16 12 97,14-9-83,0 0 1,0 0-1,1 1 1,-1-1-1,1 0 1,0 1-1,0-1 1,0 1-1,1 8 1,1 48 68,1-26-50,4 104 638,-4-138-641,0-1-1,0 1 1,0-1 0,0 0-1,0 0 1,0 0 0,0 0 0,0 0-1,0 0 1,0 0 0,0-1-1,4 0 1,9-5-56,0-1 1,0 0 0,-1-1-1,1 0 1,-2-2-1,16-12 1,-10 6-2579,26-28 0,-30 26 82,-2 1 1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2:12.74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211 332 2240,'0'0'578,"-1"-10"3269,-4-34-2372,0 2-1015,-19-72-1,21 106-404,1 1 0,-1 0-1,-1 0 1,1 1 0,-1-1-1,0 1 1,-1 0-1,1 0 1,-7-6 0,9 9-10,0 1 0,0 0 0,0 0 0,-1 0 0,1 0 0,-1 0 0,1 0 1,-1 0-1,0 1 0,0 0 0,0-1 0,0 1 0,0 0 0,0 0 0,0 1 1,0-1-1,0 1 0,0-1 0,0 1 0,0 0 0,0 0 0,-1 0 0,1 1 1,-4 0-1,4 1-39,0-1 0,-1 1 0,1 0 0,0 0 0,0 0 0,1 1 0,-1-1 0,0 1-1,1-1 1,-1 1 0,1 0 0,0 0 0,0 0 0,0 0 0,1 0 0,-1 1 0,1-1 0,-1 0 0,0 5 0,-1 3-1,0 0 1,1 0-1,1 0 0,-1 22 0,2 218 552,26-252-444,-16-1-129,1-1 0,-1 0 0,0 0 0,0-1 0,0 0 0,0-1 0,-1 0 0,0-1 0,0 0 0,0 0 0,-1-1 0,1 0 0,-2 0 0,1-1 0,-1 0 0,0 0 0,-1-1 0,0 0 0,0 0 1,-1 0-1,0-1 0,-1 0 0,0 0 0,0 0 0,-1 0 0,2-17 0,-3-16 950,-2 34 21,-1 29-680,-22 327 120,13-246-272,7-28 12,3-73-131,-1 1 1,1 0 0,0-1-1,-1 1 1,1 0 0,-1-1 0,0 1-1,1-1 1,-1 1 0,1-1 0,-1 1-1,0-1 1,1 1 0,-1-1-1,0 0 1,0 1 0,1-1 0,-1 0-1,0 0 1,0 1 0,0-1-1,1 0 1,-1 0 0,0 0 0,0 0-1,0 0 1,1 0 0,-1 0 0,0 0-1,0-1 1,0 1 0,1 0-1,-1 0 1,-1-1 0,-27-9 98,26 8-100,0-1 0,-1 0 0,1 1 0,0-1 0,1-1 0,-1 1 0,0 0 0,1-1 0,0 1 0,0-1 0,0 0 0,0 1 0,0-1 0,1 0 0,0 0 0,0 0 0,0 0 0,0-6 1,-1-2-14,1 1 1,0-1 0,1 1 0,1-1 0,2-17-1,-2 25 5,1-1 0,-1 1 0,1 0 0,0 0-1,0 0 1,1 0 0,-1 0 0,1 0 0,0 0-1,0 1 1,6-6 0,47-36-27,-34 28 34,24-17 5,60-32 0,-64 42 8,-1-3 1,48-39-1,-86 63-6,0-1-1,0 1 0,0-1 0,-1 0 0,1 0 1,-1 0-1,0 0 0,0-1 0,-1 1 1,1 0-1,-1-1 0,0 1 0,0-1 1,-1 0-1,1 1 0,-1-1 0,0 1 1,0-1-1,-1-5 0,1 3 2,-3 6-9,0-1-1,1 1 1,-1 0-1,0 0 1,0 0 0,0 0-1,1 0 1,-1 0-1,-6 0 1,-10-1-37,-1 0 0,1 1 0,-38 4 1,55-2 30,0 0 0,0 0 1,1 0-1,-1 0 1,1 1-1,-1-1 0,1 0 1,-1 1-1,1-1 0,0 1 1,-1-1-1,1 1 1,0 0-1,0 0 0,0-1 1,1 1-1,-1 0 0,0 0 1,1 0-1,-1 0 1,1 0-1,-1 2 0,-7 48-6,7 104 160,2-82-8,-2-73-139,1 0 0,0 1 0,0-1 0,0 0 0,0 0 0,0 0 1,0 0-1,1 0 0,-1 0 0,0 0 0,1 0 0,-1 0 0,0 0 1,1 0-1,-1 0 0,1 0 0,-1 0 0,1 0 0,0-1 0,-1 1 0,1 0 1,0 0-1,0 0 0,-1-1 0,1 1 0,0-1 0,0 1 0,0 0 1,0-1-1,0 1 0,0-1 0,1 1 0,2-1 3,0 0-1,0 0 1,0 0-1,0 0 1,0 0-1,-1-1 1,1 0-1,4-1 1,10-5 10,-1 0-1,0-1 1,-1-1-1,0-1 1,0 0-1,-1-1 1,22-20-1,16-11-79,-30 25-36,-1 0 0,-1-2 0,-1-1 0,-1-1 0,0 0 1,-2-1-1,18-29 0,-34 49 71,1 0 0,0-1 1,1 1-1,-1 0 0,0 0 0,1 1 1,-1-1-1,1 0 0,-1 1 0,6-2 1,-8 2 34,1 1 0,0-1 0,-1 1 0,1 0 0,0 0 1,0-1-1,-1 1 0,1 0 0,0 0 0,0 0 0,-1 0 0,1 0 1,0 0-1,0 0 0,0 0 0,-1 0 0,1 0 0,0 0 0,0 0 1,-1 1-1,1-1 0,0 0 0,0 0 0,-1 1 0,1-1 0,0 1 1,-1-1-1,1 1 0,0-1 0,-1 1 0,1-1 0,-1 1 0,1-1 1,-1 1-1,1 0 0,-1-1 0,1 1 0,-1 0 0,0-1 0,1 1 1,-1 0-1,0 0 0,0-1 0,0 1 0,1 1 0,1 19 96,-1 1 0,-1 0 0,-1 0 0,-1 0 1,-1-1-1,-6 27 0,3-13 388,3 1 0,1 52-1,1-120-335,0 25-154,0-1 1,1 0 0,0 0-1,0 0 1,1 1 0,0-1-1,1 0 1,-1 1-1,6-14 1,19-23-90,-21 36 59,0 0 0,0 0 1,-1 0-1,0 0 0,0-1 1,-1 1-1,4-17 0,-7 23 19,2-15-108,1 1 1,6-20 0,-8 31 79,1 1-1,0 0 1,-1 0-1,2 0 1,-1 0-1,0 0 0,1 0 1,-1 0-1,1 1 1,0 0-1,1-1 1,-1 1-1,6-4 1,-9 7 39,1-1-1,0 0 1,0 1 0,0-1 0,0 1 0,1-1 0,-1 1 0,0-1 0,0 1-1,0 0 1,0 0 0,0-1 0,1 1 0,-1 0 0,0 0 0,0 0 0,0 0-1,0 0 1,1 1 0,-1-1 0,0 0 0,0 0 0,0 1 0,0-1 0,0 1-1,0-1 1,0 1 0,0-1 0,0 1 0,0 0 0,0 0 0,0-1 0,2 3 0,-2-1 8,1 0 0,-1 0 0,1 1 0,-1-1 1,0 0-1,0 1 0,0-1 0,0 1 0,0-1 1,-1 1-1,1-1 0,-1 1 0,1 5 0,-2 55 76,4 110 856,-2-167-839,0-1 0,0 1-1,0-1 1,1 1 0,0-1-1,0 0 1,0 0 0,4 7-1,-7-17-55,1 1 1,-1-1-1,1 1 0,0-1 1,0 1-1,0-1 0,2-4 1,-1-7-85,-1 11 19,-1-18-247,2 0-1,6-38 1,-6 53 180,1 0 1,1 1-1,0-1 1,0 1-1,0 0 0,1 0 1,0 0-1,0 0 1,0 0-1,1 1 1,8-8-1,6-5-38,2 2 0,0 0 0,0 1 0,2 1 1,37-19-1,-60 34 128,0 0 0,1 0 1,-1 0-1,0 0 1,1 0-1,-1 0 0,0 0 1,0 0-1,1 0 1,-1 0-1,0 0 0,0 0 1,1 0-1,-1 0 1,0 0-1,1 0 0,-1 0 1,0 0-1,0 0 1,1 0-1,-1 0 0,0 1 1,0-1-1,0 0 1,1 0-1,-1 0 0,0 0 1,0 1-1,1-1 1,-1 0-1,0 0 0,0 0 1,0 1-1,0-1 1,0 0-1,1 0 0,-1 1 1,0-1-1,0 0 1,0 1-1,4 18 90,-4 31 110,0-37-108,0-6-33,1 14 31,-1-20-82,0-1 0,0 1-1,0-1 1,0 0-1,0 1 1,1-1-1,-1 1 1,0-1-1,0 1 1,1-1-1,-1 0 1,0 1-1,0-1 1,1 1-1,-1-1 1,0 0-1,1 1 1,-1-1 0,1 0-1,-1 0 1,0 1-1,1-1 1,-1 0-1,1 0 1,-1 0-1,1 1 1,-1-1-1,1 0 1,-1 0-1,1 0 1,0 0-1,-1-2 11,0 0 0,0 0 0,0 0 0,0 0 0,-1 0-1,1 0 1,-1 0 0,1 0 0,-1 0 0,0 0 0,-1-2-1,-46-100 11,47 103-32,1 0-1,-1 0 1,0 0 0,1 1 0,-1-1 0,0 0 0,0 0 0,1 1-1,-1-1 1,0 0 0,0 1 0,0-1 0,0 1 0,0-1 0,0 1-1,0 0 1,0-1 0,0 1 0,0 0 0,0 0 0,0-1-1,0 1 1,0 0 0,0 0 0,0 0 0,-1 0 0,1 1 0,0-1-1,0 0 1,0 0 0,0 1 0,0-1 0,0 0 0,0 1-1,0-1 1,0 1 0,-1 0 0,0 0-1,0 1 0,-1-1 0,1 0-1,0 1 1,0 0 0,0-1 0,0 1 0,0 0-1,0 0 1,1 0 0,-1 0 0,1 0 0,-1 1 0,-1 3-1,0 11 29,0 0-1,2 1 0,0-1 1,0 1-1,4 24 0,-1 9 134,-2 91 1231,0-141-1360,1-1-1,-1 1 0,1 0 1,-1-1-1,1 1 1,0 0-1,-1-1 0,1 1 1,0-1-1,-1 1 1,1-1-1,0 0 0,0 1 1,-1-1-1,1 1 1,0-1-1,0 0 0,0 0 1,-1 0-1,1 1 1,0-1-1,0 0 0,0 0 1,0 0-1,-1 0 1,1 0-1,0-1 0,0 1 1,1 0-1,33-3 198,-31 2-175,13-2 5,1-2 0,-1 0 0,0 0 0,21-11 0,8-3-705,-38 16-166,0 0-1,0-1 0,14-9 1,2-10-7054,-23 18 4492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2:13.92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65 23 320,'6'-5'103,"-5"4"-56,0-1 1,1 1-1,0-1 1,-1 1-1,1 0 1,0 0-1,-1-1 1,1 1-1,0 0 1,0 1-1,0-1 1,0 0-1,0 0 1,0 1-1,0 0 1,0-1-1,0 1 1,1 0-1,-1 0 1,3 0 2633,-1 31 2120,-2-22-4390,-1 1 1,0-1-1,0 0 1,-1 1-1,0-1 1,0 0-1,-3 11 0,2-19-393,0 1-1,0-1 0,0 0 0,0 1 0,-1-1 0,1 0 1,0 0-1,-1 0 0,1 0 0,-1 0 0,1 0 0,-1 0 1,0 0-1,1-1 0,-1 1 0,0-1 0,0 1 0,1-1 1,-1 0-1,-3 1 0,-37 4 217,40-6-230,0 1-1,0 0 1,0-1-1,0 0 1,0 1-1,0-1 1,0 0-1,0 0 1,1 0-1,-1 0 1,0 0-1,0 0 1,1-1-1,-1 1 1,1-1-1,0 1 1,-1-1-1,1 1 1,0-1-1,0 0 1,0 1-1,0-1 1,0 0-1,0 0 1,0 0-1,1 0 1,-1 0-1,1 0 1,-1 0-1,1 0 1,0 0-1,0 0 1,0 0-1,0 0 1,0 0-1,0 0 1,1 0-1,-1 0 1,1 0 0,-1 0-1,2-2 1,-2 3-2,0 1 1,1 0-1,-1-1 1,0 1 0,0 0-1,0-1 1,1 1 0,-1 0-1,0-1 1,1 1-1,-1 0 1,0-1 0,1 1-1,-1 0 1,0 0 0,1 0-1,-1-1 1,0 1-1,1 0 1,-1 0 0,1 0-1,-1 0 1,0 0 0,1 0-1,-1-1 1,1 1-1,-1 0 1,1 0 0,-1 0-1,0 1 1,1-1 0,-1 0-1,1 0 1,-1 0-1,0 0 1,1 0 0,-1 0-1,1 1 1,-1-1 0,0 0-1,1 0 1,-1 0 0,0 1-1,1-1 1,-1 0-1,0 1 1,1-1 0,-1 0-1,0 1 1,0-1 0,1 0-1,-1 1 1,0-1-1,0 0 1,0 1 0,0-1-1,0 1 1,1-1 0,-1 0-1,0 1 1,0-1-1,0 1 1,0-1 0,0 1-1,0-1 1,0 0 0,0 1-1,4 5-416,17-5 254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03.07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3117 303 1608,'0'34'3592,"-8"-11"4372,8-36-7203,5-17-616,1 0 0,1 0 0,16-40 0,-12 39-187,-1 0 0,9-56 1,-12 50-268,-7 36 191,-6 2-918,0 0 1151,0 0 0,0 0-1,0 1 1,0 0 0,-9 4 0,9-4-8,0 1 0,0-1 0,0 0 0,0-1 1,0 1-1,-12 0 0,-22 0 721,-74 14 0,11-1 116,-198 6 1086,233-16-1661,-98 21-1,67-8-124,10-8 460,-126-2 1,104-6-579,-42-3 64,81-1-159,1 4 1,-77 10 0,101-7-14,0-3 1,-64-3 0,26-1-29,-2-2 65,-153-28-1,224 29-60,-41-9-5,36 6 4,-35-4-1,-201-8-135,248 17 135,-24-1-29,0 2 0,-39 3 0,-28-1-389,101 0 424,1 1-1,-1-1 1,0 0-1,0 1 1,0-1 0,0 1-1,-1-1 1,1 1-1,0 2 1,-1-1-1,12 59 78,-3 1 0,-3 0 0,-3 96 0,-3-160-102,0-26-52,-2 20 85,0-1 0,0 1 0,0 0 0,-1 0 0,0 0 0,0 0 0,0 1 0,-1-1 0,0 1 0,0 0 0,-10-10 0,-8-12-4,-20-43-3,86 113-367,-26-27 392,0 1 0,26 32 0,-43-46-22,2-1 3,-1 1-1,0 0 1,0 0 0,0 0 0,-1 0 0,1 1-1,-1-1 1,0 0 0,1 1 0,-2-1-1,2 7 1,-1-9-10,-1-1-1,0 0 1,1 0-1,-1 0 1,1 1 0,-1-1-1,0 0 1,1 0-1,-1 0 1,1 0-1,-1 0 1,1 0-1,-1 0 1,0 0-1,1 0 1,-1 0 0,1 0-1,-1 0 1,1 0-1,-1 0 1,0-1-1,1 1 1,-1 0-1,1 0 1,-1 0-1,0-1 1,1 1-1,-1 0 1,0 0 0,1-1-1,-1 1 1,1-1-1,13-7-36,-14 8 42,89-66 21,-4 4-730,-25 29-3881,-41 22-3266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04.14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64 17 1320,'0'-1'121,"-1"0"1,1 1-1,0-1 0,0 0 0,0 0 0,-1 1 1,1-1-1,0 0 0,-1 1 0,1-1 1,0 0-1,-1 1 0,1-1 0,-1 1 0,1-1 1,-1 1-1,1-1 0,-1 1 0,0-1 1,1 1-1,-1-1 0,0 1 0,1 0 0,-1-1 1,0 1-1,1 0 0,-1 0 0,0-1 1,0 1-1,1 0 0,-1 0 0,0 0 0,0 0 1,1 0-1,-1 0 0,0 0 0,0 0 1,1 0-1,-1 0 0,0 1 0,0-1 0,-3 0 1377,-5 21 387,-14 221 523,20-189-1753,3-24 133,0-24-4,0-19-412,0 4-326,0 0 0,1 0 0,1 0 0,0 0 0,0 0 0,0 1 0,1-1 0,7-14 0,-2 10-45,0 1 0,1 0-1,0 0 1,19-19 0,30-33 25,-30 73-3509,-11 2-1822,-14 1 3152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04.62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1416,'0'0'7339,"-1"9"-4995,6 17-1797,-3-22-488,3 5 115,-1 0 0,0 0 0,0 1-1,-1 0 1,-1 0 0,1 0 0,-1 0 0,1 20 0,-4-29-155,1 1 0,0-1 1,0 1-1,0-1 0,0 1 0,0-1 1,0 1-1,0-1 0,0 1 1,1-1-1,-1 0 0,1 1 0,-1-1 1,1 1-1,-1-1 0,1 0 0,0 0 1,0 1-1,0-1 0,0 0 0,-1 0 1,1 0-1,2 2 0,-1-3-20,0 0-1,0 0 1,-1 0 0,1 0-1,0 0 1,0 0-1,0 0 1,0-1-1,-1 1 1,1-1 0,0 1-1,0-1 1,-1 0-1,1 0 1,0 0-1,-1 0 1,3-1 0,10-8-870,0 0 1,-1 0-1,0-1 1,-1-1 0,0 0-1,15-22 1,-8 12-1960,-4 5 446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06.50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203 189 1696,'1'30'6023,"-2"-47"-4671,0 4-1353,-1 0 0,0 0 0,-1 0 0,0 0 0,-1 1 0,0-1 0,-8-14 0,9 22 20,0 0 0,0 0 0,0 0 0,-1 1 1,0-1-1,0 1 0,0 0 0,0 0 0,-1 0 1,0 1-1,1 0 0,-1-1 0,-1 2 0,1-1 1,0 1-1,-1-1 0,1 1 0,-9-1 1,-4-4 295,-8 0 646,25 7-943,0 0 0,0 0 1,0 0-1,1 1 0,-1-1 1,0 0-1,0 1 0,0-1 0,0 1 1,1-1-1,-1 1 0,0-1 1,0 1-1,1-1 0,-1 1 1,0 0-1,1-1 0,-1 1 1,1 0-1,-1 0 0,1 0 1,-1-1-1,1 1 0,-1 0 1,1 0-1,0 0 0,0 0 1,-1 1-1,-5 23 144,2 1 0,1 0 0,0 0-1,2 0 1,1 0 0,4 27 0,-1 25 670,-3-18-101,24-61-869,-16-3 71,1 0-1,0-1 1,-1 0 0,0 0-1,0-1 1,-1 0-1,0 0 1,11-12-1,-4 1-91,0 0 0,20-31-1,-31 40 246,-1 1-1,-1-1 0,0 0 1,0 1-1,0-12 0,-1 20 51,0 19-70,0 149 577,1-168-640,-1-1-1,0 0 1,1 1 0,-1-1 0,0 0 0,1 1 0,-1-1 0,1 0 0,-1 0-1,0 1 1,1-1 0,-1 0 0,1 0 0,-1 0 0,1 0 0,-1 1 0,1-1-1,-1 0 1,1 0 0,-1 0 0,1 0 0,-1 0 0,1 0 0,-1 0 0,1 0-1,-1-1 1,1 1 0,-1 0 0,1 0 0,-1 0 0,0 0 0,1-1 0,-1 1 0,1 0-1,0-1 1,21-7-19,-22 8 16,15-6-125,-1-1 0,0-1 0,-1 0 0,0-1 0,0-1 0,-1 0 1,0-1-1,0 0 0,-1 0 0,-1-1 0,0-1 0,-1 0 0,16-27 0,-24 35 126,0 1 0,-1 0-1,1 0 1,-1-1 0,0 1 0,0-1 0,-1-7-1,1 9 52,-1-1-1,1 1 0,0 0 0,0 0 0,0 0 0,0 0 1,0 0-1,1 0 0,0 0 0,-1 0 0,1 0 1,0 0-1,2-4 0,-3 24 635,-2 0 0,-4 27 0,0-13-641,3 0-1,0 0 1,2 38 0,1-59-43,0 2 187,-2-32-91,0-36-25,2 45-77,0 0-1,0 0 1,1 1-1,0-1 0,1 0 1,0 0-1,1 1 1,0-1-1,1 1 1,0 0-1,0 0 0,1 0 1,0 1-1,1-1 1,0 1-1,1 1 0,12-14 1,31-35-30,-48 56 9,0 1 1,0-1-1,-1 1 1,1 0-1,0 0 0,0 0 1,0 0-1,0 0 1,-1 1-1,1-1 1,0 1-1,0-1 0,-1 1 1,1-1-1,0 1 1,-1 0-1,1 0 1,0 0-1,-1 0 1,1 0-1,-1 0 0,2 2 1,22 8-4763,-25-11 4582,1 1 0,-1-1 0,1 0 1,-1 0-1,0 0 0,1 1 0,-1-1 0,0 0 1,1 0-1,-1 1 0,0-1 0,0 0 0,1 1 0,-1-1 1,0 0-1,0 1 0,1-1 0,-1 0 0,0 1 1,0-1-1,0 1 0,0-1 0,0 0 0,1 1 0,1 7-2355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08.41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1 223 1888,'0'0'103,"0"0"-1,0 0 1,0 0-1,0 0 1,0-1-1,0 1 1,0 0-1,0 0 1,0 0 0,0-1-1,0 1 1,0 0-1,0 0 1,0 0-1,0 0 1,0-1-1,0 1 1,0 0-1,0 0 1,0 0 0,0-1-1,0 1 1,0 0-1,0 0 1,0 0-1,1 0 1,-1 0-1,0-1 1,0 1-1,0 0 1,0 0-1,0 0 1,1 0 0,-1 0-1,0 0 1,0 0-1,0 0 1,0-1-1,1 1 1,-1 0-1,0 0 1,0 0-1,0 0 1,0 0 0,1 0-1,-1 0 1,0 0-1,0 0 1,0 0-1,1 0 1,-1 0-1,0 0 1,0 0-1,0 0 1,0 1-1,1-1 1,-1 0 0,0 0-1,0 0 1,1 0-1,13 14 2191,11 22-907,12 72 1037,-37-108-2407,0 1-1,1 0 0,-1-1 1,0 1-1,1 0 0,-1-1 1,0 1-1,1 0 0,-1-1 0,1 1 1,-1-1-1,1 1 0,-1-1 1,1 1-1,-1-1 0,1 1 1,0-1-1,-1 1 0,1-1 1,0 0-1,-1 0 0,1 1 1,0-1-1,-1 0 0,1 0 1,1 1-1,21-7 135,-16 3-136,0-1-1,-1 0 1,0 0-1,0-1 1,7-5 0,34-38 51,53-70 0,-97 115-28,-1-1-1,0 1 1,1-1 0,-1 0-1,-1 0 1,1 0-1,0 0 1,-1-1-1,0 1 1,0 0-1,0 0 1,-1-1-1,0 1 1,1-6-1,-1 10 26,-9 15 60,0 8-81,2 0-1,0 0 1,1 0-1,2 1 1,0 0-1,1 0 1,1 31-1,2-47-38,0-5-3,0 0 0,0-1 0,0 1 0,0-1 0,0 1 0,1 0 0,-1-1 0,1 1 0,1 3 1,8-2-8,9-13 5,16-16 48,40-37 1,-26 19-14,-46 41-25,0 0 0,-1-1 1,1 1-1,-1-1 0,0 1 0,0-1 0,0 0 0,0 0 0,-1 0 1,1 0-1,-1 0 0,0-1 0,2-4 0,-2-1 68,1 1 0,-2-1 0,0-16 0,0 9 25,0 16-97,0-1 0,0 1 0,0 0 1,0 0-1,-1 0 0,1-1 1,0 1-1,0 0 0,0 0 0,0 0 1,-1 0-1,1-1 0,0 1 1,0 0-1,0 0 0,-1 0 0,1 0 1,0 0-1,0 0 0,0-1 1,-1 1-1,1 0 0,0 0 0,0 0 1,-1 0-1,1 0 0,0 0 1,0 0-1,-1 0 0,1 0 0,0 0 1,0 0-1,-1 0 0,1 0 1,0 0-1,0 1 0,0-1 0,-1 0 1,1 0-1,0 0 0,0 0 1,-1 0-1,1 1 0,-10 5 46,6 1-35,1 0 0,0 1 0,0-1 0,1 1 0,0 0 0,1 0 0,-1 0 0,1 9-1,2 70 249,0-39 92,-1-47-327,18-6-50,-1-1 0,0-1 0,-1-1 0,0 0 0,0-1 0,15-11 0,5-7 92,41-39-1,-72 61-63,0 0 1,0-1 0,-1 0-1,0 0 1,-1 0-1,1 0 1,-1 0-1,0-1 1,0 0-1,-1 1 1,0-1-1,0 0 1,-1 0-1,0 0 1,0 0 0,-1-1-1,0 1 1,0 0-1,0 0 1,-1 0-1,0 0 1,-2-7-1,2 10 6,0 0-1,0 1 0,0-1 0,-1 0 1,0 1-1,1 0 0,-1-1 1,0 1-1,0 0 0,-1 0 0,1 0 1,-1 0-1,-3-3 0,5 6-13,0 0-1,0-1 0,0 1 0,0 0 0,0 0 1,0 0-1,0 0 0,1 0 0,-1 0 0,0 0 1,0 0-1,0 1 0,0-1 0,0 0 0,0 0 1,1 1-1,-1-1 0,0 0 0,0 1 1,0-1-1,1 1 0,-1-1 0,0 1 0,0 0 1,1-1-1,-1 1 0,1 0 0,-1-1 0,0 1 1,1 0-1,0 0 0,-1-1 0,1 1 0,-1 0 1,1 0-1,-1 1 0,-9 31 2,6 32 160,4 78-1,2-50 386,-2-92-529,0-1 1,0 1-1,0-1 0,0 1 0,0 0 0,0-1 0,0 1 0,1-1 0,-1 1 0,0 0 0,0-1 0,1 1 0,-1-1 0,0 1 1,1-1-1,-1 1 0,0-1 0,1 1 0,-1-1 0,1 1 0,-1-1 0,1 0 0,-1 1 0,1-1 0,-1 0 0,1 1 0,-1-1 1,1 0-1,-1 0 0,1 0 0,0 1 0,26-2 239,22-15 21,7-14-1552,-22 5-7003,-30 20 4945,-3-1-1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20T04:15:51.86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1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13 87 996,'-11'-4'5252,"10"22"-3157,0 1-1845,2 0-1,3 20 1,-3-33-217,1 1 1,-1-1 0,1 0 0,1 0 0,-1 0 0,1 0 0,0 0 0,0 0 0,8 9 0,-10-13-26,1 1 0,-1-1 0,1 0 0,-1 0 0,1 0 0,0-1 0,0 1 0,0 0 1,0 0-1,0-1 0,0 0 0,0 1 0,0-1 0,1 0 0,-1 0 0,0 0 0,1 0 0,-1 0 0,1-1 0,-1 1 1,1-1-1,-1 0 0,1 0 0,-1 0 0,1 0 0,0 0 0,-1 0 0,1-1 0,-1 1 0,1-1 0,-1 1 0,1-1 0,2-2 1,3-1-10,0 0 0,-1-1 1,0 0-1,0 0 1,0-1-1,0 0 1,7-8-1,38-52-373,-35 43 156,-12 15 142,1 0 0,-2-1 0,1 1 0,-1-1 0,-1 0 1,1 0-1,-2 0 0,1 0 0,-1-1 0,1-14 0,-3 24 181,-2-5 1959,0 7-2025,0 0 0,0 1 0,0 0 0,0-1 0,1 1 0,-1 0 0,1 0 0,0 0 0,0 0-1,0 0 1,0 0 0,0 0 0,1 0 0,-1 0 0,1 4 0,2 56 13,-1-32-20,-1-21-21,0 1 1,1 0 0,1 0-1,-1-1 1,1 1 0,1 0 0,0-1-1,1 0 1,0 0 0,0 0-1,1 0 1,9 13 0,-13-22-11,0 1-1,1-1 1,-1 0 0,0 0 0,0 0 0,1 0 0,-1 0 0,1 0-1,-1-1 1,1 1 0,-1 0 0,1-1 0,-1 1 0,1-1 0,0 0 0,-1 1-1,1-1 1,-1 0 0,1 0 0,0 0 0,-1 0 0,1 0 0,0 0-1,-1-1 1,1 1 0,0-1 0,-1 1 0,1-1 0,-1 1 0,1-1-1,-1 0 1,1 0 0,-1 1 0,2-2 0,3-2-11,0 1 0,0-1 0,-1 0-1,1-1 1,-1 1 0,0-1 0,6-7 0,-4 2-12,-1 0 0,1 0 0,-2-1 0,1 0 0,-2 0 0,1 0 0,-1-1-1,2-12 1,-2 0 44,-1 0 0,-1 0 0,-1-25 0,-1 49 151,0 19 66,-5 14-205,2 1 0,1 0 0,3 38 0,0-17 105,0-54-136,-1-1-1,1 1 0,0-1 1,-1 0-1,1 1 1,0-1-1,0 1 0,-1-1 1,1 0-1,0 0 1,0 0-1,0 1 1,-1-1-1,1 0 0,0 0 1,0 0-1,0 0 1,0 0-1,-1 0 1,1-1-1,0 1 0,1 0 1,23-3-18,-25 3 15,8-2-4,0 0 0,0 0 0,-1-1 0,1 0 0,-1 0 0,1-1 1,-1 0-1,0 0 0,-1 0 0,1-1 0,-1 0 0,0-1 0,0 1 0,0-1 1,7-10-1,2-6-12,-1 1 1,-1-2 0,15-35-1,-24 49 36,-2 5 14,1-1 1,-1 0 0,-1 1-1,1-1 1,-1 0 0,1 0-1,0-10 1,-2 292 841,-1-301-943,4-65 35,-3 81 12,1 1-1,1 0 0,-1 0 0,1 0 1,0 0-1,1 1 0,-1-1 1,2 0-1,6-11 0,-10 18 19,0 0 0,1-1 0,-1 1 0,0 0 0,0 0 0,0 0 0,1-1 0,-1 1 0,0 0 0,0 0 0,1 0 0,-1 0 0,0 0 0,0 0 0,1 0 0,-1 0 0,0 0 0,0-1 0,1 1-1,-1 0 1,0 0 0,0 0 0,1 0 0,-1 1 0,0-1 0,1 0 0,-1 0 0,0 0 0,0 0 0,1 0 0,-1 0 0,0 0 0,0 0 0,0 0 0,1 1 0,-1-1 0,0 0 0,0 0 0,1 0 0,-1 1 0,0-1 0,0 0 0,0 0 0,0 1 0,13 15 1,-12-14 3,0 0-1,0 0 1,0 0 0,0 0 0,1-1 0,-1 1-1,0 0 1,1-1 0,0 1 0,-1-1-1,1 0 1,0 1 0,0-1 0,-1 0-1,5 1 1,-3-2-12,1 0 0,-1 0 0,1-1 0,-1 0 0,0 1 0,1-1 0,-1-1 0,0 1 0,1 0 0,-1-1 0,0 0 0,0 1 0,0-1 0,0 0 0,-1-1 0,1 1 0,0 0 0,-1-1 0,0 0 0,4-4 0,-3 2-41,0-1 1,0 1 0,0 0 0,-1-1-1,0 1 1,0-1 0,-1 0 0,1 1-1,-1-1 1,-1 0 0,1-10 0,3-32 1269,-9 71-796,1 18-382,1 0 1,5 69 0,0-30 188,-2-40 287,2-39-429,0-1 0,0 0 0,0 0 0,0-1 1,0 1-1,0 0 0,0-1 0,0 1 0,0-1 0,1 0 0,5-3-547,0-1-1,-1 1 0,1-1 0,-1-1 0,-1 1 0,1-1 0,-1-1 0,0 1 1,8-12-1,13-12-4871,-16 18 2695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16.38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3528,'0'9'492,"0"0"88,0 2 28,0 2 5,0-5-125,2-7-392,25-14-1377,-27 12 1,5-3 0,-5-2 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17.22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5 131 3168,'-4'20'7523,"3"-31"-5577,2 0-1742,1 0 1,-1 1-1,2-1 0,-1 1 0,7-16 1,1-5-149,-9 29-59,0 0 1,0 0 0,0 0 0,0 1-1,1-1 1,-1 0 0,0 0-1,1 1 1,-1-1 0,1 1 0,0-1-1,0 1 1,-1 0 0,4-2-1,-4 3 4,-1 0-1,1-1 0,-1 1 0,1-1 1,-1 1-1,1 0 0,-1 0 0,1 0 0,0-1 1,-1 1-1,1 0 0,-1 0 0,1 0 0,0 0 1,-1 0-1,1 0 0,0 0 0,-1 0 0,1 0 1,-1 0-1,1 0 0,0 0 0,-1 1 1,1-1-1,0 0 0,-1 0 0,1 1 0,-1-1 1,1 0-1,-1 1 0,1-1 0,-1 1 0,1-1 1,-1 0-1,1 1 0,-1-1 0,0 1 1,1-1-1,-1 1 0,0 0 0,1-1 0,-1 1 1,0-1-1,0 1 0,0-1 0,1 1 0,-1 0 1,0-1-1,0 1 0,0 0 0,1 4 19,1 0-1,-1 0 1,1 0-1,0 0 1,1 0-1,-1-1 1,5 7-1,8 14 45,-15-24-65,1-1 0,-1 1 0,1-1 0,0 0 0,-1 1 0,1-1 0,0 1 0,-1-1 0,1 0 0,0 1 0,-1-1 0,1 0 0,0 0 0,0 0 0,0 0 0,-1 0 1,1 0-1,0 0 0,0 0 0,-1 0 0,1 0 0,0 0 0,0 0 0,-1 0 0,1-1 0,0 1 0,0 0 0,-1-1 0,1 1 0,0 0 0,-1-1 0,1 1 0,0-1 0,-1 1 0,1-1 0,-1 1 0,1-1 0,0-1 0,1 1 5,0 0 0,-1 0-1,1-1 1,-1 1-1,1-1 1,-1 1 0,1-1-1,-1 0 1,0 1 0,0-1-1,0 0 1,0 0-1,0 0 1,0 0 0,0-2-1,-2-19 312,-1 19-110,-2 16-112,2 1-89,0-1 0,2 0 0,-1 1 1,3 20-1,-1 30 13,-6-20 49,-18 67-1,23-110-63,-4 16 120,2 0 0,-1 0 0,1 19 0,4-35-52,0-1 1,0 1 0,0 0-1,0 0 1,0-1-1,-1 1 1,1-1 0,0 1-1,3-3 1,12-5-1116,-1-1 0,29-22 0,2-1-6347,-33 26 4649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17.6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28 6257,'2'6'520,"-2"-1"40,3 1-12,-1-1-148,2-3-584,-4-48-1436,2 45-1,-2-3 1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22.76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8 15 1256,'8'-14'2447,"-8"14"-2331,0 0 0,1 0 0,-1 1 0,0-1 0,1 0 0,-1 0 0,0 1 0,0-1 0,1 0 0,-1 0 0,0 1 0,0-1 0,0 0 0,1 1 1,-1-1-1,0 0 0,0 1 0,0-1 0,0 0 0,0 1 0,0-1 0,0 0 0,0 1 0,0-1 0,0 0 0,0 1 0,0-1 0,0 0 0,0 1 0,0-1 0,0 1 0,0-1 0,0 0 1,0 1-1,0-1 0,-1 0 0,1 1 0,0 0-2,8 30 636,-6-25-641,0 0 0,-1 1-1,0-1 1,0 1-1,0-1 1,-1 1-1,0-1 1,0 1-1,-2 9 1,0 9 115,2 306 992,0-322-1197,-1 0-1,-1 0 0,0 0 1,-5 17-1,4-17 36,0-1-1,1 1 0,0 0 0,-1 16 1,3-25-59,0 0 0,0 0 1,0 0-1,0 0 0,0 0 1,0 0-1,0 0 0,0 0 1,0 0-1,0 0 0,-1 0 0,1 0 1,0 0-1,0 0 0,0 0 1,0 0-1,0 0 0,0 0 1,0 0-1,0 0 0,0 0 0,-1 0 1,1 0-1,0 0 0,0 0 1,0 0-1,0 0 0,0 0 1,0 0-1,0 0 0,0 0 1,0 0-1,0 0 0,0 0 0,-1 0 1,1 0-1,0 0 0,0 1 1,0-1-1,0 0 0,0 0 1,0 0-1,0 0 0,0 0 1,0 0-1,0 0 0,0 0 0,0 0 1,0 0-1,0 1 0,0-1 1,0 0-1,0 0 0,0 0 1,0 0-1,0 0 0,0 0 0,0 0 1,0 0-1,0 0 0,0 1 1,0-1-1,0 0 0,0 0 1,0 0-1,-3-10-1074,3-36-5118,0 26 4061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23.85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1 160 1216,'0'0'796,"2"22"3001,-2-19-3609,1-1 1,0 1-1,-1-1 0,1 0 0,0 1 0,0-1 0,1 0 1,-1 0-1,0 0 0,1 0 0,0 0 0,-1 0 1,1 0-1,0 0 0,0-1 0,0 1 0,0-1 0,3 3 1,0-2-61,-1 0 0,1-1 0,-1 1 0,1-1 0,-1 0 0,1 0 0,0-1 0,0 1-1,7-1 1,-5 0-98,1-1 0,0 0-1,0 0 1,0-1-1,0 0 1,-1 0 0,1-1-1,-1 1 1,1-2-1,-1 1 1,11-8 0,-13 6-16,0 0 1,0-1-1,0 1 1,-1-1-1,0 0 1,0 0-1,0-1 1,5-12-1,-3 2 27,0 0 0,4-25 1,-9 0 213,-1 24-50,0 17-167,-12 6-61,11-5 22,0 0 1,1 0 0,-1 0-1,0 1 1,0-1 0,1 0-1,-1 0 1,0 1 0,1-1-1,-1 1 1,0-1-1,1 1 1,-1-1 0,1 1-1,-1-1 1,1 1 0,-1-1-1,1 1 1,-1 0 0,1-1-1,-1 1 1,1 0 0,0-1-1,-1 1 1,1 0 0,0 0-1,0-1 1,0 1 0,0 0-1,-1 0 1,1-1 0,0 1-1,1 2 1,-5 34 84,3 1-1,1-1 1,5 41-1,1 32 216,-7-97-310,3 15 253,-1-28-229,-1 1 1,1-1-1,-1 1 0,1-1 0,-1 1 1,1-1-1,-1 1 0,1-1 0,0 0 1,-1 1-1,1-1 0,-1 0 0,1 0 1,0 1-1,0-1 0,-1 0 1,1 0-1,0 0 0,-1 0 0,1 0 1,0 0-1,-1 0 0,1 0 0,0 0 1,0 0-1,-1 0 0,1 0 0,0 0 1,-1-1-1,1 1 0,0 0 1,-1-1-1,1 1 0,-1 0 0,1-1 1,0 0-1,9-4-175,0-1 0,-1-1 0,0 1 1,0-1-1,-1-1 0,0 0 0,0 0 0,0-1 0,-1 0 1,8-13-1,30-34-3853,-15 27 1586,-1 1 1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27.28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220 315 3480,'4'30'3179,"-1"-26"-199,-2-20-2005,-1-4-1162,-1 0 0,-1 0 0,0 0 0,-2 0 0,0 1 0,-1-1 0,-2 1 0,1 0-1,-20-35 1,18 40 349,-1-1-1,0 1 1,-1 0-1,-23-23 1,32 36-139,-1 0-1,0 0 1,1 1-1,-1-1 1,0 0 0,1 0-1,-1 1 1,0-1 0,0 1-1,0 0 1,0-1 0,1 1-1,-1 0 1,0 0-1,0 0 1,0 0 0,0 0-1,0 1 1,-2 0 0,3-1-19,-1 0 0,1 1 0,0-1 0,0 1 0,0-1 0,0 1 0,-1-1 0,1 1 0,0 0 0,0-1 0,0 1 0,0 0 0,0 0 0,1 0 0,-1 0 0,0 0 0,0 0 0,0 0 0,1 0 0,-1 0 0,1 0 0,-1 0 0,1 0 0,-1 1 0,1-1 0,-1 0 0,1 0 0,0 3 0,0 44-5,1-11 22,-1 0 1,-10 61 0,-14 65 160,21-147-103,1 0 0,1 1 0,1-1 0,0 1 0,4 22 0,-4-38-78,0-1 0,1 0 0,-1 1 0,0-1 1,1 1-1,-1-1 0,1 0 0,-1 1 0,1-1 1,-1 0-1,1 0 0,-1 1 0,1-1 0,-1 0 1,1 0-1,-1 0 0,1 0 0,-1 1 0,1-1 1,-1 0-1,1 0 0,-1 0 0,1 0 1,0 0-1,-1 0 0,1-1 0,-1 1 0,1 0 1,-1 0-1,2-1 0,17-5 32,-7-1-42,-1 0 0,0-1-1,-1 0 1,0 0 0,15-18-1,41-53-200,-60 71 151,0-2 0,-1 1 0,1-1-1,-2 1 1,0-1 0,0 0 0,0-1 0,3-20 0,-3 2-306,-2 0 0,-1-32 0,-2 58 526,-3 8-18,-1 11 9,9 277 2355,-4-292-2482,0 0-1,0 1 0,0-1 1,0 0-1,0 0 0,0 1 0,0-1 1,0 0-1,0 0 0,1 0 1,-1 1-1,1-1 0,-1 0 0,1 0 1,-1 0-1,1 0 0,0 0 0,-1 0 1,1 0-1,0 0 0,0 0 1,0 0-1,-1 0 0,1 0 0,1 0 1,0-1-15,0 1-1,-1-1 1,1 0 0,-1 0 0,1 1-1,0-1 1,-1-1 0,1 1 0,-1 0-1,1 0 1,0-1 0,-1 1 0,1 0 0,-1-1-1,1 0 1,1 0 0,5-3-27,-1-1 0,0 1-1,1-1 1,-2 0 0,1-1 0,6-7 0,6-7-62,-2-1 0,0 0 0,25-46 0,-36 56 49,-1 0-1,0-1 1,-1 0 0,-1 0 0,0-1-1,0 1 1,-1 0 0,-1-1 0,0 0-1,-2-21 1,5-60-162,-1 113 241,1-1-1,1 1 1,12 31-1,-16-47-42,1 0-1,-1 0 0,1-1 1,0 1-1,0 0 1,-1-1-1,2 1 0,-1-1 1,0 0-1,0 1 1,1-1-1,-1 0 0,1-1 1,0 1-1,-1 0 1,1-1-1,0 1 1,0-1-1,0 0 0,0 0 1,0 0-1,1-1 1,-1 1-1,0-1 0,0 1 1,0-1-1,1 0 1,-1 0-1,0-1 1,0 1-1,0-1 0,0 1 1,1-1-1,-1 0 1,0 0-1,0 0 0,0-1 1,-1 1-1,1-1 1,0 1-1,0-1 0,-1 0 1,1 0-1,-1-1 1,0 1-1,0 0 1,0-1-1,0 1 0,2-4 1,0-2 49,-1 1 1,0-1-1,-1 0 0,0 0 1,0 0-1,0-1 1,-1 1-1,-1 0 0,1-1 1,-2-12-1,1 21 253,-13 4 509,10 4-796,1 0 0,0 0 0,0 0 0,-1 11 0,-5 23 50,1-16 39,0 0 0,2 0 1,-2 46-1,5 82 294,2-91-439,0-63 34,1 1-1,-1-1 1,0 0 0,0 1-1,0-1 1,1 0 0,-1 0 0,0 1-1,0-1 1,1 0 0,-1 0-1,0 1 1,1-1 0,-1 0-1,0 0 1,1 0 0,-1 0-1,0 0 1,1 0 0,-1 1-1,0-1 1,1 0 0,-1 0 0,0 0-1,1 0 1,-1 0 0,0 0-1,1 0 1,-1 0 0,1 0-1,-1-1 1,0 1 0,1 0-1,-1 0 1,0 0 0,1 0-1,-1 0 1,0-1 0,0 1 0,1 0-1,-1 0 1,0-1 0,1 1-1,17-10 27,-4 1-17,0-2-1,14-14 0,32-24-1226,-28 27-2839,55-52 1,-57 43 1232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28.89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295 325 4180,'-6'-55'4829,"-1"23"-4753,0 0 0,-2 1 0,-25-59 1,29 83-90,-1 0 0,1 1 0,-1-1 0,-1 1 0,1 0 0,-1 1 0,0 0 0,-1 0 0,1 0 0,-1 1 0,0 0 0,0 0 0,0 1 0,0 0 0,-17-3 0,22 6-18,-1-1 1,0 1 0,1 0 0,-1 0-1,0 0 1,1 0 0,-8 2 0,9-1 35,1 0 0,0 0 1,-1 0-1,1 0 0,-1 0 1,1 0-1,0 0 0,0 0 1,0 1-1,0-1 0,0 0 1,0 1-1,0-1 0,0 1 1,0-1-1,1 1 0,-1-1 1,0 4-1,-5 11 31,1 0 0,1 0 1,1 1-1,1-1 1,0 1-1,1-1 0,1 31 1,0-15 142,-1-1 1,-9 46-1,5-42 643,-1 49-1,11-83-754,0-1 1,0 1-1,1-1 0,-1 0 1,8 0-1,-10-1-65,0 0 0,0 0 0,-1 0 1,1 0-1,0-1 0,0 1 0,-1-1 0,1 0 0,-1 1 0,1-1 1,-1 0-1,4-4 0,25-31-13,-26 30 7,19-23 17,-1-1 0,-2-1-1,-1-1 1,19-43 0,-26 49 20,-9 20 58,-1 1 0,1-1 0,-2 0 0,1 0 0,-1 0 0,0 0-1,0 0 1,1-11 0,-20 56 285,12 12-40,1 1-1,3-1 1,9 80-1,-8-126-306,1 1 63,-1 0 0,1 0 0,0 0 0,0 0 0,1 0-1,2 5 1,-4-9-68,1 0-1,-1 0 1,1 0-1,0 0 1,-1 0-1,1 0 1,0-1 0,0 1-1,0 0 1,-1 0-1,1-1 1,0 1-1,0-1 1,0 1-1,0-1 1,0 1 0,0-1-1,0 0 1,0 1-1,1-1 1,-1 0-1,0 0 1,0 0-1,0 0 1,0 0 0,0 0-1,0 0 1,0 0-1,0 0 1,0-1-1,0 1 1,1 0-1,-1-1 1,1 0-1,12-3 71,-1-2-1,1 1 1,-2-2-1,17-9 1,-22 11-323,0 1-1,0 0 1,1 1 0,0 0 0,-1 0-1,10-2 1,-12 4-168,1-1 0,-1 0 0,0 0 0,0 0 0,0 0 0,0-1 0,0 0 0,0 0 0,-1 0 0,1-1 0,-1 0 0,5-4 0,12-14-2827,2 0-1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30.59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1 232 1436,'0'-7'7690,"2"19"-5463,5 36-2764,-2-32 759,0 0-1,-2 0 1,1 0-1,-2 0 1,1 25-1,-3-40-208,0-1-1,0 0 0,0 1 1,0-1-1,0 0 1,0 0-1,1 1 1,-1-1-1,0 0 1,0 1-1,0-1 0,0 0 1,0 1-1,0-1 1,1 0-1,-1 0 1,0 1-1,0-1 1,0 0-1,1 0 0,-1 0 1,0 1-1,0-1 1,1 0-1,-1 0 1,0 0-1,0 0 1,1 1-1,-1-1 0,0 0 1,1 0-1,-1 0 1,0 0-1,1 0 1,-1 0-1,1 0 1,16-3 141,13-11-155,-17 3-27,1 0-1,-1-1 0,-1 0 1,0-1-1,17-24 1,42-78-276,-66 103 191,-1 0-1,0 0 0,-1 0 0,0-1 0,-1 1 0,0-1 1,-1 0-1,-1 1 0,0-1 0,-2-15 0,2-5 247,0 32-139,-1 2 5,0-1 1,0 0-1,1 0 0,-1 0 0,0 1 1,0-1-1,1 1 0,-1-1 0,0 0 1,1 1-1,-1-1 0,0 1 0,1-1 1,-1 1-1,1 0 0,-1-1 0,1 1 1,-1 0-1,1-1 0,-1 1 0,1 0 1,0-1-1,-1 1 0,1 0 0,0 0 1,0-1-1,0 1 0,-1 0 1,1 0-1,0 0 0,0-1 0,0 1 1,1 1-1,0 39 97,0-23 18,3 242 2702,-4-260-2802,0 1 0,0-1 0,0 0 0,1 1 0,-1-1 1,0 0-1,0 1 0,0-1 0,0 0 0,0 0 0,0 1 0,1-1 0,-1 0 0,0 1 0,0-1 0,0 0 1,1 0-1,-1 1 0,0-1 0,0 0 0,1 0 0,-1 0 0,0 1 0,0-1 0,1 0 0,-1 0 0,0 0 1,1 0-1,-1 0 0,0 0 0,1 0 0,-1 0 0,0 1 0,1-1 0,-1 0 0,19-3 136,16-9-100,-18 1-117,0-1-1,-1 0 0,-1-1 0,28-29 0,-19 18-660,-11 10-286,-1 0 1,-1-1-1,12-19 1,9-12-4533,-24 37 3454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31.57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98 1 1392,'0'0'1137,"-21"13"4154,14-9-634,6-3-4615,0 1 1,0-1-1,0 1 1,0 0-1,0-1 0,1 1 1,-1 0-1,0 0 0,1-1 1,0 1-1,-1 0 0,1 0 1,0 0-1,0 3 0,1 34 171,-1-21 61,-7 160 2300,5-102-1899,3-42-691,-1-34 2,28-7-8,-20 2 40,0-1 0,0 1 0,0-1-1,-1 0 1,0-1 0,0 0 0,-1 0-1,9-12 1,-12 15-12,0 1 0,0-1 1,-1 0-1,1-1 0,-1 1 0,0 0 0,0-1 0,0 1 0,-1-1 1,0 0-1,0 1 0,0-1 0,0 0 0,-1 0 0,0 0 0,0 1 1,0-1-1,-2-9 0,1 12 6,0-1 0,-1 1 1,1 0-1,-1 0 0,0 0 0,1 0 1,-1 1-1,0-1 0,0 0 1,0 1-1,-1-1 0,1 1 0,0 0 1,-3-2-1,-43-16 315,27 11 11,16 6-231,0 0 0,0 0 0,0 1 0,-1 0 0,1 0 0,0 0 0,-1 0-1,-7 1 1,12 0-158,0 0-1,0 0 1,0 0-1,0 0 1,0 0-1,0 1 1,0-1-1,0 0 1,0 1-1,0-1 0,0 1 1,0-1-1,0 1 1,0-1-1,0 1 1,0 0-1,0-1 1,0 1-1,1 0 1,-1 0-1,0-1 1,1 1-1,-1 0 1,0 0-1,1 0 1,-1 0-1,1 0 0,-1 0 1,1 0-1,0 0 1,-1 0-1,1 0 1,0 0-1,0 0 1,0 1-1,0-1 1,0 0-1,0 0 1,0 0-1,0 0 1,0 0-1,1 0 1,-1 0-1,1 2 1,8 40-9774,-7-35 6456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08T04:26:01.5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1,'0'0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33.58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1 333 1060,'0'3'1565,"2"15"3381,-2-18-4918,0 1-1,1-1 1,-1 1 0,0-1 0,1 0-1,-1 1 1,1-1 0,-1 0 0,0 1-1,1-1 1,-1 0 0,1 0 0,-1 1 0,1-1-1,-1 0 1,1 0 0,-1 0 0,1 0-1,-1 0 1,1 1 0,-1-1 0,1 0-1,-1 0 1,1 0 0,0-1 0,-1 1-1,1 0 1,-1 0 0,1 0 0,-1 0-1,1 0 1,-1-1 0,1 1 0,-1 0-1,0 0 1,1-1 0,-1 1 0,1 0 0,-1-1-1,0 1 1,1-1 0,50-29-179,-1-2 0,-2-2 0,55-52 0,-96 80 153,0-1 1,-1 0 0,0 0-1,0-1 1,0 0-1,-1 0 1,-1 0 0,1 0-1,-1-1 1,-1 0 0,1 0-1,1-10 1,-3 8 594,0-1 0,-1 0 0,0-12 1,-6 132 2425,5-84-2983,-2 0 1,-1-1-1,0 1 1,-2-1-1,-1 0 1,-11 29-1,-10 43 64,21-41-14,6-75 116,-1 9-239,1-1-1,0 1 0,1 0 1,0-1-1,1 1 0,0 0 0,1 0 1,0 0-1,7-15 0,0 10-84,-6 9 37,0 0 0,0 0 0,0 0-1,2-11 1,-5 19 78,-1 0-1,0-1 0,0 1 1,0 0-1,1-1 0,-1 1 1,0 0-1,0 0 0,1-1 1,-1 1-1,0 0 0,1 0 1,-1 0-1,0-1 0,1 1 1,-1 0-1,0 0 0,1 0 1,-1 0-1,0 0 0,1 0 1,-1 0-1,0 0 0,1-1 1,-1 1-1,1 0 0,-1 1 1,0-1-1,1 0 0,-1 0 1,0 0-1,1 0 0,-1 0 1,1 0-1,-1 0 0,0 1 1,1-1-1,-1 0 0,0 0 1,0 0-1,1 1 0,-1-1 1,0 0-1,1 0 0,-1 1 1,0-1-1,0 0 0,0 1 1,1-1-1,-1 1 0,20 18 42,-16-15-45,-1-2 10,-1 0-1,1 1 0,0-1 1,-1 0-1,1 0 0,0-1 1,1 1-1,-1-1 0,0 1 1,0-1-1,1 0 0,-1 0 1,0 0-1,1-1 1,-1 1-1,1-1 0,-1 0 1,1 0-1,-1 0 0,1 0 1,-1-1-1,1 0 0,-1 1 1,0-1-1,1 0 0,-1 0 1,0-1-1,0 1 1,1-1-1,-1 0 0,-1 0 1,1 0-1,0 0 0,0 0 1,2-4-1,1 1 0,-1-1 0,0 1-1,-1-1 1,1-1 0,-1 1 0,-1-1 0,1 1-1,-1-1 1,0 0 0,-1 0 0,1-1-1,-2 1 1,1 0 0,-1-1 0,1-12 0,2-87 533,-4 107-433,0 19 37,-4 371 3594,5-389-3703,-1-1-1,1 1 1,-1 0-1,1-1 1,-1 1-1,1-1 1,0 1-1,-1-1 1,1 1 0,0-1-1,-1 0 1,1 1-1,0-1 1,0 0-1,-1 0 1,1 1-1,0-1 1,0 0-1,0 0 1,-1 0-1,1 0 1,0 0-1,0 0 1,0 0-1,-1 0 1,1-1-1,0 1 1,0 0-1,0 0 1,0-1 0,29-5 132,-22 3-164,0 0 0,0-1 0,0 0 0,0 0 0,-1-1 0,0 0 0,0-1 0,6-5 1,42-30-2121,-37 32 1036,-12 6 485,0 0 0,-1 0-1,1 0 1,-1-1-1,0 0 1,0 0 0,0 0-1,5-6 1,7-9-2835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36.24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199 282 6505,'8'18'3302,"-8"-27"502,-2-18-3878,3 7 122,-1-10 5,-5-41 1,4 62-44,0 1 1,-1 0-1,0-1 0,0 1 0,-1 0 0,0 0 0,-1 1 1,0-1-1,-8-12 0,9 17-11,0-1 0,0 1-1,-1 0 1,1 0 0,-1 0 0,0 0 0,0 0 0,0 1-1,0 0 1,0 0 0,-1 0 0,1 0 0,-5-1 0,-2 1-2,0 0 0,0 0 0,0 1 0,-15 0 0,25 1-2,-6 16 22,1 0 0,0 0 1,1 0-1,1 1 0,1 0 1,0 0-1,1 0 0,1 0 0,1 20 1,0 244 1411,2-281-1429,0 0-1,1 0 1,-1-1-1,1 1 1,-1 0-1,0-1 1,1 1 0,3-2-1,2-3-14,0 0 0,0 0 0,-1-1 0,0 0 0,0 0 0,0-1 0,-1 1 0,0-2 0,9-12 1,5-12-102,18-37 1,-16 26 71,-15 32 52,-1 0-1,0 0 1,0-1 0,-1 0 0,-1 0-1,0 0 1,-1 0 0,0-1-1,-1 1 1,2-26 0,-4 37-5,0 1-1,0-1 1,1 1 0,-1-1 0,0 0 0,0 1-1,0-1 1,0 1 0,0-1 0,0 0 0,0 1 0,0-1-1,0 1 1,0-1 0,-1 0 0,1 1 0,0-1-1,0 1 1,0-1 0,-1 1 0,1-1 0,0 1 0,-1-1-1,1 1 1,0-1 0,-1 1 0,1-1 0,-1 1-1,1 0 1,-1-1 0,1 1 0,-1 0 0,1-1 0,-1 1-1,1 0 1,-1 0 0,0-1 0,0 2 6,0-1 0,0 1 0,0 0 1,0-1-1,1 1 0,-1 0 0,0 0 0,1-1 1,-1 1-1,0 0 0,1 0 0,-1 0 0,1 0 1,0 0-1,-1 0 0,1 0 0,0 0 0,-1 0 1,1 0-1,0 0 0,0 2 0,-4 40 188,2 1-1,4 49 1,0-14 206,-3-59-263,0-15-76,0 0-1,1 0 1,0 0 0,0 0-1,0 1 1,0-1-1,1 0 1,0 0 0,0 0-1,3 7 1,-4-11-61,1-1 0,-1 0 0,1 1 0,-1-1 0,1 0 0,-1 0 0,1 0 0,-1 1 0,1-1 0,-1 0 0,1 0 0,-1 0 0,1 0 0,-1 0 0,1 0 0,0 0 0,-1 0 0,1 0 0,-1 0 0,1-1 0,-1 1 1,1 0-1,-1 0 0,1 0 0,-1-1 0,1 1 0,-1 0 0,0 0 0,1-1 0,17-11-68,-17 11 50,13-11-155,-1 0 0,24-27-1,11-12-494,-45 49 655,-1 1-1,0-1 1,1 1 0,-1 0-1,1 0 1,-1 0 0,1 0-1,0 0 1,-1 0-1,1 1 1,0 0 0,5-1-1,-7 1 33,0 0 0,0 0 0,0 0-1,0 0 1,0 0 0,0 0 0,1 0 0,-1 0-1,0 1 1,0-1 0,0 0 0,0 1 0,0-1-1,0 1 1,0-1 0,0 1 0,0-1 0,0 1-1,0 0 1,0 0 0,-1-1 0,1 1 0,0 0-1,0 0 1,-1 0 0,1 0 0,-1 0 0,1 0-1,-1 0 1,1 0 0,0 2 0,5 41 820,-5-29-337,1 1-1,1-1 1,5 20 0,-7-34-481,-1 0 0,0 0 0,1 0 0,-1-1 0,1 1 0,-1 0 0,1 0 0,-1 0 0,1 0 0,-1-1 0,1 1 0,0 0 0,-1-1 0,1 1 0,0 0 0,0-1 0,0 1 0,-1-1 1,1 1-1,0-1 0,0 0 0,0 1 0,0-1 0,0 0 0,0 0 0,0 1 0,0-1 0,0 0 0,0 0 0,2 0 0,1-1-14,-1 0 0,1 0 0,0 0 0,0 0 0,0 0-1,-1-1 1,1 0 0,4-3 0,8-5-85,-1-1-1,20-19 1,-14 11-64,-1-1-1,-1-1 1,32-45 0,-45 57 132,-1 0 1,0 0 0,0-1 0,-1 1-1,0-1 1,-1 0 0,0 0-1,-1 0 1,0 0 0,0-1-1,-1 1 1,0 0 0,-2-22-1,0 29 19,0-1 0,0 1-1,0-1 1,-1 1 0,1-1-1,-1 1 1,0 0-1,-3-4 1,-10-23 71,14 28-82,1 0 0,0 0 0,-1 0 0,1 0 0,-1 0 0,0 1-1,1-1 1,-1 0 0,0 0 0,0 1 0,0-1 0,-1 0 0,1 1 0,0-1-1,0 1 1,-1-1 0,1 1 0,-1 0 0,0 0 0,1-1 0,-1 1-1,0 0 1,1 1 0,-1-1 0,0 0 0,0 0 0,0 1 0,0-1-1,0 1 1,0 0 0,0-1 0,0 1 0,0 0 0,0 0 0,0 0-1,0 1 1,0-1 0,0 0 0,0 1 0,1-1 0,-1 1 0,0 0-1,-3 1 1,1 0 1,0 0 0,0 0-1,0 1 1,1-1-1,-1 1 1,1 0-1,0 0 1,0 0 0,0 0-1,0 0 1,0 1-1,1-1 1,0 1-1,-1 0 1,1 0 0,1 0-1,-1 0 1,0 0-1,0 6 1,0 1 60,1 0 0,0 0-1,1-1 1,0 1 0,1 0 0,0 0 0,3 13 0,-3-21-56,0-1 1,0 1-1,0-1 1,0 0 0,0 1-1,0-1 1,0 0-1,1 0 1,-1 0 0,1 0-1,0 0 1,0 0-1,0 0 1,0-1 0,0 1-1,0-1 1,0 1-1,0-1 1,0 0-1,1 0 1,-1 0 0,0 0-1,1 0 1,-1 0-1,1-1 1,-1 1 0,1-1-1,0 0 1,-1 1-1,1-1 1,-1 0 0,1-1-1,-1 1 1,1 0-1,3-2 1,-2 1-36,0 0-1,0 0 1,0 0 0,0-1 0,-1 0-1,1 0 1,0 0 0,-1 0 0,1 0-1,-1-1 1,0 1 0,0-1 0,0 0-1,0 0 1,0 0 0,-1 0 0,0-1 0,1 1-1,-1-1 1,0 1 0,2-6 0,2-8-110,0-1 0,0 0 0,3-29 0,2 0 40,-8 34 173,-3 12 67,-1 25 24,1 323 1810,0-346-1971,0 0 0,0-1 1,0 1-1,0 0 1,0 0-1,0-1 0,0 1 1,0 0-1,1-1 0,-1 1 1,0 0-1,0-1 1,1 1-1,-1-1 0,1 1 1,-1 0-1,0-1 0,1 1 1,-1-1-1,1 1 1,-1-1-1,1 0 0,-1 1 1,1-1-1,0 1 0,-1-1 1,1 0-1,0 1 1,24 0 78,-18-3-69,1 0 0,-1 0 0,-1 0 0,13-6 0,-5 0-305,0-1 0,-1 0-1,0-1 1,-1 0 0,0-1-1,0 0 1,14-18-1,-7-2-1437,-9 14-190,0 1 0,14-15-1,-4 2-2040,-4 2-1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39.32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34 0 1244,'0'44'5766,"-12"79"-4088,2-46 871,-1 139 1,14-217-2625,-1 1 0,1-1 0,0 1 1,-1-1-1,1 0 0,0 0 0,4-2 1,9-7-27,0 0 0,-1-1 0,0-1 1,0 0-1,-2-1 0,20-23 1,-6 8-10,-17 17 17,0-1 1,0 0 0,-1-1-1,8-13 1,-14 21 176,0 0 1,-1 0 0,0 0 0,0-1-1,0 1 1,0 0 0,-1-1-1,0 1 1,0-1 0,0 0 0,-1 1-1,0-1 1,0 0 0,-2-7 0,2 12 17,0 0 1,0 0-1,0 0 1,0 0-1,0 0 1,-1 0-1,1 0 1,0 0-1,-1 0 1,1 0-1,-1 0 1,1 1-1,-1-1 1,1 0-1,-1 0 1,0 0-1,1 1 1,-2-2-1,1 2-65,1 0 0,-1 0 0,1 0 0,-1 1 0,1-1 0,-1 0-1,1 0 1,0 0 0,-1 1 0,1-1 0,-1 0 0,1 1 0,0-1 0,-1 0 0,1 1 0,0-1 0,-1 0-1,1 1 1,0-1 0,0 1 0,-1-1 0,1 1 0,0-1 0,0 1 0,0 0 0,-11 40 341,6 170 1483,5-140 265,2-74-2218,1 1 0,-1 0 1,0 0-1,0 0 0,1 0 0,-1 1 0,1-1 0,5-2 0,-3 1-29,145-103-2204,-136 97 1889,-1-1 0,0 0 1,-1-1-1,0-1 0,0 0 1,-1 0-1,-1-1 0,0 0 0,-1-1 1,7-15-1,-12 20 528,-1-1-1,0 1 1,-1-1-1,0 0 1,0 0-1,-1 0 1,-1 0-1,0-18 1,0 11 480,0 16-549,0 1 0,0-1 1,0 1-1,-1-1 1,1 0-1,0 1 0,0-1 1,0 1-1,-1-1 1,1 1-1,0-1 0,0 1 1,-1-1-1,1 1 1,0-1-1,-1 1 1,1-1-1,-1 1 0,1-1 1,-1 1-1,1 0 1,-1-1-1,1 1 0,-1 0 1,1-1-1,-1 1 1,1 0-1,-1 0 0,1-1 1,-1 1-1,0 0 1,1 0-1,-1 0 0,0 0 1,1 0-1,-1 0 1,1 0-1,-1 0 0,0 0 1,0 0-1,-1 1 10,0-1 0,0 0 0,1 1-1,-1-1 1,0 1 0,1-1 0,-1 1-1,0 0 1,1-1 0,-1 1 0,1 0-1,-3 2 1,1 1 2,1-1-1,-1 1 1,1 0-1,0 0 1,0 0-1,0 0 1,1 0 0,-1 1-1,1-1 1,0 0-1,0 1 1,1 4-1,-2 60 292,3-43-85,-1 146 2875,0-172-3111,1 1 0,0-1 0,-1 1-1,1-1 1,0 1 0,0-1-1,-1 1 1,1-1 0,0 0-1,0 0 1,-1 1 0,1-1-1,0 0 1,0 0 0,0 0-1,-1 0 1,1 0 0,0 0 0,0 0-1,0 0 1,0 0 0,-1 0-1,1 0 1,0 0 0,1-1-1,24-3-206,-14 1 86,1-1 0,0-1 0,-1 0 0,0-1 0,-1 0 0,1-1-1,-1 0 1,0-1 0,16-15 0,-10 7-245,-1 0 0,-1-2 0,0 0 0,20-34 0,-31 43 342,-1 1 1,0-1-1,-1 0 0,0 0 0,-1 0 1,1 0-1,-2 0 0,1 0 0,-1 0 1,-2-12-1,2-3 1809,0 23-1258,0 25-32,-7 319 450,3-319-633,1-19-69,0-16-144,1-11-222,1 0 0,1 0 0,0 0 0,7-38 0,-4 46 27,0 1-1,1-1 1,1 1-1,0-1 0,1 2 1,1-1-1,0 0 1,12-16-1,-11 18 41,-1 1 3,1 0 0,0 0 1,13-11-1,-18 18 46,0 1 1,0 0-1,0 0 1,1 0-1,-1 0 1,1 0-1,0 0 1,-1 1-1,1 0 1,0 0-1,0 0 1,0 0-1,0 1 1,7-1-1,13-3-2003,-24 4 1832,1-1 1,-1 0-1,1 1 1,-1-1-1,0 0 0,1 1 1,-1-1-1,0 0 0,1 0 1,-1 1-1,0-1 1,0 0-1,0 0 0,1 0 1,-1 1-1,0-1 0,0 0 1,0 0-1,-1 0 0,1 1 1,0-2-1,0 2 81,0 0 1,0 0-1,0 0 0,0 0 0,0 1 0,0-1 1,0 0-1,0 0 0,0 0 0,0 0 0,0 0 0,-1 1 1,1-1-1,0 0 0,0 0 0,0 0 0,0 0 1,0 0-1,0 1 0,0-1 0,0 0 0,-1 0 1,1 0-1,0 0 0,0 0 0,0 0 0,0 0 1,0 0-1,-1 0 0,1 0 0,0 1 0,0-1 0,0 0 1,0 0-1,-1 0 0,1 0 0,0 0 0,0 0 1,0 0-1,0 0 0,-1 0 0,1 0 0,0 0 1,0 0-1,0-1 0,0 1 0,0 0 0,-1 0 0,1 0 1,0 0-1,0 0 0,0 0 0,0 0 0,0 0 1,-1 0-1,1 0 0,0-1 0,0 1 0,0 0 1,0 0-1,0 0 0,0 0 0,0 0 0,0-1 1,0 1-1,-1 0 0,1 0-253,-6 9-2904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39.81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3936,'0'0'545,"6"0"3685,22 0-574,-26 1-3490,1-1 0,-1 1 0,0 0 0,0 0 0,1 0 0,-1 0 0,0 1 1,0-1-1,0 0 0,0 1 0,-1 0 0,1-1 0,0 1 0,-1 0 0,1 0 0,-1 0 0,1 0 0,-1 0 0,0 0 0,0 0 0,0 0 0,1 4 0,3 9 261,1 1 1,3 20-1,-3-12 239,2 1-133,-4-17-222,-1 0 0,-1 1 0,1-1 0,-1 1 0,1 12 0,-3-21-290,0 1 0,0-1 0,1 0 1,-1 1-1,0-1 0,1 0 0,-1 1 1,0-1-1,1 0 0,-1 0 1,0 1-1,1-1 0,-1 0 0,1 0 1,-1 1-1,0-1 0,1 0 0,-1 0 1,1 0-1,-1 0 0,1 0 0,-1 0 1,1 0-1,-1 0 0,0 0 1,1 0-1,-1 0 0,1 0 0,-1 0 1,1 0-1,-1 0 0,1-1 0,-1 1 1,0 0-1,1 0 0,-1 0 1,1-1-1,-1 1 0,0 0 0,1-1 1,-1 1-1,1-1 0,19-9 171,4-6-61,35-32 1,9-5-3174,-66 51 2810,0 1 0,0-1 0,0 0 0,0 0 1,0 0-1,-1 0 0,1 0 0,-1 0 0,1 0 1,-1-1-1,0 1 0,0 0 0,2-5 0,-3 4-157,1 1-1,0-1 1,1 1-1,-1 0 1,0-1-1,1 1 1,-1 0-1,1 0 1,0-1-1,0 1 1,0 1-1,0-1 0,3-2 1,9-6-2995,-3-3-1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40.64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21 0 1444,'1'3'8941,"0"5"-4865,-1 22-4234,0-25 1313,-14 225 2938,10-184-3357,3-35-525,0-3-24,0 0-1,0 1 1,1-1-1,0 0 1,1 1-1,2 12 1,-2-20-181,0 0 1,-1 0-1,1-1 1,0 1-1,1 0 1,-1 0-1,0 0 1,0-1-1,0 1 1,0 0-1,1-1 1,-1 1-1,0-1 1,0 1-1,1-1 1,-1 0-1,0 0 1,1 0-1,-1 0 1,1 1-1,-1-2 1,0 1-1,1 0 1,-1 0-1,2-1 1,33-5-229,-23 2 20,-1-1 0,-1 0 0,1-1-1,-1 0 1,0-1 0,-1 0 0,1-1-1,-1 0 1,-1 0 0,0-1 0,0 0-1,0-1 1,-1 0 0,12-21 0,-16 24 160,-2 0-1,1-1 1,-1 1 0,0-1 0,0 0 0,-1 1 0,0-1 0,0 0 0,-1 0 0,-1-11-1,1 15 103,0-1 0,-1 0-1,0 0 1,0 1 0,0-1 0,-1 1-1,0-1 1,1 1 0,-2-1-1,1 1 1,0 0 0,-1 0-1,0 0 1,0 0 0,0 1-1,0-1 1,0 1 0,-5-3-1,-25-19 663,18 13-157,-1 1 0,0 0 1,-20-9-1,36 20-599,-1-1 0,0 1-1,0 0 1,1-1-1,-1 1 1,0 0 0,0 0-1,1 0 1,-1-1 0,0 1-1,0 0 1,1 0-1,-1 0 1,0 0 0,0 1-1,1-1 1,-1 0-1,0 0 1,0 0 0,1 0-1,-1 1 1,0-1-1,1 0 1,-1 1 0,0-1-1,1 1 1,-1-1 0,-1 2-1,-9 19-8887,7-11 4899,-3 3-186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42.10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0 433 2352,'4'0'4796,"19"-4"-1906,20-21-1000,62-47 0,12-7-1891,-109 74-28,-3 2 293,-4 11 96,-2 6-221,2 25 882,11 71 1,-12-110-996,0 1 0,1-1 0,-1 1 1,0-1-1,0 1 0,0-1 0,0 0 1,1 1-1,-1-1 0,0 1 1,1-1-1,-1 0 0,0 1 0,1-1 1,-1 0-1,0 1 0,1-1 1,-1 0-1,0 0 0,1 1 0,-1-1 1,1 0-1,-1 0 0,1 0 1,-1 0-1,0 0 0,1 1 0,-1-1 1,1 0-1,0 0 0,20-3 339,16-13-276,-12-4-419,-1-1 0,0-1 1,-2-1-1,0-1 1,-2-1-1,0-1 0,25-45 1,-39 59 376,0 1-1,0-1 1,-1 0 0,-1 0 0,0-1-1,0 0 1,-2 1 0,1-1 0,-2 0 0,0 0-1,-1-20 1,0 32-27,0 1-1,0 0 1,-1 0-1,1-1 0,0 1 1,-1 0-1,1-1 1,0 1-1,-1 0 1,1 0-1,0 0 1,-1-1-1,1 1 1,-1 0-1,1 0 1,0 0-1,-1 0 0,1 0 1,-1 0-1,1 0 1,-1 0-1,1 0 1,0 0-1,-1 0 1,1 0-1,-1 0 1,1 0-1,0 0 1,-1 0-1,1 0 1,-1 0-1,1 1 0,0-1 1,-1 0-1,1 0 1,-1 1-1,-16 9 311,16-2-284,-1 0 0,1 0 1,0 0-1,0 0 0,1 0 1,1 0-1,1 11 0,-1 10 100,0 47 326,-8 154 2879,7-230-3318,0 1 0,0-1 0,0 1 1,0-1-1,0 1 0,0-1 1,0 1-1,0-1 0,0 0 1,0 1-1,0-1 0,0 1 0,0-1 1,0 0-1,1 1 0,-1-1 1,0 1-1,0-1 0,0 0 0,1 1 1,-1-1-1,0 0 0,1 1 1,-1-1-1,0 0 0,1 1 0,-1-1 1,0 0-1,1 0 0,-1 1 1,0-1-1,1 0 0,-1 0 1,1 0-1,-1 0 0,0 1 0,2-1 1,21-3 376,22-16-457,-45 19 53,112-64-5677,-81 41 1386,-11 2 1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3:43.41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213 381 3856,'7'40'3389,"-6"-36"-453,-1-19-1086,0 5-1709,2-48 678,-1 32-797,0 0 1,-2 0 0,-7-47-1,5 63-34,0 0 1,-1 1-1,-1 0 0,0 0 0,0 0 0,-1 0 0,0 1 0,-13-15 1,10 13 44,1 0 0,0 0 0,1-1 0,-11-22 1,18 32-15,0 0 1,-1 0-1,1 0 1,0 0 0,-1 0-1,1 0 1,-1 0-1,1 0 1,-1 0 0,1 1-1,-1-1 1,0 0-1,1 0 1,-1 0 0,0 1-1,0-1 1,1 0-1,-1 1 1,0-1 0,0 1-1,0-1 1,0 1-1,0-1 1,0 1 0,0 0-1,0-1 1,0 1-1,0 0 1,0 0 0,0 0-1,0 0 1,0 0-1,0 0 1,0 0 0,0 0-1,0 0 1,0 0-1,0 1 1,0-1 0,-2 1-1,1 0 16,0 1 0,0-1 0,0 1 0,0-1 0,1 1-1,-1 0 1,1-1 0,-1 1 0,1 0 0,-1 0 0,1 0 0,0 0 0,0 0-1,0 1 1,0-1 0,0 0 0,0 4 0,-5 36 287,-2 75 1,1 0 813,-19 41 2201,26-157-3328,0-1-1,0 0 0,-1 0 0,1 1 0,0-1 0,0 0 0,0 1 0,-1-1 0,1 0 0,0 1 0,0-1 0,0 0 0,0 1 0,0-1 0,0 0 0,0 1 0,0-1 0,0 0 1,0 1-1,0-1 0,0 0 0,0 1 0,0-1 0,0 0 0,0 1 0,1-1 0,-1 0 0,0 1 0,0-1 0,0 0 0,0 1 0,1-1 0,-1 0 0,0 0 0,0 1 1,1-1-1,-1 0 0,0 0 0,1 1 0,-1-1 0,0 0 0,0 0 0,1 0 0,-1 0 0,1 1 0,17-9-363,-14 6 364,17-11-166,0-1 0,-2-1 0,1 0 0,-2-1 0,0-2 0,-1 1 0,-1-2 0,0 0 0,-2-1 0,18-31 0,-27 41 210,-1 0-1,0 0 0,0 0 0,-1 0 0,-1 0 1,0-1-1,0 1 0,0-15 0,-2 25 88,-4 34 391,4 10 75,-1-1 0,-3 0-1,-13 68 1,14-103-432,1 0-1,1 0 1,-1 0-1,1 0 1,1 1-1,-1-1 1,2 0-1,-1 0 1,1 1-1,2 10 1,-2-19-158,-1 1 0,0-1 0,1 0 0,-1 1 0,0-1 0,1 0 0,-1 0 0,1 0 0,-1 0-1,0 1 1,1-1 0,-1 0 0,1 0 0,-1 0 0,1 0 0,-1 0 0,0 0 0,1 0 0,-1 0 0,1 0 0,-1 0 0,0 0 0,1 0 0,-1-1 0,1 1 0,-1 0 0,0 0 0,1 0 0,-1 0 0,1-1 0,18-8 161,-13 6-98,45-25-114,-1-2 0,77-61 1,-105 75-1594,39-21 1,-27 18-696,-30 16 1661,1 0 0,-1 0 0,0 0 1,0-1-1,-1 0 0,6-6 0,7-14-3970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4:30.84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1 350 2544,'2'31'3393,"-2"-30"-3280,0 0-1,1-1 1,-1 1 0,0 0-1,0 0 1,1 0-1,-1-1 1,0 1-1,1 0 1,-1-1 0,1 1-1,-1 0 1,1-1-1,-1 1 1,1-1-1,0 1 1,-1-1 0,1 1-1,0-1 1,-1 1-1,1-1 1,0 1-1,0-1 1,-1 0 0,1 0-1,0 1 1,0-1-1,0 0 1,0 0-1,2 0 2,-1 0-1,0-1 1,1 1-1,-1-1 1,0 1-1,0-1 1,0 0-1,1 0 1,-1 0-1,3-2 1,7-5-40,-1-1 1,18-16-1,-26 21 50,66-72-78,-55 58-21,1 0 0,0 2 0,2-1 0,26-19 0,-41 35-5,0 0 0,1 0 0,-1 0-1,1 1 1,-1-1 0,1 1 0,-1-1 0,0 1 0,1 0 0,0 0 0,-1 0-1,0 0 1,1 0 0,-1 1 0,1-1 0,-1 1 0,1 0 0,-1-1-1,0 1 1,1 0 0,-1 1 0,0-1 0,0 0 0,0 1 0,0-1 0,4 4-1,2 1 41,-1 1 0,1 0 0,-1 0 0,0 1 0,7 10-1,13 31 103,-20-35-89,0 0 0,1-1 1,1 0-1,0 0 0,13 13 0,-20-24-47,0 1-1,1-1 1,-1 0 0,1 0-1,0-1 1,-1 1 0,1 0-1,0-1 1,0 0 0,0 0-1,0 1 1,1-2 0,-1 1-1,0 0 1,0-1 0,0 1-1,1-1 1,-1 0 0,0 0-1,1-1 1,-1 1 0,0 0-1,0-1 1,0 0 0,1 0 0,-1 0-1,0 0 1,0-1 0,4-2-1,-3 1-10,0 0 0,0 0-1,-1-1 1,1 1-1,-1-1 1,0 0 0,0 0-1,-1 0 1,1 0 0,-1-1-1,3-7 1,12-18-69,-1 11 7,0 1 0,1 0 1,1 1-1,1 1 0,0 1 1,41-24-1,-58 38 49,0 1 1,0-1 0,0 1-1,0 0 1,0-1-1,0 1 1,0 0-1,0 0 1,0 1-1,0-1 1,0 0-1,0 1 1,0-1 0,0 1-1,-1 0 1,1-1-1,0 1 1,0 0-1,0 0 1,-1 0-1,1 1 1,0-1-1,-1 0 1,1 1 0,-1-1-1,0 0 1,1 1-1,-1 0 1,1 2-1,6 5 56,-1 1 0,0 0 0,8 17 1,20 28 318,-8-17-28,-22-29-279,0-1-1,1 0 0,0 0 0,1-1 0,-1 0 1,11 9-1,-16-15-66,1 0 0,-1 0 0,1 0 0,0 0 0,-1 0 0,1 0 0,0 0 0,-1-1 0,1 1 0,0-1 1,0 1-1,0-1 0,-1 1 0,1-1 0,0 0 0,0 0 0,0 0 0,0 0 0,0 0 0,-1-1 0,1 1 0,0 0 0,0-1 0,0 0 1,-1 1-1,1-1 0,0 0 0,-1 0 0,1 0 0,0 0 0,-1 0 0,1 0 0,-1 0 0,0 0 0,1-1 0,-1 1 0,0-1 0,0 1 0,0-1 1,0 1-1,1-3 0,7-7-46,0 1 0,1 0 0,0 1-1,0 0 1,1 0 0,12-7 0,-8 6-39,-1-1-1,23-21 1,-25 20 27,-10 11 41,0-1 0,0 1 0,0-1 1,0 0-1,-1 0 0,1 1 0,0-1 0,-1-1 0,1 1 0,-1 0 0,0 0 1,0 0-1,0-1 0,0 1 0,0 0 0,1-5 0,1 6 25,1 0-1,0 1 1,0-1 0,0 1-1,0 0 1,6 1-1,-6 0 13,1 0-1,-1 0 1,0 0 0,0 1-1,0-1 1,0 1 0,0 0-1,0 1 1,-1-1-1,1 1 1,0-1 0,-1 1-1,0 0 1,0 0-1,0 0 1,4 6 0,4 6 162,-1 1 1,13 28 0,-3-7 146,-18-34-303,2 4 91,1 0 0,-1-1 0,1 1 0,0-1 0,6 6 0,-10-11-101,1 0 1,-1 1 0,1-1-1,-1 0 1,0-1-1,1 1 1,-1 0-1,1 0 1,0-1 0,-1 1-1,1 0 1,0-1-1,-1 0 1,1 1-1,0-1 1,0 0-1,-1 0 1,1 0 0,0 0-1,-1 0 1,1-1-1,0 1 1,0 0-1,-1-1 1,1 1 0,0-1-1,-1 0 1,1 1-1,2-3 1,14-10-114,0-1 1,-1 0-1,-1-2 0,0 1 1,17-25-1,10-9-188,-33 39 283,1 0-1,0 0 0,1 1 0,0 1 1,0 0-1,1 1 0,0 0 0,0 1 1,1 0-1,0 2 0,0-1 0,0 1 1,19-2-1,-25 7 106,1 0 1,-1 0 0,1 1-1,-1 0 1,0 1-1,1 0 1,-1 0 0,0 0-1,-1 1 1,13 8-1,33 14 566,-36-19-440,1 1-1,-1 1 1,-1 0-1,0 1 1,25 20-1,-39-28-223,0-1 0,0 1 0,0-1 0,0 0 0,1 0 0,-1 0-1,0 0 1,1 0 0,-1 0 0,1 0 0,-1-1 0,1 1 0,-1-1-1,1 0 1,-1 0 0,1 0 0,-1 0 0,1 0 0,-1-1 0,1 1 0,-1-1-1,0 1 1,1-1 0,-1 0 0,1 0 0,-1 0 0,0 0 0,0-1-1,0 1 1,0-1 0,0 1 0,3-3 0,5-6-20,0 0 0,-1-1 0,0 0 1,12-21-1,-2 5-58,-17 25 63,67-81-402,-60 74 336,1-1-1,1 2 1,-1-1-1,1 2 1,23-14-1,-30 20 79,-1 0 0,1-1 0,-1 1 0,1 1 0,-1-1 0,1 0-1,0 1 1,-1 0 0,1 0 0,0 0 0,-1 0 0,8 2 0,43 15 368,-10-3 81,-38-12-389,0 0-1,0 0 1,0 0-1,0 0 1,0 1-1,0 0 1,-1 1-1,0-1 1,1 1-1,-1 0 1,-1 0-1,8 8 1,0 3 128,-1 0 0,18 32-1,-6-7-9,-21-37-163,0 0 0,0 0 0,1 0 1,-1 0-1,1 0 0,-1 0 0,1-1 1,0 1-1,0-1 0,0 0 1,0 0-1,1 0 0,-1 0 0,1 0 1,-1-1-1,8 3 0,-6-4-13,0 1 0,0-1 0,0 0 0,0-1 0,0 1 0,0-1 0,0 0 0,-1 0 0,1 0-1,0-1 1,0 1 0,5-4 0,11-6-107,-1-1 0,0-1 0,0-1 0,-2-1-1,1-1 1,20-22 0,-27 26-15,11-16-131,-20 24 239,0 0 0,1 0-1,-1 0 1,1 0 0,0 0 0,0 1-1,0 0 1,0-1 0,9-3 0,-8 4 34,0 1 1,0-1 0,0 2 0,0-1 0,1 0 0,-1 1 0,0 0 0,11 0 0,-13 1 4,1 0-1,-1 1 1,0-1 0,1 1-1,-1 0 1,0 0-1,0 1 1,0-1 0,0 1-1,0-1 1,0 1-1,0 0 1,0 0 0,-1 0-1,4 4 1,20 18 256,-9-9-127,-1 0 0,0 2 0,-1 0 0,-1 0-1,14 24 1,-26-39-157,-1 0 0,0 0 0,1 0-1,-1 0 1,1 0 0,-1 0-1,1 0 1,0 0 0,0-1 0,0 1-1,0 0 1,0-1 0,0 0 0,1 0-1,-1 1 1,0-1 0,5 1 0,-5-2-6,0 0 1,0 0-1,0 0 1,0 0 0,0-1-1,0 1 1,-1 0-1,1-1 1,0 0 0,0 1-1,0-1 1,0 0 0,0 0-1,-1 0 1,1 0-1,0 0 1,-1 0 0,1-1-1,-1 1 1,0 0 0,1-1-1,-1 1 1,0-1-1,2-2 1,8-11-8,2-3-26,0 1 0,2 0 0,22-20 0,-31 33 44,-1-1 0,1 1 0,1 0 0,-1 1 0,0-1 1,1 1-1,0 0 0,0 1 0,0 0 0,0 0 0,0 1 0,0-1 0,0 1 0,11 1 0,-13 0 14,0 1 0,0 0 1,0 0-1,-1 0 0,1 1 0,0-1 0,-1 1 0,1 0 0,-1 1 0,0-1 0,1 1 0,-1 0 0,0 0 0,-1 0 0,1 0 0,-1 1 0,1 0 0,-1 0 0,0-1 0,4 8 0,1 2 61,-1 0 0,0 0 0,-1 1 0,0 0 0,6 25 0,-10-23 34,-2-15-109,1 0 0,-1 0 0,0 0 0,0 0 0,0 0 0,1 0-1,-1 0 1,1 1 0,-1-1 0,1 0 0,-1 0 0,1-1 0,0 1 0,-1 0 0,1 0-1,0 0 1,0 0 0,-1-1 0,1 1 0,0 0 0,1 0 0,18-38-55,-12 20-28,1 1-1,0 1 1,1 0 0,1 0 0,24-26-1,-21 26-2,-12 12 56,0 0-1,0 0 1,0 1-1,1-1 1,0 0 0,-1 1-1,1 0 1,0 0-1,0 0 1,0 0-1,0 0 1,1 0 0,-1 1-1,0-1 1,1 1-1,-1 0 1,1 0-1,0 1 1,-1-1 0,1 1-1,4-1 1,156-7 59,-163 9-36,0-1 0,0 0-1,0 0 1,0 1 0,0-1 0,0 1-1,0-1 1,0 1 0,0-1-1,0 1 1,0 0 0,0-1-1,-1 1 1,1 0 0,0 0 0,0-1-1,-1 1 1,1 0 0,-1 0-1,1 0 1,0 2 0,12 25 72,-9-16-39,52 89 744,-56-101-787,0 0 0,1 0 0,-1 0 0,1 1 0,-1-1 1,0 0-1,1 0 0,-1 0 0,1 0 0,-1 0 0,0 0 0,1 0 0,-1 0 1,1 0-1,-1 0 0,0 0 0,1 0 0,-1 0 0,0 0 0,1 0 0,-1 0 0,1 0 1,-1-1-1,0 1 0,1 0 0,-1 0 0,0 0 0,1-1 0,-1 1 0,0 0 1,1-1-1,-1 1 0,0 0 0,0 0 0,1-1 0,-1 1 0,0 0 0,0-1 1,1 0-1,16-19-68,-11 13 63,6-6-13,19-21-140,69-59 0,-93 89 162,0 1-1,0-1 1,1 1-1,-1 0 0,1 1 1,0 0-1,0 0 1,0 1-1,0 0 1,0 0-1,0 1 0,1 0 1,-1 0-1,0 1 1,0 0-1,11 3 0,-12-2 82,0 2 0,0-1 0,0 1 0,0 0 0,0 0 0,-1 1-1,0 0 1,0 0 0,0 1 0,6 7 0,9 6 363,-14-12-532,2 1 757,1 0 0,-1 0-1,20 11 1,-25-18-712,0 1 0,-1 0 1,1-1-1,0 0 0,0 0 0,-1 0 0,1 0 0,0-1 0,0 1 0,0-1 0,0 0 0,0 0 1,0-1-1,0 1 0,0-1 0,6-2 0,1 1-1214,-7 1 484,0 0 0,1 0 0,-1-1 0,0 1 0,0-1 0,0 0 0,0 0 0,0 0 0,-1-1 0,5-2 0,8-17-4475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4:08.1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1 354 1140,'0'0'244,"8"-1"5551,29-4-5735,-24 2-55,-1 0 0,0-1-1,0-1 1,0 0-1,0-1 1,-1 0 0,0-1-1,0 0 1,-1-1 0,15-14-1,6-7-415,46-62 1,-74 88 398,-1 0 1,0-1-1,-1 1 1,1-1-1,0 0 1,-1 0-1,0 1 1,0-1 0,0 0-1,0 0 1,-1-5-1,0-48 105,-2 26 86,2 30-143,-1 0-1,0 0 0,1 1 0,-1-1 0,0 0 1,1 1-1,-1-1 0,0 0 0,0 1 1,0-1-1,0 1 0,1-1 0,-1 1 1,0 0-1,0-1 0,0 1 0,0 0 1,0 0-1,0-1 0,0 1 0,-2 0 1,-23-2 411,24 1-392,0 1-1,-1 0 1,1 0-1,0 0 1,0 0-1,-1 0 1,1 1 0,0-1-1,0 1 1,0-1-1,-1 1 1,1 0-1,0 0 1,0 0 0,0 0-1,0 0 1,0 1-1,1-1 1,-1 0-1,0 1 1,1-1-1,-1 1 1,0 0 0,1 0-1,0-1 1,0 1-1,-1 0 1,1 0-1,0 0 1,0 0 0,1 1-1,-1-1 1,0 0-1,1 0 1,-1 0-1,1 5 1,-4 14 245,1 1 0,1-1-1,2 42 1,-2 16 274,-14 80 1152,18-109-1198,0-17-124,0-33-392,0 1 0,1-1-1,-1 1 1,0-1 0,1 0 0,-1 0 0,1 0-1,-1 0 1,1 0 0,-1-1 0,0 1 0,4-2 0,-4 2-1,13-3-74,0-1 0,0-1 0,0 0 1,0-1-1,-1 0 0,0-1 0,15-11 1,-13 7-1992,0 0 0,27-27 0,-25 17-539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4:09.74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253 238 3304,'0'30'2243,"0"-25"-120,0-20-635,0-6-969,1 1-160,-2 0 0,-3-25 0,3 39-332,0-1 0,-1 1 0,0 0 0,0 0 0,-1 0 0,1 0 0,-1 0-1,0 1 1,-1-1 0,1 1 0,-6-6 0,-8-9 2,15 16-3,-1 1 0,1 0-1,-1-1 1,0 1 0,0 0 0,-1 0-1,1 1 1,-1-1 0,1 1 0,-1 0 0,0-1-1,0 2 1,0-1 0,0 0 0,-5-1-1,-4 0 246,6 0-95,0 2 0,0-1 0,0 1 0,0-1 0,-14 1-1,20 1-161,-1 1 0,0-1-1,0 0 1,0 1-1,0-1 1,1 1 0,-1 0-1,0 0 1,0-1-1,1 1 1,-1 0 0,1 0-1,-1 1 1,1-1-1,-1 0 1,1 0 0,0 1-1,0-1 1,-1 1-1,1-1 1,0 1 0,0 0-1,0-1 1,1 1-1,-1 0 1,0-1 0,0 5-1,-6 22 174,2 1 1,0 0-1,2 1 0,2 51 0,-4 31 735,4-103-854,1 11 81,1-20-148,-1 1 0,1 0 1,-1-1-1,1 1 0,-1-1 1,1 1-1,0-1 0,-1 0 1,1 1-1,0-1 0,0 0 1,-1 1-1,1-1 0,0 0 1,0 0-1,-1 0 0,1 1 1,0-1-1,0 0 0,0 0 0,-1 0 1,1 0-1,0 0 0,0-1 1,1 1-1,7-1-34,0-1 0,0 0 0,0-1-1,0 0 1,0 0 0,0-1 0,-1 0 0,15-10 0,1-1-300,36-33 0,-56 44 267,0-1 1,0 1-1,0-1 0,0 0 0,-1 0 1,0 0-1,0-1 0,0 1 1,3-11-1,11-54-208,-16 66 290,-1-40 2090,-11 63-1647,1 8-245,1 0-1,2 1 1,-8 54 0,4-19 3,-56 188 93,62-236-321,1 0 1,0 0-1,2 0 0,-3 32 1,5-47 13,0 1-1,0-1 1,0 1 0,0 0 0,0-1-1,0 1 1,-1-1 0,1 1 0,0 0-1,0-1 1,0 1 0,-1-1 0,1 1-1,0-1 1,-1 1 0,1-1 0,0 1-1,-1-1 1,1 1 0,-1-1 0,1 0-1,0 1 1,-1-1 0,1 0 0,-1 1-1,1-1 1,-1 0 0,-1 1 0,-19-1 79,16-1-62,0 0 0,0-1-1,0 1 1,1-1 0,-1 0 0,-7-5 0,8 3-14,1 1 0,0-1 1,0 1-1,0-1 0,1 0 1,-1 0-1,1-1 1,0 1-1,0 0 0,1-1 1,-1 1-1,1-1 0,0 1 1,0-1-1,0 0 0,1 1 1,0-1-1,0 0 1,0 0-1,1-4 0,-1 2 17,1 0-1,0 0 1,1 0-1,-1 0 1,1 0-1,1 1 0,-1-1 1,1 1-1,0-1 1,1 1-1,0 0 1,8-10-1,105-88 560,-72 67-334,-26 23-1057,1 1 0,37-18 0,-51 27-495,0 1 1,0-1 0,0 0 0,-1-1 0,6-5 0,-2 2-659,4-4-1383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1:18.25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4:10.45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3448,'0'8'482,"1"34"902,-1-40-1196,0 0 0,1 1 0,-1-1 0,1 1 0,-1-1-1,1 0 1,0 0 0,0 1 0,0-1 0,0 0 0,0 0 0,1 0 0,2 3 0,-3-5-59,0 1 0,-1-1 0,1 1-1,0-1 1,1 1 0,-1-1 0,0 0 0,0 1 0,0-1 0,0 0 0,0 0 0,0 0 0,0 0 0,0 0 0,0 0 0,0 0 0,1 0 0,-1 0-1,0-1 1,0 1 0,0 0 0,0-1 0,0 1 0,0-1 0,0 1 0,0-1 0,0 1 0,0-1 0,-1 0 0,1 1 0,0-1 0,0 0 0,0 0 0,-1 0-1,1 0 1,-1 0 0,1 0 0,0 1 0,-1-1 0,0 0 0,1-1 0,-1 1 0,1 0 0,-1 0 0,0 0 0,0 0 0,0 0 0,0 0 0,0 0-1,0 0 1,0-2 0,1-19 3061,0 39 64,1-1-2645,3-4-3900,-5-11 2970,1-1 1,0 1-1,-1-1 0,1 1 1,0-1-1,0 0 0,-1 0 1,1 1-1,0-1 1,0 0-1,0 0 0,-1 0 1,1 0-1,0 0 0,0 0 1,0 0-1,-1 0 0,1 0 1,0 0-1,0 0 1,0 0-1,-1-1 0,1 1 1,0 0-1,0-1 0,-1 1 1,1 0-1,0-1 0,-1 1 1,1-1-1,0 1 1,-1-1-1,1 1 0,0-2 1,10-7-3269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4:11.51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1 153 4676,'0'44'5038,"3"-68"-1574,0-1-2970,-1 10-475,0 1 1,7-27-1,-8 38-56,0 0-1,0 0 1,0 0 0,1 0 0,-1 0-1,1 0 1,0 1 0,0-1 0,0 1 0,0-1-1,0 1 1,0-1 0,0 1 0,1 0-1,-1 0 1,1 0 0,0 1 0,5-3 0,-7 3 35,0 1 0,1 0 0,-1 0 0,0-1 0,0 1 1,1 0-1,-1 0 0,0 1 0,1-1 0,-1 0 0,0 0 1,1 1-1,-1-1 0,0 0 0,0 1 0,0-1 0,1 1 1,-1 0-1,0-1 0,0 1 0,0 0 0,0 0 1,0 0-1,0 0 0,0-1 0,1 3 0,23 36 374,-12-19-141,-11-18-190,0 1 1,0-1-1,1 0 0,-1 0 0,1 0 1,0 0-1,-1-1 0,1 1 1,0-1-1,0 1 0,0-1 1,0 0-1,0 0 0,0-1 0,4 2 1,-5-2-29,-1 0 0,0 0 0,1 0 0,-1 0 0,1 0 0,-1 0 0,0 0 0,1-1 0,-1 1 0,0 0 0,1-1 0,-1 1 0,0-1-1,1 1 1,-1-1 0,0 0 0,0 0 0,1 1 0,-1-1 0,0 0 0,0 0 0,0 0 0,0 0 0,0 0 0,-1-1 0,1 1 0,0 0 0,0 0 0,-1 0 0,1-1 0,-1 1 0,1 0 0,-1-1 0,1 1 0,-1-3 0,4-20 102,3-47 0,-7 71-19,-11 6 200,6-1-236,1 0 0,0 0 1,0 0-1,0 0 0,1 0 0,0 1 0,0 0 0,0 0 0,0 0 1,1 0-1,0 0 0,1 0 0,-2 10 0,-1 11 229,2-1 0,1 29 0,0 7 289,-3-34-349,-1-1 0,-1 0 0,-1-1 0,-1 1 0,-2-1 0,-13 25 0,21-46-143,0 0-1,0 0 1,0 1 0,1-1 0,0 0-1,0 1 1,0 7 0,1-12-67,0-1 0,1 0 1,-1 1-1,0-1 0,1 0 1,-1 1-1,1-1 0,-1 0 1,1 1-1,-1-1 0,1 0 0,-1 0 1,1 1-1,-1-1 0,1 0 1,-1 0-1,1 0 0,-1 0 0,1 0 1,-1 0-1,1 0 0,0 0 1,-1 0-1,1 0 0,-1 0 1,1 0-1,-1 0 0,1 0 0,-1 0 1,1-1-1,-1 1 0,1 0 1,-1 0-1,1-1 0,-1 1 1,1-1-1,21-8 247,95-60 289,-70 42-3137,-12 8-1634,-9 0-2138,-11 9 2213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4:12.17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7297,'0'5'844,"0"3"152,0-3 180,0 1 80,0-3 32,0 1 20,0 1-44,0 3-356,9 1-1076,-9 0-3064,2-3 0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4:12.6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12589,'4'0'468,"4"0"60,3 4 88,1 0 52,1 7 36,-3 0 20,-3 5 13,-5 3 23,0 1-12,-2 7-392,-2 3-352,-5 3-612,37-4-3049,-47 6 1,-4-6 0,-8-1-1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4:22.28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0 203 3496,'0'7'6592,"1"-16"-6398,0-1 0,1 1 0,0 0 0,0-1 0,1 1 0,0 0-1,1 1 1,6-13 0,0 3-317,1 1 0,24-31 0,-32 44 86,0 1 1,0 0 0,1 0-1,-1 0 1,1 0-1,7-4 1,-9 6 25,0 0 0,0 0 1,0 1-1,-1-1 0,1 0 0,0 1 0,0-1 0,0 1 0,0 0 1,0 0-1,0 0 0,0 0 0,0 0 0,0 0 0,0 0 1,0 0-1,0 1 0,3 0 0,-4 2 14,1 0 0,-1 0 0,0 0 0,-1 0-1,1 0 1,0 0 0,-1 0 0,0 1 0,0-1 0,0 0 0,0 0 0,-1 3-1,1-1 7,0 34 66,-3 109 722,1-124-599,-2 0 0,0 0 1,-1 0-1,-10 25 1,10-32-80,-11 22 308,15-37-398,0-1 0,0 0 0,1 0 0,-1 1 0,0-1 0,0 0 0,-1 0 0,1 0 0,0 0 0,0 0 0,-1 0 0,1 0 0,0-1 0,-1 1 0,1 0 0,-1-1-1,1 1 1,0-1 0,-1 1 0,0-1 0,1 0 0,-3 1 0,0-1-2,1 0-1,0-1 1,0 1 0,0 0-1,0-1 1,0 0-1,0 0 1,0 0-1,0 0 1,0 0-1,0-1 1,1 1 0,-1-1-1,0 1 1,1-1-1,-4-3 1,5 3-27,-1 0-1,1 0 1,-1 0 0,1 0-1,0 0 1,0 0 0,0 0-1,0-1 1,1 1 0,-1 0 0,0-1-1,1 1 1,0 0 0,-1-1-1,1 1 1,0 0 0,0-1-1,0 1 1,1-1 0,-1 1 0,1 0-1,1-5 1,-2 7-3,0 0-1,0 0 1,0 0 0,1 0-1,-1 0 1,0 0-1,0 0 1,0-1 0,1 1-1,-1 0 1,0 0 0,0 0-1,1 0 1,-1 0 0,0 0-1,0 0 1,1 0 0,-1 1-1,0-1 1,0 0-1,0 0 1,1 0 0,-1 0-1,0 0 1,0 0 0,0 0-1,1 0 1,-1 1 0,0-1-1,0 0 1,0 0-1,1 0 1,-1 0 0,0 1-1,0-1 1,0 0 0,0 0-1,0 0 1,0 1 0,0-1-1,1 0 1,15 18 78,-12-14-35,-1 0-1,2 1 1,-1-1 0,0 0 0,1-1 0,6 5 0,-11-8-75,1 1 0,-1-1 0,0 0 0,0 0 1,1 0-1,-1 0 0,0 0 0,0 0 0,1 0 0,-1 0 1,0 0-1,1 0 0,-1 0 0,0 0 0,0 0 0,1 0 1,-1 0-1,0 0 0,0 0 0,1 0 0,-1 0 0,0 0 1,0 0-1,1-1 0,-1 1 0,0 0 0,0 0 0,1 0 1,-1 0-1,0-1 0,0 1 0,0 0 0,1 0 0,-1 0 1,0-1-1,0 1 0,0 0 0,0 0 0,0-1 0,1 1 1,-1 0-1,0 0 0,0-1 0,0 1 0,0 0 1,0 0-1,0-1 0,0 1 0,0-1 0,0-4-695,-1 3 441,1 0 0,0 1 1,-1-1-1,1 0 0,0 0 1,0 1-1,1-1 0,-1 0 1,0 0-1,1 1 0,-1-1 1,0 0-1,1 1 0,1-4 1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4:23.9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1 223 1560,'0'0'608,"17"-14"1627,-13 9-1802,0 0 0,-1 0 0,0 0 0,0-1 0,0 1 0,0-1 0,-1 0 0,3-10 0,14-31 565,6 17-735,-24 28-256,1 0-1,0 0 1,0 1-1,-1-1 1,1 1-1,0-1 1,0 1-1,0 0 1,1 0-1,-1 0 1,0 0-1,0 0 1,5 0-1,-4 0 487,0 2 2144,-3 12-2306,0-13-371,-7 81 580,-5 91 558,12-163-1028,0 0 0,-1 1 0,0-1 0,-1 0 0,0 0 0,0 0 0,-5 9 0,4-75 234,4 42-318,1-1-1,0 1 1,1 0-1,1 0 0,0 0 1,1 1-1,1-1 1,0 1-1,1 0 1,0 1-1,17-22 0,-11 19-10,0 0 0,2 1 0,0 0 0,0 2 0,2 0 0,-1 0 0,2 2 0,22-12 0,-38 21 25,1 1-1,-1 0 1,0 0 0,1 0 0,-1 0 0,1 0 0,-1 1 0,1-1 0,-1 1-1,1 0 1,0 0 0,-1 0 0,6 0 0,-6 1 0,-1-1 0,1 1-1,-1-1 1,1 1 0,0 0 0,-1 0 0,1 0 0,-1 0 0,0 0-1,1 0 1,-1 0 0,0 0 0,0 0 0,0 1 0,1-1-1,0 2 1,2 6 4,0-1-1,-1 1 1,0 0 0,0 0-1,-1 0 1,2 12-1,3 10 35,-2-8 3,-4-15 24,-1-9 133,-2-5-196,-1 0 0,0 1-1,0-1 1,0 1-1,0 0 1,-1-1 0,0 1-1,-8-8 1,6 7 1,1 0 0,0 0 0,0-1 0,1 1-1,-4-9 1,2-1 9,6 13-8,-1 0 0,0 0 0,0 0 1,0 1-1,0-1 0,-1 0 0,1 0 0,-1 1 0,1-1 0,-1 1 1,-4-5-1,5 7 5,1 0 1,-1-1 0,1 1-1,-1 0 1,1 0 0,-1-1-1,1 1 1,-1 0 0,0 0-1,1 0 1,-1 0 0,1 0-1,-1 0 1,0 0 0,1 0-1,-1 0 1,1 0-1,-1 1 1,1-1 0,-1 0-1,0 0 1,1 0 0,-1 1-1,1-1 1,-1 0 0,1 1-1,-1-1 1,1 0 0,-1 1-1,1-1 1,0 1 0,-1 0-1,-13 25 209,0 37 195,4 34 1586,4 104 0,8-201-1962,-1 1 1,1-1-1,-1 1 0,1-1 1,-1 0-1,1 0 0,-1 0 1,1 0-1,-1 0 0,1 0 1,-1 0-1,1 0 0,-1 0 1,1-1-1,1 0 0,-2 1-6,19-4-262,1-1 0,-1-1 1,34-15-1,19-14-4701,-21 10-2750,-34 17 3853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4:24.36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3576,'0'7'432,"0"2"80,0 2 40,0-2 17,0-3-93,2-4-452,-2-30-1253,0 23 1,0-3 0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4:24.84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141 1 2264,'-11'148'6188,"3"-52"-4346,2-51-788,-1-1 0,-3 0 0,-27 80 0,18-68-8,-15 80 0,31-115-628,-2 40 1,12-67-2498,-3 3 1254,0-1-1,-1 0 1,1 1-1,-1-1 1,0 0 0,0-1-1,-1 1 1,1 0-1,-1-1 1,2-6 0,6-15-2308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4:25.54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1 197 6725,'0'-4'275,"0"-1"1,1 1 0,0 0 0,0 0 0,0 0-1,0 0 1,0 0 0,1 0 0,0 0-1,0 1 1,0-1 0,0 0 0,0 1 0,1 0-1,4-5 1,5-3 205,0 0 1,24-16-1,9-9-262,-27 21-178,-13 12 34,0-1 0,-1 0 1,1 0-1,-1 0 0,5-7 1,-8 10 357,-1 36 1172,0 9-1142,-2 0-1,-1-1 1,-11 50 0,5-57 410,2 2 0,2-1 1,-1 50-1,6-86-839,1-1 0,-1 0 1,1 0-1,-1 1 0,1-1 0,-1 0 0,1 0 0,-1 0 0,1 1 0,0-1 0,-1 0 1,1 0-1,-1 0 0,1 0 0,-1 0 0,1 0 0,0 0 0,-1 0 0,1 0 0,-1-1 1,1 1-1,-1 0 0,1 0 0,-1 0 0,1-1 0,0 1 0,17-6 91,-17 6-117,17-7-1019,0-1-1,28-16 1,-27 12-2809,-1-1 1,19-16 0,-20 15 206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4:25.9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13 0 8417,'0'6'868,"0"-3"44,0 1-92,0 3-892,-12-9-8681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2:55.610"/>
    </inkml:context>
    <inkml:brush xml:id="br0">
      <inkml:brushProperty name="width" value="0.1" units="cm"/>
      <inkml:brushProperty name="height" value="0.6" units="cm"/>
      <inkml:brushProperty name="color" value="#333333"/>
      <inkml:brushProperty name="ignorePressure" value="1"/>
      <inkml:brushProperty name="inkEffects" value="pencil"/>
    </inkml:brush>
  </inkml:definitions>
  <inkml:trace contextRef="#ctx0" brushRef="#br0">25 1,'-4'0,"-5"0,-2 0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4:34.82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3748 549 1508,'-17'39'9680,"16"-48"-7234,0-36-2439,-7-188 187,-1 67-106,9 165-79,-28 0 1323,16 1-1120,0-1-1,-1 2 1,1-1 0,0 2-1,-14 2 1,-144 29 548,152-31-659,-9 1 90,0-2 0,-41-3 0,10 1 43,-360 17 1494,-200-23 141,155-17-1569,14 4 376,417 18-526,-37-6 1,-12-1 76,47 6-167,-1-1 0,1-2-1,1-1 1,-46-17 0,54 18-42,0 1 1,0 1-1,-43-1 0,-29-4 53,38 1-17,-85 1 1,52 3 39,30-12-35,-18 7 64,79 9-128,1-1-11,0 0 10,0-1 4,0 2-4,0 406 1039,4-301-320,-5-131-802,-4 14 7,-1 0-1,-1 1 1,1-1-1,-2 2 1,0-1-1,-16-16 1,-18-24-362,28 29 214,2 4-83,0 0 0,-1 1 1,-28-28-1,41 45 311,0 0 0,0 0 0,0 0 0,0-1 0,0 1 0,0 0 0,-1 0 0,1 0 0,0 0 0,0 0 0,0 0 0,0-1 0,-1 1 0,1 0 0,0 0 0,0 0 0,0 0 0,-1 0 0,1 0 0,0 0 0,0 0 0,0 0 0,-1 0 0,1 0 0,0 0 0,0 0 0,0 0 0,-1 0 0,1 0 0,0 0 0,0 0 0,0 0 0,-1 0 0,1 0 0,0 1 0,0-1 0,0 0 0,0 0 0,-1 0 0,1 0 0,0 1 0,-3 10-124,3 15-64,0-25 186,2 13 24,0 1 0,1-1-1,0-1 1,1 1 0,8 18-1,35 66 187,-18-41-132,-18-37 67,1-1 0,24 32 0,-36-51-136,0 0 1,1 0-1,-1 0 0,0 1 0,0-1 0,1 0 0,-1 0 1,0 0-1,1 0 0,-1 0 0,0 1 0,0-1 1,1 0-1,-1 0 0,0 0 0,1 0 0,-1 0 1,0 0-1,1 0 0,-1 0 0,0 0 0,1 0 0,-1 0 1,0 0-1,1 0 0,-1 0 0,0-1 0,1 1 1,-1 0-1,0 0 0,0 0 0,1 0 0,-1-1 1,0 1-1,1 0 0,-1 0 0,0 0 0,0-1 0,0 1 1,1 0-1,-1 0 0,0-1 0,0 1 0,0-1 1,9-13 56,-2-2-59,0 1 1,2-1 0,-1 2 0,2-1 0,21-25-1,-24 33-161,1 0-1,0 0 1,0 0-1,1 1 1,0 1 0,0 0-1,0 0 1,0 0-1,1 1 1,-1 1-1,15-4 1,54-10-3626,-45 12-1242,52-2 0,-44 8 905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4:35.90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103 0 1188,'0'0'279,"-2"23"1404,-9 38 286,4 1 0,-1 84 0,5-66-708,3-63-1052,0-14-145,0 0 0,0 0 0,0 1 0,0-1 0,-1 0 0,1 0 0,-1 0 0,0 0 0,-2 4 0,3-6-58,-1 0 0,0 0 1,0 0-1,0 0 0,0-1 0,-1 1 0,1 0 0,0-1 0,0 1 0,0-1 0,0 1 0,-1-1 0,1 0 0,0 1 0,0-1 0,-1 0 0,1 0 0,0 0 0,-1 0 1,1 0-1,0 0 0,0 0 0,-1 0 0,1-1 0,0 1 0,0 0 0,-3-2 0,3 2-16,-1-1-1,0 0 1,0 0-1,1 0 1,-1 0-1,0 0 1,1 0-1,-1 0 1,1-1-1,-1 1 1,1-1-1,0 1 1,0-1-1,0 1 1,-1-1-1,1 0 1,1 1-1,-1-1 1,0 0-1,0 0 1,1 0-1,-1 0 1,1 1 0,-1-1-1,1 0 1,0 0-1,0 0 1,0 0-1,0 0 1,0-2-1,1-9-115,0 0 0,0 0 0,5-15 0,-5 22 60,2-7-76,1 0 1,0 1-1,0-1 1,2 1-1,-1 0 1,2 0-1,-1 1 1,2 0 0,11-14-1,7-4-52,55-46-1,-58 55 310,-8 9-59,-17 23-2050,-1 3 123,0-1 223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4:36.55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 1936,'1'19'6589,"2"-21"-6420,0-1 0,0 1 0,1 0 0,-1 0 0,1 0 0,-1 1 0,1-1 1,0 1-1,-1 0 0,1 0 0,0 0 0,0 1 0,0-1 0,0 1 0,0 0 0,0 0 0,0 0 0,-1 1 1,1-1-1,4 2 0,-5-1-77,-1 0 0,0 1 0,0-1 0,0 1 0,0 0 0,0-1 0,-1 1 0,1 0 0,0 0 0,-1 0 1,0 0-1,1 0 0,0 4 0,14 30 578,-14-23-533,0 0 1,-1 0 0,0 0 0,-1 0-1,-1 15 1,0 6 716,1-33-630,19-5 796,0-6-1301,-1 0 0,0-1 1,-1-1-1,-1 0 0,23-22 1,-13 11-2074,25-24-4102,-30 26 3227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4:38.47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199 218 3144,'4'18'2344,"0"-18"-283,1-9 69,-3 0-1962,-1 0 0,0 0-1,0 0 1,-1 0 0,0 0 0,-1 0 0,-2-10 0,-14-64-330,16 80 153,-1-1-1,1 1 1,-1 0-1,1 0 1,-1 0-1,0 0 0,0 0 1,0 0-1,-1 0 1,1 1-1,-1-1 1,0 1-1,1 0 0,-1 0 1,0 0-1,0 0 1,0 0-1,-5-1 1,3 1 10,1 0 0,-1 1 1,1-1-1,-1 1 1,0 0-1,1 0 0,-1 1 1,0 0-1,1 0 1,-1 0-1,0 0 0,0 0 1,-7 3-1,10-2 3,0 0 0,0 0 0,0 0-1,0 1 1,1-1 0,-1 1 0,0-1 0,1 1-1,-1-1 1,1 1 0,-1 0 0,1 0 0,-2 4-1,-15 30 57,15-29-45,-3 8 87,1 1-1,0 0 1,2 0-1,-1 0 1,2 0 0,-1 21-1,2-2 931,8 66 0,5-40 711,9-70-2277,-1-6 275,-2-1-1,0 0 1,0-2-1,-2 0 1,0 0-1,-1-2 1,23-39 0,-35 54 284,-1 0 1,1 0 0,-1-1 0,0 1 0,0 0 0,-1-1-1,0 1 1,0-1 0,0 0 0,0 1 0,-1-1 0,-1-9 0,1 15-22,0 0 0,0 0 0,0 1 0,0-1 0,0 0 1,0 0-1,0 0 0,0 0 0,0 0 0,0 0 0,0 1 1,0-1-1,0 0 0,0 0 0,0 0 0,-1 0 1,1 0-1,0 0 0,0 0 0,0 0 0,0 1 0,0-1 1,0 0-1,-1 0 0,1 0 0,0 0 0,0 0 1,0 0-1,0 0 0,0 0 0,0 0 0,-1 0 0,1 0 1,0 0-1,0 0 0,0 0 0,0 0 0,0 0 0,-1 0 1,1 0-1,0 0 0,0 0 0,0 0 0,0 0 1,0 0-1,-1-1 0,1 1 0,0 0 0,0 0 0,0 0 1,0 0-1,0 0 0,0 0 0,0 0 0,0 0 1,-1-1-1,1 1 0,0 0 0,0 0 0,0 0 0,0 0 1,0 0-1,0 0 0,0-1 0,0 1 0,0 0 0,0 0 1,-7 12 143,4 6 51,2 0 0,0 1-1,3 27 1,0-2 129,-2 44 869,0-88-1169,0 1 0,-1-1 0,1 1 1,0 0-1,0-1 0,0 1 0,0-1 0,0 1 1,0-1-1,0 1 0,0-1 0,1 1 0,-1-1 1,0 1-1,0-1 0,0 1 0,0-1 0,1 1 1,-1-1-1,0 1 0,1-1 0,-1 1 1,0-1-1,1 1 0,-1-1 0,0 0 0,1 1 1,-1-1-1,1 0 0,-1 1 0,1-1 0,-1 0 1,1 0-1,-1 1 0,1-1 0,-1 0 0,1 0 1,1 0-22,0 0-1,-1-1 1,1 1 0,0-1 0,-1 0 0,1 1 0,-1-1 0,1 0 0,-1 0 0,1 0 0,1-2 0,34-34-526,-9 5-240,0 0 0,61-51-1,-85 81 763,-1-1 0,1 1 0,-1-1 0,0 0 0,0 0 0,0 0 0,-1-1-1,1 1 1,-1-1 0,0 1 0,0-1 0,0 0 0,0 0 0,-1 0 0,1 0 0,-1 0 0,0 0-1,0 0 1,-1 0 0,1-1 0,-1 1 0,0-6 536,-2 33-304,-24 177 713,23-181-799,-3 11 501,-1 47 0,6-121-110,0 12-591,1 0 0,2 1 0,6-39 1,-6 60-22,1 0 1,0-1 0,0 2 0,1-1 0,0 0 0,1 1 0,0 0-1,0 0 1,1 0 0,0 0 0,1 1 0,0 0 0,0 1 0,12-10 0,-17 15-15,1 0 0,-1 0 0,1 0 0,-1 0 0,1 1-1,-1-1 1,1 1 0,0 0 0,0-1 0,0 1 0,0 1 0,0-1 0,0 0 0,0 1 0,0 0 0,0-1 0,0 1 0,0 0 0,0 1 0,0-1 0,4 1 0,-1-1-3503,-6 0 3530,0 0 0,1 0 0,-1 0 0,0 0 0,0 0 0,0 0 0,0 0 0,0 0 0,0 0 0,1 0 0,-1 0 0,0 0 0,0 0 0,0 0 0,0 0 0,0 0-1,1 0 1,-1 0 0,0 0 0,0 0 0,0 0 0,0 0 0,0 0 0,0 0 0,1 0 0,-1 0 0,0 0 0,0 0 0,0 1 0,0-1 0,0 0 0,0 0 0,0 0 0,0 0 0,0 0 0,0 0 0,1 0 0,-1 1 0,0-1 0,0 0 0,0 0 0,0 0 0,0 0 0,0 0-1,0 1 1,0-1 0,0 0 0,0 0 0,0 0 0,0 0 0,0 0 0,0 0 0,0 1 0,0-1 0,0 0 0,-1 0 0,1 0 0,0 0 0,0 0 0,0 0 0,0 1 0,0-1 0,0 0 0,0 0 0,0 0 0,-1 0 0,1 10-2358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4:38.99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3436,'0'2'434,"0"0"0,0 0 0,0 0 0,0-1 0,1 1 0,-1 0 0,1 0 0,-1 0-1,1 0 1,0 0 0,0-1 0,0 1 0,0 0 0,0-1 0,0 1 0,1 0 0,1 1 0,30 18 1238,-30-20-1546,1 1 0,0 0 0,-1 0 0,0 0 0,1 0 0,-1 0 0,0 1 0,0 0 0,0-1 0,-1 1 0,1 0 0,0 0 0,2 5 0,-4-3 24,0-1-1,0 1 0,0-1 1,-1 1-1,1-1 0,-1 1 1,0-1-1,0 1 0,-1-1 1,-1 6-1,2-6-3,-1 0 0,0 0 0,1 0 0,0 0 0,0 0 0,0 0 0,0 0 0,1 0 0,0 0 0,0-1 0,0 1 0,1 4 0,-1-7-109,0-1 1,-1 0 0,1 1-1,0-1 1,0 1-1,0-1 1,0 0 0,0 1-1,-1-1 1,1 0-1,0 0 1,0 0 0,0 0-1,0 0 1,0 0 0,0 0-1,0 0 1,0 0-1,-1 0 1,1-1 0,0 1-1,0 0 1,1-1 0,21-7 129,-13 4-232,-1-2-1,1 0 0,-1 0 1,0 0-1,0-1 0,-1-1 0,9-9 1,28-35-4182,-12 13-3810,-21 26 4832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4:41.26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270 249 2140,'0'53'4232,"-2"-123"838,1 50-4744,-1 0 1,-1 0 0,-11-35 0,13 49-362,-1 0 1,0-1 0,-1 1-1,1 0 1,-1 0 0,-1 1 0,1-1-1,-1 1 1,0-1 0,0 1-1,0 0 1,-1 1 0,0-1 0,0 1-1,0 0 1,0 0 0,-1 0 0,0 1-1,1 0 1,-1 0 0,0 0-1,-1 1 1,1 0 0,0 0 0,-1 0-1,-9 0 1,15 2 70,0 0 0,0 0 0,-1 0 0,1 0 0,0 0 0,0 0 0,-1 0 0,1 1 0,0-1 0,0 0 0,-1 1 0,1-1 0,0 1 0,0 0 0,0-1 0,0 1 0,0 0 0,0 0 0,0-1 0,0 1 0,0 0 0,0 0 0,0 0-1,0 0 1,0 2 0,-13 33 827,8-15-578,-8 24-19,1 0 0,3 1 0,2 1-1,-4 66 1,5-40 408,7-72-666,-1 0 1,1-1-1,0 1 0,-1 0 1,1 0-1,0 0 0,0 0 1,0-1-1,0 1 0,0 0 1,0 0-1,0 0 1,0 0-1,0-1 0,0 1 1,1 0-1,-1 0 0,0 0 1,1-1-1,-1 1 0,0 0 1,1 0-1,-1-1 1,1 1-1,-1 0 0,1-1 1,-1 1-1,1 0 0,-1-1 1,1 1-1,0-1 1,-1 1-1,1-1 0,0 1 1,0-1-1,-1 0 0,1 1 1,0-1-1,0 0 0,0 0 1,-1 1-1,1-1 1,0 0-1,2 0 0,1-1-29,1 0 0,0 0 0,0 0 0,0-1 0,0 0 0,5-2 0,-9 3 11,9-4-89,0-1-1,0 0 1,0 0-1,-1-1 1,0 0-1,-1-1 1,15-16-1,-2-2-382,25-40 1,-40 57 483,0-1 1,-1 0 0,-1-1 0,0 1 0,0-1-1,-1 0 1,0 0 0,-1 0 0,0 0-1,-1 0 1,0 0 0,-1-17 0,0 27 271,-1 22 340,-6 20 363,2 1 0,1 0 0,3 0 0,4 59 1,-2-100-951,-1 0 0,0-1 0,1 1 0,-1 0 0,1-1 0,-1 1 0,0-1 0,1 1 0,0-1 0,-1 1 0,1-1 0,-1 1 0,1-1 0,0 1 0,-1-1 0,1 0 0,0 1 0,-1-1 0,1 0 0,0 0 0,-1 0 0,1 1 0,0-1 0,0 0 0,-1 0 0,1 0 0,0 0 0,0 0 0,-1 0 0,1 0 0,0 0 0,-1-1 0,1 1 0,0 0 0,0 0 0,-1-1 0,1 1 0,0 0 0,0-1 0,29-12-76,-20 5-48,0-1 0,0 0 0,-1 0 0,0-1 0,8-13 0,-11 14 7,1 1 1,-1-1 0,2 1 0,-1 1-1,1-1 1,0 1 0,1 1 0,13-9-1,-20 14 88,-1 0 0,0 1 1,1-1-1,-1 0 0,1 1 0,-1-1 0,1 1 0,-1-1 0,1 1 0,-1 0 0,1 0 0,-1 0 0,1 0 0,-1 0 0,1 0 0,0 0 0,-1 0 0,1 1 0,-1-1 0,3 1 0,-3 0 12,0 0 1,0 0 0,0 0 0,-1 0-1,1 0 1,0 0 0,0 1 0,-1-1-1,1 0 1,0 0 0,-1 1 0,1-1-1,-1 0 1,0 1 0,1-1 0,-1 1-1,0-1 1,0 0 0,0 1 0,0-1-1,0 2 1,-1 12 123,2 36 245,-1-47-308,0 0-1,1-1 0,0 1 1,-1 0-1,1-1 0,0 1 1,1 0-1,-1-1 1,4 6-1,-5-8-62,1 0 1,0-1-1,0 0 0,-1 1 0,1-1 1,0 1-1,0-1 0,0 0 1,0 0-1,0 1 0,0-1 1,0 0-1,0 0 0,-1 0 0,1 0 1,0 0-1,0 0 0,0 0 1,0 0-1,0-1 0,0 1 1,0 0-1,0-1 0,0 1 0,-1 0 1,1-1-1,0 1 0,0-1 1,0 1-1,-1-1 0,1 1 1,0-1-1,-1 0 0,2-1 0,28-26-147,-29 26 139,22-23-284,-1-1-1,18-29 1,-33 45 136,-2 0 0,1 0 0,-1-1 0,-1 0 0,0 0 0,0 0 0,-2 0 0,1 0 0,1-19 0,-4 29 138,1-10-134,0 0 1,-1 0-1,-1 0 1,1 0-1,-4-12 1,4 20 146,-1 1 0,0-1 1,0 1-1,0 0 0,0 0 0,0-1 1,0 1-1,0 0 0,-1 0 1,1 0-1,-1 0 0,0 0 1,1 0-1,-1 1 0,0-1 0,0 1 1,0-1-1,0 1 0,0 0 1,-1-1-1,1 1 0,0 0 1,-1 1-1,1-1 0,0 0 0,-1 1 1,1-1-1,-4 1 0,5-1 17,-1 1-1,1 0 0,-1 0 1,1 0-1,-1 0 1,1 0-1,-1 0 0,1 0 1,-1 1-1,1-1 0,-1 0 1,1 1-1,0-1 1,-1 1-1,1 0 0,0-1 1,-1 1-1,1 0 0,0 0 1,0 0-1,-2 1 1,2 0-3,-1 0 1,1 1 0,0-1 0,0 1-1,0-1 1,0 1 0,0-1 0,0 1-1,1-1 1,-1 1 0,1 4 0,-2 23 315,2 37 1,1-22 130,0-44-459,0 0 1,-1-1 0,1 1 0,0-1 0,0 1-1,0-1 1,0 0 0,0 1 0,0-1 0,0 0-1,-1 0 1,1 1 0,0-1 0,0 0 0,0 0-1,0 0 1,0 0 0,0 0 0,0 0 0,0-1-1,1 1 1,25-3-7,-23 1-11,0 0-1,-1 0 0,1 0 1,-1 0-1,1 0 0,-1-1 1,0 1-1,0-1 0,0 0 1,0 0-1,-1 0 0,1-1 1,-1 1-1,0 0 0,3-7 1,-2 4 7,0 0 0,0-1 0,-1 1 0,0-1 0,0 1 0,0-1 0,-1 0 0,1-11 0,-1 79 1543,-2 139-171,-9-117-523,13-83-807,0-1 0,-1 1 0,1-1 0,0 0 0,0 0 0,-1 0 0,1 0 1,-1 0-1,1-1 0,3-2 0,37-31-1864,40-42 0,-6-7-11131,-56 61 9229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4:41.90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2 133 5817,'-2'3'3635,"8"-15"-1818,14-20-749,11 1-710,-19 19-99,-1 0-1,15-19 1,-26 30-235,0 1 1,0 0 0,1 0-1,-1-1 1,0 1 0,0 0 0,0 0-1,0-1 1,0 1 0,1 0-1,-1 0 1,0-1 0,0 1 0,0 0-1,1 0 1,-1 0 0,0 0-1,0-1 1,1 1 0,-1 0-1,0 0 1,0 0 0,1 0 0,-1 0-1,0 0 1,0 0 0,1 0-1,-1 0 1,0 0 0,1 0 0,-1 0-1,0 0 1,0 0 0,1 0-1,-1 0 1,0 0 0,1 0 0,-1 0-1,1 0 1,4 12 492,-1 18-23,-4-30-461,1 11 144,0 9 617,-1 39 1,-1-54-654,0 1 0,0-1 0,0 1 0,0-1 0,-1 0 0,0 1 0,0-1-1,0 0 1,-1 0 0,0 0 0,-5 7 0,1-5-17,1 0-1,0 1 0,1 0 0,0 0 0,0 1 0,0-1 0,1 1 0,1 0 0,-1 0 1,1 0-1,-2 14 0,5-22-227,0-1 0,0 1 0,1-1 0,-1 1 1,0 0-1,0-1 0,0 1 0,1-1 0,-1 1 0,0-1 1,1 1-1,-1-1 0,0 1 0,1-1 0,-1 1 0,1-1 0,-1 0 1,1 1-1,-1-1 0,1 0 0,-1 1 0,1-1 0,-1 0 1,1 0-1,-1 1 0,1-1 0,0 0 0,-1 0 0,1 0 0,-1 0 1,1 0-1,-1 0 0,1 0 0,0 0 0,0 0 0,2 1-782,1 0-1812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4:42.27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96 10753,'0'2'564,"8"-2"-1188,-8-50-1512,0 37 0,4-3-1,-4-3 1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5:00.12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0 340 1396,'0'0'464,"15"2"4539,-14-1-4925,-1 0-1,1-1 0,0 1 1,0 0-1,0-1 0,0 1 1,-1 0-1,1-1 0,0 1 1,0-1-1,0 0 0,0 1 1,0-1-1,0 0 0,0 1 1,0-1-1,0 0 0,1 0 1,-1 0-1,0 0 0,0 0 1,0 0-1,2-1 0,33 0-162,-34 1 162,7-1-82,-1 0 0,0-1 0,0 1 0,-1-2 1,1 1-1,0-1 0,-1-1 0,0 1 0,9-6 0,7-6-39,29-26 0,8-5-58,-50 39 52,6-3-87,-1 0 0,0-2 0,-1 1 0,15-16 0,-5 6 4,-21 19 135,0 0-1,0 0 1,0 0 0,0 0-1,0-1 1,0 1-1,-1-1 1,1 1-1,-1-1 1,0 0 0,0 0-1,0-1 1,0 1-1,-1 0 1,1 0 0,-1-1-1,2-3 1,-3-5 14,1 11 9,-1 0-1,0 0 0,0-1 0,1 1 1,-1 0-1,0 0 0,0 0 0,0 0 0,0 0 1,0-1-1,-1 1 0,1 0 0,0 0 1,0 0-1,-1 0 0,1 0 0,-1 0 0,1 0 1,-1 0-1,1 0 0,-1 0 0,0 0 1,1 0-1,-1 0 0,0 0 0,0 1 0,0-1 1,0 0-1,1 0 0,-1 1 0,0-1 1,0 1-1,0-1 0,0 1 0,-1-1 0,1 1 1,0 0-1,-2-1 0,-12-8 1517,14 8-1431,0 0 1,0 0 0,0 0 0,0 0 0,0 0-1,0 1 1,-1-1 0,1 0 0,0 1 0,0-1 0,-1 1-1,1 0 1,0-1 0,-1 1 0,1 0 0,-3-1-1,2 1-27,-37 4 1014,38-4-1055,0 0-1,0 0 1,-1 1 0,1-1 0,0 1 0,-1-1 0,1 1 0,0-1 0,0 1-1,0 0 1,0-1 0,0 1 0,-1 0 0,2 0 0,-1 0 0,0 0 0,0 0-1,0 0 1,0 0 0,0 0 0,1 1 0,-1-1 0,1 0 0,-2 2 0,-16 30 546,0 4-351,9-21-157,1 0 1,0 1 0,1-1 0,-6 28-1,10-15 27,1 1 0,2 0-1,0-1 1,3 1-1,8 48 1,-11-77-90,0 0 0,0 1 0,0-1 0,1 0 0,-1 0 0,0 1 0,1-1 0,-1 0-1,0 0 1,1 0 0,-1 1 0,1-1 0,0 0 0,-1 0 0,1 0 0,0 0 0,0 0 0,0 0 0,0 0 0,0 0 0,0 0 0,0-1 0,0 1 0,0 0 0,2 0 0,0-1 50,1 1 1,0-1 0,0 0-1,0-1 1,0 1-1,-1-1 1,1 0 0,4-1-1,8-3 85,-1 0-1,-1-1 1,1 0 0,19-13-1,20-9-1059,29-15-6719,-62 32 4499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45:01.86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198 225 3496,'0'11'311,"0"2"9418,0-26-8538,0-3-1237,0 0 1,-2-1-1,0 2 1,-4-19-1,4 27-6,0 1 0,0 0-1,-1 0 1,0 0 0,0 0 0,0 0-1,-1 1 1,0-1 0,0 1 0,0 0-1,0 0 1,-10-7 0,-8-8-361,18 15 339,-1 0 1,0 1-1,0 0 0,0 0 1,-10-6-1,14 10 83,-1-1 0,1 1 0,0-1 0,-1 1 0,1-1 0,-1 1 1,1-1-1,-1 1 0,1 0 0,-1 0 0,1 0 0,-1 0 0,1 0 0,0 0 0,-1 1 0,1-1 0,-1 0 0,1 1 0,-1-1 0,1 1 0,0-1 0,-1 1 0,1 0 0,0-1 0,0 1 1,-1 0-1,1 0 0,0 0 0,0 0 0,0 0 0,0 0 0,0 0 0,0 1 0,0-1 0,1 0 0,-1 0 0,0 1 0,1-1 0,-1 0 0,1 1 0,-1-1 0,1 3 0,-3 7 53,0 0-1,1 0 0,1 0 0,-1 16 1,2-20-62,-4 52 125,-4 151 763,7-199-721,2-6 104,12-9-242,7-5-211,0 0 0,-1-2 1,0 0-1,23-18 1,-33 22-348,0 0 1,-1-1 0,0 0-1,0 0 1,-1-1 0,0 0-1,0 0 1,-1-1-1,-1 0 1,7-13 0,5-22-3681,-9 30 2105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610936-D56F-4AA1-8FE3-5B1FBAE251DF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6622A0-B88F-4FEB-9001-2289BDCE79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183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6622A0-B88F-4FEB-9001-2289BDCE798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662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B0A-E59F-411A-9CE5-CEC615F6182E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B0A-E59F-411A-9CE5-CEC615F6182E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B0A-E59F-411A-9CE5-CEC615F6182E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B0A-E59F-411A-9CE5-CEC615F6182E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 lIns="82945" tIns="41473" rIns="82945" bIns="41473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 lIns="82945" tIns="41473" rIns="82945" bIns="41473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 lIns="82945" tIns="41473" rIns="82945" bIns="41473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lIns="82945" tIns="41473" rIns="82945" bIns="41473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CD35342-1CFD-442E-8BFA-DB387BC7AA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pull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CA0BA-7BA6-497A-888B-F85E95AE4D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647AF-7050-483B-A06A-B3ACEA727E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3A1D3-E6FA-444B-8189-2410CE594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250" cy="45132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1850" y="1600200"/>
            <a:ext cx="4032250" cy="45132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CF5AEB-4352-4539-8B6A-6B585D0EE8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EAF8D-7766-409E-9CF7-7C1EA27DFC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6D0E98-0625-4732-ACA8-5B093E2AF1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B0A-E59F-411A-9CE5-CEC615F6182E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824762-DF90-47C0-9181-EAE15637EB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FB631-0754-4AAB-862A-7DD9B8D418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53E229-7C90-48CD-8B16-D72E3A34AF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4159A3-405A-4102-93E2-AE178EB149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9875" y="128588"/>
            <a:ext cx="2054225" cy="59848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0275" cy="5984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8A69E5-380A-4689-B7B5-50A878A2A9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16900" cy="143351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2250" cy="21796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2238"/>
            <a:ext cx="4032250" cy="21812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1850" y="1600200"/>
            <a:ext cx="4032250" cy="45132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1B0FF-4CBC-49A7-BF7F-189AF6516E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128588"/>
            <a:ext cx="8216900" cy="143351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2250" cy="21796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1850" y="1600200"/>
            <a:ext cx="4032250" cy="21796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2238"/>
            <a:ext cx="4032250" cy="21812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1850" y="3932238"/>
            <a:ext cx="4032250" cy="21812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3493FE-5D3C-4AED-9EEA-661BF7AF67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70C268-A8A9-4E66-B603-02F6A259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EE394-E061-4CF3-AC62-707D323FF508}" type="datetimeFigureOut">
              <a:rPr lang="ru-RU"/>
              <a:pPr>
                <a:defRPr/>
              </a:pPr>
              <a:t>12.03.2024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F87FA9-3C5A-4B2A-9AC8-99732D818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2A1E5D-2300-471C-82DA-FCB295ACB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EDA78E-8613-4BAE-99A8-39FB6EDCBD8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4923292"/>
      </p:ext>
    </p:extLst>
  </p:cSld>
  <p:clrMapOvr>
    <a:masterClrMapping/>
  </p:clrMapOvr>
  <p:transition>
    <p:wipe dir="u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91E982-EB10-4FED-B447-794FCC1B3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1618E-9BFD-4EA6-8747-C3EB8FA3D5C5}" type="datetimeFigureOut">
              <a:rPr lang="ru-RU"/>
              <a:pPr>
                <a:defRPr/>
              </a:pPr>
              <a:t>12.03.2024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99C488-D84A-42BC-A4FD-9CD18AEC4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D428B0-4B13-4281-8AD1-C0316FD25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5865C3-72FF-4BFE-A841-26E2362A89D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6352083"/>
      </p:ext>
    </p:extLst>
  </p:cSld>
  <p:clrMapOvr>
    <a:masterClrMapping/>
  </p:clrMapOvr>
  <p:transition>
    <p:wipe dir="u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1D4059-EE4C-4E6D-BFD2-AC2F4D9FF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11430-2385-4243-8050-8717DB80B869}" type="datetimeFigureOut">
              <a:rPr lang="ru-RU"/>
              <a:pPr>
                <a:defRPr/>
              </a:pPr>
              <a:t>12.03.2024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1312D7-CAC6-4DC6-A618-1A062BB3B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1E276B9-C7C1-4E05-A746-DE59B0010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2A2D57-A832-47E5-A97E-75DAF355B91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4810798"/>
      </p:ext>
    </p:extLst>
  </p:cSld>
  <p:clrMapOvr>
    <a:masterClrMapping/>
  </p:clrMapOvr>
  <p:transition>
    <p:wipe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B0A-E59F-411A-9CE5-CEC615F6182E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C5B62ED0-8699-420D-8604-3A8235505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AE4F6-2578-410B-AD18-BF2A55974A7F}" type="datetimeFigureOut">
              <a:rPr lang="ru-RU"/>
              <a:pPr>
                <a:defRPr/>
              </a:pPr>
              <a:t>12.03.2024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5D1BC408-4AA6-44B2-B902-290BDD0FD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DBA2688E-9426-4309-A26A-3953B5985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5A44F7-5CE0-420F-A693-614B1930E12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23337926"/>
      </p:ext>
    </p:extLst>
  </p:cSld>
  <p:clrMapOvr>
    <a:masterClrMapping/>
  </p:clrMapOvr>
  <p:transition>
    <p:wipe dir="u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2608C19B-4E3A-4F17-A638-0107395C0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B4C9B-EE28-4A5E-B09A-61E2B8A46CFA}" type="datetimeFigureOut">
              <a:rPr lang="ru-RU"/>
              <a:pPr>
                <a:defRPr/>
              </a:pPr>
              <a:t>12.03.2024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872B3070-D9EC-4787-A421-3989352DA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D3D5B077-B89F-4E5D-88E6-26B5D44E5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EA768D-FFBA-428F-92A4-2F18F75E911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39307780"/>
      </p:ext>
    </p:extLst>
  </p:cSld>
  <p:clrMapOvr>
    <a:masterClrMapping/>
  </p:clrMapOvr>
  <p:transition>
    <p:wipe dir="u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975DC632-8FC9-47F8-9583-E8281115C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54776-9E35-47BA-8C76-D8C1E470AFAF}" type="datetimeFigureOut">
              <a:rPr lang="ru-RU"/>
              <a:pPr>
                <a:defRPr/>
              </a:pPr>
              <a:t>12.03.2024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20B56108-A744-4CFD-8290-E2C060C80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18089DC7-65C7-44DD-B559-31DF821B7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1BD4F9-D853-46BC-926E-83BF0033DEB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06100090"/>
      </p:ext>
    </p:extLst>
  </p:cSld>
  <p:clrMapOvr>
    <a:masterClrMapping/>
  </p:clrMapOvr>
  <p:transition>
    <p:wipe dir="u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D05270BD-E1A6-4783-8246-EBDE5E88A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D2AD8-2317-4AA5-B53A-724DF777D6B2}" type="datetimeFigureOut">
              <a:rPr lang="ru-RU"/>
              <a:pPr>
                <a:defRPr/>
              </a:pPr>
              <a:t>12.03.2024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ABA9AB86-BE28-4065-9D4A-CBD41790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CFB0FA30-AE14-47A1-A23A-0AF1C8924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40D4CF-751A-4406-9FD9-429C85D62D6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5632316"/>
      </p:ext>
    </p:extLst>
  </p:cSld>
  <p:clrMapOvr>
    <a:masterClrMapping/>
  </p:clrMapOvr>
  <p:transition>
    <p:wipe dir="u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64C93DE6-946C-4C48-92F3-6E84DD4AF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5F188-BF0C-48F1-AE82-B9760C900B99}" type="datetimeFigureOut">
              <a:rPr lang="ru-RU"/>
              <a:pPr>
                <a:defRPr/>
              </a:pPr>
              <a:t>12.03.2024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27055BBE-228F-4B18-B874-F2B26DF22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71DDE71C-3966-4F67-9767-81838E14B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0AC4D-1055-4132-922C-FABA9EFD5C8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38132052"/>
      </p:ext>
    </p:extLst>
  </p:cSld>
  <p:clrMapOvr>
    <a:masterClrMapping/>
  </p:clrMapOvr>
  <p:transition>
    <p:wipe dir="u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81476B67-F892-4AF6-AD10-39C585457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ED1F6-5E28-4F62-915B-A29448014AED}" type="datetimeFigureOut">
              <a:rPr lang="ru-RU"/>
              <a:pPr>
                <a:defRPr/>
              </a:pPr>
              <a:t>12.03.2024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6BE7310F-C236-4C5B-9B49-8C99F6D95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13E2E28D-B019-4651-8144-DB082E13B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0003E3-61EE-40BC-8EC3-DBD969B880C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1715237"/>
      </p:ext>
    </p:extLst>
  </p:cSld>
  <p:clrMapOvr>
    <a:masterClrMapping/>
  </p:clrMapOvr>
  <p:transition>
    <p:wipe dir="u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CCF9B7-07AD-4A0B-AD02-AE5B16651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4452D-C022-4803-8C1F-22B203FE45FD}" type="datetimeFigureOut">
              <a:rPr lang="ru-RU"/>
              <a:pPr>
                <a:defRPr/>
              </a:pPr>
              <a:t>12.03.2024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4BAAB1E-C96A-4B2D-8D35-BFBAAF8AC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7BD282-9E62-410A-B43B-B35C54CA6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90CCF-5B90-4BE1-93A1-CC3A0FDA207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5643127"/>
      </p:ext>
    </p:extLst>
  </p:cSld>
  <p:clrMapOvr>
    <a:masterClrMapping/>
  </p:clrMapOvr>
  <p:transition>
    <p:wipe dir="u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F0CD6F-FF6E-4F74-ADCD-BA58C13C2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4F874-38C3-4FE7-A09B-6D8797CE8201}" type="datetimeFigureOut">
              <a:rPr lang="ru-RU"/>
              <a:pPr>
                <a:defRPr/>
              </a:pPr>
              <a:t>12.03.2024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63CB50E-7B48-4FE2-B415-6DF392F00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0A0DCA-B8DC-464A-919C-F502123B7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D13647-472F-4849-A284-C490AE0F5E4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7431449"/>
      </p:ext>
    </p:extLst>
  </p:cSld>
  <p:clrMapOvr>
    <a:masterClrMapping/>
  </p:clrMapOvr>
  <p:transition>
    <p:wipe dir="u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alfor.ru/uploads/posts/2012-09/thumbs/1347082421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5400000">
            <a:off x="1143001" y="-1143001"/>
            <a:ext cx="6858001" cy="9144000"/>
          </a:xfrm>
          <a:prstGeom prst="rect">
            <a:avLst/>
          </a:prstGeom>
          <a:noFill/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Рамка 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gradFill flip="none" rotWithShape="1">
            <a:gsLst>
              <a:gs pos="0">
                <a:srgbClr val="825600"/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5400000" scaled="0"/>
            <a:tileRect l="-100000" t="-100000"/>
          </a:gra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6716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http://img0.liveinternet.ru/images/attach/c/0/63/375/63375992_1283139420_05.jpg"/>
          <p:cNvPicPr>
            <a:picLocks noChangeAspect="1" noChangeArrowheads="1"/>
          </p:cNvPicPr>
          <p:nvPr/>
        </p:nvPicPr>
        <p:blipFill>
          <a:blip r:embed="rId2" cstate="email">
            <a:lum bright="-20000" contrast="-20000"/>
          </a:blip>
          <a:srcRect/>
          <a:stretch>
            <a:fillRect/>
          </a:stretch>
        </p:blipFill>
        <p:spPr bwMode="auto">
          <a:xfrm rot="10800000"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968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B0A-E59F-411A-9CE5-CEC615F6182E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User\Desktop\6905310.jpg"/>
          <p:cNvPicPr>
            <a:picLocks noChangeAspect="1" noChangeArrowheads="1"/>
          </p:cNvPicPr>
          <p:nvPr/>
        </p:nvPicPr>
        <p:blipFill>
          <a:blip r:embed="rId2" cstate="email">
            <a:lum bright="-20000" contrast="-20000"/>
          </a:blip>
          <a:srcRect/>
          <a:stretch>
            <a:fillRect/>
          </a:stretch>
        </p:blipFill>
        <p:spPr bwMode="auto">
          <a:xfrm>
            <a:off x="0" y="0"/>
            <a:ext cx="9139688" cy="6858000"/>
          </a:xfrm>
          <a:prstGeom prst="rect">
            <a:avLst/>
          </a:prstGeom>
          <a:noFill/>
        </p:spPr>
      </p:pic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8535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6" descr="C:\Users\User\Desktop\fresh-spring-background.jpg"/>
          <p:cNvPicPr>
            <a:picLocks noChangeAspect="1" noChangeArrowheads="1"/>
          </p:cNvPicPr>
          <p:nvPr/>
        </p:nvPicPr>
        <p:blipFill>
          <a:blip r:embed="rId2" cstate="email">
            <a:lum bright="-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solidFill>
            <a:srgbClr val="1B9D8E"/>
          </a:soli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96630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2" descr="C:\Users\User\Desktop\print0001.jpg"/>
          <p:cNvPicPr>
            <a:picLocks noChangeAspect="1" noChangeArrowheads="1"/>
          </p:cNvPicPr>
          <p:nvPr/>
        </p:nvPicPr>
        <p:blipFill>
          <a:blip r:embed="rId2" cstate="email">
            <a:lum bright="-3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solidFill>
            <a:srgbClr val="00B050"/>
          </a:soli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09080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57180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060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B0A-E59F-411A-9CE5-CEC615F6182E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B0A-E59F-411A-9CE5-CEC615F6182E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B0A-E59F-411A-9CE5-CEC615F6182E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B0A-E59F-411A-9CE5-CEC615F6182E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90B0A-E59F-411A-9CE5-CEC615F6182E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16900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16900" cy="4513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Для правки структуры щелкните мышью</a:t>
            </a:r>
          </a:p>
          <a:p>
            <a:pPr lvl="1"/>
            <a:r>
              <a:rPr lang="en-GB"/>
              <a:t>Второй уровень структуры</a:t>
            </a:r>
          </a:p>
          <a:p>
            <a:pPr lvl="2"/>
            <a:r>
              <a:rPr lang="en-GB"/>
              <a:t>Третий уровень структуры</a:t>
            </a:r>
          </a:p>
          <a:p>
            <a:pPr lvl="3"/>
            <a:r>
              <a:rPr lang="en-GB"/>
              <a:t>Четвёртый уровень структуры</a:t>
            </a:r>
          </a:p>
          <a:p>
            <a:pPr lvl="4"/>
            <a:r>
              <a:rPr lang="en-GB"/>
              <a:t>Пятый уровень структуры</a:t>
            </a:r>
          </a:p>
          <a:p>
            <a:pPr lvl="4"/>
            <a:r>
              <a:rPr lang="en-GB"/>
              <a:t>Шестой уровень структуры</a:t>
            </a:r>
          </a:p>
          <a:p>
            <a:pPr lvl="4"/>
            <a:r>
              <a:rPr lang="en-GB"/>
              <a:t>Седьмой уровень структуры</a:t>
            </a:r>
          </a:p>
          <a:p>
            <a:pPr lvl="4"/>
            <a:r>
              <a:rPr lang="en-GB"/>
              <a:t>Восьмой уровень структуры</a:t>
            </a:r>
          </a:p>
          <a:p>
            <a:pPr lvl="4"/>
            <a:r>
              <a:rPr lang="en-GB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3175"/>
            <a:ext cx="2120900" cy="366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defRPr/>
            </a:pPr>
            <a:endParaRPr lang="ru-RU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124200" y="6354763"/>
            <a:ext cx="289560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3175"/>
            <a:ext cx="2120900" cy="366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defRPr/>
            </a:pPr>
            <a:fld id="{B9D6AD08-A5DB-4B74-A4AB-77EEBF8D5E9F}" type="slidenum">
              <a:rPr lang="ru-RU"/>
              <a:pPr defTabSz="449263" fontAlgn="base">
                <a:spcBef>
                  <a:spcPct val="0"/>
                </a:spcBef>
                <a:spcAft>
                  <a:spcPct val="0"/>
                </a:spcAft>
                <a:buSzPct val="100000"/>
                <a:defRPr/>
              </a:pPr>
              <a:t>‹#›</a:t>
            </a:fld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6632575"/>
            <a:ext cx="1638300" cy="261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1100">
                <a:solidFill>
                  <a:srgbClr val="A6A6A6"/>
                </a:solidFill>
                <a:latin typeface="Arial" charset="0"/>
              </a:rPr>
              <a:t>FokinaLida.75@mail.ru</a:t>
            </a: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179388" y="188913"/>
            <a:ext cx="8785225" cy="6480175"/>
          </a:xfrm>
          <a:prstGeom prst="rect">
            <a:avLst/>
          </a:prstGeom>
          <a:solidFill>
            <a:srgbClr val="FFFFFF"/>
          </a:solidFill>
          <a:ln w="76320">
            <a:solidFill>
              <a:srgbClr val="FFFFFF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solidFill>
                <a:srgbClr val="FFFFFF"/>
              </a:solidFill>
            </a:endParaRPr>
          </a:p>
        </p:txBody>
      </p:sp>
      <p:pic>
        <p:nvPicPr>
          <p:cNvPr id="1033" name="Picture 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81875" y="260350"/>
            <a:ext cx="1535113" cy="1512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34" name="Picture 9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50825" y="5087938"/>
            <a:ext cx="1536700" cy="1512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35" name="Picture 10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50825" y="260350"/>
            <a:ext cx="1512888" cy="1536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36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383463" y="5084763"/>
            <a:ext cx="1512887" cy="1536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id="{CADE0AFA-4D2F-41A5-9E24-3D5D52906F6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id="{66A809FE-9FA5-4D5E-BA69-8CC6FF92651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F5CD30-8AAB-40E3-8B34-C19C1114BA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69DD46-43BD-4566-A485-37BEDCBA819C}" type="datetimeFigureOut">
              <a:rPr lang="ru-RU"/>
              <a:pPr>
                <a:defRPr/>
              </a:pPr>
              <a:t>12.03.2024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1B52938-450A-40B0-8CF4-7273026846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256E48-59C3-44A2-9B9A-D5D8DF6DBE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C960BE71-F8D2-463F-8A26-95539725F3D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452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ransition>
    <p:wipe dir="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616B52B4-15BD-473D-B7EC-7AD51CED84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64319595-FB4A-4085-9DE5-22E2AF30A9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035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93" Type="http://schemas.openxmlformats.org/officeDocument/2006/relationships/customXml" Target="../ink/ink12.xml"/><Relationship Id="rId3" Type="http://schemas.openxmlformats.org/officeDocument/2006/relationships/customXml" Target="../ink/ink8.xml"/><Relationship Id="rId34" Type="http://schemas.openxmlformats.org/officeDocument/2006/relationships/image" Target="../media/image1640.png"/><Relationship Id="rId68" Type="http://schemas.openxmlformats.org/officeDocument/2006/relationships/image" Target="../media/image370.png"/><Relationship Id="rId97" Type="http://schemas.openxmlformats.org/officeDocument/2006/relationships/customXml" Target="../ink/ink14.xml"/><Relationship Id="rId33" Type="http://schemas.openxmlformats.org/officeDocument/2006/relationships/customXml" Target="../ink/ink9.xml"/><Relationship Id="rId92" Type="http://schemas.openxmlformats.org/officeDocument/2006/relationships/image" Target="../media/image610.png"/><Relationship Id="rId103" Type="http://schemas.openxmlformats.org/officeDocument/2006/relationships/customXml" Target="../ink/ink15.xml"/><Relationship Id="rId108" Type="http://schemas.openxmlformats.org/officeDocument/2006/relationships/image" Target="../media/image42.png"/><Relationship Id="rId2" Type="http://schemas.openxmlformats.org/officeDocument/2006/relationships/image" Target="../media/image21.jpeg"/><Relationship Id="rId70" Type="http://schemas.openxmlformats.org/officeDocument/2006/relationships/customXml" Target="../ink/ink11.xml"/><Relationship Id="rId96" Type="http://schemas.openxmlformats.org/officeDocument/2006/relationships/image" Target="../media/image680.png"/><Relationship Id="rId107" Type="http://schemas.openxmlformats.org/officeDocument/2006/relationships/image" Target="../media/image380.png"/><Relationship Id="rId1" Type="http://schemas.openxmlformats.org/officeDocument/2006/relationships/slideLayout" Target="../slideLayouts/slideLayout43.xml"/><Relationship Id="rId32" Type="http://schemas.openxmlformats.org/officeDocument/2006/relationships/image" Target="../media/image640.png"/><Relationship Id="rId102" Type="http://schemas.openxmlformats.org/officeDocument/2006/relationships/image" Target="../media/image41.png"/><Relationship Id="rId95" Type="http://schemas.openxmlformats.org/officeDocument/2006/relationships/customXml" Target="../ink/ink13.xml"/><Relationship Id="rId106" Type="http://schemas.openxmlformats.org/officeDocument/2006/relationships/customXml" Target="../ink/ink16.xml"/><Relationship Id="rId94" Type="http://schemas.openxmlformats.org/officeDocument/2006/relationships/image" Target="../media/image511.png"/><Relationship Id="rId99" Type="http://schemas.openxmlformats.org/officeDocument/2006/relationships/image" Target="../media/image191.png"/><Relationship Id="rId101" Type="http://schemas.openxmlformats.org/officeDocument/2006/relationships/image" Target="../media/image40.png"/><Relationship Id="rId35" Type="http://schemas.openxmlformats.org/officeDocument/2006/relationships/customXml" Target="../ink/ink10.xml"/><Relationship Id="rId69" Type="http://schemas.openxmlformats.org/officeDocument/2006/relationships/image" Target="../media/image22.png"/><Relationship Id="rId100" Type="http://schemas.openxmlformats.org/officeDocument/2006/relationships/image" Target="../media/image39.png"/><Relationship Id="rId105" Type="http://schemas.openxmlformats.org/officeDocument/2006/relationships/image" Target="../media/image37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93" Type="http://schemas.openxmlformats.org/officeDocument/2006/relationships/customXml" Target="../ink/ink21.xml"/><Relationship Id="rId3" Type="http://schemas.openxmlformats.org/officeDocument/2006/relationships/customXml" Target="../ink/ink17.xml"/><Relationship Id="rId34" Type="http://schemas.openxmlformats.org/officeDocument/2006/relationships/image" Target="../media/image1640.png"/><Relationship Id="rId68" Type="http://schemas.openxmlformats.org/officeDocument/2006/relationships/image" Target="../media/image370.png"/><Relationship Id="rId97" Type="http://schemas.openxmlformats.org/officeDocument/2006/relationships/customXml" Target="../ink/ink23.xml"/><Relationship Id="rId33" Type="http://schemas.openxmlformats.org/officeDocument/2006/relationships/customXml" Target="../ink/ink18.xml"/><Relationship Id="rId92" Type="http://schemas.openxmlformats.org/officeDocument/2006/relationships/image" Target="../media/image610.png"/><Relationship Id="rId2" Type="http://schemas.openxmlformats.org/officeDocument/2006/relationships/image" Target="../media/image21.jpeg"/><Relationship Id="rId70" Type="http://schemas.openxmlformats.org/officeDocument/2006/relationships/customXml" Target="../ink/ink20.xml"/><Relationship Id="rId96" Type="http://schemas.openxmlformats.org/officeDocument/2006/relationships/image" Target="../media/image680.png"/><Relationship Id="rId1" Type="http://schemas.openxmlformats.org/officeDocument/2006/relationships/slideLayout" Target="../slideLayouts/slideLayout43.xml"/><Relationship Id="rId32" Type="http://schemas.openxmlformats.org/officeDocument/2006/relationships/image" Target="../media/image640.png"/><Relationship Id="rId95" Type="http://schemas.openxmlformats.org/officeDocument/2006/relationships/customXml" Target="../ink/ink22.xml"/><Relationship Id="rId94" Type="http://schemas.openxmlformats.org/officeDocument/2006/relationships/image" Target="../media/image511.png"/><Relationship Id="rId99" Type="http://schemas.openxmlformats.org/officeDocument/2006/relationships/image" Target="../media/image191.png"/><Relationship Id="rId101" Type="http://schemas.openxmlformats.org/officeDocument/2006/relationships/image" Target="../media/image55.png"/><Relationship Id="rId35" Type="http://schemas.openxmlformats.org/officeDocument/2006/relationships/customXml" Target="../ink/ink19.xml"/><Relationship Id="rId69" Type="http://schemas.openxmlformats.org/officeDocument/2006/relationships/image" Target="../media/image22.png"/><Relationship Id="rId100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93" Type="http://schemas.openxmlformats.org/officeDocument/2006/relationships/customXml" Target="../ink/ink28.xml"/><Relationship Id="rId3" Type="http://schemas.openxmlformats.org/officeDocument/2006/relationships/customXml" Target="../ink/ink24.xml"/><Relationship Id="rId34" Type="http://schemas.openxmlformats.org/officeDocument/2006/relationships/image" Target="../media/image1640.png"/><Relationship Id="rId68" Type="http://schemas.openxmlformats.org/officeDocument/2006/relationships/image" Target="../media/image370.png"/><Relationship Id="rId97" Type="http://schemas.openxmlformats.org/officeDocument/2006/relationships/customXml" Target="../ink/ink30.xml"/><Relationship Id="rId33" Type="http://schemas.openxmlformats.org/officeDocument/2006/relationships/customXml" Target="../ink/ink25.xml"/><Relationship Id="rId92" Type="http://schemas.openxmlformats.org/officeDocument/2006/relationships/image" Target="../media/image610.png"/><Relationship Id="rId2" Type="http://schemas.openxmlformats.org/officeDocument/2006/relationships/image" Target="../media/image21.jpeg"/><Relationship Id="rId70" Type="http://schemas.openxmlformats.org/officeDocument/2006/relationships/customXml" Target="../ink/ink27.xml"/><Relationship Id="rId96" Type="http://schemas.openxmlformats.org/officeDocument/2006/relationships/image" Target="../media/image680.png"/><Relationship Id="rId1" Type="http://schemas.openxmlformats.org/officeDocument/2006/relationships/slideLayout" Target="../slideLayouts/slideLayout43.xml"/><Relationship Id="rId32" Type="http://schemas.openxmlformats.org/officeDocument/2006/relationships/image" Target="../media/image640.png"/><Relationship Id="rId95" Type="http://schemas.openxmlformats.org/officeDocument/2006/relationships/customXml" Target="../ink/ink29.xml"/><Relationship Id="rId94" Type="http://schemas.openxmlformats.org/officeDocument/2006/relationships/image" Target="../media/image511.png"/><Relationship Id="rId99" Type="http://schemas.openxmlformats.org/officeDocument/2006/relationships/image" Target="../media/image191.png"/><Relationship Id="rId101" Type="http://schemas.openxmlformats.org/officeDocument/2006/relationships/image" Target="../media/image56.png"/><Relationship Id="rId35" Type="http://schemas.openxmlformats.org/officeDocument/2006/relationships/customXml" Target="../ink/ink26.xml"/><Relationship Id="rId69" Type="http://schemas.openxmlformats.org/officeDocument/2006/relationships/image" Target="../media/image22.png"/><Relationship Id="rId100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5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20.png"/><Relationship Id="rId299" Type="http://schemas.openxmlformats.org/officeDocument/2006/relationships/image" Target="../media/image212.png"/><Relationship Id="rId21" Type="http://schemas.openxmlformats.org/officeDocument/2006/relationships/image" Target="../media/image72.png"/><Relationship Id="rId63" Type="http://schemas.openxmlformats.org/officeDocument/2006/relationships/image" Target="../media/image93.png"/><Relationship Id="rId159" Type="http://schemas.openxmlformats.org/officeDocument/2006/relationships/image" Target="../media/image141.png"/><Relationship Id="rId324" Type="http://schemas.openxmlformats.org/officeDocument/2006/relationships/customXml" Target="../ink/ink191.xml"/><Relationship Id="rId170" Type="http://schemas.openxmlformats.org/officeDocument/2006/relationships/customXml" Target="../ink/ink114.xml"/><Relationship Id="rId226" Type="http://schemas.openxmlformats.org/officeDocument/2006/relationships/customXml" Target="../ink/ink142.xml"/><Relationship Id="rId268" Type="http://schemas.openxmlformats.org/officeDocument/2006/relationships/customXml" Target="../ink/ink163.xml"/><Relationship Id="rId32" Type="http://schemas.openxmlformats.org/officeDocument/2006/relationships/customXml" Target="../ink/ink45.xml"/><Relationship Id="rId74" Type="http://schemas.openxmlformats.org/officeDocument/2006/relationships/customXml" Target="../ink/ink66.xml"/><Relationship Id="rId128" Type="http://schemas.openxmlformats.org/officeDocument/2006/relationships/customXml" Target="../ink/ink93.xml"/><Relationship Id="rId335" Type="http://schemas.openxmlformats.org/officeDocument/2006/relationships/image" Target="../media/image230.png"/><Relationship Id="rId5" Type="http://schemas.openxmlformats.org/officeDocument/2006/relationships/image" Target="../media/image64.png"/><Relationship Id="rId181" Type="http://schemas.openxmlformats.org/officeDocument/2006/relationships/image" Target="../media/image152.png"/><Relationship Id="rId237" Type="http://schemas.openxmlformats.org/officeDocument/2006/relationships/image" Target="../media/image180.png"/><Relationship Id="rId279" Type="http://schemas.openxmlformats.org/officeDocument/2006/relationships/image" Target="../media/image202.png"/><Relationship Id="rId43" Type="http://schemas.openxmlformats.org/officeDocument/2006/relationships/image" Target="../media/image83.png"/><Relationship Id="rId139" Type="http://schemas.openxmlformats.org/officeDocument/2006/relationships/image" Target="../media/image131.png"/><Relationship Id="rId290" Type="http://schemas.openxmlformats.org/officeDocument/2006/relationships/customXml" Target="../ink/ink174.xml"/><Relationship Id="rId304" Type="http://schemas.openxmlformats.org/officeDocument/2006/relationships/customXml" Target="../ink/ink181.xml"/><Relationship Id="rId85" Type="http://schemas.openxmlformats.org/officeDocument/2006/relationships/image" Target="../media/image104.png"/><Relationship Id="rId150" Type="http://schemas.openxmlformats.org/officeDocument/2006/relationships/customXml" Target="../ink/ink104.xml"/><Relationship Id="rId192" Type="http://schemas.openxmlformats.org/officeDocument/2006/relationships/customXml" Target="../ink/ink125.xml"/><Relationship Id="rId206" Type="http://schemas.openxmlformats.org/officeDocument/2006/relationships/customXml" Target="../ink/ink132.xml"/><Relationship Id="rId248" Type="http://schemas.openxmlformats.org/officeDocument/2006/relationships/customXml" Target="../ink/ink153.xml"/><Relationship Id="rId12" Type="http://schemas.openxmlformats.org/officeDocument/2006/relationships/customXml" Target="../ink/ink35.xml"/><Relationship Id="rId108" Type="http://schemas.openxmlformats.org/officeDocument/2006/relationships/customXml" Target="../ink/ink83.xml"/><Relationship Id="rId315" Type="http://schemas.openxmlformats.org/officeDocument/2006/relationships/image" Target="../media/image220.png"/><Relationship Id="rId54" Type="http://schemas.openxmlformats.org/officeDocument/2006/relationships/customXml" Target="../ink/ink56.xml"/><Relationship Id="rId96" Type="http://schemas.openxmlformats.org/officeDocument/2006/relationships/customXml" Target="../ink/ink77.xml"/><Relationship Id="rId161" Type="http://schemas.openxmlformats.org/officeDocument/2006/relationships/image" Target="../media/image142.png"/><Relationship Id="rId217" Type="http://schemas.openxmlformats.org/officeDocument/2006/relationships/image" Target="../media/image170.png"/><Relationship Id="rId259" Type="http://schemas.openxmlformats.org/officeDocument/2006/relationships/image" Target="../media/image192.png"/><Relationship Id="rId23" Type="http://schemas.openxmlformats.org/officeDocument/2006/relationships/image" Target="../media/image73.png"/><Relationship Id="rId119" Type="http://schemas.openxmlformats.org/officeDocument/2006/relationships/image" Target="../media/image121.png"/><Relationship Id="rId270" Type="http://schemas.openxmlformats.org/officeDocument/2006/relationships/customXml" Target="../ink/ink164.xml"/><Relationship Id="rId326" Type="http://schemas.openxmlformats.org/officeDocument/2006/relationships/customXml" Target="../ink/ink192.xml"/><Relationship Id="rId65" Type="http://schemas.openxmlformats.org/officeDocument/2006/relationships/image" Target="../media/image94.png"/><Relationship Id="rId130" Type="http://schemas.openxmlformats.org/officeDocument/2006/relationships/customXml" Target="../ink/ink94.xml"/><Relationship Id="rId172" Type="http://schemas.openxmlformats.org/officeDocument/2006/relationships/customXml" Target="../ink/ink115.xml"/><Relationship Id="rId228" Type="http://schemas.openxmlformats.org/officeDocument/2006/relationships/customXml" Target="../ink/ink143.xml"/><Relationship Id="rId281" Type="http://schemas.openxmlformats.org/officeDocument/2006/relationships/image" Target="../media/image203.png"/><Relationship Id="rId337" Type="http://schemas.openxmlformats.org/officeDocument/2006/relationships/image" Target="../media/image231.png"/><Relationship Id="rId34" Type="http://schemas.openxmlformats.org/officeDocument/2006/relationships/customXml" Target="../ink/ink46.xml"/><Relationship Id="rId76" Type="http://schemas.openxmlformats.org/officeDocument/2006/relationships/customXml" Target="../ink/ink67.xml"/><Relationship Id="rId141" Type="http://schemas.openxmlformats.org/officeDocument/2006/relationships/image" Target="../media/image132.png"/><Relationship Id="rId7" Type="http://schemas.openxmlformats.org/officeDocument/2006/relationships/image" Target="../media/image65.png"/><Relationship Id="rId183" Type="http://schemas.openxmlformats.org/officeDocument/2006/relationships/image" Target="../media/image153.png"/><Relationship Id="rId239" Type="http://schemas.openxmlformats.org/officeDocument/2006/relationships/image" Target="../media/image181.png"/><Relationship Id="rId250" Type="http://schemas.openxmlformats.org/officeDocument/2006/relationships/customXml" Target="../ink/ink154.xml"/><Relationship Id="rId292" Type="http://schemas.openxmlformats.org/officeDocument/2006/relationships/customXml" Target="../ink/ink175.xml"/><Relationship Id="rId306" Type="http://schemas.openxmlformats.org/officeDocument/2006/relationships/customXml" Target="../ink/ink182.xml"/><Relationship Id="rId45" Type="http://schemas.openxmlformats.org/officeDocument/2006/relationships/image" Target="../media/image84.png"/><Relationship Id="rId87" Type="http://schemas.openxmlformats.org/officeDocument/2006/relationships/image" Target="../media/image105.png"/><Relationship Id="rId110" Type="http://schemas.openxmlformats.org/officeDocument/2006/relationships/customXml" Target="../ink/ink84.xml"/><Relationship Id="rId152" Type="http://schemas.openxmlformats.org/officeDocument/2006/relationships/customXml" Target="../ink/ink105.xml"/><Relationship Id="rId194" Type="http://schemas.openxmlformats.org/officeDocument/2006/relationships/customXml" Target="../ink/ink126.xml"/><Relationship Id="rId208" Type="http://schemas.openxmlformats.org/officeDocument/2006/relationships/customXml" Target="../ink/ink133.xml"/><Relationship Id="rId261" Type="http://schemas.openxmlformats.org/officeDocument/2006/relationships/image" Target="../media/image193.png"/><Relationship Id="rId14" Type="http://schemas.openxmlformats.org/officeDocument/2006/relationships/customXml" Target="../ink/ink36.xml"/><Relationship Id="rId35" Type="http://schemas.openxmlformats.org/officeDocument/2006/relationships/image" Target="../media/image79.png"/><Relationship Id="rId56" Type="http://schemas.openxmlformats.org/officeDocument/2006/relationships/customXml" Target="../ink/ink57.xml"/><Relationship Id="rId77" Type="http://schemas.openxmlformats.org/officeDocument/2006/relationships/image" Target="../media/image100.png"/><Relationship Id="rId100" Type="http://schemas.openxmlformats.org/officeDocument/2006/relationships/customXml" Target="../ink/ink79.xml"/><Relationship Id="rId282" Type="http://schemas.openxmlformats.org/officeDocument/2006/relationships/customXml" Target="../ink/ink170.xml"/><Relationship Id="rId317" Type="http://schemas.openxmlformats.org/officeDocument/2006/relationships/image" Target="../media/image221.png"/><Relationship Id="rId338" Type="http://schemas.openxmlformats.org/officeDocument/2006/relationships/customXml" Target="../ink/ink198.xml"/><Relationship Id="rId8" Type="http://schemas.openxmlformats.org/officeDocument/2006/relationships/customXml" Target="../ink/ink33.xml"/><Relationship Id="rId98" Type="http://schemas.openxmlformats.org/officeDocument/2006/relationships/customXml" Target="../ink/ink78.xml"/><Relationship Id="rId121" Type="http://schemas.openxmlformats.org/officeDocument/2006/relationships/image" Target="../media/image122.png"/><Relationship Id="rId142" Type="http://schemas.openxmlformats.org/officeDocument/2006/relationships/customXml" Target="../ink/ink100.xml"/><Relationship Id="rId163" Type="http://schemas.openxmlformats.org/officeDocument/2006/relationships/image" Target="../media/image143.png"/><Relationship Id="rId184" Type="http://schemas.openxmlformats.org/officeDocument/2006/relationships/customXml" Target="../ink/ink121.xml"/><Relationship Id="rId219" Type="http://schemas.openxmlformats.org/officeDocument/2006/relationships/image" Target="../media/image171.png"/><Relationship Id="rId230" Type="http://schemas.openxmlformats.org/officeDocument/2006/relationships/customXml" Target="../ink/ink144.xml"/><Relationship Id="rId251" Type="http://schemas.openxmlformats.org/officeDocument/2006/relationships/image" Target="../media/image187.png"/><Relationship Id="rId25" Type="http://schemas.openxmlformats.org/officeDocument/2006/relationships/image" Target="../media/image74.png"/><Relationship Id="rId46" Type="http://schemas.openxmlformats.org/officeDocument/2006/relationships/customXml" Target="../ink/ink52.xml"/><Relationship Id="rId67" Type="http://schemas.openxmlformats.org/officeDocument/2006/relationships/image" Target="../media/image95.png"/><Relationship Id="rId272" Type="http://schemas.openxmlformats.org/officeDocument/2006/relationships/customXml" Target="../ink/ink165.xml"/><Relationship Id="rId293" Type="http://schemas.openxmlformats.org/officeDocument/2006/relationships/image" Target="../media/image209.png"/><Relationship Id="rId307" Type="http://schemas.openxmlformats.org/officeDocument/2006/relationships/image" Target="../media/image216.png"/><Relationship Id="rId328" Type="http://schemas.openxmlformats.org/officeDocument/2006/relationships/customXml" Target="../ink/ink193.xml"/><Relationship Id="rId88" Type="http://schemas.openxmlformats.org/officeDocument/2006/relationships/customXml" Target="../ink/ink73.xml"/><Relationship Id="rId111" Type="http://schemas.openxmlformats.org/officeDocument/2006/relationships/image" Target="../media/image117.png"/><Relationship Id="rId132" Type="http://schemas.openxmlformats.org/officeDocument/2006/relationships/customXml" Target="../ink/ink95.xml"/><Relationship Id="rId153" Type="http://schemas.openxmlformats.org/officeDocument/2006/relationships/image" Target="../media/image138.png"/><Relationship Id="rId174" Type="http://schemas.openxmlformats.org/officeDocument/2006/relationships/customXml" Target="../ink/ink116.xml"/><Relationship Id="rId195" Type="http://schemas.openxmlformats.org/officeDocument/2006/relationships/image" Target="../media/image159.png"/><Relationship Id="rId209" Type="http://schemas.openxmlformats.org/officeDocument/2006/relationships/image" Target="../media/image166.png"/><Relationship Id="rId220" Type="http://schemas.openxmlformats.org/officeDocument/2006/relationships/customXml" Target="../ink/ink139.xml"/><Relationship Id="rId241" Type="http://schemas.openxmlformats.org/officeDocument/2006/relationships/image" Target="../media/image182.png"/><Relationship Id="rId15" Type="http://schemas.openxmlformats.org/officeDocument/2006/relationships/image" Target="../media/image69.png"/><Relationship Id="rId36" Type="http://schemas.openxmlformats.org/officeDocument/2006/relationships/customXml" Target="../ink/ink47.xml"/><Relationship Id="rId57" Type="http://schemas.openxmlformats.org/officeDocument/2006/relationships/image" Target="../media/image90.png"/><Relationship Id="rId262" Type="http://schemas.openxmlformats.org/officeDocument/2006/relationships/customXml" Target="../ink/ink160.xml"/><Relationship Id="rId283" Type="http://schemas.openxmlformats.org/officeDocument/2006/relationships/image" Target="../media/image204.png"/><Relationship Id="rId318" Type="http://schemas.openxmlformats.org/officeDocument/2006/relationships/customXml" Target="../ink/ink188.xml"/><Relationship Id="rId339" Type="http://schemas.openxmlformats.org/officeDocument/2006/relationships/image" Target="../media/image232.png"/><Relationship Id="rId78" Type="http://schemas.openxmlformats.org/officeDocument/2006/relationships/customXml" Target="../ink/ink68.xml"/><Relationship Id="rId99" Type="http://schemas.openxmlformats.org/officeDocument/2006/relationships/image" Target="../media/image111.png"/><Relationship Id="rId101" Type="http://schemas.openxmlformats.org/officeDocument/2006/relationships/image" Target="../media/image112.png"/><Relationship Id="rId122" Type="http://schemas.openxmlformats.org/officeDocument/2006/relationships/customXml" Target="../ink/ink90.xml"/><Relationship Id="rId143" Type="http://schemas.openxmlformats.org/officeDocument/2006/relationships/image" Target="../media/image133.png"/><Relationship Id="rId164" Type="http://schemas.openxmlformats.org/officeDocument/2006/relationships/customXml" Target="../ink/ink111.xml"/><Relationship Id="rId185" Type="http://schemas.openxmlformats.org/officeDocument/2006/relationships/image" Target="../media/image154.png"/><Relationship Id="rId9" Type="http://schemas.openxmlformats.org/officeDocument/2006/relationships/image" Target="../media/image66.png"/><Relationship Id="rId210" Type="http://schemas.openxmlformats.org/officeDocument/2006/relationships/customXml" Target="../ink/ink134.xml"/><Relationship Id="rId26" Type="http://schemas.openxmlformats.org/officeDocument/2006/relationships/customXml" Target="../ink/ink42.xml"/><Relationship Id="rId231" Type="http://schemas.openxmlformats.org/officeDocument/2006/relationships/image" Target="../media/image177.png"/><Relationship Id="rId252" Type="http://schemas.openxmlformats.org/officeDocument/2006/relationships/customXml" Target="../ink/ink155.xml"/><Relationship Id="rId273" Type="http://schemas.openxmlformats.org/officeDocument/2006/relationships/image" Target="../media/image199.png"/><Relationship Id="rId294" Type="http://schemas.openxmlformats.org/officeDocument/2006/relationships/customXml" Target="../ink/ink176.xml"/><Relationship Id="rId308" Type="http://schemas.openxmlformats.org/officeDocument/2006/relationships/customXml" Target="../ink/ink183.xml"/><Relationship Id="rId329" Type="http://schemas.openxmlformats.org/officeDocument/2006/relationships/image" Target="../media/image227.png"/><Relationship Id="rId47" Type="http://schemas.openxmlformats.org/officeDocument/2006/relationships/image" Target="../media/image85.png"/><Relationship Id="rId68" Type="http://schemas.openxmlformats.org/officeDocument/2006/relationships/customXml" Target="../ink/ink63.xml"/><Relationship Id="rId89" Type="http://schemas.openxmlformats.org/officeDocument/2006/relationships/image" Target="../media/image106.png"/><Relationship Id="rId112" Type="http://schemas.openxmlformats.org/officeDocument/2006/relationships/customXml" Target="../ink/ink85.xml"/><Relationship Id="rId133" Type="http://schemas.openxmlformats.org/officeDocument/2006/relationships/image" Target="../media/image128.png"/><Relationship Id="rId154" Type="http://schemas.openxmlformats.org/officeDocument/2006/relationships/customXml" Target="../ink/ink106.xml"/><Relationship Id="rId175" Type="http://schemas.openxmlformats.org/officeDocument/2006/relationships/image" Target="../media/image149.png"/><Relationship Id="rId340" Type="http://schemas.openxmlformats.org/officeDocument/2006/relationships/customXml" Target="../ink/ink199.xml"/><Relationship Id="rId196" Type="http://schemas.openxmlformats.org/officeDocument/2006/relationships/customXml" Target="../ink/ink127.xml"/><Relationship Id="rId200" Type="http://schemas.openxmlformats.org/officeDocument/2006/relationships/customXml" Target="../ink/ink129.xml"/><Relationship Id="rId16" Type="http://schemas.openxmlformats.org/officeDocument/2006/relationships/customXml" Target="../ink/ink37.xml"/><Relationship Id="rId221" Type="http://schemas.openxmlformats.org/officeDocument/2006/relationships/image" Target="../media/image172.png"/><Relationship Id="rId242" Type="http://schemas.openxmlformats.org/officeDocument/2006/relationships/customXml" Target="../ink/ink150.xml"/><Relationship Id="rId263" Type="http://schemas.openxmlformats.org/officeDocument/2006/relationships/image" Target="../media/image194.png"/><Relationship Id="rId284" Type="http://schemas.openxmlformats.org/officeDocument/2006/relationships/customXml" Target="../ink/ink171.xml"/><Relationship Id="rId319" Type="http://schemas.openxmlformats.org/officeDocument/2006/relationships/image" Target="../media/image222.png"/><Relationship Id="rId37" Type="http://schemas.openxmlformats.org/officeDocument/2006/relationships/image" Target="../media/image80.png"/><Relationship Id="rId58" Type="http://schemas.openxmlformats.org/officeDocument/2006/relationships/customXml" Target="../ink/ink58.xml"/><Relationship Id="rId79" Type="http://schemas.openxmlformats.org/officeDocument/2006/relationships/image" Target="../media/image101.png"/><Relationship Id="rId102" Type="http://schemas.openxmlformats.org/officeDocument/2006/relationships/customXml" Target="../ink/ink80.xml"/><Relationship Id="rId123" Type="http://schemas.openxmlformats.org/officeDocument/2006/relationships/image" Target="../media/image123.png"/><Relationship Id="rId144" Type="http://schemas.openxmlformats.org/officeDocument/2006/relationships/customXml" Target="../ink/ink101.xml"/><Relationship Id="rId330" Type="http://schemas.openxmlformats.org/officeDocument/2006/relationships/customXml" Target="../ink/ink194.xml"/><Relationship Id="rId90" Type="http://schemas.openxmlformats.org/officeDocument/2006/relationships/customXml" Target="../ink/ink74.xml"/><Relationship Id="rId165" Type="http://schemas.openxmlformats.org/officeDocument/2006/relationships/image" Target="../media/image144.png"/><Relationship Id="rId186" Type="http://schemas.openxmlformats.org/officeDocument/2006/relationships/customXml" Target="../ink/ink122.xml"/><Relationship Id="rId211" Type="http://schemas.openxmlformats.org/officeDocument/2006/relationships/image" Target="../media/image167.png"/><Relationship Id="rId232" Type="http://schemas.openxmlformats.org/officeDocument/2006/relationships/customXml" Target="../ink/ink145.xml"/><Relationship Id="rId253" Type="http://schemas.openxmlformats.org/officeDocument/2006/relationships/image" Target="../media/image188.png"/><Relationship Id="rId274" Type="http://schemas.openxmlformats.org/officeDocument/2006/relationships/customXml" Target="../ink/ink166.xml"/><Relationship Id="rId295" Type="http://schemas.openxmlformats.org/officeDocument/2006/relationships/image" Target="../media/image210.png"/><Relationship Id="rId309" Type="http://schemas.openxmlformats.org/officeDocument/2006/relationships/image" Target="../media/image217.png"/><Relationship Id="rId27" Type="http://schemas.openxmlformats.org/officeDocument/2006/relationships/image" Target="../media/image75.png"/><Relationship Id="rId48" Type="http://schemas.openxmlformats.org/officeDocument/2006/relationships/customXml" Target="../ink/ink53.xml"/><Relationship Id="rId69" Type="http://schemas.openxmlformats.org/officeDocument/2006/relationships/image" Target="../media/image96.png"/><Relationship Id="rId113" Type="http://schemas.openxmlformats.org/officeDocument/2006/relationships/image" Target="../media/image118.png"/><Relationship Id="rId134" Type="http://schemas.openxmlformats.org/officeDocument/2006/relationships/customXml" Target="../ink/ink96.xml"/><Relationship Id="rId320" Type="http://schemas.openxmlformats.org/officeDocument/2006/relationships/customXml" Target="../ink/ink189.xml"/><Relationship Id="rId80" Type="http://schemas.openxmlformats.org/officeDocument/2006/relationships/customXml" Target="../ink/ink69.xml"/><Relationship Id="rId155" Type="http://schemas.openxmlformats.org/officeDocument/2006/relationships/image" Target="../media/image139.png"/><Relationship Id="rId176" Type="http://schemas.openxmlformats.org/officeDocument/2006/relationships/customXml" Target="../ink/ink117.xml"/><Relationship Id="rId197" Type="http://schemas.openxmlformats.org/officeDocument/2006/relationships/image" Target="../media/image160.png"/><Relationship Id="rId341" Type="http://schemas.openxmlformats.org/officeDocument/2006/relationships/image" Target="../media/image233.png"/><Relationship Id="rId201" Type="http://schemas.openxmlformats.org/officeDocument/2006/relationships/image" Target="../media/image162.png"/><Relationship Id="rId222" Type="http://schemas.openxmlformats.org/officeDocument/2006/relationships/customXml" Target="../ink/ink140.xml"/><Relationship Id="rId243" Type="http://schemas.openxmlformats.org/officeDocument/2006/relationships/image" Target="../media/image183.png"/><Relationship Id="rId264" Type="http://schemas.openxmlformats.org/officeDocument/2006/relationships/customXml" Target="../ink/ink161.xml"/><Relationship Id="rId285" Type="http://schemas.openxmlformats.org/officeDocument/2006/relationships/image" Target="../media/image205.png"/><Relationship Id="rId17" Type="http://schemas.openxmlformats.org/officeDocument/2006/relationships/image" Target="../media/image70.png"/><Relationship Id="rId38" Type="http://schemas.openxmlformats.org/officeDocument/2006/relationships/customXml" Target="../ink/ink48.xml"/><Relationship Id="rId59" Type="http://schemas.openxmlformats.org/officeDocument/2006/relationships/image" Target="../media/image91.png"/><Relationship Id="rId103" Type="http://schemas.openxmlformats.org/officeDocument/2006/relationships/image" Target="../media/image113.png"/><Relationship Id="rId124" Type="http://schemas.openxmlformats.org/officeDocument/2006/relationships/customXml" Target="../ink/ink91.xml"/><Relationship Id="rId310" Type="http://schemas.openxmlformats.org/officeDocument/2006/relationships/customXml" Target="../ink/ink184.xml"/><Relationship Id="rId70" Type="http://schemas.openxmlformats.org/officeDocument/2006/relationships/customXml" Target="../ink/ink64.xml"/><Relationship Id="rId91" Type="http://schemas.openxmlformats.org/officeDocument/2006/relationships/image" Target="../media/image107.png"/><Relationship Id="rId145" Type="http://schemas.openxmlformats.org/officeDocument/2006/relationships/image" Target="../media/image134.png"/><Relationship Id="rId166" Type="http://schemas.openxmlformats.org/officeDocument/2006/relationships/customXml" Target="../ink/ink112.xml"/><Relationship Id="rId187" Type="http://schemas.openxmlformats.org/officeDocument/2006/relationships/image" Target="../media/image155.png"/><Relationship Id="rId331" Type="http://schemas.openxmlformats.org/officeDocument/2006/relationships/image" Target="../media/image228.png"/><Relationship Id="rId1" Type="http://schemas.openxmlformats.org/officeDocument/2006/relationships/slideLayout" Target="../slideLayouts/slideLayout23.xml"/><Relationship Id="rId212" Type="http://schemas.openxmlformats.org/officeDocument/2006/relationships/customXml" Target="../ink/ink135.xml"/><Relationship Id="rId233" Type="http://schemas.openxmlformats.org/officeDocument/2006/relationships/image" Target="../media/image178.png"/><Relationship Id="rId254" Type="http://schemas.openxmlformats.org/officeDocument/2006/relationships/customXml" Target="../ink/ink156.xml"/><Relationship Id="rId28" Type="http://schemas.openxmlformats.org/officeDocument/2006/relationships/customXml" Target="../ink/ink43.xml"/><Relationship Id="rId49" Type="http://schemas.openxmlformats.org/officeDocument/2006/relationships/image" Target="../media/image86.png"/><Relationship Id="rId114" Type="http://schemas.openxmlformats.org/officeDocument/2006/relationships/customXml" Target="../ink/ink86.xml"/><Relationship Id="rId275" Type="http://schemas.openxmlformats.org/officeDocument/2006/relationships/image" Target="../media/image200.png"/><Relationship Id="rId296" Type="http://schemas.openxmlformats.org/officeDocument/2006/relationships/customXml" Target="../ink/ink177.xml"/><Relationship Id="rId300" Type="http://schemas.openxmlformats.org/officeDocument/2006/relationships/customXml" Target="../ink/ink179.xml"/><Relationship Id="rId60" Type="http://schemas.openxmlformats.org/officeDocument/2006/relationships/customXml" Target="../ink/ink59.xml"/><Relationship Id="rId81" Type="http://schemas.openxmlformats.org/officeDocument/2006/relationships/image" Target="../media/image102.png"/><Relationship Id="rId135" Type="http://schemas.openxmlformats.org/officeDocument/2006/relationships/image" Target="../media/image129.png"/><Relationship Id="rId156" Type="http://schemas.openxmlformats.org/officeDocument/2006/relationships/customXml" Target="../ink/ink107.xml"/><Relationship Id="rId177" Type="http://schemas.openxmlformats.org/officeDocument/2006/relationships/image" Target="../media/image150.png"/><Relationship Id="rId198" Type="http://schemas.openxmlformats.org/officeDocument/2006/relationships/customXml" Target="../ink/ink128.xml"/><Relationship Id="rId321" Type="http://schemas.openxmlformats.org/officeDocument/2006/relationships/image" Target="../media/image223.png"/><Relationship Id="rId342" Type="http://schemas.openxmlformats.org/officeDocument/2006/relationships/customXml" Target="../ink/ink200.xml"/><Relationship Id="rId202" Type="http://schemas.openxmlformats.org/officeDocument/2006/relationships/customXml" Target="../ink/ink130.xml"/><Relationship Id="rId223" Type="http://schemas.openxmlformats.org/officeDocument/2006/relationships/image" Target="../media/image173.png"/><Relationship Id="rId244" Type="http://schemas.openxmlformats.org/officeDocument/2006/relationships/customXml" Target="../ink/ink151.xml"/><Relationship Id="rId18" Type="http://schemas.openxmlformats.org/officeDocument/2006/relationships/customXml" Target="../ink/ink38.xml"/><Relationship Id="rId39" Type="http://schemas.openxmlformats.org/officeDocument/2006/relationships/image" Target="../media/image81.png"/><Relationship Id="rId265" Type="http://schemas.openxmlformats.org/officeDocument/2006/relationships/image" Target="../media/image195.png"/><Relationship Id="rId286" Type="http://schemas.openxmlformats.org/officeDocument/2006/relationships/customXml" Target="../ink/ink172.xml"/><Relationship Id="rId50" Type="http://schemas.openxmlformats.org/officeDocument/2006/relationships/customXml" Target="../ink/ink54.xml"/><Relationship Id="rId104" Type="http://schemas.openxmlformats.org/officeDocument/2006/relationships/customXml" Target="../ink/ink81.xml"/><Relationship Id="rId125" Type="http://schemas.openxmlformats.org/officeDocument/2006/relationships/image" Target="../media/image124.png"/><Relationship Id="rId146" Type="http://schemas.openxmlformats.org/officeDocument/2006/relationships/customXml" Target="../ink/ink102.xml"/><Relationship Id="rId167" Type="http://schemas.openxmlformats.org/officeDocument/2006/relationships/image" Target="../media/image145.png"/><Relationship Id="rId188" Type="http://schemas.openxmlformats.org/officeDocument/2006/relationships/customXml" Target="../ink/ink123.xml"/><Relationship Id="rId311" Type="http://schemas.openxmlformats.org/officeDocument/2006/relationships/image" Target="../media/image218.png"/><Relationship Id="rId332" Type="http://schemas.openxmlformats.org/officeDocument/2006/relationships/customXml" Target="../ink/ink195.xml"/><Relationship Id="rId71" Type="http://schemas.openxmlformats.org/officeDocument/2006/relationships/image" Target="../media/image97.png"/><Relationship Id="rId92" Type="http://schemas.openxmlformats.org/officeDocument/2006/relationships/customXml" Target="../ink/ink75.xml"/><Relationship Id="rId213" Type="http://schemas.openxmlformats.org/officeDocument/2006/relationships/image" Target="../media/image168.png"/><Relationship Id="rId234" Type="http://schemas.openxmlformats.org/officeDocument/2006/relationships/customXml" Target="../ink/ink146.xml"/><Relationship Id="rId2" Type="http://schemas.openxmlformats.org/officeDocument/2006/relationships/image" Target="../media/image62.png"/><Relationship Id="rId29" Type="http://schemas.openxmlformats.org/officeDocument/2006/relationships/image" Target="../media/image76.png"/><Relationship Id="rId255" Type="http://schemas.openxmlformats.org/officeDocument/2006/relationships/image" Target="../media/image189.png"/><Relationship Id="rId276" Type="http://schemas.openxmlformats.org/officeDocument/2006/relationships/customXml" Target="../ink/ink167.xml"/><Relationship Id="rId297" Type="http://schemas.openxmlformats.org/officeDocument/2006/relationships/image" Target="../media/image211.png"/><Relationship Id="rId40" Type="http://schemas.openxmlformats.org/officeDocument/2006/relationships/customXml" Target="../ink/ink49.xml"/><Relationship Id="rId115" Type="http://schemas.openxmlformats.org/officeDocument/2006/relationships/image" Target="../media/image119.png"/><Relationship Id="rId136" Type="http://schemas.openxmlformats.org/officeDocument/2006/relationships/customXml" Target="../ink/ink97.xml"/><Relationship Id="rId157" Type="http://schemas.openxmlformats.org/officeDocument/2006/relationships/image" Target="../media/image140.png"/><Relationship Id="rId178" Type="http://schemas.openxmlformats.org/officeDocument/2006/relationships/customXml" Target="../ink/ink118.xml"/><Relationship Id="rId301" Type="http://schemas.openxmlformats.org/officeDocument/2006/relationships/image" Target="../media/image213.png"/><Relationship Id="rId322" Type="http://schemas.openxmlformats.org/officeDocument/2006/relationships/customXml" Target="../ink/ink190.xml"/><Relationship Id="rId343" Type="http://schemas.openxmlformats.org/officeDocument/2006/relationships/image" Target="../media/image234.png"/><Relationship Id="rId61" Type="http://schemas.openxmlformats.org/officeDocument/2006/relationships/image" Target="../media/image92.png"/><Relationship Id="rId82" Type="http://schemas.openxmlformats.org/officeDocument/2006/relationships/customXml" Target="../ink/ink70.xml"/><Relationship Id="rId199" Type="http://schemas.openxmlformats.org/officeDocument/2006/relationships/image" Target="../media/image161.png"/><Relationship Id="rId203" Type="http://schemas.openxmlformats.org/officeDocument/2006/relationships/image" Target="../media/image163.png"/><Relationship Id="rId19" Type="http://schemas.openxmlformats.org/officeDocument/2006/relationships/image" Target="../media/image71.png"/><Relationship Id="rId224" Type="http://schemas.openxmlformats.org/officeDocument/2006/relationships/customXml" Target="../ink/ink141.xml"/><Relationship Id="rId245" Type="http://schemas.openxmlformats.org/officeDocument/2006/relationships/image" Target="../media/image184.png"/><Relationship Id="rId266" Type="http://schemas.openxmlformats.org/officeDocument/2006/relationships/customXml" Target="../ink/ink162.xml"/><Relationship Id="rId287" Type="http://schemas.openxmlformats.org/officeDocument/2006/relationships/image" Target="../media/image206.png"/><Relationship Id="rId30" Type="http://schemas.openxmlformats.org/officeDocument/2006/relationships/customXml" Target="../ink/ink44.xml"/><Relationship Id="rId105" Type="http://schemas.openxmlformats.org/officeDocument/2006/relationships/image" Target="../media/image114.png"/><Relationship Id="rId126" Type="http://schemas.openxmlformats.org/officeDocument/2006/relationships/customXml" Target="../ink/ink92.xml"/><Relationship Id="rId147" Type="http://schemas.openxmlformats.org/officeDocument/2006/relationships/image" Target="../media/image135.png"/><Relationship Id="rId168" Type="http://schemas.openxmlformats.org/officeDocument/2006/relationships/customXml" Target="../ink/ink113.xml"/><Relationship Id="rId312" Type="http://schemas.openxmlformats.org/officeDocument/2006/relationships/customXml" Target="../ink/ink185.xml"/><Relationship Id="rId333" Type="http://schemas.openxmlformats.org/officeDocument/2006/relationships/image" Target="../media/image229.png"/><Relationship Id="rId51" Type="http://schemas.openxmlformats.org/officeDocument/2006/relationships/image" Target="../media/image87.png"/><Relationship Id="rId72" Type="http://schemas.openxmlformats.org/officeDocument/2006/relationships/customXml" Target="../ink/ink65.xml"/><Relationship Id="rId93" Type="http://schemas.openxmlformats.org/officeDocument/2006/relationships/image" Target="../media/image108.png"/><Relationship Id="rId189" Type="http://schemas.openxmlformats.org/officeDocument/2006/relationships/image" Target="../media/image156.png"/><Relationship Id="rId3" Type="http://schemas.openxmlformats.org/officeDocument/2006/relationships/image" Target="../media/image63.png"/><Relationship Id="rId214" Type="http://schemas.openxmlformats.org/officeDocument/2006/relationships/customXml" Target="../ink/ink136.xml"/><Relationship Id="rId235" Type="http://schemas.openxmlformats.org/officeDocument/2006/relationships/image" Target="../media/image179.png"/><Relationship Id="rId256" Type="http://schemas.openxmlformats.org/officeDocument/2006/relationships/customXml" Target="../ink/ink157.xml"/><Relationship Id="rId277" Type="http://schemas.openxmlformats.org/officeDocument/2006/relationships/image" Target="../media/image201.png"/><Relationship Id="rId298" Type="http://schemas.openxmlformats.org/officeDocument/2006/relationships/customXml" Target="../ink/ink178.xml"/><Relationship Id="rId116" Type="http://schemas.openxmlformats.org/officeDocument/2006/relationships/customXml" Target="../ink/ink87.xml"/><Relationship Id="rId137" Type="http://schemas.openxmlformats.org/officeDocument/2006/relationships/image" Target="../media/image130.png"/><Relationship Id="rId158" Type="http://schemas.openxmlformats.org/officeDocument/2006/relationships/customXml" Target="../ink/ink108.xml"/><Relationship Id="rId302" Type="http://schemas.openxmlformats.org/officeDocument/2006/relationships/customXml" Target="../ink/ink180.xml"/><Relationship Id="rId323" Type="http://schemas.openxmlformats.org/officeDocument/2006/relationships/image" Target="../media/image224.png"/><Relationship Id="rId344" Type="http://schemas.openxmlformats.org/officeDocument/2006/relationships/customXml" Target="../ink/ink201.xml"/><Relationship Id="rId20" Type="http://schemas.openxmlformats.org/officeDocument/2006/relationships/customXml" Target="../ink/ink39.xml"/><Relationship Id="rId41" Type="http://schemas.openxmlformats.org/officeDocument/2006/relationships/image" Target="../media/image82.png"/><Relationship Id="rId62" Type="http://schemas.openxmlformats.org/officeDocument/2006/relationships/customXml" Target="../ink/ink60.xml"/><Relationship Id="rId83" Type="http://schemas.openxmlformats.org/officeDocument/2006/relationships/image" Target="../media/image103.png"/><Relationship Id="rId179" Type="http://schemas.openxmlformats.org/officeDocument/2006/relationships/image" Target="../media/image151.png"/><Relationship Id="rId190" Type="http://schemas.openxmlformats.org/officeDocument/2006/relationships/customXml" Target="../ink/ink124.xml"/><Relationship Id="rId204" Type="http://schemas.openxmlformats.org/officeDocument/2006/relationships/customXml" Target="../ink/ink131.xml"/><Relationship Id="rId225" Type="http://schemas.openxmlformats.org/officeDocument/2006/relationships/image" Target="../media/image174.png"/><Relationship Id="rId246" Type="http://schemas.openxmlformats.org/officeDocument/2006/relationships/customXml" Target="../ink/ink152.xml"/><Relationship Id="rId267" Type="http://schemas.openxmlformats.org/officeDocument/2006/relationships/image" Target="../media/image196.png"/><Relationship Id="rId288" Type="http://schemas.openxmlformats.org/officeDocument/2006/relationships/customXml" Target="../ink/ink173.xml"/><Relationship Id="rId106" Type="http://schemas.openxmlformats.org/officeDocument/2006/relationships/customXml" Target="../ink/ink82.xml"/><Relationship Id="rId127" Type="http://schemas.openxmlformats.org/officeDocument/2006/relationships/image" Target="../media/image125.png"/><Relationship Id="rId313" Type="http://schemas.openxmlformats.org/officeDocument/2006/relationships/image" Target="../media/image219.png"/><Relationship Id="rId10" Type="http://schemas.openxmlformats.org/officeDocument/2006/relationships/customXml" Target="../ink/ink34.xml"/><Relationship Id="rId31" Type="http://schemas.openxmlformats.org/officeDocument/2006/relationships/image" Target="../media/image77.png"/><Relationship Id="rId52" Type="http://schemas.openxmlformats.org/officeDocument/2006/relationships/customXml" Target="../ink/ink55.xml"/><Relationship Id="rId73" Type="http://schemas.openxmlformats.org/officeDocument/2006/relationships/image" Target="../media/image98.png"/><Relationship Id="rId94" Type="http://schemas.openxmlformats.org/officeDocument/2006/relationships/customXml" Target="../ink/ink76.xml"/><Relationship Id="rId148" Type="http://schemas.openxmlformats.org/officeDocument/2006/relationships/customXml" Target="../ink/ink103.xml"/><Relationship Id="rId169" Type="http://schemas.openxmlformats.org/officeDocument/2006/relationships/image" Target="../media/image146.png"/><Relationship Id="rId334" Type="http://schemas.openxmlformats.org/officeDocument/2006/relationships/customXml" Target="../ink/ink196.xml"/><Relationship Id="rId4" Type="http://schemas.openxmlformats.org/officeDocument/2006/relationships/customXml" Target="../ink/ink31.xml"/><Relationship Id="rId180" Type="http://schemas.openxmlformats.org/officeDocument/2006/relationships/customXml" Target="../ink/ink119.xml"/><Relationship Id="rId215" Type="http://schemas.openxmlformats.org/officeDocument/2006/relationships/image" Target="../media/image169.png"/><Relationship Id="rId236" Type="http://schemas.openxmlformats.org/officeDocument/2006/relationships/customXml" Target="../ink/ink147.xml"/><Relationship Id="rId257" Type="http://schemas.openxmlformats.org/officeDocument/2006/relationships/image" Target="../media/image190.png"/><Relationship Id="rId278" Type="http://schemas.openxmlformats.org/officeDocument/2006/relationships/customXml" Target="../ink/ink168.xml"/><Relationship Id="rId303" Type="http://schemas.openxmlformats.org/officeDocument/2006/relationships/image" Target="../media/image214.png"/><Relationship Id="rId42" Type="http://schemas.openxmlformats.org/officeDocument/2006/relationships/customXml" Target="../ink/ink50.xml"/><Relationship Id="rId84" Type="http://schemas.openxmlformats.org/officeDocument/2006/relationships/customXml" Target="../ink/ink71.xml"/><Relationship Id="rId138" Type="http://schemas.openxmlformats.org/officeDocument/2006/relationships/customXml" Target="../ink/ink98.xml"/><Relationship Id="rId345" Type="http://schemas.openxmlformats.org/officeDocument/2006/relationships/image" Target="../media/image235.png"/><Relationship Id="rId191" Type="http://schemas.openxmlformats.org/officeDocument/2006/relationships/image" Target="../media/image157.png"/><Relationship Id="rId205" Type="http://schemas.openxmlformats.org/officeDocument/2006/relationships/image" Target="../media/image164.png"/><Relationship Id="rId247" Type="http://schemas.openxmlformats.org/officeDocument/2006/relationships/image" Target="../media/image185.png"/><Relationship Id="rId107" Type="http://schemas.openxmlformats.org/officeDocument/2006/relationships/image" Target="../media/image115.png"/><Relationship Id="rId289" Type="http://schemas.openxmlformats.org/officeDocument/2006/relationships/image" Target="../media/image207.png"/><Relationship Id="rId11" Type="http://schemas.openxmlformats.org/officeDocument/2006/relationships/image" Target="../media/image67.png"/><Relationship Id="rId53" Type="http://schemas.openxmlformats.org/officeDocument/2006/relationships/image" Target="../media/image88.png"/><Relationship Id="rId149" Type="http://schemas.openxmlformats.org/officeDocument/2006/relationships/image" Target="../media/image136.png"/><Relationship Id="rId314" Type="http://schemas.openxmlformats.org/officeDocument/2006/relationships/customXml" Target="../ink/ink186.xml"/><Relationship Id="rId95" Type="http://schemas.openxmlformats.org/officeDocument/2006/relationships/image" Target="../media/image109.png"/><Relationship Id="rId160" Type="http://schemas.openxmlformats.org/officeDocument/2006/relationships/customXml" Target="../ink/ink109.xml"/><Relationship Id="rId216" Type="http://schemas.openxmlformats.org/officeDocument/2006/relationships/customXml" Target="../ink/ink137.xml"/><Relationship Id="rId258" Type="http://schemas.openxmlformats.org/officeDocument/2006/relationships/customXml" Target="../ink/ink158.xml"/><Relationship Id="rId22" Type="http://schemas.openxmlformats.org/officeDocument/2006/relationships/customXml" Target="../ink/ink40.xml"/><Relationship Id="rId64" Type="http://schemas.openxmlformats.org/officeDocument/2006/relationships/customXml" Target="../ink/ink61.xml"/><Relationship Id="rId118" Type="http://schemas.openxmlformats.org/officeDocument/2006/relationships/customXml" Target="../ink/ink88.xml"/><Relationship Id="rId325" Type="http://schemas.openxmlformats.org/officeDocument/2006/relationships/image" Target="../media/image225.png"/><Relationship Id="rId171" Type="http://schemas.openxmlformats.org/officeDocument/2006/relationships/image" Target="../media/image147.png"/><Relationship Id="rId227" Type="http://schemas.openxmlformats.org/officeDocument/2006/relationships/image" Target="../media/image175.png"/><Relationship Id="rId269" Type="http://schemas.openxmlformats.org/officeDocument/2006/relationships/image" Target="../media/image197.png"/><Relationship Id="rId33" Type="http://schemas.openxmlformats.org/officeDocument/2006/relationships/image" Target="../media/image78.png"/><Relationship Id="rId129" Type="http://schemas.openxmlformats.org/officeDocument/2006/relationships/image" Target="../media/image126.png"/><Relationship Id="rId280" Type="http://schemas.openxmlformats.org/officeDocument/2006/relationships/customXml" Target="../ink/ink169.xml"/><Relationship Id="rId336" Type="http://schemas.openxmlformats.org/officeDocument/2006/relationships/customXml" Target="../ink/ink197.xml"/><Relationship Id="rId75" Type="http://schemas.openxmlformats.org/officeDocument/2006/relationships/image" Target="../media/image99.png"/><Relationship Id="rId140" Type="http://schemas.openxmlformats.org/officeDocument/2006/relationships/customXml" Target="../ink/ink99.xml"/><Relationship Id="rId182" Type="http://schemas.openxmlformats.org/officeDocument/2006/relationships/customXml" Target="../ink/ink120.xml"/><Relationship Id="rId6" Type="http://schemas.openxmlformats.org/officeDocument/2006/relationships/customXml" Target="../ink/ink32.xml"/><Relationship Id="rId238" Type="http://schemas.openxmlformats.org/officeDocument/2006/relationships/customXml" Target="../ink/ink148.xml"/><Relationship Id="rId291" Type="http://schemas.openxmlformats.org/officeDocument/2006/relationships/image" Target="../media/image208.png"/><Relationship Id="rId305" Type="http://schemas.openxmlformats.org/officeDocument/2006/relationships/image" Target="../media/image215.png"/><Relationship Id="rId44" Type="http://schemas.openxmlformats.org/officeDocument/2006/relationships/customXml" Target="../ink/ink51.xml"/><Relationship Id="rId86" Type="http://schemas.openxmlformats.org/officeDocument/2006/relationships/customXml" Target="../ink/ink72.xml"/><Relationship Id="rId151" Type="http://schemas.openxmlformats.org/officeDocument/2006/relationships/image" Target="../media/image137.png"/><Relationship Id="rId193" Type="http://schemas.openxmlformats.org/officeDocument/2006/relationships/image" Target="../media/image158.png"/><Relationship Id="rId207" Type="http://schemas.openxmlformats.org/officeDocument/2006/relationships/image" Target="../media/image165.png"/><Relationship Id="rId249" Type="http://schemas.openxmlformats.org/officeDocument/2006/relationships/image" Target="../media/image186.png"/><Relationship Id="rId13" Type="http://schemas.openxmlformats.org/officeDocument/2006/relationships/image" Target="../media/image68.png"/><Relationship Id="rId109" Type="http://schemas.openxmlformats.org/officeDocument/2006/relationships/image" Target="../media/image116.png"/><Relationship Id="rId260" Type="http://schemas.openxmlformats.org/officeDocument/2006/relationships/customXml" Target="../ink/ink159.xml"/><Relationship Id="rId316" Type="http://schemas.openxmlformats.org/officeDocument/2006/relationships/customXml" Target="../ink/ink187.xml"/><Relationship Id="rId55" Type="http://schemas.openxmlformats.org/officeDocument/2006/relationships/image" Target="../media/image89.png"/><Relationship Id="rId97" Type="http://schemas.openxmlformats.org/officeDocument/2006/relationships/image" Target="../media/image110.png"/><Relationship Id="rId120" Type="http://schemas.openxmlformats.org/officeDocument/2006/relationships/customXml" Target="../ink/ink89.xml"/><Relationship Id="rId162" Type="http://schemas.openxmlformats.org/officeDocument/2006/relationships/customXml" Target="../ink/ink110.xml"/><Relationship Id="rId218" Type="http://schemas.openxmlformats.org/officeDocument/2006/relationships/customXml" Target="../ink/ink138.xml"/><Relationship Id="rId271" Type="http://schemas.openxmlformats.org/officeDocument/2006/relationships/image" Target="../media/image198.png"/><Relationship Id="rId24" Type="http://schemas.openxmlformats.org/officeDocument/2006/relationships/customXml" Target="../ink/ink41.xml"/><Relationship Id="rId66" Type="http://schemas.openxmlformats.org/officeDocument/2006/relationships/customXml" Target="../ink/ink62.xml"/><Relationship Id="rId131" Type="http://schemas.openxmlformats.org/officeDocument/2006/relationships/image" Target="../media/image127.png"/><Relationship Id="rId327" Type="http://schemas.openxmlformats.org/officeDocument/2006/relationships/image" Target="../media/image226.png"/><Relationship Id="rId173" Type="http://schemas.openxmlformats.org/officeDocument/2006/relationships/image" Target="../media/image148.png"/><Relationship Id="rId229" Type="http://schemas.openxmlformats.org/officeDocument/2006/relationships/image" Target="../media/image176.png"/><Relationship Id="rId240" Type="http://schemas.openxmlformats.org/officeDocument/2006/relationships/customXml" Target="../ink/ink149.xml"/></Relationships>
</file>

<file path=ppt/slides/_rels/slide27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217.xml"/><Relationship Id="rId138" Type="http://schemas.openxmlformats.org/officeDocument/2006/relationships/image" Target="../media/image255.png"/><Relationship Id="rId159" Type="http://schemas.openxmlformats.org/officeDocument/2006/relationships/customXml" Target="../ink/ink238.xml"/><Relationship Id="rId170" Type="http://schemas.openxmlformats.org/officeDocument/2006/relationships/image" Target="../media/image271.png"/><Relationship Id="rId191" Type="http://schemas.openxmlformats.org/officeDocument/2006/relationships/customXml" Target="../ink/ink254.xml"/><Relationship Id="rId205" Type="http://schemas.openxmlformats.org/officeDocument/2006/relationships/customXml" Target="../ink/ink261.xml"/><Relationship Id="rId226" Type="http://schemas.openxmlformats.org/officeDocument/2006/relationships/image" Target="../media/image299.png"/><Relationship Id="rId247" Type="http://schemas.openxmlformats.org/officeDocument/2006/relationships/customXml" Target="../ink/ink282.xml"/><Relationship Id="rId107" Type="http://schemas.openxmlformats.org/officeDocument/2006/relationships/customXml" Target="../ink/ink212.xml"/><Relationship Id="rId32" Type="http://schemas.openxmlformats.org/officeDocument/2006/relationships/image" Target="../media/image640.png"/><Relationship Id="rId128" Type="http://schemas.openxmlformats.org/officeDocument/2006/relationships/image" Target="../media/image250.png"/><Relationship Id="rId149" Type="http://schemas.openxmlformats.org/officeDocument/2006/relationships/customXml" Target="../ink/ink233.xml"/><Relationship Id="rId95" Type="http://schemas.openxmlformats.org/officeDocument/2006/relationships/customXml" Target="../ink/ink207.xml"/><Relationship Id="rId160" Type="http://schemas.openxmlformats.org/officeDocument/2006/relationships/image" Target="../media/image266.png"/><Relationship Id="rId181" Type="http://schemas.openxmlformats.org/officeDocument/2006/relationships/customXml" Target="../ink/ink249.xml"/><Relationship Id="rId216" Type="http://schemas.openxmlformats.org/officeDocument/2006/relationships/image" Target="../media/image294.png"/><Relationship Id="rId237" Type="http://schemas.openxmlformats.org/officeDocument/2006/relationships/customXml" Target="../ink/ink277.xml"/><Relationship Id="rId258" Type="http://schemas.openxmlformats.org/officeDocument/2006/relationships/image" Target="../media/image315.png"/><Relationship Id="rId118" Type="http://schemas.openxmlformats.org/officeDocument/2006/relationships/image" Target="../media/image245.png"/><Relationship Id="rId139" Type="http://schemas.openxmlformats.org/officeDocument/2006/relationships/customXml" Target="../ink/ink228.xml"/><Relationship Id="rId150" Type="http://schemas.openxmlformats.org/officeDocument/2006/relationships/image" Target="../media/image261.png"/><Relationship Id="rId171" Type="http://schemas.openxmlformats.org/officeDocument/2006/relationships/customXml" Target="../ink/ink244.xml"/><Relationship Id="rId192" Type="http://schemas.openxmlformats.org/officeDocument/2006/relationships/image" Target="../media/image282.png"/><Relationship Id="rId206" Type="http://schemas.openxmlformats.org/officeDocument/2006/relationships/image" Target="../media/image289.png"/><Relationship Id="rId227" Type="http://schemas.openxmlformats.org/officeDocument/2006/relationships/customXml" Target="../ink/ink272.xml"/><Relationship Id="rId248" Type="http://schemas.openxmlformats.org/officeDocument/2006/relationships/image" Target="../media/image310.png"/><Relationship Id="rId33" Type="http://schemas.openxmlformats.org/officeDocument/2006/relationships/customXml" Target="../ink/ink203.xml"/><Relationship Id="rId108" Type="http://schemas.openxmlformats.org/officeDocument/2006/relationships/image" Target="../media/image240.png"/><Relationship Id="rId129" Type="http://schemas.openxmlformats.org/officeDocument/2006/relationships/customXml" Target="../ink/ink223.xml"/><Relationship Id="rId96" Type="http://schemas.openxmlformats.org/officeDocument/2006/relationships/image" Target="../media/image680.png"/><Relationship Id="rId140" Type="http://schemas.openxmlformats.org/officeDocument/2006/relationships/image" Target="../media/image256.png"/><Relationship Id="rId161" Type="http://schemas.openxmlformats.org/officeDocument/2006/relationships/customXml" Target="../ink/ink239.xml"/><Relationship Id="rId182" Type="http://schemas.openxmlformats.org/officeDocument/2006/relationships/image" Target="../media/image277.png"/><Relationship Id="rId217" Type="http://schemas.openxmlformats.org/officeDocument/2006/relationships/customXml" Target="../ink/ink267.xml"/><Relationship Id="rId238" Type="http://schemas.openxmlformats.org/officeDocument/2006/relationships/image" Target="../media/image305.png"/><Relationship Id="rId259" Type="http://schemas.openxmlformats.org/officeDocument/2006/relationships/customXml" Target="../ink/ink288.xml"/><Relationship Id="rId114" Type="http://schemas.openxmlformats.org/officeDocument/2006/relationships/image" Target="../media/image243.png"/><Relationship Id="rId119" Type="http://schemas.openxmlformats.org/officeDocument/2006/relationships/customXml" Target="../ink/ink218.xml"/><Relationship Id="rId130" Type="http://schemas.openxmlformats.org/officeDocument/2006/relationships/image" Target="../media/image251.png"/><Relationship Id="rId135" Type="http://schemas.openxmlformats.org/officeDocument/2006/relationships/customXml" Target="../ink/ink226.xml"/><Relationship Id="rId151" Type="http://schemas.openxmlformats.org/officeDocument/2006/relationships/customXml" Target="../ink/ink234.xml"/><Relationship Id="rId156" Type="http://schemas.openxmlformats.org/officeDocument/2006/relationships/image" Target="../media/image264.png"/><Relationship Id="rId177" Type="http://schemas.openxmlformats.org/officeDocument/2006/relationships/customXml" Target="../ink/ink247.xml"/><Relationship Id="rId198" Type="http://schemas.openxmlformats.org/officeDocument/2006/relationships/image" Target="../media/image285.png"/><Relationship Id="rId172" Type="http://schemas.openxmlformats.org/officeDocument/2006/relationships/image" Target="../media/image272.png"/><Relationship Id="rId193" Type="http://schemas.openxmlformats.org/officeDocument/2006/relationships/customXml" Target="../ink/ink255.xml"/><Relationship Id="rId202" Type="http://schemas.openxmlformats.org/officeDocument/2006/relationships/image" Target="../media/image287.png"/><Relationship Id="rId207" Type="http://schemas.openxmlformats.org/officeDocument/2006/relationships/customXml" Target="../ink/ink262.xml"/><Relationship Id="rId223" Type="http://schemas.openxmlformats.org/officeDocument/2006/relationships/customXml" Target="../ink/ink270.xml"/><Relationship Id="rId228" Type="http://schemas.openxmlformats.org/officeDocument/2006/relationships/image" Target="../media/image300.png"/><Relationship Id="rId244" Type="http://schemas.openxmlformats.org/officeDocument/2006/relationships/image" Target="../media/image308.png"/><Relationship Id="rId249" Type="http://schemas.openxmlformats.org/officeDocument/2006/relationships/customXml" Target="../ink/ink283.xml"/><Relationship Id="rId109" Type="http://schemas.openxmlformats.org/officeDocument/2006/relationships/customXml" Target="../ink/ink213.xml"/><Relationship Id="rId260" Type="http://schemas.openxmlformats.org/officeDocument/2006/relationships/image" Target="../media/image316.png"/><Relationship Id="rId34" Type="http://schemas.openxmlformats.org/officeDocument/2006/relationships/image" Target="../media/image1640.png"/><Relationship Id="rId97" Type="http://schemas.openxmlformats.org/officeDocument/2006/relationships/customXml" Target="../ink/ink208.xml"/><Relationship Id="rId104" Type="http://schemas.openxmlformats.org/officeDocument/2006/relationships/image" Target="../media/image238.png"/><Relationship Id="rId120" Type="http://schemas.openxmlformats.org/officeDocument/2006/relationships/image" Target="../media/image246.png"/><Relationship Id="rId125" Type="http://schemas.openxmlformats.org/officeDocument/2006/relationships/customXml" Target="../ink/ink221.xml"/><Relationship Id="rId141" Type="http://schemas.openxmlformats.org/officeDocument/2006/relationships/customXml" Target="../ink/ink229.xml"/><Relationship Id="rId146" Type="http://schemas.openxmlformats.org/officeDocument/2006/relationships/image" Target="../media/image259.png"/><Relationship Id="rId167" Type="http://schemas.openxmlformats.org/officeDocument/2006/relationships/customXml" Target="../ink/ink242.xml"/><Relationship Id="rId188" Type="http://schemas.openxmlformats.org/officeDocument/2006/relationships/image" Target="../media/image280.png"/><Relationship Id="rId92" Type="http://schemas.openxmlformats.org/officeDocument/2006/relationships/image" Target="../media/image610.png"/><Relationship Id="rId162" Type="http://schemas.openxmlformats.org/officeDocument/2006/relationships/image" Target="../media/image267.png"/><Relationship Id="rId183" Type="http://schemas.openxmlformats.org/officeDocument/2006/relationships/customXml" Target="../ink/ink250.xml"/><Relationship Id="rId213" Type="http://schemas.openxmlformats.org/officeDocument/2006/relationships/customXml" Target="../ink/ink265.xml"/><Relationship Id="rId218" Type="http://schemas.openxmlformats.org/officeDocument/2006/relationships/image" Target="../media/image295.png"/><Relationship Id="rId234" Type="http://schemas.openxmlformats.org/officeDocument/2006/relationships/image" Target="../media/image303.png"/><Relationship Id="rId239" Type="http://schemas.openxmlformats.org/officeDocument/2006/relationships/customXml" Target="../ink/ink278.xml"/><Relationship Id="rId2" Type="http://schemas.openxmlformats.org/officeDocument/2006/relationships/image" Target="../media/image21.jpeg"/><Relationship Id="rId250" Type="http://schemas.openxmlformats.org/officeDocument/2006/relationships/image" Target="../media/image311.png"/><Relationship Id="rId255" Type="http://schemas.openxmlformats.org/officeDocument/2006/relationships/customXml" Target="../ink/ink286.xml"/><Relationship Id="rId110" Type="http://schemas.openxmlformats.org/officeDocument/2006/relationships/image" Target="../media/image241.png"/><Relationship Id="rId115" Type="http://schemas.openxmlformats.org/officeDocument/2006/relationships/customXml" Target="../ink/ink216.xml"/><Relationship Id="rId131" Type="http://schemas.openxmlformats.org/officeDocument/2006/relationships/customXml" Target="../ink/ink224.xml"/><Relationship Id="rId136" Type="http://schemas.openxmlformats.org/officeDocument/2006/relationships/image" Target="../media/image254.png"/><Relationship Id="rId157" Type="http://schemas.openxmlformats.org/officeDocument/2006/relationships/customXml" Target="../ink/ink237.xml"/><Relationship Id="rId178" Type="http://schemas.openxmlformats.org/officeDocument/2006/relationships/image" Target="../media/image275.png"/><Relationship Id="rId152" Type="http://schemas.openxmlformats.org/officeDocument/2006/relationships/image" Target="../media/image262.png"/><Relationship Id="rId173" Type="http://schemas.openxmlformats.org/officeDocument/2006/relationships/customXml" Target="../ink/ink245.xml"/><Relationship Id="rId194" Type="http://schemas.openxmlformats.org/officeDocument/2006/relationships/image" Target="../media/image283.png"/><Relationship Id="rId199" Type="http://schemas.openxmlformats.org/officeDocument/2006/relationships/customXml" Target="../ink/ink258.xml"/><Relationship Id="rId203" Type="http://schemas.openxmlformats.org/officeDocument/2006/relationships/customXml" Target="../ink/ink260.xml"/><Relationship Id="rId208" Type="http://schemas.openxmlformats.org/officeDocument/2006/relationships/image" Target="../media/image290.png"/><Relationship Id="rId229" Type="http://schemas.openxmlformats.org/officeDocument/2006/relationships/customXml" Target="../ink/ink273.xml"/><Relationship Id="rId224" Type="http://schemas.openxmlformats.org/officeDocument/2006/relationships/image" Target="../media/image298.png"/><Relationship Id="rId240" Type="http://schemas.openxmlformats.org/officeDocument/2006/relationships/image" Target="../media/image306.png"/><Relationship Id="rId245" Type="http://schemas.openxmlformats.org/officeDocument/2006/relationships/customXml" Target="../ink/ink281.xml"/><Relationship Id="rId261" Type="http://schemas.openxmlformats.org/officeDocument/2006/relationships/customXml" Target="../ink/ink289.xml"/><Relationship Id="rId35" Type="http://schemas.openxmlformats.org/officeDocument/2006/relationships/customXml" Target="../ink/ink204.xml"/><Relationship Id="rId100" Type="http://schemas.openxmlformats.org/officeDocument/2006/relationships/image" Target="../media/image236.png"/><Relationship Id="rId105" Type="http://schemas.openxmlformats.org/officeDocument/2006/relationships/customXml" Target="../ink/ink211.xml"/><Relationship Id="rId126" Type="http://schemas.openxmlformats.org/officeDocument/2006/relationships/image" Target="../media/image249.png"/><Relationship Id="rId147" Type="http://schemas.openxmlformats.org/officeDocument/2006/relationships/customXml" Target="../ink/ink232.xml"/><Relationship Id="rId168" Type="http://schemas.openxmlformats.org/officeDocument/2006/relationships/image" Target="../media/image270.png"/><Relationship Id="rId93" Type="http://schemas.openxmlformats.org/officeDocument/2006/relationships/customXml" Target="../ink/ink206.xml"/><Relationship Id="rId121" Type="http://schemas.openxmlformats.org/officeDocument/2006/relationships/customXml" Target="../ink/ink219.xml"/><Relationship Id="rId142" Type="http://schemas.openxmlformats.org/officeDocument/2006/relationships/image" Target="../media/image257.png"/><Relationship Id="rId163" Type="http://schemas.openxmlformats.org/officeDocument/2006/relationships/customXml" Target="../ink/ink240.xml"/><Relationship Id="rId184" Type="http://schemas.openxmlformats.org/officeDocument/2006/relationships/image" Target="../media/image278.png"/><Relationship Id="rId189" Type="http://schemas.openxmlformats.org/officeDocument/2006/relationships/customXml" Target="../ink/ink253.xml"/><Relationship Id="rId219" Type="http://schemas.openxmlformats.org/officeDocument/2006/relationships/customXml" Target="../ink/ink268.xml"/><Relationship Id="rId3" Type="http://schemas.openxmlformats.org/officeDocument/2006/relationships/customXml" Target="../ink/ink202.xml"/><Relationship Id="rId214" Type="http://schemas.openxmlformats.org/officeDocument/2006/relationships/image" Target="../media/image293.png"/><Relationship Id="rId230" Type="http://schemas.openxmlformats.org/officeDocument/2006/relationships/image" Target="../media/image301.png"/><Relationship Id="rId235" Type="http://schemas.openxmlformats.org/officeDocument/2006/relationships/customXml" Target="../ink/ink276.xml"/><Relationship Id="rId251" Type="http://schemas.openxmlformats.org/officeDocument/2006/relationships/customXml" Target="../ink/ink284.xml"/><Relationship Id="rId256" Type="http://schemas.openxmlformats.org/officeDocument/2006/relationships/image" Target="../media/image314.png"/><Relationship Id="rId116" Type="http://schemas.openxmlformats.org/officeDocument/2006/relationships/image" Target="../media/image244.png"/><Relationship Id="rId137" Type="http://schemas.openxmlformats.org/officeDocument/2006/relationships/customXml" Target="../ink/ink227.xml"/><Relationship Id="rId158" Type="http://schemas.openxmlformats.org/officeDocument/2006/relationships/image" Target="../media/image265.png"/><Relationship Id="rId111" Type="http://schemas.openxmlformats.org/officeDocument/2006/relationships/customXml" Target="../ink/ink214.xml"/><Relationship Id="rId132" Type="http://schemas.openxmlformats.org/officeDocument/2006/relationships/image" Target="../media/image252.png"/><Relationship Id="rId153" Type="http://schemas.openxmlformats.org/officeDocument/2006/relationships/customXml" Target="../ink/ink235.xml"/><Relationship Id="rId174" Type="http://schemas.openxmlformats.org/officeDocument/2006/relationships/image" Target="../media/image273.png"/><Relationship Id="rId179" Type="http://schemas.openxmlformats.org/officeDocument/2006/relationships/customXml" Target="../ink/ink248.xml"/><Relationship Id="rId195" Type="http://schemas.openxmlformats.org/officeDocument/2006/relationships/customXml" Target="../ink/ink256.xml"/><Relationship Id="rId209" Type="http://schemas.openxmlformats.org/officeDocument/2006/relationships/customXml" Target="../ink/ink263.xml"/><Relationship Id="rId190" Type="http://schemas.openxmlformats.org/officeDocument/2006/relationships/image" Target="../media/image281.png"/><Relationship Id="rId204" Type="http://schemas.openxmlformats.org/officeDocument/2006/relationships/image" Target="../media/image288.png"/><Relationship Id="rId220" Type="http://schemas.openxmlformats.org/officeDocument/2006/relationships/image" Target="../media/image296.png"/><Relationship Id="rId225" Type="http://schemas.openxmlformats.org/officeDocument/2006/relationships/customXml" Target="../ink/ink271.xml"/><Relationship Id="rId241" Type="http://schemas.openxmlformats.org/officeDocument/2006/relationships/customXml" Target="../ink/ink279.xml"/><Relationship Id="rId246" Type="http://schemas.openxmlformats.org/officeDocument/2006/relationships/image" Target="../media/image309.png"/><Relationship Id="rId106" Type="http://schemas.openxmlformats.org/officeDocument/2006/relationships/image" Target="../media/image239.png"/><Relationship Id="rId127" Type="http://schemas.openxmlformats.org/officeDocument/2006/relationships/customXml" Target="../ink/ink222.xml"/><Relationship Id="rId262" Type="http://schemas.openxmlformats.org/officeDocument/2006/relationships/image" Target="../media/image317.png"/><Relationship Id="rId94" Type="http://schemas.openxmlformats.org/officeDocument/2006/relationships/image" Target="../media/image511.png"/><Relationship Id="rId99" Type="http://schemas.openxmlformats.org/officeDocument/2006/relationships/image" Target="../media/image191.png"/><Relationship Id="rId101" Type="http://schemas.openxmlformats.org/officeDocument/2006/relationships/customXml" Target="../ink/ink209.xml"/><Relationship Id="rId122" Type="http://schemas.openxmlformats.org/officeDocument/2006/relationships/image" Target="../media/image247.png"/><Relationship Id="rId143" Type="http://schemas.openxmlformats.org/officeDocument/2006/relationships/customXml" Target="../ink/ink230.xml"/><Relationship Id="rId148" Type="http://schemas.openxmlformats.org/officeDocument/2006/relationships/image" Target="../media/image260.png"/><Relationship Id="rId164" Type="http://schemas.openxmlformats.org/officeDocument/2006/relationships/image" Target="../media/image268.png"/><Relationship Id="rId169" Type="http://schemas.openxmlformats.org/officeDocument/2006/relationships/customXml" Target="../ink/ink243.xml"/><Relationship Id="rId185" Type="http://schemas.openxmlformats.org/officeDocument/2006/relationships/customXml" Target="../ink/ink251.xml"/><Relationship Id="rId180" Type="http://schemas.openxmlformats.org/officeDocument/2006/relationships/image" Target="../media/image276.png"/><Relationship Id="rId210" Type="http://schemas.openxmlformats.org/officeDocument/2006/relationships/image" Target="../media/image291.png"/><Relationship Id="rId215" Type="http://schemas.openxmlformats.org/officeDocument/2006/relationships/customXml" Target="../ink/ink266.xml"/><Relationship Id="rId236" Type="http://schemas.openxmlformats.org/officeDocument/2006/relationships/image" Target="../media/image304.png"/><Relationship Id="rId257" Type="http://schemas.openxmlformats.org/officeDocument/2006/relationships/customXml" Target="../ink/ink287.xml"/><Relationship Id="rId231" Type="http://schemas.openxmlformats.org/officeDocument/2006/relationships/customXml" Target="../ink/ink274.xml"/><Relationship Id="rId252" Type="http://schemas.openxmlformats.org/officeDocument/2006/relationships/image" Target="../media/image312.png"/><Relationship Id="rId68" Type="http://schemas.openxmlformats.org/officeDocument/2006/relationships/image" Target="../media/image370.png"/><Relationship Id="rId112" Type="http://schemas.openxmlformats.org/officeDocument/2006/relationships/image" Target="../media/image242.png"/><Relationship Id="rId133" Type="http://schemas.openxmlformats.org/officeDocument/2006/relationships/customXml" Target="../ink/ink225.xml"/><Relationship Id="rId154" Type="http://schemas.openxmlformats.org/officeDocument/2006/relationships/image" Target="../media/image263.png"/><Relationship Id="rId175" Type="http://schemas.openxmlformats.org/officeDocument/2006/relationships/customXml" Target="../ink/ink246.xml"/><Relationship Id="rId196" Type="http://schemas.openxmlformats.org/officeDocument/2006/relationships/image" Target="../media/image284.png"/><Relationship Id="rId200" Type="http://schemas.openxmlformats.org/officeDocument/2006/relationships/image" Target="../media/image286.png"/><Relationship Id="rId221" Type="http://schemas.openxmlformats.org/officeDocument/2006/relationships/customXml" Target="../ink/ink269.xml"/><Relationship Id="rId242" Type="http://schemas.openxmlformats.org/officeDocument/2006/relationships/image" Target="../media/image307.png"/><Relationship Id="rId102" Type="http://schemas.openxmlformats.org/officeDocument/2006/relationships/image" Target="../media/image237.png"/><Relationship Id="rId123" Type="http://schemas.openxmlformats.org/officeDocument/2006/relationships/customXml" Target="../ink/ink220.xml"/><Relationship Id="rId144" Type="http://schemas.openxmlformats.org/officeDocument/2006/relationships/image" Target="../media/image258.png"/><Relationship Id="rId165" Type="http://schemas.openxmlformats.org/officeDocument/2006/relationships/customXml" Target="../ink/ink241.xml"/><Relationship Id="rId186" Type="http://schemas.openxmlformats.org/officeDocument/2006/relationships/image" Target="../media/image279.png"/><Relationship Id="rId211" Type="http://schemas.openxmlformats.org/officeDocument/2006/relationships/customXml" Target="../ink/ink264.xml"/><Relationship Id="rId232" Type="http://schemas.openxmlformats.org/officeDocument/2006/relationships/image" Target="../media/image302.png"/><Relationship Id="rId253" Type="http://schemas.openxmlformats.org/officeDocument/2006/relationships/customXml" Target="../ink/ink285.xml"/><Relationship Id="rId69" Type="http://schemas.openxmlformats.org/officeDocument/2006/relationships/image" Target="../media/image22.png"/><Relationship Id="rId113" Type="http://schemas.openxmlformats.org/officeDocument/2006/relationships/customXml" Target="../ink/ink215.xml"/><Relationship Id="rId134" Type="http://schemas.openxmlformats.org/officeDocument/2006/relationships/image" Target="../media/image253.png"/><Relationship Id="rId155" Type="http://schemas.openxmlformats.org/officeDocument/2006/relationships/customXml" Target="../ink/ink236.xml"/><Relationship Id="rId176" Type="http://schemas.openxmlformats.org/officeDocument/2006/relationships/image" Target="../media/image274.png"/><Relationship Id="rId197" Type="http://schemas.openxmlformats.org/officeDocument/2006/relationships/customXml" Target="../ink/ink257.xml"/><Relationship Id="rId201" Type="http://schemas.openxmlformats.org/officeDocument/2006/relationships/customXml" Target="../ink/ink259.xml"/><Relationship Id="rId222" Type="http://schemas.openxmlformats.org/officeDocument/2006/relationships/image" Target="../media/image297.png"/><Relationship Id="rId243" Type="http://schemas.openxmlformats.org/officeDocument/2006/relationships/customXml" Target="../ink/ink280.xml"/><Relationship Id="rId103" Type="http://schemas.openxmlformats.org/officeDocument/2006/relationships/customXml" Target="../ink/ink210.xml"/><Relationship Id="rId124" Type="http://schemas.openxmlformats.org/officeDocument/2006/relationships/image" Target="../media/image248.png"/><Relationship Id="rId70" Type="http://schemas.openxmlformats.org/officeDocument/2006/relationships/customXml" Target="../ink/ink205.xml"/><Relationship Id="rId145" Type="http://schemas.openxmlformats.org/officeDocument/2006/relationships/customXml" Target="../ink/ink231.xml"/><Relationship Id="rId166" Type="http://schemas.openxmlformats.org/officeDocument/2006/relationships/image" Target="../media/image269.png"/><Relationship Id="rId187" Type="http://schemas.openxmlformats.org/officeDocument/2006/relationships/customXml" Target="../ink/ink252.xml"/><Relationship Id="rId1" Type="http://schemas.openxmlformats.org/officeDocument/2006/relationships/slideLayout" Target="../slideLayouts/slideLayout43.xml"/><Relationship Id="rId212" Type="http://schemas.openxmlformats.org/officeDocument/2006/relationships/image" Target="../media/image292.png"/><Relationship Id="rId233" Type="http://schemas.openxmlformats.org/officeDocument/2006/relationships/customXml" Target="../ink/ink275.xml"/><Relationship Id="rId254" Type="http://schemas.openxmlformats.org/officeDocument/2006/relationships/image" Target="../media/image31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8.png"/><Relationship Id="rId1" Type="http://schemas.openxmlformats.org/officeDocument/2006/relationships/slideLayout" Target="../slideLayouts/slideLayout43.xml"/></Relationships>
</file>

<file path=ppt/slides/_rels/slide29.xml.rels><?xml version="1.0" encoding="UTF-8" standalone="yes"?>
<Relationships xmlns="http://schemas.openxmlformats.org/package/2006/relationships"><Relationship Id="rId93" Type="http://schemas.openxmlformats.org/officeDocument/2006/relationships/customXml" Target="../ink/ink294.xml"/><Relationship Id="rId3" Type="http://schemas.openxmlformats.org/officeDocument/2006/relationships/customXml" Target="../ink/ink290.xml"/><Relationship Id="rId34" Type="http://schemas.openxmlformats.org/officeDocument/2006/relationships/image" Target="../media/image1640.png"/><Relationship Id="rId68" Type="http://schemas.openxmlformats.org/officeDocument/2006/relationships/image" Target="../media/image370.png"/><Relationship Id="rId97" Type="http://schemas.openxmlformats.org/officeDocument/2006/relationships/customXml" Target="../ink/ink296.xml"/><Relationship Id="rId33" Type="http://schemas.openxmlformats.org/officeDocument/2006/relationships/customXml" Target="../ink/ink291.xml"/><Relationship Id="rId92" Type="http://schemas.openxmlformats.org/officeDocument/2006/relationships/image" Target="../media/image610.png"/><Relationship Id="rId2" Type="http://schemas.openxmlformats.org/officeDocument/2006/relationships/image" Target="../media/image21.jpeg"/><Relationship Id="rId70" Type="http://schemas.openxmlformats.org/officeDocument/2006/relationships/customXml" Target="../ink/ink293.xml"/><Relationship Id="rId96" Type="http://schemas.openxmlformats.org/officeDocument/2006/relationships/image" Target="../media/image680.png"/><Relationship Id="rId1" Type="http://schemas.openxmlformats.org/officeDocument/2006/relationships/slideLayout" Target="../slideLayouts/slideLayout43.xml"/><Relationship Id="rId32" Type="http://schemas.openxmlformats.org/officeDocument/2006/relationships/image" Target="../media/image640.png"/><Relationship Id="rId95" Type="http://schemas.openxmlformats.org/officeDocument/2006/relationships/customXml" Target="../ink/ink295.xml"/><Relationship Id="rId94" Type="http://schemas.openxmlformats.org/officeDocument/2006/relationships/image" Target="../media/image511.png"/><Relationship Id="rId99" Type="http://schemas.openxmlformats.org/officeDocument/2006/relationships/image" Target="../media/image191.png"/><Relationship Id="rId101" Type="http://schemas.openxmlformats.org/officeDocument/2006/relationships/image" Target="../media/image320.png"/><Relationship Id="rId35" Type="http://schemas.openxmlformats.org/officeDocument/2006/relationships/customXml" Target="../ink/ink292.xml"/><Relationship Id="rId69" Type="http://schemas.openxmlformats.org/officeDocument/2006/relationships/image" Target="../media/image22.png"/><Relationship Id="rId100" Type="http://schemas.openxmlformats.org/officeDocument/2006/relationships/image" Target="../media/image3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93" Type="http://schemas.openxmlformats.org/officeDocument/2006/relationships/customXml" Target="../ink/ink301.xml"/><Relationship Id="rId3" Type="http://schemas.openxmlformats.org/officeDocument/2006/relationships/customXml" Target="../ink/ink297.xml"/><Relationship Id="rId34" Type="http://schemas.openxmlformats.org/officeDocument/2006/relationships/image" Target="../media/image1640.png"/><Relationship Id="rId68" Type="http://schemas.openxmlformats.org/officeDocument/2006/relationships/image" Target="../media/image370.png"/><Relationship Id="rId97" Type="http://schemas.openxmlformats.org/officeDocument/2006/relationships/customXml" Target="../ink/ink303.xml"/><Relationship Id="rId33" Type="http://schemas.openxmlformats.org/officeDocument/2006/relationships/customXml" Target="../ink/ink298.xml"/><Relationship Id="rId92" Type="http://schemas.openxmlformats.org/officeDocument/2006/relationships/image" Target="../media/image610.png"/><Relationship Id="rId2" Type="http://schemas.openxmlformats.org/officeDocument/2006/relationships/image" Target="../media/image21.jpeg"/><Relationship Id="rId70" Type="http://schemas.openxmlformats.org/officeDocument/2006/relationships/customXml" Target="../ink/ink300.xml"/><Relationship Id="rId96" Type="http://schemas.openxmlformats.org/officeDocument/2006/relationships/image" Target="../media/image680.png"/><Relationship Id="rId1" Type="http://schemas.openxmlformats.org/officeDocument/2006/relationships/slideLayout" Target="../slideLayouts/slideLayout43.xml"/><Relationship Id="rId32" Type="http://schemas.openxmlformats.org/officeDocument/2006/relationships/image" Target="../media/image640.png"/><Relationship Id="rId95" Type="http://schemas.openxmlformats.org/officeDocument/2006/relationships/customXml" Target="../ink/ink302.xml"/><Relationship Id="rId94" Type="http://schemas.openxmlformats.org/officeDocument/2006/relationships/image" Target="../media/image511.png"/><Relationship Id="rId99" Type="http://schemas.openxmlformats.org/officeDocument/2006/relationships/image" Target="../media/image191.png"/><Relationship Id="rId101" Type="http://schemas.openxmlformats.org/officeDocument/2006/relationships/image" Target="../media/image321.png"/><Relationship Id="rId35" Type="http://schemas.openxmlformats.org/officeDocument/2006/relationships/customXml" Target="../ink/ink299.xml"/><Relationship Id="rId69" Type="http://schemas.openxmlformats.org/officeDocument/2006/relationships/image" Target="../media/image22.png"/><Relationship Id="rId100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93" Type="http://schemas.openxmlformats.org/officeDocument/2006/relationships/customXml" Target="../ink/ink308.xml"/><Relationship Id="rId3" Type="http://schemas.openxmlformats.org/officeDocument/2006/relationships/customXml" Target="../ink/ink304.xml"/><Relationship Id="rId34" Type="http://schemas.openxmlformats.org/officeDocument/2006/relationships/image" Target="../media/image1640.png"/><Relationship Id="rId68" Type="http://schemas.openxmlformats.org/officeDocument/2006/relationships/image" Target="../media/image370.png"/><Relationship Id="rId97" Type="http://schemas.openxmlformats.org/officeDocument/2006/relationships/customXml" Target="../ink/ink310.xml"/><Relationship Id="rId33" Type="http://schemas.openxmlformats.org/officeDocument/2006/relationships/customXml" Target="../ink/ink305.xml"/><Relationship Id="rId92" Type="http://schemas.openxmlformats.org/officeDocument/2006/relationships/image" Target="../media/image610.png"/><Relationship Id="rId2" Type="http://schemas.openxmlformats.org/officeDocument/2006/relationships/image" Target="../media/image21.jpeg"/><Relationship Id="rId70" Type="http://schemas.openxmlformats.org/officeDocument/2006/relationships/customXml" Target="../ink/ink307.xml"/><Relationship Id="rId96" Type="http://schemas.openxmlformats.org/officeDocument/2006/relationships/image" Target="../media/image680.png"/><Relationship Id="rId1" Type="http://schemas.openxmlformats.org/officeDocument/2006/relationships/slideLayout" Target="../slideLayouts/slideLayout43.xml"/><Relationship Id="rId32" Type="http://schemas.openxmlformats.org/officeDocument/2006/relationships/image" Target="../media/image640.png"/><Relationship Id="rId95" Type="http://schemas.openxmlformats.org/officeDocument/2006/relationships/customXml" Target="../ink/ink309.xml"/><Relationship Id="rId94" Type="http://schemas.openxmlformats.org/officeDocument/2006/relationships/image" Target="../media/image511.png"/><Relationship Id="rId99" Type="http://schemas.openxmlformats.org/officeDocument/2006/relationships/image" Target="../media/image191.png"/><Relationship Id="rId35" Type="http://schemas.openxmlformats.org/officeDocument/2006/relationships/customXml" Target="../ink/ink306.xml"/><Relationship Id="rId69" Type="http://schemas.openxmlformats.org/officeDocument/2006/relationships/image" Target="../media/image22.png"/><Relationship Id="rId100" Type="http://schemas.openxmlformats.org/officeDocument/2006/relationships/image" Target="../media/image322.png"/></Relationships>
</file>

<file path=ppt/slides/_rels/slide32.xml.rels><?xml version="1.0" encoding="UTF-8" standalone="yes"?>
<Relationships xmlns="http://schemas.openxmlformats.org/package/2006/relationships"><Relationship Id="rId93" Type="http://schemas.openxmlformats.org/officeDocument/2006/relationships/customXml" Target="../ink/ink315.xml"/><Relationship Id="rId3" Type="http://schemas.openxmlformats.org/officeDocument/2006/relationships/customXml" Target="../ink/ink311.xml"/><Relationship Id="rId34" Type="http://schemas.openxmlformats.org/officeDocument/2006/relationships/image" Target="../media/image1640.png"/><Relationship Id="rId68" Type="http://schemas.openxmlformats.org/officeDocument/2006/relationships/image" Target="../media/image370.png"/><Relationship Id="rId97" Type="http://schemas.openxmlformats.org/officeDocument/2006/relationships/customXml" Target="../ink/ink317.xml"/><Relationship Id="rId33" Type="http://schemas.openxmlformats.org/officeDocument/2006/relationships/customXml" Target="../ink/ink312.xml"/><Relationship Id="rId92" Type="http://schemas.openxmlformats.org/officeDocument/2006/relationships/image" Target="../media/image610.png"/><Relationship Id="rId2" Type="http://schemas.openxmlformats.org/officeDocument/2006/relationships/image" Target="../media/image21.jpeg"/><Relationship Id="rId70" Type="http://schemas.openxmlformats.org/officeDocument/2006/relationships/customXml" Target="../ink/ink314.xml"/><Relationship Id="rId96" Type="http://schemas.openxmlformats.org/officeDocument/2006/relationships/image" Target="../media/image680.png"/><Relationship Id="rId1" Type="http://schemas.openxmlformats.org/officeDocument/2006/relationships/slideLayout" Target="../slideLayouts/slideLayout43.xml"/><Relationship Id="rId32" Type="http://schemas.openxmlformats.org/officeDocument/2006/relationships/image" Target="../media/image640.png"/><Relationship Id="rId95" Type="http://schemas.openxmlformats.org/officeDocument/2006/relationships/customXml" Target="../ink/ink316.xml"/><Relationship Id="rId94" Type="http://schemas.openxmlformats.org/officeDocument/2006/relationships/image" Target="../media/image511.png"/><Relationship Id="rId99" Type="http://schemas.openxmlformats.org/officeDocument/2006/relationships/image" Target="../media/image191.png"/><Relationship Id="rId35" Type="http://schemas.openxmlformats.org/officeDocument/2006/relationships/customXml" Target="../ink/ink313.xml"/><Relationship Id="rId69" Type="http://schemas.openxmlformats.org/officeDocument/2006/relationships/image" Target="../media/image22.png"/><Relationship Id="rId100" Type="http://schemas.openxmlformats.org/officeDocument/2006/relationships/image" Target="../media/image32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4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6.xml.rels><?xml version="1.0" encoding="UTF-8" standalone="yes"?>
<Relationships xmlns="http://schemas.openxmlformats.org/package/2006/relationships"><Relationship Id="rId93" Type="http://schemas.openxmlformats.org/officeDocument/2006/relationships/customXml" Target="../ink/ink322.xml"/><Relationship Id="rId3" Type="http://schemas.openxmlformats.org/officeDocument/2006/relationships/customXml" Target="../ink/ink318.xml"/><Relationship Id="rId34" Type="http://schemas.openxmlformats.org/officeDocument/2006/relationships/image" Target="../media/image1640.png"/><Relationship Id="rId68" Type="http://schemas.openxmlformats.org/officeDocument/2006/relationships/image" Target="../media/image370.png"/><Relationship Id="rId97" Type="http://schemas.openxmlformats.org/officeDocument/2006/relationships/customXml" Target="../ink/ink324.xml"/><Relationship Id="rId33" Type="http://schemas.openxmlformats.org/officeDocument/2006/relationships/customXml" Target="../ink/ink319.xml"/><Relationship Id="rId92" Type="http://schemas.openxmlformats.org/officeDocument/2006/relationships/image" Target="../media/image610.png"/><Relationship Id="rId2" Type="http://schemas.openxmlformats.org/officeDocument/2006/relationships/image" Target="../media/image21.jpeg"/><Relationship Id="rId70" Type="http://schemas.openxmlformats.org/officeDocument/2006/relationships/customXml" Target="../ink/ink321.xml"/><Relationship Id="rId96" Type="http://schemas.openxmlformats.org/officeDocument/2006/relationships/image" Target="../media/image680.png"/><Relationship Id="rId1" Type="http://schemas.openxmlformats.org/officeDocument/2006/relationships/slideLayout" Target="../slideLayouts/slideLayout43.xml"/><Relationship Id="rId32" Type="http://schemas.openxmlformats.org/officeDocument/2006/relationships/image" Target="../media/image640.png"/><Relationship Id="rId95" Type="http://schemas.openxmlformats.org/officeDocument/2006/relationships/customXml" Target="../ink/ink323.xml"/><Relationship Id="rId94" Type="http://schemas.openxmlformats.org/officeDocument/2006/relationships/image" Target="../media/image511.png"/><Relationship Id="rId99" Type="http://schemas.openxmlformats.org/officeDocument/2006/relationships/image" Target="../media/image191.png"/><Relationship Id="rId35" Type="http://schemas.openxmlformats.org/officeDocument/2006/relationships/customXml" Target="../ink/ink320.xml"/><Relationship Id="rId69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93" Type="http://schemas.openxmlformats.org/officeDocument/2006/relationships/customXml" Target="../ink/ink329.xml"/><Relationship Id="rId3" Type="http://schemas.openxmlformats.org/officeDocument/2006/relationships/customXml" Target="../ink/ink325.xml"/><Relationship Id="rId34" Type="http://schemas.openxmlformats.org/officeDocument/2006/relationships/image" Target="../media/image1640.png"/><Relationship Id="rId68" Type="http://schemas.openxmlformats.org/officeDocument/2006/relationships/image" Target="../media/image370.png"/><Relationship Id="rId97" Type="http://schemas.openxmlformats.org/officeDocument/2006/relationships/customXml" Target="../ink/ink331.xml"/><Relationship Id="rId33" Type="http://schemas.openxmlformats.org/officeDocument/2006/relationships/customXml" Target="../ink/ink326.xml"/><Relationship Id="rId92" Type="http://schemas.openxmlformats.org/officeDocument/2006/relationships/image" Target="../media/image610.png"/><Relationship Id="rId2" Type="http://schemas.openxmlformats.org/officeDocument/2006/relationships/image" Target="../media/image21.jpeg"/><Relationship Id="rId70" Type="http://schemas.openxmlformats.org/officeDocument/2006/relationships/customXml" Target="../ink/ink328.xml"/><Relationship Id="rId96" Type="http://schemas.openxmlformats.org/officeDocument/2006/relationships/image" Target="../media/image680.png"/><Relationship Id="rId1" Type="http://schemas.openxmlformats.org/officeDocument/2006/relationships/slideLayout" Target="../slideLayouts/slideLayout43.xml"/><Relationship Id="rId32" Type="http://schemas.openxmlformats.org/officeDocument/2006/relationships/image" Target="../media/image640.png"/><Relationship Id="rId102" Type="http://schemas.openxmlformats.org/officeDocument/2006/relationships/image" Target="../media/image327.png"/><Relationship Id="rId95" Type="http://schemas.openxmlformats.org/officeDocument/2006/relationships/customXml" Target="../ink/ink330.xml"/><Relationship Id="rId94" Type="http://schemas.openxmlformats.org/officeDocument/2006/relationships/image" Target="../media/image511.png"/><Relationship Id="rId99" Type="http://schemas.openxmlformats.org/officeDocument/2006/relationships/image" Target="../media/image191.png"/><Relationship Id="rId101" Type="http://schemas.openxmlformats.org/officeDocument/2006/relationships/image" Target="../media/image326.png"/><Relationship Id="rId35" Type="http://schemas.openxmlformats.org/officeDocument/2006/relationships/customXml" Target="../ink/ink327.xml"/><Relationship Id="rId69" Type="http://schemas.openxmlformats.org/officeDocument/2006/relationships/image" Target="../media/image22.png"/><Relationship Id="rId100" Type="http://schemas.openxmlformats.org/officeDocument/2006/relationships/image" Target="../media/image32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93" Type="http://schemas.openxmlformats.org/officeDocument/2006/relationships/customXml" Target="../ink/ink5.xml"/><Relationship Id="rId3" Type="http://schemas.openxmlformats.org/officeDocument/2006/relationships/customXml" Target="../ink/ink1.xml"/><Relationship Id="rId34" Type="http://schemas.openxmlformats.org/officeDocument/2006/relationships/image" Target="../media/image1640.png"/><Relationship Id="rId68" Type="http://schemas.openxmlformats.org/officeDocument/2006/relationships/image" Target="../media/image370.png"/><Relationship Id="rId97" Type="http://schemas.openxmlformats.org/officeDocument/2006/relationships/customXml" Target="../ink/ink7.xml"/><Relationship Id="rId33" Type="http://schemas.openxmlformats.org/officeDocument/2006/relationships/customXml" Target="../ink/ink2.xml"/><Relationship Id="rId92" Type="http://schemas.openxmlformats.org/officeDocument/2006/relationships/image" Target="../media/image610.png"/><Relationship Id="rId2" Type="http://schemas.openxmlformats.org/officeDocument/2006/relationships/image" Target="../media/image21.jpeg"/><Relationship Id="rId70" Type="http://schemas.openxmlformats.org/officeDocument/2006/relationships/customXml" Target="../ink/ink4.xml"/><Relationship Id="rId96" Type="http://schemas.openxmlformats.org/officeDocument/2006/relationships/image" Target="../media/image680.png"/><Relationship Id="rId1" Type="http://schemas.openxmlformats.org/officeDocument/2006/relationships/slideLayout" Target="../slideLayouts/slideLayout43.xml"/><Relationship Id="rId32" Type="http://schemas.openxmlformats.org/officeDocument/2006/relationships/image" Target="../media/image640.png"/><Relationship Id="rId102" Type="http://schemas.openxmlformats.org/officeDocument/2006/relationships/image" Target="../media/image25.png"/><Relationship Id="rId95" Type="http://schemas.openxmlformats.org/officeDocument/2006/relationships/customXml" Target="../ink/ink6.xml"/><Relationship Id="rId94" Type="http://schemas.openxmlformats.org/officeDocument/2006/relationships/image" Target="../media/image511.png"/><Relationship Id="rId99" Type="http://schemas.openxmlformats.org/officeDocument/2006/relationships/image" Target="../media/image191.png"/><Relationship Id="rId101" Type="http://schemas.openxmlformats.org/officeDocument/2006/relationships/image" Target="../media/image24.png"/><Relationship Id="rId35" Type="http://schemas.openxmlformats.org/officeDocument/2006/relationships/customXml" Target="../ink/ink3.xml"/><Relationship Id="rId69" Type="http://schemas.openxmlformats.org/officeDocument/2006/relationships/image" Target="../media/image22.png"/><Relationship Id="rId100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127476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br>
              <a:rPr lang="ru-RU" sz="6000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6000" dirty="0">
                <a:solidFill>
                  <a:srgbClr val="FF0000"/>
                </a:solidFill>
                <a:latin typeface="Arial Black" pitchFamily="34" charset="0"/>
              </a:rPr>
              <a:t>Русский язык</a:t>
            </a:r>
            <a:br>
              <a:rPr lang="ru-RU" sz="6000" dirty="0">
                <a:solidFill>
                  <a:srgbClr val="FF0000"/>
                </a:solidFill>
                <a:latin typeface="Arial Black" pitchFamily="34" charset="0"/>
              </a:rPr>
            </a:br>
            <a:endParaRPr lang="ru-RU" sz="6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700" name="Picture 2" descr="Аватар Маша пишет что-то на листе бумаги (Маша и Медведь)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987" y="1625600"/>
            <a:ext cx="600075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 descr="http://fony-kartinki.ru/_ph/48/2/32760583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-784653"/>
            <a:ext cx="9757462" cy="74997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8A1F011-57BE-9F13-A442-7A8EDA50A6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665" y="16711"/>
            <a:ext cx="8450670" cy="148960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D4B7774-E600-15BA-17DB-3E7AD7E1B8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391" y="2038282"/>
            <a:ext cx="8496944" cy="4819718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BE3862E4-6AE4-C51A-EEDA-496C625D9A9C}"/>
              </a:ext>
            </a:extLst>
          </p:cNvPr>
          <p:cNvSpPr/>
          <p:nvPr/>
        </p:nvSpPr>
        <p:spPr>
          <a:xfrm>
            <a:off x="346665" y="3645024"/>
            <a:ext cx="8257783" cy="93610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4D497D2-BD2F-A460-0DD8-851F9E012A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802" y="5949280"/>
            <a:ext cx="8279086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59075"/>
      </p:ext>
    </p:extLst>
  </p:cSld>
  <p:clrMapOvr>
    <a:masterClrMapping/>
  </p:clrMapOvr>
  <p:transition>
    <p:wipe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2A386AA-FB02-6197-720E-2E22BC95D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60648"/>
            <a:ext cx="8424936" cy="5976664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E009327-4E19-A491-A688-DDD598A1D494}"/>
              </a:ext>
            </a:extLst>
          </p:cNvPr>
          <p:cNvSpPr/>
          <p:nvPr/>
        </p:nvSpPr>
        <p:spPr>
          <a:xfrm>
            <a:off x="611560" y="656266"/>
            <a:ext cx="8064896" cy="187220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587168"/>
      </p:ext>
    </p:extLst>
  </p:cSld>
  <p:clrMapOvr>
    <a:masterClrMapping/>
  </p:clrMapOvr>
  <p:transition>
    <p:wipe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91F937-4121-B39C-7212-12BBCD726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29" y="548680"/>
            <a:ext cx="8568952" cy="5955724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145B96F-886B-C198-F53F-434FD9BCA091}"/>
              </a:ext>
            </a:extLst>
          </p:cNvPr>
          <p:cNvSpPr/>
          <p:nvPr/>
        </p:nvSpPr>
        <p:spPr>
          <a:xfrm>
            <a:off x="540029" y="3933056"/>
            <a:ext cx="8424459" cy="25202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796453"/>
      </p:ext>
    </p:extLst>
  </p:cSld>
  <p:clrMapOvr>
    <a:masterClrMapping/>
  </p:clrMapOvr>
  <p:transition>
    <p:wipe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16900" cy="1433512"/>
          </a:xfrm>
        </p:spPr>
        <p:txBody>
          <a:bodyPr/>
          <a:lstStyle/>
          <a:p>
            <a:r>
              <a:rPr lang="ru-RU" u="sng" dirty="0">
                <a:solidFill>
                  <a:srgbClr val="FF0000"/>
                </a:solidFill>
                <a:latin typeface="Arial Black" pitchFamily="34" charset="0"/>
              </a:rPr>
              <a:t>Словарь: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260648"/>
            <a:ext cx="8429684" cy="5781377"/>
          </a:xfrm>
        </p:spPr>
        <p:txBody>
          <a:bodyPr/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  .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+mn-cs"/>
              </a:rPr>
              <a:t> .</a:t>
            </a:r>
            <a:r>
              <a:rPr lang="ru-RU" altLang="ru-RU" sz="5400" b="1" kern="1200" dirty="0">
                <a:solidFill>
                  <a:srgbClr val="0070C0"/>
                </a:solidFill>
                <a:latin typeface="Propisi" panose="02000508030000020003" pitchFamily="2" charset="0"/>
              </a:rPr>
              <a:t>Шоссе, четверг, север, пороша, чувство, лестница, интересный, интересно, коллектив, коллекция.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+mn-cs"/>
              </a:rPr>
              <a:t> 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cdn.toonvectors.com/images/84/43228/toonvectors-43228-94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lum bright="-20000" contrast="30000"/>
          </a:blip>
          <a:srcRect/>
          <a:stretch>
            <a:fillRect/>
          </a:stretch>
        </p:blipFill>
        <p:spPr bwMode="auto">
          <a:xfrm>
            <a:off x="3707559" y="4804168"/>
            <a:ext cx="2225636" cy="2225638"/>
          </a:xfrm>
          <a:prstGeom prst="rect">
            <a:avLst/>
          </a:prstGeom>
          <a:noFill/>
        </p:spPr>
      </p:pic>
      <p:sp>
        <p:nvSpPr>
          <p:cNvPr id="4" name="Взрыв: 8 точек 3">
            <a:extLst>
              <a:ext uri="{FF2B5EF4-FFF2-40B4-BE49-F238E27FC236}">
                <a16:creationId xmlns:a16="http://schemas.microsoft.com/office/drawing/2014/main" id="{C8F62CBD-C43E-FECC-58A2-38DC209CA86F}"/>
              </a:ext>
            </a:extLst>
          </p:cNvPr>
          <p:cNvSpPr/>
          <p:nvPr/>
        </p:nvSpPr>
        <p:spPr bwMode="auto">
          <a:xfrm>
            <a:off x="2824741" y="5010898"/>
            <a:ext cx="824951" cy="728156"/>
          </a:xfrm>
          <a:prstGeom prst="irregularSeal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2" charset="0"/>
              <a:cs typeface="Arial Unicode MS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D65F3A3-A6F0-D243-7126-4C0995E677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5247" y="4097762"/>
            <a:ext cx="741039" cy="73768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359BFF8-6A97-1FE4-9A1F-467D2ED906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4292" y="2350174"/>
            <a:ext cx="173157" cy="73768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04AE18F-F975-59DA-0741-5065DDA8A5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862" y="1722254"/>
            <a:ext cx="301206" cy="73768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C236845-37C1-D503-C60D-80F16BF5A5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721847" y="258383"/>
            <a:ext cx="313409" cy="73768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FFF12AC-87EA-E05F-FB0B-93120256B0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5157" y="4007590"/>
            <a:ext cx="313409" cy="73768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E963617-EB16-12BD-A5E7-92E34691D0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6419" y="3862575"/>
            <a:ext cx="173157" cy="73768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0EC7FD0-0504-E420-3207-B82E4D86CF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536" y="289474"/>
            <a:ext cx="260573" cy="73768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3D40591-741D-4BBD-6389-D33684109D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8558" y="3862575"/>
            <a:ext cx="313409" cy="73768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73B7A08-7727-997B-3349-489065B269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5900" y="3703200"/>
            <a:ext cx="223931" cy="737680"/>
          </a:xfrm>
          <a:prstGeom prst="rect">
            <a:avLst/>
          </a:prstGeom>
        </p:spPr>
      </p:pic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F97058FF-28F6-575A-6DC9-73CCA6A4773F}"/>
              </a:ext>
            </a:extLst>
          </p:cNvPr>
          <p:cNvCxnSpPr>
            <a:cxnSpLocks/>
          </p:cNvCxnSpPr>
          <p:nvPr/>
        </p:nvCxnSpPr>
        <p:spPr>
          <a:xfrm flipH="1">
            <a:off x="2449295" y="2708756"/>
            <a:ext cx="74224" cy="267512"/>
          </a:xfrm>
          <a:prstGeom prst="line">
            <a:avLst/>
          </a:prstGeom>
          <a:noFill/>
          <a:ln w="38100" cap="flat" cmpd="sng" algn="ctr">
            <a:solidFill>
              <a:srgbClr val="F79646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591646C-D5FE-3447-EF92-698B07481C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9985" y="1028587"/>
            <a:ext cx="173157" cy="33549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E125F0A-55C5-F089-6396-77C4E5A52A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7355" y="2808521"/>
            <a:ext cx="173158" cy="33549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55059D6-5DB4-7F24-4773-750B07D7A9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8886" y="1758718"/>
            <a:ext cx="195089" cy="37798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059FA4E-15B7-5E5E-1233-82C8C6BADC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6984" y="534635"/>
            <a:ext cx="195089" cy="377985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42366CE-8291-62EA-200C-3C9E48E8B8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7216" y="1806600"/>
            <a:ext cx="195089" cy="37798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C1ACAFC-C935-100D-C297-096150B9CB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1138" y="4006460"/>
            <a:ext cx="205525" cy="73768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E67B893-CAF1-5FDB-79FA-194F2CE23D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48742" y="269793"/>
            <a:ext cx="170703" cy="73768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F8CE8A6-1730-BEBB-AF7C-377F8C9B2E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9295" y="1082332"/>
            <a:ext cx="195089" cy="37798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40D0E46B-8F44-3AC1-9013-907E055B2D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6722" y="1027154"/>
            <a:ext cx="195089" cy="377985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E109F18D-4F1A-C19C-34AE-C9BC5C8F36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15905" y="125022"/>
            <a:ext cx="758311" cy="73768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C98261F8-B887-8717-B079-9C562BDCE3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7711" y="1832350"/>
            <a:ext cx="195089" cy="377985"/>
          </a:xfrm>
          <a:prstGeom prst="rect">
            <a:avLst/>
          </a:prstGeom>
        </p:spPr>
      </p:pic>
      <p:pic>
        <p:nvPicPr>
          <p:cNvPr id="28" name="Объект 3">
            <a:extLst>
              <a:ext uri="{FF2B5EF4-FFF2-40B4-BE49-F238E27FC236}">
                <a16:creationId xmlns:a16="http://schemas.microsoft.com/office/drawing/2014/main" id="{14C73CE7-8C2D-C140-3A2D-EBA968653A0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7429" y="3703200"/>
            <a:ext cx="3508256" cy="3181712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22F9153-078B-7770-63D6-243F93C31B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98886" y="3589833"/>
            <a:ext cx="317019" cy="73768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859B48C2-363E-5391-0D02-58E7905948F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41416" y="1178956"/>
            <a:ext cx="176799" cy="335309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1AD4B1C3-DA81-5B28-9BE3-24A0B075096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50406" y="2674857"/>
            <a:ext cx="176799" cy="33530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6E23BD-6AA8-C623-DCD9-F98E36703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5">
            <a:extLst>
              <a:ext uri="{FF2B5EF4-FFF2-40B4-BE49-F238E27FC236}">
                <a16:creationId xmlns:a16="http://schemas.microsoft.com/office/drawing/2014/main" id="{07121BE8-AE49-31F6-3242-3ED058054C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82" y="2085733"/>
            <a:ext cx="8237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5">
            <a:extLst>
              <a:ext uri="{FF2B5EF4-FFF2-40B4-BE49-F238E27FC236}">
                <a16:creationId xmlns:a16="http://schemas.microsoft.com/office/drawing/2014/main" id="{06A67A4C-2E5B-29CD-CF59-5107C76B57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96" y="2085733"/>
            <a:ext cx="82253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.Сиди правильно при письме.       </a:t>
            </a: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D56C8305-B1B6-756F-3C8F-1BA6EB7E0F62}"/>
              </a:ext>
            </a:extLst>
          </p:cNvPr>
          <p:cNvSpPr/>
          <p:nvPr/>
        </p:nvSpPr>
        <p:spPr>
          <a:xfrm>
            <a:off x="230116" y="183820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Рукописный ввод 25">
                <a:extLst>
                  <a:ext uri="{FF2B5EF4-FFF2-40B4-BE49-F238E27FC236}">
                    <a16:creationId xmlns:a16="http://schemas.microsoft.com/office/drawing/2014/main" id="{D3250E5B-EFF5-16C2-DC9F-03BEA9C27755}"/>
                  </a:ext>
                </a:extLst>
              </p14:cNvPr>
              <p14:cNvContentPartPr/>
              <p14:nvPr/>
            </p14:nvContentPartPr>
            <p14:xfrm>
              <a:off x="647951" y="6560423"/>
              <a:ext cx="360" cy="360"/>
            </p14:xfrm>
          </p:contentPart>
        </mc:Choice>
        <mc:Fallback xmlns="">
          <p:pic>
            <p:nvPicPr>
              <p:cNvPr id="26" name="Рукописный ввод 25">
                <a:extLst>
                  <a:ext uri="{FF2B5EF4-FFF2-40B4-BE49-F238E27FC236}">
                    <a16:creationId xmlns:a16="http://schemas.microsoft.com/office/drawing/2014/main" id="{6ED2DB83-6804-45D6-8EEF-4066148338E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9951" y="65424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ED104D7F-FAF1-347A-3D75-C892E7613984}"/>
                  </a:ext>
                </a:extLst>
              </p14:cNvPr>
              <p14:cNvContentPartPr/>
              <p14:nvPr/>
            </p14:nvContentPartPr>
            <p14:xfrm>
              <a:off x="7108751" y="5102298"/>
              <a:ext cx="9360" cy="36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579DE321-713C-4164-ADF5-972B358CE33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0031" y="4994298"/>
                <a:ext cx="46426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Овал 17">
            <a:extLst>
              <a:ext uri="{FF2B5EF4-FFF2-40B4-BE49-F238E27FC236}">
                <a16:creationId xmlns:a16="http://schemas.microsoft.com/office/drawing/2014/main" id="{D6EC2AF5-B65E-E054-8B98-BE6949E3EFC8}"/>
              </a:ext>
            </a:extLst>
          </p:cNvPr>
          <p:cNvSpPr/>
          <p:nvPr/>
        </p:nvSpPr>
        <p:spPr>
          <a:xfrm>
            <a:off x="267066" y="252332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2C3C43D7-1A01-D298-5DB1-81517BF75790}"/>
              </a:ext>
            </a:extLst>
          </p:cNvPr>
          <p:cNvSpPr/>
          <p:nvPr/>
        </p:nvSpPr>
        <p:spPr>
          <a:xfrm>
            <a:off x="230115" y="1093681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77CEDDD2-CAE6-B77B-DBB3-0717E89783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789" y="1252387"/>
            <a:ext cx="88878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D7A14CB0-683C-04FD-2182-F9774984AB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619109"/>
            <a:ext cx="849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Прямоугольник 5">
            <a:extLst>
              <a:ext uri="{FF2B5EF4-FFF2-40B4-BE49-F238E27FC236}">
                <a16:creationId xmlns:a16="http://schemas.microsoft.com/office/drawing/2014/main" id="{47F84081-8318-8853-2F89-A4886BC4BE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23" y="2955106"/>
            <a:ext cx="83281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EDEE9AD0-6EB3-3E38-89F6-2DC5B476FD77}"/>
                  </a:ext>
                </a:extLst>
              </p14:cNvPr>
              <p14:cNvContentPartPr/>
              <p14:nvPr/>
            </p14:nvContentPartPr>
            <p14:xfrm>
              <a:off x="7108751" y="605965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C04C92F-4326-40B7-934C-D1E241E4060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90751" y="6042014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EC91261-1B17-34B0-CBCA-D3C68EC9ED84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838556" y="5414155"/>
            <a:ext cx="1010312" cy="1385667"/>
          </a:xfrm>
          <a:prstGeom prst="rect">
            <a:avLst/>
          </a:prstGeom>
        </p:spPr>
      </p:pic>
      <p:sp>
        <p:nvSpPr>
          <p:cNvPr id="33" name="Звезда: 5 точек 32">
            <a:extLst>
              <a:ext uri="{FF2B5EF4-FFF2-40B4-BE49-F238E27FC236}">
                <a16:creationId xmlns:a16="http://schemas.microsoft.com/office/drawing/2014/main" id="{77469D22-81FD-FDAF-A623-C3C066B99E62}"/>
              </a:ext>
            </a:extLst>
          </p:cNvPr>
          <p:cNvSpPr/>
          <p:nvPr/>
        </p:nvSpPr>
        <p:spPr>
          <a:xfrm>
            <a:off x="8758353" y="5938900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Звезда: 5 точек 33">
            <a:extLst>
              <a:ext uri="{FF2B5EF4-FFF2-40B4-BE49-F238E27FC236}">
                <a16:creationId xmlns:a16="http://schemas.microsoft.com/office/drawing/2014/main" id="{ED3ACBAF-781F-3AAB-932E-C4DB6C84BA2D}"/>
              </a:ext>
            </a:extLst>
          </p:cNvPr>
          <p:cNvSpPr/>
          <p:nvPr/>
        </p:nvSpPr>
        <p:spPr>
          <a:xfrm>
            <a:off x="8628022" y="4719900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Звезда: 5 точек 34">
            <a:extLst>
              <a:ext uri="{FF2B5EF4-FFF2-40B4-BE49-F238E27FC236}">
                <a16:creationId xmlns:a16="http://schemas.microsoft.com/office/drawing/2014/main" id="{63EEEA87-9E1E-2D78-C8E1-FEEF647956DA}"/>
              </a:ext>
            </a:extLst>
          </p:cNvPr>
          <p:cNvSpPr/>
          <p:nvPr/>
        </p:nvSpPr>
        <p:spPr>
          <a:xfrm>
            <a:off x="8719274" y="5375730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Звезда: 5 точек 35">
            <a:extLst>
              <a:ext uri="{FF2B5EF4-FFF2-40B4-BE49-F238E27FC236}">
                <a16:creationId xmlns:a16="http://schemas.microsoft.com/office/drawing/2014/main" id="{B3081E0E-F8A5-F731-5964-FD7E21256194}"/>
              </a:ext>
            </a:extLst>
          </p:cNvPr>
          <p:cNvSpPr/>
          <p:nvPr/>
        </p:nvSpPr>
        <p:spPr>
          <a:xfrm>
            <a:off x="8439884" y="4186238"/>
            <a:ext cx="691808" cy="37424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Звезда: 5 точек 52">
            <a:extLst>
              <a:ext uri="{FF2B5EF4-FFF2-40B4-BE49-F238E27FC236}">
                <a16:creationId xmlns:a16="http://schemas.microsoft.com/office/drawing/2014/main" id="{6C643D12-B6CD-0DCA-D6AF-7127C0A2C459}"/>
              </a:ext>
            </a:extLst>
          </p:cNvPr>
          <p:cNvSpPr/>
          <p:nvPr/>
        </p:nvSpPr>
        <p:spPr>
          <a:xfrm>
            <a:off x="7983672" y="5102298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BAF43A09-FEE7-ADC3-EC06-9148B275EFCF}"/>
                  </a:ext>
                </a:extLst>
              </p14:cNvPr>
              <p14:cNvContentPartPr/>
              <p14:nvPr/>
            </p14:nvContentPartPr>
            <p14:xfrm>
              <a:off x="280991" y="-39826"/>
              <a:ext cx="6120" cy="3960"/>
            </p14:xfrm>
          </p:contentPart>
        </mc:Choice>
        <mc:Fallback xmlns=""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5A634370-8935-4401-81B8-E880FFB0632B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2991" y="-57466"/>
                <a:ext cx="4176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77EFCF4F-3C40-EDDB-B661-332A38CD044A}"/>
                  </a:ext>
                </a:extLst>
              </p14:cNvPr>
              <p14:cNvContentPartPr/>
              <p14:nvPr/>
            </p14:nvContentPartPr>
            <p14:xfrm>
              <a:off x="1475035" y="-3146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2C0623D7-E919-4E11-9415-A74A8FE09C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457035" y="-491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18EB6BCB-6D89-DEAF-0275-626B70B141BD}"/>
                  </a:ext>
                </a:extLst>
              </p14:cNvPr>
              <p14:cNvContentPartPr/>
              <p14:nvPr/>
            </p14:nvContentPartPr>
            <p14:xfrm>
              <a:off x="6846874" y="-54823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392E947C-F2F8-4ED9-8D87-0BA0A038EE0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828874" y="-72823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14E1D898-C510-F0F0-29EB-93B918FD73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224" y="456331"/>
            <a:ext cx="849425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r>
              <a:rPr lang="ru-RU" altLang="ru-RU" sz="5400" b="1" dirty="0">
                <a:solidFill>
                  <a:srgbClr val="0070C0"/>
                </a:solidFill>
                <a:latin typeface="Propisi" panose="02000508030000020003" pitchFamily="2" charset="0"/>
              </a:rPr>
              <a:t>п т р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FB4CA86A-7EB4-3F38-80A9-CAC4A8210977}"/>
                  </a:ext>
                </a:extLst>
              </p14:cNvPr>
              <p14:cNvContentPartPr/>
              <p14:nvPr/>
            </p14:nvContentPartPr>
            <p14:xfrm>
              <a:off x="950592" y="-146880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5289493-FDAF-4368-9D49-340A15D97E9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932592" y="-164520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007E440-E6AD-24C2-BEE7-A0F0A8D26C91}"/>
              </a:ext>
            </a:extLst>
          </p:cNvPr>
          <p:cNvPicPr>
            <a:picLocks noChangeAspect="1"/>
          </p:cNvPicPr>
          <p:nvPr/>
        </p:nvPicPr>
        <p:blipFill>
          <a:blip r:embed="rId100"/>
          <a:stretch>
            <a:fillRect/>
          </a:stretch>
        </p:blipFill>
        <p:spPr>
          <a:xfrm>
            <a:off x="1342078" y="55805"/>
            <a:ext cx="3102920" cy="128960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4BF0927-EC25-9F6F-B2BB-2981A9E80A29}"/>
              </a:ext>
            </a:extLst>
          </p:cNvPr>
          <p:cNvSpPr txBox="1"/>
          <p:nvPr/>
        </p:nvSpPr>
        <p:spPr>
          <a:xfrm>
            <a:off x="2267744" y="73326"/>
            <a:ext cx="3744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Propisi" panose="02000508030000020003" pitchFamily="2" charset="0"/>
              </a:rPr>
              <a:t>.Минутка чистописания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68A7295-D46B-8849-52F0-811D4CACBB9A}"/>
              </a:ext>
            </a:extLst>
          </p:cNvPr>
          <p:cNvPicPr>
            <a:picLocks noChangeAspect="1"/>
          </p:cNvPicPr>
          <p:nvPr/>
        </p:nvPicPr>
        <p:blipFill>
          <a:blip r:embed="rId1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5" y="3326920"/>
            <a:ext cx="3894632" cy="351278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D3DD963-79A1-055F-0484-F7A93D890017}"/>
              </a:ext>
            </a:extLst>
          </p:cNvPr>
          <p:cNvPicPr>
            <a:picLocks noChangeAspect="1"/>
          </p:cNvPicPr>
          <p:nvPr/>
        </p:nvPicPr>
        <p:blipFill>
          <a:blip r:embed="rId102"/>
          <a:stretch>
            <a:fillRect/>
          </a:stretch>
        </p:blipFill>
        <p:spPr>
          <a:xfrm>
            <a:off x="6979659" y="0"/>
            <a:ext cx="2177121" cy="28818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B2789B8-F5C3-4337-C2E8-4C534F7E32A5}"/>
              </a:ext>
            </a:extLst>
          </p:cNvPr>
          <p:cNvSpPr txBox="1"/>
          <p:nvPr/>
        </p:nvSpPr>
        <p:spPr>
          <a:xfrm>
            <a:off x="460344" y="1418813"/>
            <a:ext cx="61338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Propisi" panose="02000508030000020003" pitchFamily="2" charset="0"/>
              </a:rPr>
              <a:t>Ручка парта тетрадь пенал</a:t>
            </a: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CFADC40B-6167-7795-C131-3809EE1AAB13}"/>
              </a:ext>
            </a:extLst>
          </p:cNvPr>
          <p:cNvGrpSpPr/>
          <p:nvPr/>
        </p:nvGrpSpPr>
        <p:grpSpPr>
          <a:xfrm>
            <a:off x="1098385" y="1228924"/>
            <a:ext cx="18360" cy="6480"/>
            <a:chOff x="1098385" y="1228924"/>
            <a:chExt cx="18360" cy="6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7" name="Рукописный ввод 6">
                  <a:extLst>
                    <a:ext uri="{FF2B5EF4-FFF2-40B4-BE49-F238E27FC236}">
                      <a16:creationId xmlns:a16="http://schemas.microsoft.com/office/drawing/2014/main" id="{5C76B1DA-17DA-DA05-CE81-A0C442D4A355}"/>
                    </a:ext>
                  </a:extLst>
                </p14:cNvPr>
                <p14:cNvContentPartPr/>
                <p14:nvPr/>
              </p14:nvContentPartPr>
              <p14:xfrm>
                <a:off x="1098385" y="1228924"/>
                <a:ext cx="2160" cy="2160"/>
              </p14:xfrm>
            </p:contentPart>
          </mc:Choice>
          <mc:Fallback xmlns="">
            <p:pic>
              <p:nvPicPr>
                <p:cNvPr id="7" name="Рукописный ввод 6">
                  <a:extLst>
                    <a:ext uri="{FF2B5EF4-FFF2-40B4-BE49-F238E27FC236}">
                      <a16:creationId xmlns:a16="http://schemas.microsoft.com/office/drawing/2014/main" id="{5C76B1DA-17DA-DA05-CE81-A0C442D4A355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1089745" y="1220284"/>
                  <a:ext cx="1980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13" name="Рукописный ввод 12">
                  <a:extLst>
                    <a:ext uri="{FF2B5EF4-FFF2-40B4-BE49-F238E27FC236}">
                      <a16:creationId xmlns:a16="http://schemas.microsoft.com/office/drawing/2014/main" id="{B6A284A8-A6E9-D95A-48F9-4AAF32D18E51}"/>
                    </a:ext>
                  </a:extLst>
                </p14:cNvPr>
                <p14:cNvContentPartPr/>
                <p14:nvPr/>
              </p14:nvContentPartPr>
              <p14:xfrm>
                <a:off x="1105945" y="1230004"/>
                <a:ext cx="10800" cy="5400"/>
              </p14:xfrm>
            </p:contentPart>
          </mc:Choice>
          <mc:Fallback xmlns="">
            <p:pic>
              <p:nvPicPr>
                <p:cNvPr id="13" name="Рукописный ввод 12">
                  <a:extLst>
                    <a:ext uri="{FF2B5EF4-FFF2-40B4-BE49-F238E27FC236}">
                      <a16:creationId xmlns:a16="http://schemas.microsoft.com/office/drawing/2014/main" id="{B6A284A8-A6E9-D95A-48F9-4AAF32D18E51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1097305" y="1221004"/>
                  <a:ext cx="28440" cy="23040"/>
                </a:xfrm>
                <a:prstGeom prst="rect">
                  <a:avLst/>
                </a:prstGeom>
              </p:spPr>
            </p:pic>
          </mc:Fallback>
        </mc:AlternateContent>
      </p:grp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08ADF95-DA63-998E-3793-EDC83BBACC76}"/>
              </a:ext>
            </a:extLst>
          </p:cNvPr>
          <p:cNvPicPr>
            <a:picLocks noChangeAspect="1"/>
          </p:cNvPicPr>
          <p:nvPr/>
        </p:nvPicPr>
        <p:blipFill>
          <a:blip r:embed="rId108"/>
          <a:stretch>
            <a:fillRect/>
          </a:stretch>
        </p:blipFill>
        <p:spPr>
          <a:xfrm>
            <a:off x="12308" y="2961552"/>
            <a:ext cx="7279243" cy="3896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060914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D8F3F985-A328-161B-A15D-4B762CB2F7A2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7" y="2348880"/>
            <a:ext cx="9144000" cy="2684091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791C6D-1614-3833-88D8-3A455E97E8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7" y="0"/>
            <a:ext cx="9144000" cy="4581128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E5C1702-4375-0913-53C1-BAAB05F05B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57" y="3973182"/>
            <a:ext cx="9144000" cy="288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84873"/>
      </p:ext>
    </p:extLst>
  </p:cSld>
  <p:clrMapOvr>
    <a:masterClrMapping/>
  </p:clrMapOvr>
  <p:transition>
    <p:pull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26BC9D0-2A42-6D88-A008-0C330CE1EE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3144844"/>
            <a:ext cx="3816424" cy="3702827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F359FFC-539E-342F-676E-26B5AAA78C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0328"/>
            <a:ext cx="8748464" cy="320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483452"/>
      </p:ext>
    </p:extLst>
  </p:cSld>
  <p:clrMapOvr>
    <a:masterClrMapping/>
  </p:clrMapOvr>
  <p:transition>
    <p:wipe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62C767C-9560-8770-3ABA-0A0777775E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0"/>
            <a:ext cx="8748464" cy="555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97442"/>
      </p:ext>
    </p:extLst>
  </p:cSld>
  <p:clrMapOvr>
    <a:masterClrMapping/>
  </p:clrMapOvr>
  <p:transition>
    <p:wipe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3758C4-75C3-B89B-760E-8B7196FA8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мультфильм">
            <a:extLst>
              <a:ext uri="{FF2B5EF4-FFF2-40B4-BE49-F238E27FC236}">
                <a16:creationId xmlns:a16="http://schemas.microsoft.com/office/drawing/2014/main" id="{D26055E4-CC68-D1D2-211A-D544EDD371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23" y="0"/>
            <a:ext cx="9396536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1E92C4-270C-4913-1208-3D53780D72C6}"/>
              </a:ext>
            </a:extLst>
          </p:cNvPr>
          <p:cNvSpPr txBox="1"/>
          <p:nvPr/>
        </p:nvSpPr>
        <p:spPr>
          <a:xfrm>
            <a:off x="6435093" y="3592962"/>
            <a:ext cx="2664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atin typeface="Propisi" panose="02000508030000020003" pitchFamily="2" charset="0"/>
              </a:rPr>
              <a:t>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275861F-53F7-C735-8B73-E0159B1647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60848"/>
            <a:ext cx="9396535" cy="479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9887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8ED99-2972-F75F-7D4A-E38A91F3A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61F385A-0571-9145-EFAF-8C6D7D9C68B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0648"/>
            <a:ext cx="8291264" cy="6264695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8EF0E39F-8619-1402-868D-D4B6ECC5929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6081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047A4A4-0671-B40D-1D12-2889078782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88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986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E97639-4EF8-B4CA-B942-C78658C2C0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4049" y="2273708"/>
            <a:ext cx="4035902" cy="231058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CDEB40A-3C78-E7E6-CFAE-039C194AA7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510" y="116632"/>
            <a:ext cx="8242980" cy="581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875831"/>
      </p:ext>
    </p:extLst>
  </p:cSld>
  <p:clrMapOvr>
    <a:masterClrMapping/>
  </p:clrMapOvr>
  <p:transition>
    <p:wipe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BD3D3E1-D6CE-78DD-BC8F-7E78EA828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0"/>
            <a:ext cx="8136904" cy="6064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277004"/>
      </p:ext>
    </p:extLst>
  </p:cSld>
  <p:clrMapOvr>
    <a:masterClrMapping/>
  </p:clrMapOvr>
  <p:transition>
    <p:wipe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58B850-9D80-B78A-B743-AB0247419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5">
            <a:extLst>
              <a:ext uri="{FF2B5EF4-FFF2-40B4-BE49-F238E27FC236}">
                <a16:creationId xmlns:a16="http://schemas.microsoft.com/office/drawing/2014/main" id="{4660D8FE-AE8E-F640-1831-1D3184EA6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82" y="2085733"/>
            <a:ext cx="8237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5">
            <a:extLst>
              <a:ext uri="{FF2B5EF4-FFF2-40B4-BE49-F238E27FC236}">
                <a16:creationId xmlns:a16="http://schemas.microsoft.com/office/drawing/2014/main" id="{15FC0D1C-B595-BEBA-8CFE-12CD48798A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97" y="2085733"/>
            <a:ext cx="853356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5400" b="1" dirty="0">
                <a:solidFill>
                  <a:srgbClr val="0070C0"/>
                </a:solidFill>
                <a:latin typeface="Propisi" panose="02000508030000020003" pitchFamily="2" charset="0"/>
              </a:rPr>
              <a:t>и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з них больше всех. Он выше моей младшей       </a:t>
            </a: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732CCBCA-5CA9-98D4-47A0-0D18116726D0}"/>
              </a:ext>
            </a:extLst>
          </p:cNvPr>
          <p:cNvSpPr/>
          <p:nvPr/>
        </p:nvSpPr>
        <p:spPr>
          <a:xfrm>
            <a:off x="230116" y="183820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Рукописный ввод 25">
                <a:extLst>
                  <a:ext uri="{FF2B5EF4-FFF2-40B4-BE49-F238E27FC236}">
                    <a16:creationId xmlns:a16="http://schemas.microsoft.com/office/drawing/2014/main" id="{800B863F-8D81-6851-5948-6A04A0037810}"/>
                  </a:ext>
                </a:extLst>
              </p14:cNvPr>
              <p14:cNvContentPartPr/>
              <p14:nvPr/>
            </p14:nvContentPartPr>
            <p14:xfrm>
              <a:off x="647951" y="6560423"/>
              <a:ext cx="360" cy="360"/>
            </p14:xfrm>
          </p:contentPart>
        </mc:Choice>
        <mc:Fallback xmlns="">
          <p:pic>
            <p:nvPicPr>
              <p:cNvPr id="26" name="Рукописный ввод 25">
                <a:extLst>
                  <a:ext uri="{FF2B5EF4-FFF2-40B4-BE49-F238E27FC236}">
                    <a16:creationId xmlns:a16="http://schemas.microsoft.com/office/drawing/2014/main" id="{6ED2DB83-6804-45D6-8EEF-4066148338E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9951" y="65424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B10EE039-BA7E-5F91-C61C-F0E99EF19B8B}"/>
                  </a:ext>
                </a:extLst>
              </p14:cNvPr>
              <p14:cNvContentPartPr/>
              <p14:nvPr/>
            </p14:nvContentPartPr>
            <p14:xfrm>
              <a:off x="7108751" y="5102298"/>
              <a:ext cx="9360" cy="36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579DE321-713C-4164-ADF5-972B358CE33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0031" y="4994298"/>
                <a:ext cx="46426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Овал 17">
            <a:extLst>
              <a:ext uri="{FF2B5EF4-FFF2-40B4-BE49-F238E27FC236}">
                <a16:creationId xmlns:a16="http://schemas.microsoft.com/office/drawing/2014/main" id="{C155D526-3360-C347-64DC-6EC7FE298119}"/>
              </a:ext>
            </a:extLst>
          </p:cNvPr>
          <p:cNvSpPr/>
          <p:nvPr/>
        </p:nvSpPr>
        <p:spPr>
          <a:xfrm>
            <a:off x="267066" y="252332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8A243BD9-1030-43B8-25B5-B0C693D496AF}"/>
              </a:ext>
            </a:extLst>
          </p:cNvPr>
          <p:cNvSpPr/>
          <p:nvPr/>
        </p:nvSpPr>
        <p:spPr>
          <a:xfrm>
            <a:off x="230115" y="1093681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46DCA60-ECA4-E9AB-B831-553954224A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89857"/>
            <a:ext cx="908656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.В лесу много</a:t>
            </a:r>
            <a:r>
              <a:rPr kumimoji="0" lang="ru-RU" altLang="ru-RU" sz="54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муравейников. Но один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    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23F773C-4EFB-ADD2-B1B6-F6B4F2E7FE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619109"/>
            <a:ext cx="849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8F1A7443-5EB8-DFEB-567C-93554E9CB045}"/>
                  </a:ext>
                </a:extLst>
              </p14:cNvPr>
              <p14:cNvContentPartPr/>
              <p14:nvPr/>
            </p14:nvContentPartPr>
            <p14:xfrm>
              <a:off x="7108751" y="605965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C04C92F-4326-40B7-934C-D1E241E4060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90751" y="6042014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04A4014-6FCC-0ACD-5F07-6B44C015B3AC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897118" y="5086219"/>
            <a:ext cx="1010312" cy="1385667"/>
          </a:xfrm>
          <a:prstGeom prst="rect">
            <a:avLst/>
          </a:prstGeom>
        </p:spPr>
      </p:pic>
      <p:sp>
        <p:nvSpPr>
          <p:cNvPr id="33" name="Звезда: 5 точек 32">
            <a:extLst>
              <a:ext uri="{FF2B5EF4-FFF2-40B4-BE49-F238E27FC236}">
                <a16:creationId xmlns:a16="http://schemas.microsoft.com/office/drawing/2014/main" id="{DB43D209-4E44-9A8D-CE15-EE6FAE6F0072}"/>
              </a:ext>
            </a:extLst>
          </p:cNvPr>
          <p:cNvSpPr/>
          <p:nvPr/>
        </p:nvSpPr>
        <p:spPr>
          <a:xfrm>
            <a:off x="8452700" y="5591931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Звезда: 5 точек 33">
            <a:extLst>
              <a:ext uri="{FF2B5EF4-FFF2-40B4-BE49-F238E27FC236}">
                <a16:creationId xmlns:a16="http://schemas.microsoft.com/office/drawing/2014/main" id="{2FFDB8A1-F01E-3C44-DDAC-CCDA1591A050}"/>
              </a:ext>
            </a:extLst>
          </p:cNvPr>
          <p:cNvSpPr/>
          <p:nvPr/>
        </p:nvSpPr>
        <p:spPr>
          <a:xfrm>
            <a:off x="8282983" y="5337686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Звезда: 5 точек 34">
            <a:extLst>
              <a:ext uri="{FF2B5EF4-FFF2-40B4-BE49-F238E27FC236}">
                <a16:creationId xmlns:a16="http://schemas.microsoft.com/office/drawing/2014/main" id="{6F4D6C4E-2F42-37AA-00C4-0560562DF8B2}"/>
              </a:ext>
            </a:extLst>
          </p:cNvPr>
          <p:cNvSpPr/>
          <p:nvPr/>
        </p:nvSpPr>
        <p:spPr>
          <a:xfrm>
            <a:off x="8402274" y="5669577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Звезда: 5 точек 35">
            <a:extLst>
              <a:ext uri="{FF2B5EF4-FFF2-40B4-BE49-F238E27FC236}">
                <a16:creationId xmlns:a16="http://schemas.microsoft.com/office/drawing/2014/main" id="{46C28CDD-C57F-8F80-5049-9130F80321FD}"/>
              </a:ext>
            </a:extLst>
          </p:cNvPr>
          <p:cNvSpPr/>
          <p:nvPr/>
        </p:nvSpPr>
        <p:spPr>
          <a:xfrm>
            <a:off x="8379712" y="5732744"/>
            <a:ext cx="360040" cy="37424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56A9ED2B-0BCC-8121-DB94-913A629D98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2642276"/>
            <a:ext cx="88878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Звезда: 5 точек 52">
            <a:extLst>
              <a:ext uri="{FF2B5EF4-FFF2-40B4-BE49-F238E27FC236}">
                <a16:creationId xmlns:a16="http://schemas.microsoft.com/office/drawing/2014/main" id="{41B08F05-4754-EB95-E4B0-B99FA1491AFC}"/>
              </a:ext>
            </a:extLst>
          </p:cNvPr>
          <p:cNvSpPr/>
          <p:nvPr/>
        </p:nvSpPr>
        <p:spPr>
          <a:xfrm>
            <a:off x="7983672" y="5102298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F8AA4035-2274-6B72-2011-563A0CDB85C8}"/>
                  </a:ext>
                </a:extLst>
              </p14:cNvPr>
              <p14:cNvContentPartPr/>
              <p14:nvPr/>
            </p14:nvContentPartPr>
            <p14:xfrm>
              <a:off x="280991" y="-39826"/>
              <a:ext cx="6120" cy="3960"/>
            </p14:xfrm>
          </p:contentPart>
        </mc:Choice>
        <mc:Fallback xmlns=""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5A634370-8935-4401-81B8-E880FFB0632B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2991" y="-57466"/>
                <a:ext cx="4176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A2133773-0E8F-0200-E186-A77A0C9DD214}"/>
                  </a:ext>
                </a:extLst>
              </p14:cNvPr>
              <p14:cNvContentPartPr/>
              <p14:nvPr/>
            </p14:nvContentPartPr>
            <p14:xfrm>
              <a:off x="1475035" y="-3146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2C0623D7-E919-4E11-9415-A74A8FE09C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457035" y="-491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2915167C-0995-C489-0900-E6669E503458}"/>
                  </a:ext>
                </a:extLst>
              </p14:cNvPr>
              <p14:cNvContentPartPr/>
              <p14:nvPr/>
            </p14:nvContentPartPr>
            <p14:xfrm>
              <a:off x="6846874" y="-54823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392E947C-F2F8-4ED9-8D87-0BA0A038EE0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828874" y="-72823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24D7E899-9902-579C-98D1-855E304A87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242" y="316235"/>
            <a:ext cx="845730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FFEBE9BF-A555-F382-E092-8AE2CD0A7006}"/>
                  </a:ext>
                </a:extLst>
              </p14:cNvPr>
              <p14:cNvContentPartPr/>
              <p14:nvPr/>
            </p14:nvContentPartPr>
            <p14:xfrm>
              <a:off x="950592" y="-146880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5289493-FDAF-4368-9D49-340A15D97E9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932592" y="-164520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1B4690F9-F86D-5648-1C5C-E019BC23C15E}"/>
              </a:ext>
            </a:extLst>
          </p:cNvPr>
          <p:cNvSpPr txBox="1"/>
          <p:nvPr/>
        </p:nvSpPr>
        <p:spPr>
          <a:xfrm>
            <a:off x="555992" y="457624"/>
            <a:ext cx="226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ADF47C-CDFF-5EDB-AFF4-E692D918ED97}"/>
              </a:ext>
            </a:extLst>
          </p:cNvPr>
          <p:cNvPicPr>
            <a:picLocks noChangeAspect="1"/>
          </p:cNvPicPr>
          <p:nvPr/>
        </p:nvPicPr>
        <p:blipFill>
          <a:blip r:embed="rId100"/>
          <a:stretch>
            <a:fillRect/>
          </a:stretch>
        </p:blipFill>
        <p:spPr>
          <a:xfrm>
            <a:off x="4093422" y="2703513"/>
            <a:ext cx="957155" cy="145097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D917765-2B56-9768-8C35-3CFB0D6A94DE}"/>
              </a:ext>
            </a:extLst>
          </p:cNvPr>
          <p:cNvPicPr>
            <a:picLocks noChangeAspect="1"/>
          </p:cNvPicPr>
          <p:nvPr/>
        </p:nvPicPr>
        <p:blipFill>
          <a:blip r:embed="rId101"/>
          <a:stretch>
            <a:fillRect/>
          </a:stretch>
        </p:blipFill>
        <p:spPr>
          <a:xfrm>
            <a:off x="325673" y="3025142"/>
            <a:ext cx="9356928" cy="126225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AF911C5-C9CC-FA84-568D-FB8D437AC08A}"/>
              </a:ext>
            </a:extLst>
          </p:cNvPr>
          <p:cNvSpPr txBox="1"/>
          <p:nvPr/>
        </p:nvSpPr>
        <p:spPr>
          <a:xfrm>
            <a:off x="2843808" y="3236148"/>
            <a:ext cx="29081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Propisi" panose="02000508030000020003" pitchFamily="2" charset="0"/>
              </a:rPr>
              <a:t>сестрички Светы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07037150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  <p:bldP spid="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E0CB5A-C01C-FD5F-614E-DAD5E6A9C9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5">
            <a:extLst>
              <a:ext uri="{FF2B5EF4-FFF2-40B4-BE49-F238E27FC236}">
                <a16:creationId xmlns:a16="http://schemas.microsoft.com/office/drawing/2014/main" id="{F0846EC0-0484-A3CA-B541-84E4E843D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82" y="2085733"/>
            <a:ext cx="8237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5">
            <a:extLst>
              <a:ext uri="{FF2B5EF4-FFF2-40B4-BE49-F238E27FC236}">
                <a16:creationId xmlns:a16="http://schemas.microsoft.com/office/drawing/2014/main" id="{75113E22-B266-E2E7-971F-6D14C3F80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96" y="2085733"/>
            <a:ext cx="18277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 </a:t>
            </a: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F3E0D992-B0DD-8279-9A69-DEF8B1AE6229}"/>
              </a:ext>
            </a:extLst>
          </p:cNvPr>
          <p:cNvSpPr/>
          <p:nvPr/>
        </p:nvSpPr>
        <p:spPr>
          <a:xfrm>
            <a:off x="230116" y="183820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Рукописный ввод 25">
                <a:extLst>
                  <a:ext uri="{FF2B5EF4-FFF2-40B4-BE49-F238E27FC236}">
                    <a16:creationId xmlns:a16="http://schemas.microsoft.com/office/drawing/2014/main" id="{32B2FDF4-E769-5D53-6D53-F718C3ADE70C}"/>
                  </a:ext>
                </a:extLst>
              </p14:cNvPr>
              <p14:cNvContentPartPr/>
              <p14:nvPr/>
            </p14:nvContentPartPr>
            <p14:xfrm>
              <a:off x="647951" y="6560423"/>
              <a:ext cx="360" cy="360"/>
            </p14:xfrm>
          </p:contentPart>
        </mc:Choice>
        <mc:Fallback xmlns="">
          <p:pic>
            <p:nvPicPr>
              <p:cNvPr id="26" name="Рукописный ввод 25">
                <a:extLst>
                  <a:ext uri="{FF2B5EF4-FFF2-40B4-BE49-F238E27FC236}">
                    <a16:creationId xmlns:a16="http://schemas.microsoft.com/office/drawing/2014/main" id="{6ED2DB83-6804-45D6-8EEF-4066148338E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9951" y="65424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01451FEE-CDF4-B6DD-71D6-0DE8F313AC9A}"/>
                  </a:ext>
                </a:extLst>
              </p14:cNvPr>
              <p14:cNvContentPartPr/>
              <p14:nvPr/>
            </p14:nvContentPartPr>
            <p14:xfrm>
              <a:off x="7108751" y="5102298"/>
              <a:ext cx="9360" cy="36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579DE321-713C-4164-ADF5-972B358CE33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0031" y="4994298"/>
                <a:ext cx="46426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Овал 17">
            <a:extLst>
              <a:ext uri="{FF2B5EF4-FFF2-40B4-BE49-F238E27FC236}">
                <a16:creationId xmlns:a16="http://schemas.microsoft.com/office/drawing/2014/main" id="{4DF1A8B8-46D8-724A-8B6A-08A5A4823D8E}"/>
              </a:ext>
            </a:extLst>
          </p:cNvPr>
          <p:cNvSpPr/>
          <p:nvPr/>
        </p:nvSpPr>
        <p:spPr>
          <a:xfrm>
            <a:off x="267066" y="252332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3A24FA61-1F98-A20D-B24E-3CB19934A049}"/>
              </a:ext>
            </a:extLst>
          </p:cNvPr>
          <p:cNvSpPr/>
          <p:nvPr/>
        </p:nvSpPr>
        <p:spPr>
          <a:xfrm>
            <a:off x="230115" y="1093681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0878C0DE-C84E-B110-9D09-713D6FD313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789" y="1252387"/>
            <a:ext cx="88878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    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DFF358EE-BF17-9621-B8A1-ED25FA762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619109"/>
            <a:ext cx="849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Прямоугольник 5">
            <a:extLst>
              <a:ext uri="{FF2B5EF4-FFF2-40B4-BE49-F238E27FC236}">
                <a16:creationId xmlns:a16="http://schemas.microsoft.com/office/drawing/2014/main" id="{7DFA2A4A-723B-355F-4D24-0B39221280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23" y="2955106"/>
            <a:ext cx="83281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BCF92CFF-D8CE-9765-E21C-31841038CC84}"/>
                  </a:ext>
                </a:extLst>
              </p14:cNvPr>
              <p14:cNvContentPartPr/>
              <p14:nvPr/>
            </p14:nvContentPartPr>
            <p14:xfrm>
              <a:off x="7108751" y="605965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C04C92F-4326-40B7-934C-D1E241E4060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90751" y="6042014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B424EE2-27F8-CDC5-013A-8E0065FBA33B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897118" y="5086219"/>
            <a:ext cx="1010312" cy="1385667"/>
          </a:xfrm>
          <a:prstGeom prst="rect">
            <a:avLst/>
          </a:prstGeom>
        </p:spPr>
      </p:pic>
      <p:sp>
        <p:nvSpPr>
          <p:cNvPr id="33" name="Звезда: 5 точек 32">
            <a:extLst>
              <a:ext uri="{FF2B5EF4-FFF2-40B4-BE49-F238E27FC236}">
                <a16:creationId xmlns:a16="http://schemas.microsoft.com/office/drawing/2014/main" id="{23B27711-33EA-78D2-EE8B-FD8CC04EBA19}"/>
              </a:ext>
            </a:extLst>
          </p:cNvPr>
          <p:cNvSpPr/>
          <p:nvPr/>
        </p:nvSpPr>
        <p:spPr>
          <a:xfrm>
            <a:off x="8452700" y="5591931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Звезда: 5 точек 33">
            <a:extLst>
              <a:ext uri="{FF2B5EF4-FFF2-40B4-BE49-F238E27FC236}">
                <a16:creationId xmlns:a16="http://schemas.microsoft.com/office/drawing/2014/main" id="{30EFBB5A-AFBE-0287-61F4-71AA9AB1C9F6}"/>
              </a:ext>
            </a:extLst>
          </p:cNvPr>
          <p:cNvSpPr/>
          <p:nvPr/>
        </p:nvSpPr>
        <p:spPr>
          <a:xfrm>
            <a:off x="8282983" y="5337686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Звезда: 5 точек 34">
            <a:extLst>
              <a:ext uri="{FF2B5EF4-FFF2-40B4-BE49-F238E27FC236}">
                <a16:creationId xmlns:a16="http://schemas.microsoft.com/office/drawing/2014/main" id="{F9D24C38-A62E-9FC5-87E0-8991FBD0428F}"/>
              </a:ext>
            </a:extLst>
          </p:cNvPr>
          <p:cNvSpPr/>
          <p:nvPr/>
        </p:nvSpPr>
        <p:spPr>
          <a:xfrm>
            <a:off x="8402274" y="5669577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Звезда: 5 точек 35">
            <a:extLst>
              <a:ext uri="{FF2B5EF4-FFF2-40B4-BE49-F238E27FC236}">
                <a16:creationId xmlns:a16="http://schemas.microsoft.com/office/drawing/2014/main" id="{57D33093-0F28-049F-5813-F77DB4822748}"/>
              </a:ext>
            </a:extLst>
          </p:cNvPr>
          <p:cNvSpPr/>
          <p:nvPr/>
        </p:nvSpPr>
        <p:spPr>
          <a:xfrm>
            <a:off x="8379712" y="5732744"/>
            <a:ext cx="360040" cy="37424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C2D10449-B627-05BD-8398-4011EB601E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2642276"/>
            <a:ext cx="88878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Звезда: 5 точек 52">
            <a:extLst>
              <a:ext uri="{FF2B5EF4-FFF2-40B4-BE49-F238E27FC236}">
                <a16:creationId xmlns:a16="http://schemas.microsoft.com/office/drawing/2014/main" id="{E727E341-1FC5-D574-C92E-E8C4E795393E}"/>
              </a:ext>
            </a:extLst>
          </p:cNvPr>
          <p:cNvSpPr/>
          <p:nvPr/>
        </p:nvSpPr>
        <p:spPr>
          <a:xfrm>
            <a:off x="7983672" y="5102298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78E96B59-3481-A6AA-850C-0531B49B2E20}"/>
                  </a:ext>
                </a:extLst>
              </p14:cNvPr>
              <p14:cNvContentPartPr/>
              <p14:nvPr/>
            </p14:nvContentPartPr>
            <p14:xfrm>
              <a:off x="280991" y="-39826"/>
              <a:ext cx="6120" cy="3960"/>
            </p14:xfrm>
          </p:contentPart>
        </mc:Choice>
        <mc:Fallback xmlns=""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5A634370-8935-4401-81B8-E880FFB0632B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2991" y="-57466"/>
                <a:ext cx="4176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71A75E31-830B-EB6F-F833-F552AE267C76}"/>
                  </a:ext>
                </a:extLst>
              </p14:cNvPr>
              <p14:cNvContentPartPr/>
              <p14:nvPr/>
            </p14:nvContentPartPr>
            <p14:xfrm>
              <a:off x="1475035" y="-3146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2C0623D7-E919-4E11-9415-A74A8FE09C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457035" y="-491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0E7B6C2E-23EC-8641-B2D6-FDB6623116BE}"/>
                  </a:ext>
                </a:extLst>
              </p14:cNvPr>
              <p14:cNvContentPartPr/>
              <p14:nvPr/>
            </p14:nvContentPartPr>
            <p14:xfrm>
              <a:off x="6846874" y="-54823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392E947C-F2F8-4ED9-8D87-0BA0A038EE0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828874" y="-72823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C966BBBF-1464-56F4-B42C-93544ABBA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242" y="316235"/>
            <a:ext cx="845730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95FA19BD-FF72-7709-DB81-1CDC9F28BCDA}"/>
                  </a:ext>
                </a:extLst>
              </p14:cNvPr>
              <p14:cNvContentPartPr/>
              <p14:nvPr/>
            </p14:nvContentPartPr>
            <p14:xfrm>
              <a:off x="950592" y="-146880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5289493-FDAF-4368-9D49-340A15D97E9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932592" y="-164520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605E5AB9-0BE7-E7BC-ED94-330950AEE47D}"/>
              </a:ext>
            </a:extLst>
          </p:cNvPr>
          <p:cNvSpPr txBox="1"/>
          <p:nvPr/>
        </p:nvSpPr>
        <p:spPr>
          <a:xfrm>
            <a:off x="555992" y="457624"/>
            <a:ext cx="226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7E34BEE-627A-B3A9-6F33-49997C7FA89A}"/>
              </a:ext>
            </a:extLst>
          </p:cNvPr>
          <p:cNvPicPr>
            <a:picLocks noChangeAspect="1"/>
          </p:cNvPicPr>
          <p:nvPr/>
        </p:nvPicPr>
        <p:blipFill>
          <a:blip r:embed="rId100"/>
          <a:stretch>
            <a:fillRect/>
          </a:stretch>
        </p:blipFill>
        <p:spPr>
          <a:xfrm>
            <a:off x="4093422" y="2703513"/>
            <a:ext cx="957155" cy="145097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9480D02-C709-2112-2DD4-86CD8213BBD1}"/>
              </a:ext>
            </a:extLst>
          </p:cNvPr>
          <p:cNvPicPr>
            <a:picLocks noChangeAspect="1"/>
          </p:cNvPicPr>
          <p:nvPr/>
        </p:nvPicPr>
        <p:blipFill>
          <a:blip r:embed="rId101"/>
          <a:stretch>
            <a:fillRect/>
          </a:stretch>
        </p:blipFill>
        <p:spPr>
          <a:xfrm>
            <a:off x="-335958" y="104947"/>
            <a:ext cx="9144000" cy="4882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198166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  <p:bldP spid="4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B99C7F2-AD86-7217-079F-12CA19EC2B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37587"/>
            <a:ext cx="8748464" cy="339141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EE92548-C460-6773-7BF3-A7CC031020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3297455"/>
            <a:ext cx="8748464" cy="3535429"/>
          </a:xfrm>
          <a:prstGeom prst="rect">
            <a:avLst/>
          </a:prstGeom>
        </p:spPr>
      </p:pic>
      <p:sp>
        <p:nvSpPr>
          <p:cNvPr id="6" name="Прямоугольник: скругленные противолежащие углы 5">
            <a:extLst>
              <a:ext uri="{FF2B5EF4-FFF2-40B4-BE49-F238E27FC236}">
                <a16:creationId xmlns:a16="http://schemas.microsoft.com/office/drawing/2014/main" id="{51297C2E-117A-9408-BDD9-F2C81635C295}"/>
              </a:ext>
            </a:extLst>
          </p:cNvPr>
          <p:cNvSpPr/>
          <p:nvPr/>
        </p:nvSpPr>
        <p:spPr>
          <a:xfrm>
            <a:off x="5078689" y="4402495"/>
            <a:ext cx="2016224" cy="338336"/>
          </a:xfrm>
          <a:prstGeom prst="round2Diag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BF12549-CDD1-9ACB-01EA-194D9847DA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2841" y="4765150"/>
            <a:ext cx="2376264" cy="36579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078E053-2E44-D4A8-06F1-8DF0F1C3A3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1672" y="5408906"/>
            <a:ext cx="2042337" cy="36579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1DF733E-460A-9F29-3C1A-0A5B7CF3BB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5632" y="5869766"/>
            <a:ext cx="2042337" cy="36579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88C5E41-E829-1A91-5E7A-F06A936CD8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6136" y="6373703"/>
            <a:ext cx="2042337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562866"/>
      </p:ext>
    </p:extLst>
  </p:cSld>
  <p:clrMapOvr>
    <a:masterClrMapping/>
  </p:clrMapOvr>
  <p:transition>
    <p:wipe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1600CC5-8FCA-11C9-C9A1-8B02643B9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" y="3387706"/>
            <a:ext cx="9140965" cy="3610304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C4F1C59D-B1E9-F2B1-38BF-44118515CB34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>
            <a:off x="3035" y="0"/>
            <a:ext cx="9140965" cy="338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374664"/>
      </p:ext>
    </p:extLst>
  </p:cSld>
  <p:clrMapOvr>
    <a:masterClrMapping/>
  </p:clrMapOvr>
  <p:transition>
    <p:pull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21582C2-FF4E-9584-17C5-0C9B8360C0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49080"/>
            <a:ext cx="9144000" cy="2708920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C82C7C68-1AD6-AF62-77A1-86BA0F2C8ABE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>
            <a:off x="35496" y="116632"/>
            <a:ext cx="9108504" cy="3815706"/>
          </a:xfrm>
          <a:prstGeom prst="rect">
            <a:avLst/>
          </a:prstGeom>
        </p:spPr>
      </p:pic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5D687848-3606-E2C9-57DC-3FF434CF489F}"/>
              </a:ext>
            </a:extLst>
          </p:cNvPr>
          <p:cNvGrpSpPr/>
          <p:nvPr/>
        </p:nvGrpSpPr>
        <p:grpSpPr>
          <a:xfrm>
            <a:off x="829889" y="2825805"/>
            <a:ext cx="1130040" cy="253440"/>
            <a:chOff x="829889" y="2825805"/>
            <a:chExt cx="1130040" cy="253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">
              <p14:nvContentPartPr>
                <p14:cNvPr id="2" name="Рукописный ввод 1">
                  <a:extLst>
                    <a:ext uri="{FF2B5EF4-FFF2-40B4-BE49-F238E27FC236}">
                      <a16:creationId xmlns:a16="http://schemas.microsoft.com/office/drawing/2014/main" id="{2A24128F-B591-9B96-6C4E-0BAE1243F990}"/>
                    </a:ext>
                  </a:extLst>
                </p14:cNvPr>
                <p14:cNvContentPartPr/>
                <p14:nvPr/>
              </p14:nvContentPartPr>
              <p14:xfrm>
                <a:off x="829889" y="2853525"/>
                <a:ext cx="85320" cy="138960"/>
              </p14:xfrm>
            </p:contentPart>
          </mc:Choice>
          <mc:Fallback>
            <p:pic>
              <p:nvPicPr>
                <p:cNvPr id="2" name="Рукописный ввод 1">
                  <a:extLst>
                    <a:ext uri="{FF2B5EF4-FFF2-40B4-BE49-F238E27FC236}">
                      <a16:creationId xmlns:a16="http://schemas.microsoft.com/office/drawing/2014/main" id="{2A24128F-B591-9B96-6C4E-0BAE1243F990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20889" y="2844525"/>
                  <a:ext cx="102960" cy="15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">
              <p14:nvContentPartPr>
                <p14:cNvPr id="3" name="Рукописный ввод 2">
                  <a:extLst>
                    <a:ext uri="{FF2B5EF4-FFF2-40B4-BE49-F238E27FC236}">
                      <a16:creationId xmlns:a16="http://schemas.microsoft.com/office/drawing/2014/main" id="{91B26EEB-0BF7-49CC-E5FA-C9B42FC6A846}"/>
                    </a:ext>
                  </a:extLst>
                </p14:cNvPr>
                <p14:cNvContentPartPr/>
                <p14:nvPr/>
              </p14:nvContentPartPr>
              <p14:xfrm>
                <a:off x="904769" y="2849205"/>
                <a:ext cx="221040" cy="149040"/>
              </p14:xfrm>
            </p:contentPart>
          </mc:Choice>
          <mc:Fallback>
            <p:pic>
              <p:nvPicPr>
                <p:cNvPr id="3" name="Рукописный ввод 2">
                  <a:extLst>
                    <a:ext uri="{FF2B5EF4-FFF2-40B4-BE49-F238E27FC236}">
                      <a16:creationId xmlns:a16="http://schemas.microsoft.com/office/drawing/2014/main" id="{91B26EEB-0BF7-49CC-E5FA-C9B42FC6A846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96129" y="2840205"/>
                  <a:ext cx="23868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">
              <p14:nvContentPartPr>
                <p14:cNvPr id="4" name="Рукописный ввод 3">
                  <a:extLst>
                    <a:ext uri="{FF2B5EF4-FFF2-40B4-BE49-F238E27FC236}">
                      <a16:creationId xmlns:a16="http://schemas.microsoft.com/office/drawing/2014/main" id="{9D95CC8B-DF9F-8510-D867-D6F777B3ED41}"/>
                    </a:ext>
                  </a:extLst>
                </p14:cNvPr>
                <p14:cNvContentPartPr/>
                <p14:nvPr/>
              </p14:nvContentPartPr>
              <p14:xfrm>
                <a:off x="1138769" y="2934525"/>
                <a:ext cx="8640" cy="18720"/>
              </p14:xfrm>
            </p:contentPart>
          </mc:Choice>
          <mc:Fallback>
            <p:pic>
              <p:nvPicPr>
                <p:cNvPr id="4" name="Рукописный ввод 3">
                  <a:extLst>
                    <a:ext uri="{FF2B5EF4-FFF2-40B4-BE49-F238E27FC236}">
                      <a16:creationId xmlns:a16="http://schemas.microsoft.com/office/drawing/2014/main" id="{9D95CC8B-DF9F-8510-D867-D6F777B3ED41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130129" y="2925525"/>
                  <a:ext cx="2628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">
              <p14:nvContentPartPr>
                <p14:cNvPr id="7" name="Рукописный ввод 6">
                  <a:extLst>
                    <a:ext uri="{FF2B5EF4-FFF2-40B4-BE49-F238E27FC236}">
                      <a16:creationId xmlns:a16="http://schemas.microsoft.com/office/drawing/2014/main" id="{45C1FE23-E4B6-9AFA-D7BE-4829E8516345}"/>
                    </a:ext>
                  </a:extLst>
                </p14:cNvPr>
                <p14:cNvContentPartPr/>
                <p14:nvPr/>
              </p14:nvContentPartPr>
              <p14:xfrm>
                <a:off x="1198529" y="2832645"/>
                <a:ext cx="14760" cy="204480"/>
              </p14:xfrm>
            </p:contentPart>
          </mc:Choice>
          <mc:Fallback>
            <p:pic>
              <p:nvPicPr>
                <p:cNvPr id="7" name="Рукописный ввод 6">
                  <a:extLst>
                    <a:ext uri="{FF2B5EF4-FFF2-40B4-BE49-F238E27FC236}">
                      <a16:creationId xmlns:a16="http://schemas.microsoft.com/office/drawing/2014/main" id="{45C1FE23-E4B6-9AFA-D7BE-4829E8516345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189529" y="2823645"/>
                  <a:ext cx="32400" cy="22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">
              <p14:nvContentPartPr>
                <p14:cNvPr id="8" name="Рукописный ввод 7">
                  <a:extLst>
                    <a:ext uri="{FF2B5EF4-FFF2-40B4-BE49-F238E27FC236}">
                      <a16:creationId xmlns:a16="http://schemas.microsoft.com/office/drawing/2014/main" id="{E5A3E252-8250-A700-23F9-1146A93017EB}"/>
                    </a:ext>
                  </a:extLst>
                </p14:cNvPr>
                <p14:cNvContentPartPr/>
                <p14:nvPr/>
              </p14:nvContentPartPr>
              <p14:xfrm>
                <a:off x="1207529" y="2843805"/>
                <a:ext cx="107280" cy="127800"/>
              </p14:xfrm>
            </p:contentPart>
          </mc:Choice>
          <mc:Fallback>
            <p:pic>
              <p:nvPicPr>
                <p:cNvPr id="8" name="Рукописный ввод 7">
                  <a:extLst>
                    <a:ext uri="{FF2B5EF4-FFF2-40B4-BE49-F238E27FC236}">
                      <a16:creationId xmlns:a16="http://schemas.microsoft.com/office/drawing/2014/main" id="{E5A3E252-8250-A700-23F9-1146A93017EB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198529" y="2835165"/>
                  <a:ext cx="12492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">
              <p14:nvContentPartPr>
                <p14:cNvPr id="9" name="Рукописный ввод 8">
                  <a:extLst>
                    <a:ext uri="{FF2B5EF4-FFF2-40B4-BE49-F238E27FC236}">
                      <a16:creationId xmlns:a16="http://schemas.microsoft.com/office/drawing/2014/main" id="{872AE1EE-ACA3-87E1-04A4-1ED22F833186}"/>
                    </a:ext>
                  </a:extLst>
                </p14:cNvPr>
                <p14:cNvContentPartPr/>
                <p14:nvPr/>
              </p14:nvContentPartPr>
              <p14:xfrm>
                <a:off x="1349729" y="2937045"/>
                <a:ext cx="6480" cy="32760"/>
              </p14:xfrm>
            </p:contentPart>
          </mc:Choice>
          <mc:Fallback>
            <p:pic>
              <p:nvPicPr>
                <p:cNvPr id="9" name="Рукописный ввод 8">
                  <a:extLst>
                    <a:ext uri="{FF2B5EF4-FFF2-40B4-BE49-F238E27FC236}">
                      <a16:creationId xmlns:a16="http://schemas.microsoft.com/office/drawing/2014/main" id="{872AE1EE-ACA3-87E1-04A4-1ED22F833186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340729" y="2928405"/>
                  <a:ext cx="24120" cy="5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10" name="Рукописный ввод 9">
                  <a:extLst>
                    <a:ext uri="{FF2B5EF4-FFF2-40B4-BE49-F238E27FC236}">
                      <a16:creationId xmlns:a16="http://schemas.microsoft.com/office/drawing/2014/main" id="{56534854-04A6-0414-B994-1AB74C703C57}"/>
                    </a:ext>
                  </a:extLst>
                </p14:cNvPr>
                <p14:cNvContentPartPr/>
                <p14:nvPr/>
              </p14:nvContentPartPr>
              <p14:xfrm>
                <a:off x="1422089" y="2840565"/>
                <a:ext cx="134280" cy="129240"/>
              </p14:xfrm>
            </p:contentPart>
          </mc:Choice>
          <mc:Fallback>
            <p:pic>
              <p:nvPicPr>
                <p:cNvPr id="10" name="Рукописный ввод 9">
                  <a:extLst>
                    <a:ext uri="{FF2B5EF4-FFF2-40B4-BE49-F238E27FC236}">
                      <a16:creationId xmlns:a16="http://schemas.microsoft.com/office/drawing/2014/main" id="{56534854-04A6-0414-B994-1AB74C703C57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413089" y="2831925"/>
                  <a:ext cx="15192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11" name="Рукописный ввод 10">
                  <a:extLst>
                    <a:ext uri="{FF2B5EF4-FFF2-40B4-BE49-F238E27FC236}">
                      <a16:creationId xmlns:a16="http://schemas.microsoft.com/office/drawing/2014/main" id="{C994E120-3742-FF5D-5B2C-111481349E6C}"/>
                    </a:ext>
                  </a:extLst>
                </p14:cNvPr>
                <p14:cNvContentPartPr/>
                <p14:nvPr/>
              </p14:nvContentPartPr>
              <p14:xfrm>
                <a:off x="1566809" y="2825805"/>
                <a:ext cx="108360" cy="253440"/>
              </p14:xfrm>
            </p:contentPart>
          </mc:Choice>
          <mc:Fallback>
            <p:pic>
              <p:nvPicPr>
                <p:cNvPr id="11" name="Рукописный ввод 10">
                  <a:extLst>
                    <a:ext uri="{FF2B5EF4-FFF2-40B4-BE49-F238E27FC236}">
                      <a16:creationId xmlns:a16="http://schemas.microsoft.com/office/drawing/2014/main" id="{C994E120-3742-FF5D-5B2C-111481349E6C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558169" y="2816805"/>
                  <a:ext cx="126000" cy="27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">
              <p14:nvContentPartPr>
                <p14:cNvPr id="12" name="Рукописный ввод 11">
                  <a:extLst>
                    <a:ext uri="{FF2B5EF4-FFF2-40B4-BE49-F238E27FC236}">
                      <a16:creationId xmlns:a16="http://schemas.microsoft.com/office/drawing/2014/main" id="{4E9826CC-70CD-3700-7421-219DDAE91370}"/>
                    </a:ext>
                  </a:extLst>
                </p14:cNvPr>
                <p14:cNvContentPartPr/>
                <p14:nvPr/>
              </p14:nvContentPartPr>
              <p14:xfrm>
                <a:off x="1716209" y="2947845"/>
                <a:ext cx="3240" cy="16200"/>
              </p14:xfrm>
            </p:contentPart>
          </mc:Choice>
          <mc:Fallback>
            <p:pic>
              <p:nvPicPr>
                <p:cNvPr id="12" name="Рукописный ввод 11">
                  <a:extLst>
                    <a:ext uri="{FF2B5EF4-FFF2-40B4-BE49-F238E27FC236}">
                      <a16:creationId xmlns:a16="http://schemas.microsoft.com/office/drawing/2014/main" id="{4E9826CC-70CD-3700-7421-219DDAE91370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1707209" y="2938845"/>
                  <a:ext cx="2088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">
              <p14:nvContentPartPr>
                <p14:cNvPr id="13" name="Рукописный ввод 12">
                  <a:extLst>
                    <a:ext uri="{FF2B5EF4-FFF2-40B4-BE49-F238E27FC236}">
                      <a16:creationId xmlns:a16="http://schemas.microsoft.com/office/drawing/2014/main" id="{DD0090C9-49E6-1B88-B796-534307844452}"/>
                    </a:ext>
                  </a:extLst>
                </p14:cNvPr>
                <p14:cNvContentPartPr/>
                <p14:nvPr/>
              </p14:nvContentPartPr>
              <p14:xfrm>
                <a:off x="1772009" y="2848125"/>
                <a:ext cx="102600" cy="130320"/>
              </p14:xfrm>
            </p:contentPart>
          </mc:Choice>
          <mc:Fallback>
            <p:pic>
              <p:nvPicPr>
                <p:cNvPr id="13" name="Рукописный ввод 12">
                  <a:extLst>
                    <a:ext uri="{FF2B5EF4-FFF2-40B4-BE49-F238E27FC236}">
                      <a16:creationId xmlns:a16="http://schemas.microsoft.com/office/drawing/2014/main" id="{DD0090C9-49E6-1B88-B796-534307844452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1763009" y="2839485"/>
                  <a:ext cx="12024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">
              <p14:nvContentPartPr>
                <p14:cNvPr id="14" name="Рукописный ввод 13">
                  <a:extLst>
                    <a:ext uri="{FF2B5EF4-FFF2-40B4-BE49-F238E27FC236}">
                      <a16:creationId xmlns:a16="http://schemas.microsoft.com/office/drawing/2014/main" id="{315B7E7D-9AEE-F35D-3CF5-625B43370BE1}"/>
                    </a:ext>
                  </a:extLst>
                </p14:cNvPr>
                <p14:cNvContentPartPr/>
                <p14:nvPr/>
              </p14:nvContentPartPr>
              <p14:xfrm>
                <a:off x="1954889" y="2947845"/>
                <a:ext cx="5040" cy="16920"/>
              </p14:xfrm>
            </p:contentPart>
          </mc:Choice>
          <mc:Fallback>
            <p:pic>
              <p:nvPicPr>
                <p:cNvPr id="14" name="Рукописный ввод 13">
                  <a:extLst>
                    <a:ext uri="{FF2B5EF4-FFF2-40B4-BE49-F238E27FC236}">
                      <a16:creationId xmlns:a16="http://schemas.microsoft.com/office/drawing/2014/main" id="{315B7E7D-9AEE-F35D-3CF5-625B43370BE1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1945889" y="2938845"/>
                  <a:ext cx="22680" cy="34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16" name="Рукописный ввод 15">
                <a:extLst>
                  <a:ext uri="{FF2B5EF4-FFF2-40B4-BE49-F238E27FC236}">
                    <a16:creationId xmlns:a16="http://schemas.microsoft.com/office/drawing/2014/main" id="{C88EBF01-931C-1EE6-0C25-626777583E86}"/>
                  </a:ext>
                </a:extLst>
              </p14:cNvPr>
              <p14:cNvContentPartPr/>
              <p14:nvPr/>
            </p14:nvContentPartPr>
            <p14:xfrm>
              <a:off x="672209" y="3257085"/>
              <a:ext cx="916200" cy="150120"/>
            </p14:xfrm>
          </p:contentPart>
        </mc:Choice>
        <mc:Fallback>
          <p:pic>
            <p:nvPicPr>
              <p:cNvPr id="16" name="Рукописный ввод 15">
                <a:extLst>
                  <a:ext uri="{FF2B5EF4-FFF2-40B4-BE49-F238E27FC236}">
                    <a16:creationId xmlns:a16="http://schemas.microsoft.com/office/drawing/2014/main" id="{C88EBF01-931C-1EE6-0C25-626777583E86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663569" y="3248445"/>
                <a:ext cx="933840" cy="16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23" name="Рукописный ввод 22">
                <a:extLst>
                  <a:ext uri="{FF2B5EF4-FFF2-40B4-BE49-F238E27FC236}">
                    <a16:creationId xmlns:a16="http://schemas.microsoft.com/office/drawing/2014/main" id="{44C209F9-72B6-FBE7-F2E2-37B99E28E8A4}"/>
                  </a:ext>
                </a:extLst>
              </p14:cNvPr>
              <p14:cNvContentPartPr/>
              <p14:nvPr/>
            </p14:nvContentPartPr>
            <p14:xfrm>
              <a:off x="4274369" y="2777205"/>
              <a:ext cx="468360" cy="163800"/>
            </p14:xfrm>
          </p:contentPart>
        </mc:Choice>
        <mc:Fallback>
          <p:pic>
            <p:nvPicPr>
              <p:cNvPr id="23" name="Рукописный ввод 22">
                <a:extLst>
                  <a:ext uri="{FF2B5EF4-FFF2-40B4-BE49-F238E27FC236}">
                    <a16:creationId xmlns:a16="http://schemas.microsoft.com/office/drawing/2014/main" id="{44C209F9-72B6-FBE7-F2E2-37B99E28E8A4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4265729" y="2768205"/>
                <a:ext cx="486000" cy="181440"/>
              </a:xfrm>
              <a:prstGeom prst="rect">
                <a:avLst/>
              </a:prstGeom>
            </p:spPr>
          </p:pic>
        </mc:Fallback>
      </mc:AlternateContent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8F3859F3-5F39-5773-1BFC-240A86AEBC2D}"/>
              </a:ext>
            </a:extLst>
          </p:cNvPr>
          <p:cNvGrpSpPr/>
          <p:nvPr/>
        </p:nvGrpSpPr>
        <p:grpSpPr>
          <a:xfrm>
            <a:off x="5021729" y="2710245"/>
            <a:ext cx="979920" cy="370800"/>
            <a:chOff x="5021729" y="2710245"/>
            <a:chExt cx="979920" cy="370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0">
              <p14:nvContentPartPr>
                <p14:cNvPr id="24" name="Рукописный ввод 23">
                  <a:extLst>
                    <a:ext uri="{FF2B5EF4-FFF2-40B4-BE49-F238E27FC236}">
                      <a16:creationId xmlns:a16="http://schemas.microsoft.com/office/drawing/2014/main" id="{45E7E73C-1DBB-140A-AABA-83530052B508}"/>
                    </a:ext>
                  </a:extLst>
                </p14:cNvPr>
                <p14:cNvContentPartPr/>
                <p14:nvPr/>
              </p14:nvContentPartPr>
              <p14:xfrm>
                <a:off x="5021729" y="2710245"/>
                <a:ext cx="881280" cy="370800"/>
              </p14:xfrm>
            </p:contentPart>
          </mc:Choice>
          <mc:Fallback>
            <p:pic>
              <p:nvPicPr>
                <p:cNvPr id="24" name="Рукописный ввод 23">
                  <a:extLst>
                    <a:ext uri="{FF2B5EF4-FFF2-40B4-BE49-F238E27FC236}">
                      <a16:creationId xmlns:a16="http://schemas.microsoft.com/office/drawing/2014/main" id="{45E7E73C-1DBB-140A-AABA-83530052B508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5012729" y="2701605"/>
                  <a:ext cx="898920" cy="38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">
              <p14:nvContentPartPr>
                <p14:cNvPr id="25" name="Рукописный ввод 24">
                  <a:extLst>
                    <a:ext uri="{FF2B5EF4-FFF2-40B4-BE49-F238E27FC236}">
                      <a16:creationId xmlns:a16="http://schemas.microsoft.com/office/drawing/2014/main" id="{41B18EC6-6E50-4320-B6A3-B206C2C63C16}"/>
                    </a:ext>
                  </a:extLst>
                </p14:cNvPr>
                <p14:cNvContentPartPr/>
                <p14:nvPr/>
              </p14:nvContentPartPr>
              <p14:xfrm>
                <a:off x="5944769" y="2893485"/>
                <a:ext cx="5040" cy="14400"/>
              </p14:xfrm>
            </p:contentPart>
          </mc:Choice>
          <mc:Fallback>
            <p:pic>
              <p:nvPicPr>
                <p:cNvPr id="25" name="Рукописный ввод 24">
                  <a:extLst>
                    <a:ext uri="{FF2B5EF4-FFF2-40B4-BE49-F238E27FC236}">
                      <a16:creationId xmlns:a16="http://schemas.microsoft.com/office/drawing/2014/main" id="{41B18EC6-6E50-4320-B6A3-B206C2C63C16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5935769" y="2884485"/>
                  <a:ext cx="2268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">
              <p14:nvContentPartPr>
                <p14:cNvPr id="26" name="Рукописный ввод 25">
                  <a:extLst>
                    <a:ext uri="{FF2B5EF4-FFF2-40B4-BE49-F238E27FC236}">
                      <a16:creationId xmlns:a16="http://schemas.microsoft.com/office/drawing/2014/main" id="{ECEABA62-ACD3-CEEE-2E29-77F2F619EDC4}"/>
                    </a:ext>
                  </a:extLst>
                </p14:cNvPr>
                <p14:cNvContentPartPr/>
                <p14:nvPr/>
              </p14:nvContentPartPr>
              <p14:xfrm>
                <a:off x="5980049" y="2883405"/>
                <a:ext cx="21600" cy="89640"/>
              </p14:xfrm>
            </p:contentPart>
          </mc:Choice>
          <mc:Fallback>
            <p:pic>
              <p:nvPicPr>
                <p:cNvPr id="26" name="Рукописный ввод 25">
                  <a:extLst>
                    <a:ext uri="{FF2B5EF4-FFF2-40B4-BE49-F238E27FC236}">
                      <a16:creationId xmlns:a16="http://schemas.microsoft.com/office/drawing/2014/main" id="{ECEABA62-ACD3-CEEE-2E29-77F2F619EDC4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5971049" y="2874765"/>
                  <a:ext cx="39240" cy="107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438E2778-A61B-86F1-79F8-2173C419B670}"/>
              </a:ext>
            </a:extLst>
          </p:cNvPr>
          <p:cNvGrpSpPr/>
          <p:nvPr/>
        </p:nvGrpSpPr>
        <p:grpSpPr>
          <a:xfrm>
            <a:off x="5223689" y="2545005"/>
            <a:ext cx="600480" cy="156240"/>
            <a:chOff x="5223689" y="2545005"/>
            <a:chExt cx="600480" cy="1562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6">
              <p14:nvContentPartPr>
                <p14:cNvPr id="28" name="Рукописный ввод 27">
                  <a:extLst>
                    <a:ext uri="{FF2B5EF4-FFF2-40B4-BE49-F238E27FC236}">
                      <a16:creationId xmlns:a16="http://schemas.microsoft.com/office/drawing/2014/main" id="{AD5B5CEF-6306-57E7-2E2F-473A4C8ED63E}"/>
                    </a:ext>
                  </a:extLst>
                </p14:cNvPr>
                <p14:cNvContentPartPr/>
                <p14:nvPr/>
              </p14:nvContentPartPr>
              <p14:xfrm>
                <a:off x="5223689" y="2569125"/>
                <a:ext cx="374400" cy="132120"/>
              </p14:xfrm>
            </p:contentPart>
          </mc:Choice>
          <mc:Fallback>
            <p:pic>
              <p:nvPicPr>
                <p:cNvPr id="28" name="Рукописный ввод 27">
                  <a:extLst>
                    <a:ext uri="{FF2B5EF4-FFF2-40B4-BE49-F238E27FC236}">
                      <a16:creationId xmlns:a16="http://schemas.microsoft.com/office/drawing/2014/main" id="{AD5B5CEF-6306-57E7-2E2F-473A4C8ED63E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5214689" y="2560125"/>
                  <a:ext cx="39204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">
              <p14:nvContentPartPr>
                <p14:cNvPr id="29" name="Рукописный ввод 28">
                  <a:extLst>
                    <a:ext uri="{FF2B5EF4-FFF2-40B4-BE49-F238E27FC236}">
                      <a16:creationId xmlns:a16="http://schemas.microsoft.com/office/drawing/2014/main" id="{3B7DC524-9373-AAFE-BCAE-CAF71BA5F3A6}"/>
                    </a:ext>
                  </a:extLst>
                </p14:cNvPr>
                <p14:cNvContentPartPr/>
                <p14:nvPr/>
              </p14:nvContentPartPr>
              <p14:xfrm>
                <a:off x="5663969" y="2644005"/>
                <a:ext cx="3960" cy="6840"/>
              </p14:xfrm>
            </p:contentPart>
          </mc:Choice>
          <mc:Fallback>
            <p:pic>
              <p:nvPicPr>
                <p:cNvPr id="29" name="Рукописный ввод 28">
                  <a:extLst>
                    <a:ext uri="{FF2B5EF4-FFF2-40B4-BE49-F238E27FC236}">
                      <a16:creationId xmlns:a16="http://schemas.microsoft.com/office/drawing/2014/main" id="{3B7DC524-9373-AAFE-BCAE-CAF71BA5F3A6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5654969" y="2635365"/>
                  <a:ext cx="2160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">
              <p14:nvContentPartPr>
                <p14:cNvPr id="30" name="Рукописный ввод 29">
                  <a:extLst>
                    <a:ext uri="{FF2B5EF4-FFF2-40B4-BE49-F238E27FC236}">
                      <a16:creationId xmlns:a16="http://schemas.microsoft.com/office/drawing/2014/main" id="{DDCC4772-01A9-6BD8-9ED6-66F5D522AA52}"/>
                    </a:ext>
                  </a:extLst>
                </p14:cNvPr>
                <p14:cNvContentPartPr/>
                <p14:nvPr/>
              </p14:nvContentPartPr>
              <p14:xfrm>
                <a:off x="5703209" y="2545005"/>
                <a:ext cx="120960" cy="142920"/>
              </p14:xfrm>
            </p:contentPart>
          </mc:Choice>
          <mc:Fallback>
            <p:pic>
              <p:nvPicPr>
                <p:cNvPr id="30" name="Рукописный ввод 29">
                  <a:extLst>
                    <a:ext uri="{FF2B5EF4-FFF2-40B4-BE49-F238E27FC236}">
                      <a16:creationId xmlns:a16="http://schemas.microsoft.com/office/drawing/2014/main" id="{DDCC4772-01A9-6BD8-9ED6-66F5D522AA52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5694209" y="2536005"/>
                  <a:ext cx="138600" cy="160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2">
            <p14:nvContentPartPr>
              <p14:cNvPr id="38" name="Рукописный ввод 37">
                <a:extLst>
                  <a:ext uri="{FF2B5EF4-FFF2-40B4-BE49-F238E27FC236}">
                    <a16:creationId xmlns:a16="http://schemas.microsoft.com/office/drawing/2014/main" id="{16FD3EDB-301B-6C60-698A-A03983CB6346}"/>
                  </a:ext>
                </a:extLst>
              </p14:cNvPr>
              <p14:cNvContentPartPr/>
              <p14:nvPr/>
            </p14:nvContentPartPr>
            <p14:xfrm>
              <a:off x="4389209" y="2691885"/>
              <a:ext cx="355320" cy="311760"/>
            </p14:xfrm>
          </p:contentPart>
        </mc:Choice>
        <mc:Fallback>
          <p:pic>
            <p:nvPicPr>
              <p:cNvPr id="38" name="Рукописный ввод 37">
                <a:extLst>
                  <a:ext uri="{FF2B5EF4-FFF2-40B4-BE49-F238E27FC236}">
                    <a16:creationId xmlns:a16="http://schemas.microsoft.com/office/drawing/2014/main" id="{16FD3EDB-301B-6C60-698A-A03983CB6346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4380569" y="2682885"/>
                <a:ext cx="372960" cy="329400"/>
              </a:xfrm>
              <a:prstGeom prst="rect">
                <a:avLst/>
              </a:prstGeom>
            </p:spPr>
          </p:pic>
        </mc:Fallback>
      </mc:AlternateContent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D8374714-FD4C-169A-A49A-BED5E95EAAF3}"/>
              </a:ext>
            </a:extLst>
          </p:cNvPr>
          <p:cNvGrpSpPr/>
          <p:nvPr/>
        </p:nvGrpSpPr>
        <p:grpSpPr>
          <a:xfrm>
            <a:off x="3343409" y="2508645"/>
            <a:ext cx="1775880" cy="515160"/>
            <a:chOff x="3343409" y="2508645"/>
            <a:chExt cx="1775880" cy="5151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4">
              <p14:nvContentPartPr>
                <p14:cNvPr id="17" name="Рукописный ввод 16">
                  <a:extLst>
                    <a:ext uri="{FF2B5EF4-FFF2-40B4-BE49-F238E27FC236}">
                      <a16:creationId xmlns:a16="http://schemas.microsoft.com/office/drawing/2014/main" id="{85A92FA0-BD61-A4EB-B203-6EFB1B035992}"/>
                    </a:ext>
                  </a:extLst>
                </p14:cNvPr>
                <p14:cNvContentPartPr/>
                <p14:nvPr/>
              </p14:nvContentPartPr>
              <p14:xfrm>
                <a:off x="3352049" y="2806725"/>
                <a:ext cx="162000" cy="141840"/>
              </p14:xfrm>
            </p:contentPart>
          </mc:Choice>
          <mc:Fallback>
            <p:pic>
              <p:nvPicPr>
                <p:cNvPr id="17" name="Рукописный ввод 16">
                  <a:extLst>
                    <a:ext uri="{FF2B5EF4-FFF2-40B4-BE49-F238E27FC236}">
                      <a16:creationId xmlns:a16="http://schemas.microsoft.com/office/drawing/2014/main" id="{85A92FA0-BD61-A4EB-B203-6EFB1B035992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3343049" y="2797725"/>
                  <a:ext cx="17964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">
              <p14:nvContentPartPr>
                <p14:cNvPr id="18" name="Рукописный ввод 17">
                  <a:extLst>
                    <a:ext uri="{FF2B5EF4-FFF2-40B4-BE49-F238E27FC236}">
                      <a16:creationId xmlns:a16="http://schemas.microsoft.com/office/drawing/2014/main" id="{41279C61-8FAE-396F-2B44-9B008F762267}"/>
                    </a:ext>
                  </a:extLst>
                </p14:cNvPr>
                <p14:cNvContentPartPr/>
                <p14:nvPr/>
              </p14:nvContentPartPr>
              <p14:xfrm>
                <a:off x="3542129" y="2803485"/>
                <a:ext cx="163080" cy="137520"/>
              </p14:xfrm>
            </p:contentPart>
          </mc:Choice>
          <mc:Fallback>
            <p:pic>
              <p:nvPicPr>
                <p:cNvPr id="18" name="Рукописный ввод 17">
                  <a:extLst>
                    <a:ext uri="{FF2B5EF4-FFF2-40B4-BE49-F238E27FC236}">
                      <a16:creationId xmlns:a16="http://schemas.microsoft.com/office/drawing/2014/main" id="{41279C61-8FAE-396F-2B44-9B008F762267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3533489" y="2794845"/>
                  <a:ext cx="18072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">
              <p14:nvContentPartPr>
                <p14:cNvPr id="19" name="Рукописный ввод 18">
                  <a:extLst>
                    <a:ext uri="{FF2B5EF4-FFF2-40B4-BE49-F238E27FC236}">
                      <a16:creationId xmlns:a16="http://schemas.microsoft.com/office/drawing/2014/main" id="{5FC2FC21-1711-41C6-0344-5E6DCB1267F1}"/>
                    </a:ext>
                  </a:extLst>
                </p14:cNvPr>
                <p14:cNvContentPartPr/>
                <p14:nvPr/>
              </p14:nvContentPartPr>
              <p14:xfrm>
                <a:off x="3722129" y="2770725"/>
                <a:ext cx="524160" cy="253080"/>
              </p14:xfrm>
            </p:contentPart>
          </mc:Choice>
          <mc:Fallback>
            <p:pic>
              <p:nvPicPr>
                <p:cNvPr id="19" name="Рукописный ввод 18">
                  <a:extLst>
                    <a:ext uri="{FF2B5EF4-FFF2-40B4-BE49-F238E27FC236}">
                      <a16:creationId xmlns:a16="http://schemas.microsoft.com/office/drawing/2014/main" id="{5FC2FC21-1711-41C6-0344-5E6DCB1267F1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3713129" y="2761725"/>
                  <a:ext cx="541800" cy="27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">
              <p14:nvContentPartPr>
                <p14:cNvPr id="20" name="Рукописный ввод 19">
                  <a:extLst>
                    <a:ext uri="{FF2B5EF4-FFF2-40B4-BE49-F238E27FC236}">
                      <a16:creationId xmlns:a16="http://schemas.microsoft.com/office/drawing/2014/main" id="{B50A34A4-05B1-283E-C06F-D735AAEA7E53}"/>
                    </a:ext>
                  </a:extLst>
                </p14:cNvPr>
                <p14:cNvContentPartPr/>
                <p14:nvPr/>
              </p14:nvContentPartPr>
              <p14:xfrm>
                <a:off x="3981689" y="2899245"/>
                <a:ext cx="44280" cy="50760"/>
              </p14:xfrm>
            </p:contentPart>
          </mc:Choice>
          <mc:Fallback>
            <p:pic>
              <p:nvPicPr>
                <p:cNvPr id="20" name="Рукописный ввод 19">
                  <a:extLst>
                    <a:ext uri="{FF2B5EF4-FFF2-40B4-BE49-F238E27FC236}">
                      <a16:creationId xmlns:a16="http://schemas.microsoft.com/office/drawing/2014/main" id="{B50A34A4-05B1-283E-C06F-D735AAEA7E53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3973049" y="2890605"/>
                  <a:ext cx="61920" cy="6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">
              <p14:nvContentPartPr>
                <p14:cNvPr id="32" name="Рукописный ввод 31">
                  <a:extLst>
                    <a:ext uri="{FF2B5EF4-FFF2-40B4-BE49-F238E27FC236}">
                      <a16:creationId xmlns:a16="http://schemas.microsoft.com/office/drawing/2014/main" id="{E0FBD700-7383-8C20-1A7E-403C4C8E8352}"/>
                    </a:ext>
                  </a:extLst>
                </p14:cNvPr>
                <p14:cNvContentPartPr/>
                <p14:nvPr/>
              </p14:nvContentPartPr>
              <p14:xfrm>
                <a:off x="3968369" y="2634285"/>
                <a:ext cx="1150920" cy="167760"/>
              </p14:xfrm>
            </p:contentPart>
          </mc:Choice>
          <mc:Fallback>
            <p:pic>
              <p:nvPicPr>
                <p:cNvPr id="32" name="Рукописный ввод 31">
                  <a:extLst>
                    <a:ext uri="{FF2B5EF4-FFF2-40B4-BE49-F238E27FC236}">
                      <a16:creationId xmlns:a16="http://schemas.microsoft.com/office/drawing/2014/main" id="{E0FBD700-7383-8C20-1A7E-403C4C8E8352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3959729" y="2625285"/>
                  <a:ext cx="116856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">
              <p14:nvContentPartPr>
                <p14:cNvPr id="33" name="Рукописный ввод 32">
                  <a:extLst>
                    <a:ext uri="{FF2B5EF4-FFF2-40B4-BE49-F238E27FC236}">
                      <a16:creationId xmlns:a16="http://schemas.microsoft.com/office/drawing/2014/main" id="{CED35DE4-C7EB-7D00-D638-94D7C5995DCC}"/>
                    </a:ext>
                  </a:extLst>
                </p14:cNvPr>
                <p14:cNvContentPartPr/>
                <p14:nvPr/>
              </p14:nvContentPartPr>
              <p14:xfrm>
                <a:off x="4316489" y="2508645"/>
                <a:ext cx="68760" cy="126720"/>
              </p14:xfrm>
            </p:contentPart>
          </mc:Choice>
          <mc:Fallback>
            <p:pic>
              <p:nvPicPr>
                <p:cNvPr id="33" name="Рукописный ввод 32">
                  <a:extLst>
                    <a:ext uri="{FF2B5EF4-FFF2-40B4-BE49-F238E27FC236}">
                      <a16:creationId xmlns:a16="http://schemas.microsoft.com/office/drawing/2014/main" id="{CED35DE4-C7EB-7D00-D638-94D7C5995DCC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4307849" y="2500005"/>
                  <a:ext cx="8640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">
              <p14:nvContentPartPr>
                <p14:cNvPr id="34" name="Рукописный ввод 33">
                  <a:extLst>
                    <a:ext uri="{FF2B5EF4-FFF2-40B4-BE49-F238E27FC236}">
                      <a16:creationId xmlns:a16="http://schemas.microsoft.com/office/drawing/2014/main" id="{2756B447-5C61-10F3-B0B1-6F18B8211E4F}"/>
                    </a:ext>
                  </a:extLst>
                </p14:cNvPr>
                <p14:cNvContentPartPr/>
                <p14:nvPr/>
              </p14:nvContentPartPr>
              <p14:xfrm>
                <a:off x="4342049" y="2590725"/>
                <a:ext cx="79560" cy="65160"/>
              </p14:xfrm>
            </p:contentPart>
          </mc:Choice>
          <mc:Fallback>
            <p:pic>
              <p:nvPicPr>
                <p:cNvPr id="34" name="Рукописный ввод 33">
                  <a:extLst>
                    <a:ext uri="{FF2B5EF4-FFF2-40B4-BE49-F238E27FC236}">
                      <a16:creationId xmlns:a16="http://schemas.microsoft.com/office/drawing/2014/main" id="{2756B447-5C61-10F3-B0B1-6F18B8211E4F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4333049" y="2581725"/>
                  <a:ext cx="9720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">
              <p14:nvContentPartPr>
                <p14:cNvPr id="35" name="Рукописный ввод 34">
                  <a:extLst>
                    <a:ext uri="{FF2B5EF4-FFF2-40B4-BE49-F238E27FC236}">
                      <a16:creationId xmlns:a16="http://schemas.microsoft.com/office/drawing/2014/main" id="{89EC6D2E-18E1-CC6D-2E77-EEE6BAFAE6C8}"/>
                    </a:ext>
                  </a:extLst>
                </p14:cNvPr>
                <p14:cNvContentPartPr/>
                <p14:nvPr/>
              </p14:nvContentPartPr>
              <p14:xfrm>
                <a:off x="4428089" y="2514045"/>
                <a:ext cx="210960" cy="131400"/>
              </p14:xfrm>
            </p:contentPart>
          </mc:Choice>
          <mc:Fallback>
            <p:pic>
              <p:nvPicPr>
                <p:cNvPr id="35" name="Рукописный ввод 34">
                  <a:extLst>
                    <a:ext uri="{FF2B5EF4-FFF2-40B4-BE49-F238E27FC236}">
                      <a16:creationId xmlns:a16="http://schemas.microsoft.com/office/drawing/2014/main" id="{89EC6D2E-18E1-CC6D-2E77-EEE6BAFAE6C8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4419089" y="2505405"/>
                  <a:ext cx="22860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">
              <p14:nvContentPartPr>
                <p14:cNvPr id="36" name="Рукописный ввод 35">
                  <a:extLst>
                    <a:ext uri="{FF2B5EF4-FFF2-40B4-BE49-F238E27FC236}">
                      <a16:creationId xmlns:a16="http://schemas.microsoft.com/office/drawing/2014/main" id="{8E0BC6DF-7DCF-03F1-20BF-18790D5136E6}"/>
                    </a:ext>
                  </a:extLst>
                </p14:cNvPr>
                <p14:cNvContentPartPr/>
                <p14:nvPr/>
              </p14:nvContentPartPr>
              <p14:xfrm>
                <a:off x="4582889" y="2509005"/>
                <a:ext cx="313560" cy="143280"/>
              </p14:xfrm>
            </p:contentPart>
          </mc:Choice>
          <mc:Fallback>
            <p:pic>
              <p:nvPicPr>
                <p:cNvPr id="36" name="Рукописный ввод 35">
                  <a:extLst>
                    <a:ext uri="{FF2B5EF4-FFF2-40B4-BE49-F238E27FC236}">
                      <a16:creationId xmlns:a16="http://schemas.microsoft.com/office/drawing/2014/main" id="{8E0BC6DF-7DCF-03F1-20BF-18790D5136E6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4574249" y="2500005"/>
                  <a:ext cx="33120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">
              <p14:nvContentPartPr>
                <p14:cNvPr id="40" name="Рукописный ввод 39">
                  <a:extLst>
                    <a:ext uri="{FF2B5EF4-FFF2-40B4-BE49-F238E27FC236}">
                      <a16:creationId xmlns:a16="http://schemas.microsoft.com/office/drawing/2014/main" id="{BB5628C0-7BFD-4B3B-6C03-74EAC025F08E}"/>
                    </a:ext>
                  </a:extLst>
                </p14:cNvPr>
                <p14:cNvContentPartPr/>
                <p14:nvPr/>
              </p14:nvContentPartPr>
              <p14:xfrm>
                <a:off x="3343409" y="2616285"/>
                <a:ext cx="368640" cy="121320"/>
              </p14:xfrm>
            </p:contentPart>
          </mc:Choice>
          <mc:Fallback>
            <p:pic>
              <p:nvPicPr>
                <p:cNvPr id="40" name="Рукописный ввод 39">
                  <a:extLst>
                    <a:ext uri="{FF2B5EF4-FFF2-40B4-BE49-F238E27FC236}">
                      <a16:creationId xmlns:a16="http://schemas.microsoft.com/office/drawing/2014/main" id="{BB5628C0-7BFD-4B3B-6C03-74EAC025F08E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3334409" y="2607645"/>
                  <a:ext cx="38628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">
              <p14:nvContentPartPr>
                <p14:cNvPr id="41" name="Рукописный ввод 40">
                  <a:extLst>
                    <a:ext uri="{FF2B5EF4-FFF2-40B4-BE49-F238E27FC236}">
                      <a16:creationId xmlns:a16="http://schemas.microsoft.com/office/drawing/2014/main" id="{006D039D-E6D5-B0CF-0F66-75DE1FBE667B}"/>
                    </a:ext>
                  </a:extLst>
                </p14:cNvPr>
                <p14:cNvContentPartPr/>
                <p14:nvPr/>
              </p14:nvContentPartPr>
              <p14:xfrm>
                <a:off x="3737969" y="2733285"/>
                <a:ext cx="12240" cy="18720"/>
              </p14:xfrm>
            </p:contentPart>
          </mc:Choice>
          <mc:Fallback>
            <p:pic>
              <p:nvPicPr>
                <p:cNvPr id="41" name="Рукописный ввод 40">
                  <a:extLst>
                    <a:ext uri="{FF2B5EF4-FFF2-40B4-BE49-F238E27FC236}">
                      <a16:creationId xmlns:a16="http://schemas.microsoft.com/office/drawing/2014/main" id="{006D039D-E6D5-B0CF-0F66-75DE1FBE667B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3728969" y="2724645"/>
                  <a:ext cx="2988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">
              <p14:nvContentPartPr>
                <p14:cNvPr id="42" name="Рукописный ввод 41">
                  <a:extLst>
                    <a:ext uri="{FF2B5EF4-FFF2-40B4-BE49-F238E27FC236}">
                      <a16:creationId xmlns:a16="http://schemas.microsoft.com/office/drawing/2014/main" id="{90BFC0BB-A3E5-DF90-C9FA-9B59DD52F912}"/>
                    </a:ext>
                  </a:extLst>
                </p14:cNvPr>
                <p14:cNvContentPartPr/>
                <p14:nvPr/>
              </p14:nvContentPartPr>
              <p14:xfrm>
                <a:off x="3798089" y="2606565"/>
                <a:ext cx="98280" cy="151560"/>
              </p14:xfrm>
            </p:contentPart>
          </mc:Choice>
          <mc:Fallback>
            <p:pic>
              <p:nvPicPr>
                <p:cNvPr id="42" name="Рукописный ввод 41">
                  <a:extLst>
                    <a:ext uri="{FF2B5EF4-FFF2-40B4-BE49-F238E27FC236}">
                      <a16:creationId xmlns:a16="http://schemas.microsoft.com/office/drawing/2014/main" id="{90BFC0BB-A3E5-DF90-C9FA-9B59DD52F912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3789089" y="2597925"/>
                  <a:ext cx="115920" cy="16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">
              <p14:nvContentPartPr>
                <p14:cNvPr id="43" name="Рукописный ввод 42">
                  <a:extLst>
                    <a:ext uri="{FF2B5EF4-FFF2-40B4-BE49-F238E27FC236}">
                      <a16:creationId xmlns:a16="http://schemas.microsoft.com/office/drawing/2014/main" id="{74941298-4A51-F0EA-34EC-C2A1E6370F09}"/>
                    </a:ext>
                  </a:extLst>
                </p14:cNvPr>
                <p14:cNvContentPartPr/>
                <p14:nvPr/>
              </p14:nvContentPartPr>
              <p14:xfrm>
                <a:off x="3938849" y="2717445"/>
                <a:ext cx="5040" cy="18720"/>
              </p14:xfrm>
            </p:contentPart>
          </mc:Choice>
          <mc:Fallback>
            <p:pic>
              <p:nvPicPr>
                <p:cNvPr id="43" name="Рукописный ввод 42">
                  <a:extLst>
                    <a:ext uri="{FF2B5EF4-FFF2-40B4-BE49-F238E27FC236}">
                      <a16:creationId xmlns:a16="http://schemas.microsoft.com/office/drawing/2014/main" id="{74941298-4A51-F0EA-34EC-C2A1E6370F09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3929849" y="2708805"/>
                  <a:ext cx="22680" cy="36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5" name="Группа 54">
            <a:extLst>
              <a:ext uri="{FF2B5EF4-FFF2-40B4-BE49-F238E27FC236}">
                <a16:creationId xmlns:a16="http://schemas.microsoft.com/office/drawing/2014/main" id="{CA41C1E6-821C-38FA-F943-2EDF4BCB17F5}"/>
              </a:ext>
            </a:extLst>
          </p:cNvPr>
          <p:cNvGrpSpPr/>
          <p:nvPr/>
        </p:nvGrpSpPr>
        <p:grpSpPr>
          <a:xfrm>
            <a:off x="443609" y="4400445"/>
            <a:ext cx="1696680" cy="226440"/>
            <a:chOff x="443609" y="4400445"/>
            <a:chExt cx="1696680" cy="226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0">
              <p14:nvContentPartPr>
                <p14:cNvPr id="45" name="Рукописный ввод 44">
                  <a:extLst>
                    <a:ext uri="{FF2B5EF4-FFF2-40B4-BE49-F238E27FC236}">
                      <a16:creationId xmlns:a16="http://schemas.microsoft.com/office/drawing/2014/main" id="{E2E927CE-8E0B-1A9E-2376-6A62A0C5554C}"/>
                    </a:ext>
                  </a:extLst>
                </p14:cNvPr>
                <p14:cNvContentPartPr/>
                <p14:nvPr/>
              </p14:nvContentPartPr>
              <p14:xfrm>
                <a:off x="443609" y="4400445"/>
                <a:ext cx="12960" cy="216000"/>
              </p14:xfrm>
            </p:contentPart>
          </mc:Choice>
          <mc:Fallback>
            <p:pic>
              <p:nvPicPr>
                <p:cNvPr id="45" name="Рукописный ввод 44">
                  <a:extLst>
                    <a:ext uri="{FF2B5EF4-FFF2-40B4-BE49-F238E27FC236}">
                      <a16:creationId xmlns:a16="http://schemas.microsoft.com/office/drawing/2014/main" id="{E2E927CE-8E0B-1A9E-2376-6A62A0C5554C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434609" y="4391805"/>
                  <a:ext cx="30600" cy="23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">
              <p14:nvContentPartPr>
                <p14:cNvPr id="46" name="Рукописный ввод 45">
                  <a:extLst>
                    <a:ext uri="{FF2B5EF4-FFF2-40B4-BE49-F238E27FC236}">
                      <a16:creationId xmlns:a16="http://schemas.microsoft.com/office/drawing/2014/main" id="{5B3DA286-51FD-7CE3-E591-864C45E0F0A6}"/>
                    </a:ext>
                  </a:extLst>
                </p14:cNvPr>
                <p14:cNvContentPartPr/>
                <p14:nvPr/>
              </p14:nvContentPartPr>
              <p14:xfrm>
                <a:off x="464489" y="4462725"/>
                <a:ext cx="167400" cy="134280"/>
              </p14:xfrm>
            </p:contentPart>
          </mc:Choice>
          <mc:Fallback>
            <p:pic>
              <p:nvPicPr>
                <p:cNvPr id="46" name="Рукописный ввод 45">
                  <a:extLst>
                    <a:ext uri="{FF2B5EF4-FFF2-40B4-BE49-F238E27FC236}">
                      <a16:creationId xmlns:a16="http://schemas.microsoft.com/office/drawing/2014/main" id="{5B3DA286-51FD-7CE3-E591-864C45E0F0A6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455849" y="4453725"/>
                  <a:ext cx="18504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">
              <p14:nvContentPartPr>
                <p14:cNvPr id="48" name="Рукописный ввод 47">
                  <a:extLst>
                    <a:ext uri="{FF2B5EF4-FFF2-40B4-BE49-F238E27FC236}">
                      <a16:creationId xmlns:a16="http://schemas.microsoft.com/office/drawing/2014/main" id="{C3D63947-467E-A9A7-CAC6-02C2A7790403}"/>
                    </a:ext>
                  </a:extLst>
                </p14:cNvPr>
                <p14:cNvContentPartPr/>
                <p14:nvPr/>
              </p14:nvContentPartPr>
              <p14:xfrm>
                <a:off x="675449" y="4424205"/>
                <a:ext cx="315360" cy="202680"/>
              </p14:xfrm>
            </p:contentPart>
          </mc:Choice>
          <mc:Fallback>
            <p:pic>
              <p:nvPicPr>
                <p:cNvPr id="48" name="Рукописный ввод 47">
                  <a:extLst>
                    <a:ext uri="{FF2B5EF4-FFF2-40B4-BE49-F238E27FC236}">
                      <a16:creationId xmlns:a16="http://schemas.microsoft.com/office/drawing/2014/main" id="{C3D63947-467E-A9A7-CAC6-02C2A7790403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666809" y="4415205"/>
                  <a:ext cx="333000" cy="22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">
              <p14:nvContentPartPr>
                <p14:cNvPr id="49" name="Рукописный ввод 48">
                  <a:extLst>
                    <a:ext uri="{FF2B5EF4-FFF2-40B4-BE49-F238E27FC236}">
                      <a16:creationId xmlns:a16="http://schemas.microsoft.com/office/drawing/2014/main" id="{EC51B02C-FE12-272F-6573-29DAC44D82C0}"/>
                    </a:ext>
                  </a:extLst>
                </p14:cNvPr>
                <p14:cNvContentPartPr/>
                <p14:nvPr/>
              </p14:nvContentPartPr>
              <p14:xfrm>
                <a:off x="995849" y="4431765"/>
                <a:ext cx="201240" cy="165600"/>
              </p14:xfrm>
            </p:contentPart>
          </mc:Choice>
          <mc:Fallback>
            <p:pic>
              <p:nvPicPr>
                <p:cNvPr id="49" name="Рукописный ввод 48">
                  <a:extLst>
                    <a:ext uri="{FF2B5EF4-FFF2-40B4-BE49-F238E27FC236}">
                      <a16:creationId xmlns:a16="http://schemas.microsoft.com/office/drawing/2014/main" id="{EC51B02C-FE12-272F-6573-29DAC44D82C0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987209" y="4423125"/>
                  <a:ext cx="21888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">
              <p14:nvContentPartPr>
                <p14:cNvPr id="50" name="Рукописный ввод 49">
                  <a:extLst>
                    <a:ext uri="{FF2B5EF4-FFF2-40B4-BE49-F238E27FC236}">
                      <a16:creationId xmlns:a16="http://schemas.microsoft.com/office/drawing/2014/main" id="{7ABECB1E-9E98-2DEC-CF13-D4426E1D72B1}"/>
                    </a:ext>
                  </a:extLst>
                </p14:cNvPr>
                <p14:cNvContentPartPr/>
                <p14:nvPr/>
              </p14:nvContentPartPr>
              <p14:xfrm>
                <a:off x="1205009" y="4466685"/>
                <a:ext cx="200520" cy="149400"/>
              </p14:xfrm>
            </p:contentPart>
          </mc:Choice>
          <mc:Fallback>
            <p:pic>
              <p:nvPicPr>
                <p:cNvPr id="50" name="Рукописный ввод 49">
                  <a:extLst>
                    <a:ext uri="{FF2B5EF4-FFF2-40B4-BE49-F238E27FC236}">
                      <a16:creationId xmlns:a16="http://schemas.microsoft.com/office/drawing/2014/main" id="{7ABECB1E-9E98-2DEC-CF13-D4426E1D72B1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1196369" y="4457685"/>
                  <a:ext cx="218160" cy="16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">
              <p14:nvContentPartPr>
                <p14:cNvPr id="51" name="Рукописный ввод 50">
                  <a:extLst>
                    <a:ext uri="{FF2B5EF4-FFF2-40B4-BE49-F238E27FC236}">
                      <a16:creationId xmlns:a16="http://schemas.microsoft.com/office/drawing/2014/main" id="{8F235A7D-F5D8-0435-460F-54311EF9E036}"/>
                    </a:ext>
                  </a:extLst>
                </p14:cNvPr>
                <p14:cNvContentPartPr/>
                <p14:nvPr/>
              </p14:nvContentPartPr>
              <p14:xfrm>
                <a:off x="1378529" y="4457325"/>
                <a:ext cx="66240" cy="141120"/>
              </p14:xfrm>
            </p:contentPart>
          </mc:Choice>
          <mc:Fallback>
            <p:pic>
              <p:nvPicPr>
                <p:cNvPr id="51" name="Рукописный ввод 50">
                  <a:extLst>
                    <a:ext uri="{FF2B5EF4-FFF2-40B4-BE49-F238E27FC236}">
                      <a16:creationId xmlns:a16="http://schemas.microsoft.com/office/drawing/2014/main" id="{8F235A7D-F5D8-0435-460F-54311EF9E036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1369889" y="4448685"/>
                  <a:ext cx="8388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">
              <p14:nvContentPartPr>
                <p14:cNvPr id="52" name="Рукописный ввод 51">
                  <a:extLst>
                    <a:ext uri="{FF2B5EF4-FFF2-40B4-BE49-F238E27FC236}">
                      <a16:creationId xmlns:a16="http://schemas.microsoft.com/office/drawing/2014/main" id="{7AD4A6C5-7701-D78B-444A-80A501B7FF61}"/>
                    </a:ext>
                  </a:extLst>
                </p14:cNvPr>
                <p14:cNvContentPartPr/>
                <p14:nvPr/>
              </p14:nvContentPartPr>
              <p14:xfrm>
                <a:off x="1461689" y="4419525"/>
                <a:ext cx="290160" cy="162360"/>
              </p14:xfrm>
            </p:contentPart>
          </mc:Choice>
          <mc:Fallback>
            <p:pic>
              <p:nvPicPr>
                <p:cNvPr id="52" name="Рукописный ввод 51">
                  <a:extLst>
                    <a:ext uri="{FF2B5EF4-FFF2-40B4-BE49-F238E27FC236}">
                      <a16:creationId xmlns:a16="http://schemas.microsoft.com/office/drawing/2014/main" id="{7AD4A6C5-7701-D78B-444A-80A501B7FF61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1453049" y="4410885"/>
                  <a:ext cx="30780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">
              <p14:nvContentPartPr>
                <p14:cNvPr id="54" name="Рукописный ввод 53">
                  <a:extLst>
                    <a:ext uri="{FF2B5EF4-FFF2-40B4-BE49-F238E27FC236}">
                      <a16:creationId xmlns:a16="http://schemas.microsoft.com/office/drawing/2014/main" id="{DE1D9352-4072-809C-9953-36CB780C91DA}"/>
                    </a:ext>
                  </a:extLst>
                </p14:cNvPr>
                <p14:cNvContentPartPr/>
                <p14:nvPr/>
              </p14:nvContentPartPr>
              <p14:xfrm>
                <a:off x="1758329" y="4417005"/>
                <a:ext cx="381960" cy="169560"/>
              </p14:xfrm>
            </p:contentPart>
          </mc:Choice>
          <mc:Fallback>
            <p:pic>
              <p:nvPicPr>
                <p:cNvPr id="54" name="Рукописный ввод 53">
                  <a:extLst>
                    <a:ext uri="{FF2B5EF4-FFF2-40B4-BE49-F238E27FC236}">
                      <a16:creationId xmlns:a16="http://schemas.microsoft.com/office/drawing/2014/main" id="{DE1D9352-4072-809C-9953-36CB780C91DA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1749689" y="4408005"/>
                  <a:ext cx="399600" cy="187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1" name="Группа 60">
            <a:extLst>
              <a:ext uri="{FF2B5EF4-FFF2-40B4-BE49-F238E27FC236}">
                <a16:creationId xmlns:a16="http://schemas.microsoft.com/office/drawing/2014/main" id="{721E19D3-2024-19C7-53DA-F4C8B319592C}"/>
              </a:ext>
            </a:extLst>
          </p:cNvPr>
          <p:cNvGrpSpPr/>
          <p:nvPr/>
        </p:nvGrpSpPr>
        <p:grpSpPr>
          <a:xfrm>
            <a:off x="2466449" y="4335645"/>
            <a:ext cx="1108440" cy="195480"/>
            <a:chOff x="2466449" y="4335645"/>
            <a:chExt cx="1108440" cy="195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6">
              <p14:nvContentPartPr>
                <p14:cNvPr id="56" name="Рукописный ввод 55">
                  <a:extLst>
                    <a:ext uri="{FF2B5EF4-FFF2-40B4-BE49-F238E27FC236}">
                      <a16:creationId xmlns:a16="http://schemas.microsoft.com/office/drawing/2014/main" id="{DA34EF05-A670-7E7B-7026-8F441E311258}"/>
                    </a:ext>
                  </a:extLst>
                </p14:cNvPr>
                <p14:cNvContentPartPr/>
                <p14:nvPr/>
              </p14:nvContentPartPr>
              <p14:xfrm>
                <a:off x="2466449" y="4361565"/>
                <a:ext cx="348120" cy="169560"/>
              </p14:xfrm>
            </p:contentPart>
          </mc:Choice>
          <mc:Fallback>
            <p:pic>
              <p:nvPicPr>
                <p:cNvPr id="56" name="Рукописный ввод 55">
                  <a:extLst>
                    <a:ext uri="{FF2B5EF4-FFF2-40B4-BE49-F238E27FC236}">
                      <a16:creationId xmlns:a16="http://schemas.microsoft.com/office/drawing/2014/main" id="{DA34EF05-A670-7E7B-7026-8F441E311258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2457809" y="4352565"/>
                  <a:ext cx="365760" cy="18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">
              <p14:nvContentPartPr>
                <p14:cNvPr id="57" name="Рукописный ввод 56">
                  <a:extLst>
                    <a:ext uri="{FF2B5EF4-FFF2-40B4-BE49-F238E27FC236}">
                      <a16:creationId xmlns:a16="http://schemas.microsoft.com/office/drawing/2014/main" id="{D6839F6C-0FAC-9F3A-63FF-00701CA342E5}"/>
                    </a:ext>
                  </a:extLst>
                </p14:cNvPr>
                <p14:cNvContentPartPr/>
                <p14:nvPr/>
              </p14:nvContentPartPr>
              <p14:xfrm>
                <a:off x="2758769" y="4449405"/>
                <a:ext cx="139680" cy="81000"/>
              </p14:xfrm>
            </p:contentPart>
          </mc:Choice>
          <mc:Fallback>
            <p:pic>
              <p:nvPicPr>
                <p:cNvPr id="57" name="Рукописный ввод 56">
                  <a:extLst>
                    <a:ext uri="{FF2B5EF4-FFF2-40B4-BE49-F238E27FC236}">
                      <a16:creationId xmlns:a16="http://schemas.microsoft.com/office/drawing/2014/main" id="{D6839F6C-0FAC-9F3A-63FF-00701CA342E5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2749769" y="4440765"/>
                  <a:ext cx="15732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">
              <p14:nvContentPartPr>
                <p14:cNvPr id="58" name="Рукописный ввод 57">
                  <a:extLst>
                    <a:ext uri="{FF2B5EF4-FFF2-40B4-BE49-F238E27FC236}">
                      <a16:creationId xmlns:a16="http://schemas.microsoft.com/office/drawing/2014/main" id="{F8666FA5-BA95-5339-94BE-FD44F4D0D0B9}"/>
                    </a:ext>
                  </a:extLst>
                </p14:cNvPr>
                <p14:cNvContentPartPr/>
                <p14:nvPr/>
              </p14:nvContentPartPr>
              <p14:xfrm>
                <a:off x="2922929" y="4370925"/>
                <a:ext cx="92520" cy="150120"/>
              </p14:xfrm>
            </p:contentPart>
          </mc:Choice>
          <mc:Fallback>
            <p:pic>
              <p:nvPicPr>
                <p:cNvPr id="58" name="Рукописный ввод 57">
                  <a:extLst>
                    <a:ext uri="{FF2B5EF4-FFF2-40B4-BE49-F238E27FC236}">
                      <a16:creationId xmlns:a16="http://schemas.microsoft.com/office/drawing/2014/main" id="{F8666FA5-BA95-5339-94BE-FD44F4D0D0B9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2914289" y="4361925"/>
                  <a:ext cx="11016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2">
              <p14:nvContentPartPr>
                <p14:cNvPr id="59" name="Рукописный ввод 58">
                  <a:extLst>
                    <a:ext uri="{FF2B5EF4-FFF2-40B4-BE49-F238E27FC236}">
                      <a16:creationId xmlns:a16="http://schemas.microsoft.com/office/drawing/2014/main" id="{FD79B4D2-A609-25C4-E003-54E684197F11}"/>
                    </a:ext>
                  </a:extLst>
                </p14:cNvPr>
                <p14:cNvContentPartPr/>
                <p14:nvPr/>
              </p14:nvContentPartPr>
              <p14:xfrm>
                <a:off x="3015449" y="4365885"/>
                <a:ext cx="299880" cy="156960"/>
              </p14:xfrm>
            </p:contentPart>
          </mc:Choice>
          <mc:Fallback>
            <p:pic>
              <p:nvPicPr>
                <p:cNvPr id="59" name="Рукописный ввод 58">
                  <a:extLst>
                    <a:ext uri="{FF2B5EF4-FFF2-40B4-BE49-F238E27FC236}">
                      <a16:creationId xmlns:a16="http://schemas.microsoft.com/office/drawing/2014/main" id="{FD79B4D2-A609-25C4-E003-54E684197F11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3006449" y="4357245"/>
                  <a:ext cx="31752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">
              <p14:nvContentPartPr>
                <p14:cNvPr id="60" name="Рукописный ввод 59">
                  <a:extLst>
                    <a:ext uri="{FF2B5EF4-FFF2-40B4-BE49-F238E27FC236}">
                      <a16:creationId xmlns:a16="http://schemas.microsoft.com/office/drawing/2014/main" id="{47A0BEC0-D9FA-A64D-DDD3-02203A29FCD5}"/>
                    </a:ext>
                  </a:extLst>
                </p14:cNvPr>
                <p14:cNvContentPartPr/>
                <p14:nvPr/>
              </p14:nvContentPartPr>
              <p14:xfrm>
                <a:off x="3333329" y="4335645"/>
                <a:ext cx="241560" cy="192240"/>
              </p14:xfrm>
            </p:contentPart>
          </mc:Choice>
          <mc:Fallback>
            <p:pic>
              <p:nvPicPr>
                <p:cNvPr id="60" name="Рукописный ввод 59">
                  <a:extLst>
                    <a:ext uri="{FF2B5EF4-FFF2-40B4-BE49-F238E27FC236}">
                      <a16:creationId xmlns:a16="http://schemas.microsoft.com/office/drawing/2014/main" id="{47A0BEC0-D9FA-A64D-DDD3-02203A29FCD5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3324689" y="4327005"/>
                  <a:ext cx="259200" cy="209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96">
            <p14:nvContentPartPr>
              <p14:cNvPr id="76" name="Рукописный ввод 75">
                <a:extLst>
                  <a:ext uri="{FF2B5EF4-FFF2-40B4-BE49-F238E27FC236}">
                    <a16:creationId xmlns:a16="http://schemas.microsoft.com/office/drawing/2014/main" id="{C6BD4F09-27D4-ED35-8229-9FD2C207BA41}"/>
                  </a:ext>
                </a:extLst>
              </p14:cNvPr>
              <p14:cNvContentPartPr/>
              <p14:nvPr/>
            </p14:nvContentPartPr>
            <p14:xfrm>
              <a:off x="475649" y="4647045"/>
              <a:ext cx="1756440" cy="146880"/>
            </p14:xfrm>
          </p:contentPart>
        </mc:Choice>
        <mc:Fallback>
          <p:pic>
            <p:nvPicPr>
              <p:cNvPr id="76" name="Рукописный ввод 75">
                <a:extLst>
                  <a:ext uri="{FF2B5EF4-FFF2-40B4-BE49-F238E27FC236}">
                    <a16:creationId xmlns:a16="http://schemas.microsoft.com/office/drawing/2014/main" id="{C6BD4F09-27D4-ED35-8229-9FD2C207BA41}"/>
                  </a:ext>
                </a:extLst>
              </p:cNvPr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467009" y="4638405"/>
                <a:ext cx="1774080" cy="164520"/>
              </a:xfrm>
              <a:prstGeom prst="rect">
                <a:avLst/>
              </a:prstGeom>
            </p:spPr>
          </p:pic>
        </mc:Fallback>
      </mc:AlternateContent>
      <p:grpSp>
        <p:nvGrpSpPr>
          <p:cNvPr id="85" name="Группа 84">
            <a:extLst>
              <a:ext uri="{FF2B5EF4-FFF2-40B4-BE49-F238E27FC236}">
                <a16:creationId xmlns:a16="http://schemas.microsoft.com/office/drawing/2014/main" id="{A5D577EF-464F-8FD1-7922-BEB3E48BA482}"/>
              </a:ext>
            </a:extLst>
          </p:cNvPr>
          <p:cNvGrpSpPr/>
          <p:nvPr/>
        </p:nvGrpSpPr>
        <p:grpSpPr>
          <a:xfrm>
            <a:off x="1379609" y="3834885"/>
            <a:ext cx="2757600" cy="568800"/>
            <a:chOff x="1379609" y="3834885"/>
            <a:chExt cx="2757600" cy="568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8">
              <p14:nvContentPartPr>
                <p14:cNvPr id="62" name="Рукописный ввод 61">
                  <a:extLst>
                    <a:ext uri="{FF2B5EF4-FFF2-40B4-BE49-F238E27FC236}">
                      <a16:creationId xmlns:a16="http://schemas.microsoft.com/office/drawing/2014/main" id="{02932573-F97E-01D6-FC68-446247021285}"/>
                    </a:ext>
                  </a:extLst>
                </p14:cNvPr>
                <p14:cNvContentPartPr/>
                <p14:nvPr/>
              </p14:nvContentPartPr>
              <p14:xfrm>
                <a:off x="2822489" y="4100565"/>
                <a:ext cx="159120" cy="180360"/>
              </p14:xfrm>
            </p:contentPart>
          </mc:Choice>
          <mc:Fallback>
            <p:pic>
              <p:nvPicPr>
                <p:cNvPr id="62" name="Рукописный ввод 61">
                  <a:extLst>
                    <a:ext uri="{FF2B5EF4-FFF2-40B4-BE49-F238E27FC236}">
                      <a16:creationId xmlns:a16="http://schemas.microsoft.com/office/drawing/2014/main" id="{02932573-F97E-01D6-FC68-446247021285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2813849" y="4091925"/>
                  <a:ext cx="176760" cy="19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0">
              <p14:nvContentPartPr>
                <p14:cNvPr id="63" name="Рукописный ввод 62">
                  <a:extLst>
                    <a:ext uri="{FF2B5EF4-FFF2-40B4-BE49-F238E27FC236}">
                      <a16:creationId xmlns:a16="http://schemas.microsoft.com/office/drawing/2014/main" id="{E0AE7E4C-927A-D0C1-7BB4-423EA4A03D77}"/>
                    </a:ext>
                  </a:extLst>
                </p14:cNvPr>
                <p14:cNvContentPartPr/>
                <p14:nvPr/>
              </p14:nvContentPartPr>
              <p14:xfrm>
                <a:off x="3000329" y="4120005"/>
                <a:ext cx="129600" cy="259560"/>
              </p14:xfrm>
            </p:contentPart>
          </mc:Choice>
          <mc:Fallback>
            <p:pic>
              <p:nvPicPr>
                <p:cNvPr id="63" name="Рукописный ввод 62">
                  <a:extLst>
                    <a:ext uri="{FF2B5EF4-FFF2-40B4-BE49-F238E27FC236}">
                      <a16:creationId xmlns:a16="http://schemas.microsoft.com/office/drawing/2014/main" id="{E0AE7E4C-927A-D0C1-7BB4-423EA4A03D77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2991689" y="4111005"/>
                  <a:ext cx="147240" cy="27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">
              <p14:nvContentPartPr>
                <p14:cNvPr id="64" name="Рукописный ввод 63">
                  <a:extLst>
                    <a:ext uri="{FF2B5EF4-FFF2-40B4-BE49-F238E27FC236}">
                      <a16:creationId xmlns:a16="http://schemas.microsoft.com/office/drawing/2014/main" id="{779CB085-BE7E-92A3-9DD0-68C9E146687A}"/>
                    </a:ext>
                  </a:extLst>
                </p14:cNvPr>
                <p14:cNvContentPartPr/>
                <p14:nvPr/>
              </p14:nvContentPartPr>
              <p14:xfrm>
                <a:off x="3177809" y="4244565"/>
                <a:ext cx="36360" cy="32040"/>
              </p14:xfrm>
            </p:contentPart>
          </mc:Choice>
          <mc:Fallback>
            <p:pic>
              <p:nvPicPr>
                <p:cNvPr id="64" name="Рукописный ввод 63">
                  <a:extLst>
                    <a:ext uri="{FF2B5EF4-FFF2-40B4-BE49-F238E27FC236}">
                      <a16:creationId xmlns:a16="http://schemas.microsoft.com/office/drawing/2014/main" id="{779CB085-BE7E-92A3-9DD0-68C9E146687A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3169169" y="4235565"/>
                  <a:ext cx="54000" cy="4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">
              <p14:nvContentPartPr>
                <p14:cNvPr id="65" name="Рукописный ввод 64">
                  <a:extLst>
                    <a:ext uri="{FF2B5EF4-FFF2-40B4-BE49-F238E27FC236}">
                      <a16:creationId xmlns:a16="http://schemas.microsoft.com/office/drawing/2014/main" id="{AF789270-AAB5-9AE5-D0B8-07DB270A4124}"/>
                    </a:ext>
                  </a:extLst>
                </p14:cNvPr>
                <p14:cNvContentPartPr/>
                <p14:nvPr/>
              </p14:nvContentPartPr>
              <p14:xfrm>
                <a:off x="3261329" y="4116045"/>
                <a:ext cx="133560" cy="191880"/>
              </p14:xfrm>
            </p:contentPart>
          </mc:Choice>
          <mc:Fallback>
            <p:pic>
              <p:nvPicPr>
                <p:cNvPr id="65" name="Рукописный ввод 64">
                  <a:extLst>
                    <a:ext uri="{FF2B5EF4-FFF2-40B4-BE49-F238E27FC236}">
                      <a16:creationId xmlns:a16="http://schemas.microsoft.com/office/drawing/2014/main" id="{AF789270-AAB5-9AE5-D0B8-07DB270A4124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3252689" y="4107405"/>
                  <a:ext cx="15120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6">
              <p14:nvContentPartPr>
                <p14:cNvPr id="66" name="Рукописный ввод 65">
                  <a:extLst>
                    <a:ext uri="{FF2B5EF4-FFF2-40B4-BE49-F238E27FC236}">
                      <a16:creationId xmlns:a16="http://schemas.microsoft.com/office/drawing/2014/main" id="{80A32708-CC3E-122C-8B1F-2BEC21347994}"/>
                    </a:ext>
                  </a:extLst>
                </p14:cNvPr>
                <p14:cNvContentPartPr/>
                <p14:nvPr/>
              </p14:nvContentPartPr>
              <p14:xfrm>
                <a:off x="3439889" y="4270845"/>
                <a:ext cx="3960" cy="24840"/>
              </p14:xfrm>
            </p:contentPart>
          </mc:Choice>
          <mc:Fallback>
            <p:pic>
              <p:nvPicPr>
                <p:cNvPr id="66" name="Рукописный ввод 65">
                  <a:extLst>
                    <a:ext uri="{FF2B5EF4-FFF2-40B4-BE49-F238E27FC236}">
                      <a16:creationId xmlns:a16="http://schemas.microsoft.com/office/drawing/2014/main" id="{80A32708-CC3E-122C-8B1F-2BEC21347994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3430889" y="4262205"/>
                  <a:ext cx="2160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">
              <p14:nvContentPartPr>
                <p14:cNvPr id="67" name="Рукописный ввод 66">
                  <a:extLst>
                    <a:ext uri="{FF2B5EF4-FFF2-40B4-BE49-F238E27FC236}">
                      <a16:creationId xmlns:a16="http://schemas.microsoft.com/office/drawing/2014/main" id="{F49745BA-C9FC-EE69-4EE7-94031F9B681A}"/>
                    </a:ext>
                  </a:extLst>
                </p14:cNvPr>
                <p14:cNvContentPartPr/>
                <p14:nvPr/>
              </p14:nvContentPartPr>
              <p14:xfrm>
                <a:off x="3510449" y="4296765"/>
                <a:ext cx="32760" cy="106920"/>
              </p14:xfrm>
            </p:contentPart>
          </mc:Choice>
          <mc:Fallback>
            <p:pic>
              <p:nvPicPr>
                <p:cNvPr id="67" name="Рукописный ввод 66">
                  <a:extLst>
                    <a:ext uri="{FF2B5EF4-FFF2-40B4-BE49-F238E27FC236}">
                      <a16:creationId xmlns:a16="http://schemas.microsoft.com/office/drawing/2014/main" id="{F49745BA-C9FC-EE69-4EE7-94031F9B681A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3501809" y="4287765"/>
                  <a:ext cx="5040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0">
              <p14:nvContentPartPr>
                <p14:cNvPr id="69" name="Рукописный ввод 68">
                  <a:extLst>
                    <a:ext uri="{FF2B5EF4-FFF2-40B4-BE49-F238E27FC236}">
                      <a16:creationId xmlns:a16="http://schemas.microsoft.com/office/drawing/2014/main" id="{3B9744AC-BCA9-687A-8567-1F6FE115413F}"/>
                    </a:ext>
                  </a:extLst>
                </p14:cNvPr>
                <p14:cNvContentPartPr/>
                <p14:nvPr/>
              </p14:nvContentPartPr>
              <p14:xfrm>
                <a:off x="3648329" y="4029285"/>
                <a:ext cx="58680" cy="165240"/>
              </p14:xfrm>
            </p:contentPart>
          </mc:Choice>
          <mc:Fallback>
            <p:pic>
              <p:nvPicPr>
                <p:cNvPr id="69" name="Рукописный ввод 68">
                  <a:extLst>
                    <a:ext uri="{FF2B5EF4-FFF2-40B4-BE49-F238E27FC236}">
                      <a16:creationId xmlns:a16="http://schemas.microsoft.com/office/drawing/2014/main" id="{3B9744AC-BCA9-687A-8567-1F6FE115413F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3639329" y="4020645"/>
                  <a:ext cx="7632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2">
              <p14:nvContentPartPr>
                <p14:cNvPr id="70" name="Рукописный ввод 69">
                  <a:extLst>
                    <a:ext uri="{FF2B5EF4-FFF2-40B4-BE49-F238E27FC236}">
                      <a16:creationId xmlns:a16="http://schemas.microsoft.com/office/drawing/2014/main" id="{DB829F45-CA18-4F9B-C86B-28761E26492A}"/>
                    </a:ext>
                  </a:extLst>
                </p14:cNvPr>
                <p14:cNvContentPartPr/>
                <p14:nvPr/>
              </p14:nvContentPartPr>
              <p14:xfrm>
                <a:off x="3708449" y="4041525"/>
                <a:ext cx="199800" cy="145080"/>
              </p14:xfrm>
            </p:contentPart>
          </mc:Choice>
          <mc:Fallback>
            <p:pic>
              <p:nvPicPr>
                <p:cNvPr id="70" name="Рукописный ввод 69">
                  <a:extLst>
                    <a:ext uri="{FF2B5EF4-FFF2-40B4-BE49-F238E27FC236}">
                      <a16:creationId xmlns:a16="http://schemas.microsoft.com/office/drawing/2014/main" id="{DB829F45-CA18-4F9B-C86B-28761E26492A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3699809" y="4032525"/>
                  <a:ext cx="21744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4">
              <p14:nvContentPartPr>
                <p14:cNvPr id="71" name="Рукописный ввод 70">
                  <a:extLst>
                    <a:ext uri="{FF2B5EF4-FFF2-40B4-BE49-F238E27FC236}">
                      <a16:creationId xmlns:a16="http://schemas.microsoft.com/office/drawing/2014/main" id="{7848C8EC-B85B-9B14-C504-CD14CBCB37B7}"/>
                    </a:ext>
                  </a:extLst>
                </p14:cNvPr>
                <p14:cNvContentPartPr/>
                <p14:nvPr/>
              </p14:nvContentPartPr>
              <p14:xfrm>
                <a:off x="3933449" y="4165005"/>
                <a:ext cx="1080" cy="16200"/>
              </p14:xfrm>
            </p:contentPart>
          </mc:Choice>
          <mc:Fallback>
            <p:pic>
              <p:nvPicPr>
                <p:cNvPr id="71" name="Рукописный ввод 70">
                  <a:extLst>
                    <a:ext uri="{FF2B5EF4-FFF2-40B4-BE49-F238E27FC236}">
                      <a16:creationId xmlns:a16="http://schemas.microsoft.com/office/drawing/2014/main" id="{7848C8EC-B85B-9B14-C504-CD14CBCB37B7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3924809" y="4156365"/>
                  <a:ext cx="1872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6">
              <p14:nvContentPartPr>
                <p14:cNvPr id="72" name="Рукописный ввод 71">
                  <a:extLst>
                    <a:ext uri="{FF2B5EF4-FFF2-40B4-BE49-F238E27FC236}">
                      <a16:creationId xmlns:a16="http://schemas.microsoft.com/office/drawing/2014/main" id="{AD9DB983-5EAB-BC1D-4A18-319EA1137DE6}"/>
                    </a:ext>
                  </a:extLst>
                </p14:cNvPr>
                <p14:cNvContentPartPr/>
                <p14:nvPr/>
              </p14:nvContentPartPr>
              <p14:xfrm>
                <a:off x="3949289" y="4030725"/>
                <a:ext cx="50760" cy="279360"/>
              </p14:xfrm>
            </p:contentPart>
          </mc:Choice>
          <mc:Fallback>
            <p:pic>
              <p:nvPicPr>
                <p:cNvPr id="72" name="Рукописный ввод 71">
                  <a:extLst>
                    <a:ext uri="{FF2B5EF4-FFF2-40B4-BE49-F238E27FC236}">
                      <a16:creationId xmlns:a16="http://schemas.microsoft.com/office/drawing/2014/main" id="{AD9DB983-5EAB-BC1D-4A18-319EA1137DE6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3940649" y="4022085"/>
                  <a:ext cx="68400" cy="29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8">
              <p14:nvContentPartPr>
                <p14:cNvPr id="73" name="Рукописный ввод 72">
                  <a:extLst>
                    <a:ext uri="{FF2B5EF4-FFF2-40B4-BE49-F238E27FC236}">
                      <a16:creationId xmlns:a16="http://schemas.microsoft.com/office/drawing/2014/main" id="{9B442761-E560-CFB5-E4E5-3469A4E7C6A4}"/>
                    </a:ext>
                  </a:extLst>
                </p14:cNvPr>
                <p14:cNvContentPartPr/>
                <p14:nvPr/>
              </p14:nvContentPartPr>
              <p14:xfrm>
                <a:off x="3975569" y="4054125"/>
                <a:ext cx="124560" cy="165960"/>
              </p14:xfrm>
            </p:contentPart>
          </mc:Choice>
          <mc:Fallback>
            <p:pic>
              <p:nvPicPr>
                <p:cNvPr id="73" name="Рукописный ввод 72">
                  <a:extLst>
                    <a:ext uri="{FF2B5EF4-FFF2-40B4-BE49-F238E27FC236}">
                      <a16:creationId xmlns:a16="http://schemas.microsoft.com/office/drawing/2014/main" id="{9B442761-E560-CFB5-E4E5-3469A4E7C6A4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3966929" y="4045125"/>
                  <a:ext cx="14220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0">
              <p14:nvContentPartPr>
                <p14:cNvPr id="74" name="Рукописный ввод 73">
                  <a:extLst>
                    <a:ext uri="{FF2B5EF4-FFF2-40B4-BE49-F238E27FC236}">
                      <a16:creationId xmlns:a16="http://schemas.microsoft.com/office/drawing/2014/main" id="{953C9F7F-D88A-ABDD-C066-F8EF39835749}"/>
                    </a:ext>
                  </a:extLst>
                </p14:cNvPr>
                <p14:cNvContentPartPr/>
                <p14:nvPr/>
              </p14:nvContentPartPr>
              <p14:xfrm>
                <a:off x="4132169" y="4192365"/>
                <a:ext cx="5040" cy="7560"/>
              </p14:xfrm>
            </p:contentPart>
          </mc:Choice>
          <mc:Fallback>
            <p:pic>
              <p:nvPicPr>
                <p:cNvPr id="74" name="Рукописный ввод 73">
                  <a:extLst>
                    <a:ext uri="{FF2B5EF4-FFF2-40B4-BE49-F238E27FC236}">
                      <a16:creationId xmlns:a16="http://schemas.microsoft.com/office/drawing/2014/main" id="{953C9F7F-D88A-ABDD-C066-F8EF39835749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4123529" y="4183365"/>
                  <a:ext cx="2268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2">
              <p14:nvContentPartPr>
                <p14:cNvPr id="77" name="Рукописный ввод 76">
                  <a:extLst>
                    <a:ext uri="{FF2B5EF4-FFF2-40B4-BE49-F238E27FC236}">
                      <a16:creationId xmlns:a16="http://schemas.microsoft.com/office/drawing/2014/main" id="{FB3EBA3D-224F-A83F-2A76-E6C552FBB784}"/>
                    </a:ext>
                  </a:extLst>
                </p14:cNvPr>
                <p14:cNvContentPartPr/>
                <p14:nvPr/>
              </p14:nvContentPartPr>
              <p14:xfrm>
                <a:off x="1379609" y="4074645"/>
                <a:ext cx="1349280" cy="218520"/>
              </p14:xfrm>
            </p:contentPart>
          </mc:Choice>
          <mc:Fallback>
            <p:pic>
              <p:nvPicPr>
                <p:cNvPr id="77" name="Рукописный ввод 76">
                  <a:extLst>
                    <a:ext uri="{FF2B5EF4-FFF2-40B4-BE49-F238E27FC236}">
                      <a16:creationId xmlns:a16="http://schemas.microsoft.com/office/drawing/2014/main" id="{FB3EBA3D-224F-A83F-2A76-E6C552FBB784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1370969" y="4065645"/>
                  <a:ext cx="1366920" cy="23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4">
              <p14:nvContentPartPr>
                <p14:cNvPr id="78" name="Рукописный ввод 77">
                  <a:extLst>
                    <a:ext uri="{FF2B5EF4-FFF2-40B4-BE49-F238E27FC236}">
                      <a16:creationId xmlns:a16="http://schemas.microsoft.com/office/drawing/2014/main" id="{3103C0A4-D289-6E5D-E2D8-43E653539534}"/>
                    </a:ext>
                  </a:extLst>
                </p14:cNvPr>
                <p14:cNvContentPartPr/>
                <p14:nvPr/>
              </p14:nvContentPartPr>
              <p14:xfrm>
                <a:off x="1892969" y="3894645"/>
                <a:ext cx="79920" cy="156600"/>
              </p14:xfrm>
            </p:contentPart>
          </mc:Choice>
          <mc:Fallback>
            <p:pic>
              <p:nvPicPr>
                <p:cNvPr id="78" name="Рукописный ввод 77">
                  <a:extLst>
                    <a:ext uri="{FF2B5EF4-FFF2-40B4-BE49-F238E27FC236}">
                      <a16:creationId xmlns:a16="http://schemas.microsoft.com/office/drawing/2014/main" id="{3103C0A4-D289-6E5D-E2D8-43E653539534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1884329" y="3885645"/>
                  <a:ext cx="9756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6">
              <p14:nvContentPartPr>
                <p14:cNvPr id="79" name="Рукописный ввод 78">
                  <a:extLst>
                    <a:ext uri="{FF2B5EF4-FFF2-40B4-BE49-F238E27FC236}">
                      <a16:creationId xmlns:a16="http://schemas.microsoft.com/office/drawing/2014/main" id="{9182C7D8-81FD-130F-1577-D55FE1EBD236}"/>
                    </a:ext>
                  </a:extLst>
                </p14:cNvPr>
                <p14:cNvContentPartPr/>
                <p14:nvPr/>
              </p14:nvContentPartPr>
              <p14:xfrm>
                <a:off x="1913489" y="3985005"/>
                <a:ext cx="134280" cy="70560"/>
              </p14:xfrm>
            </p:contentPart>
          </mc:Choice>
          <mc:Fallback>
            <p:pic>
              <p:nvPicPr>
                <p:cNvPr id="79" name="Рукописный ввод 78">
                  <a:extLst>
                    <a:ext uri="{FF2B5EF4-FFF2-40B4-BE49-F238E27FC236}">
                      <a16:creationId xmlns:a16="http://schemas.microsoft.com/office/drawing/2014/main" id="{9182C7D8-81FD-130F-1577-D55FE1EBD236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1904489" y="3976365"/>
                  <a:ext cx="15192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8">
              <p14:nvContentPartPr>
                <p14:cNvPr id="80" name="Рукописный ввод 79">
                  <a:extLst>
                    <a:ext uri="{FF2B5EF4-FFF2-40B4-BE49-F238E27FC236}">
                      <a16:creationId xmlns:a16="http://schemas.microsoft.com/office/drawing/2014/main" id="{B1F0AC1D-72CF-EB7D-0696-0B7FD681FF8C}"/>
                    </a:ext>
                  </a:extLst>
                </p14:cNvPr>
                <p14:cNvContentPartPr/>
                <p14:nvPr/>
              </p14:nvContentPartPr>
              <p14:xfrm>
                <a:off x="2036249" y="3919485"/>
                <a:ext cx="211680" cy="165600"/>
              </p14:xfrm>
            </p:contentPart>
          </mc:Choice>
          <mc:Fallback>
            <p:pic>
              <p:nvPicPr>
                <p:cNvPr id="80" name="Рукописный ввод 79">
                  <a:extLst>
                    <a:ext uri="{FF2B5EF4-FFF2-40B4-BE49-F238E27FC236}">
                      <a16:creationId xmlns:a16="http://schemas.microsoft.com/office/drawing/2014/main" id="{B1F0AC1D-72CF-EB7D-0696-0B7FD681FF8C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2027249" y="3910845"/>
                  <a:ext cx="22932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0">
              <p14:nvContentPartPr>
                <p14:cNvPr id="81" name="Рукописный ввод 80">
                  <a:extLst>
                    <a:ext uri="{FF2B5EF4-FFF2-40B4-BE49-F238E27FC236}">
                      <a16:creationId xmlns:a16="http://schemas.microsoft.com/office/drawing/2014/main" id="{ABC7DD4D-31C7-4E54-3C9B-174AF293F4FB}"/>
                    </a:ext>
                  </a:extLst>
                </p14:cNvPr>
                <p14:cNvContentPartPr/>
                <p14:nvPr/>
              </p14:nvContentPartPr>
              <p14:xfrm>
                <a:off x="2206169" y="3999045"/>
                <a:ext cx="114120" cy="75240"/>
              </p14:xfrm>
            </p:contentPart>
          </mc:Choice>
          <mc:Fallback>
            <p:pic>
              <p:nvPicPr>
                <p:cNvPr id="81" name="Рукописный ввод 80">
                  <a:extLst>
                    <a:ext uri="{FF2B5EF4-FFF2-40B4-BE49-F238E27FC236}">
                      <a16:creationId xmlns:a16="http://schemas.microsoft.com/office/drawing/2014/main" id="{ABC7DD4D-31C7-4E54-3C9B-174AF293F4FB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2197529" y="3990405"/>
                  <a:ext cx="13176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2">
              <p14:nvContentPartPr>
                <p14:cNvPr id="82" name="Рукописный ввод 81">
                  <a:extLst>
                    <a:ext uri="{FF2B5EF4-FFF2-40B4-BE49-F238E27FC236}">
                      <a16:creationId xmlns:a16="http://schemas.microsoft.com/office/drawing/2014/main" id="{0DEB1E8A-725E-F3C5-808A-5340B8336A75}"/>
                    </a:ext>
                  </a:extLst>
                </p14:cNvPr>
                <p14:cNvContentPartPr/>
                <p14:nvPr/>
              </p14:nvContentPartPr>
              <p14:xfrm>
                <a:off x="2321369" y="3905805"/>
                <a:ext cx="344880" cy="169200"/>
              </p14:xfrm>
            </p:contentPart>
          </mc:Choice>
          <mc:Fallback>
            <p:pic>
              <p:nvPicPr>
                <p:cNvPr id="82" name="Рукописный ввод 81">
                  <a:extLst>
                    <a:ext uri="{FF2B5EF4-FFF2-40B4-BE49-F238E27FC236}">
                      <a16:creationId xmlns:a16="http://schemas.microsoft.com/office/drawing/2014/main" id="{0DEB1E8A-725E-F3C5-808A-5340B8336A75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2312729" y="3897165"/>
                  <a:ext cx="36252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4">
              <p14:nvContentPartPr>
                <p14:cNvPr id="83" name="Рукописный ввод 82">
                  <a:extLst>
                    <a:ext uri="{FF2B5EF4-FFF2-40B4-BE49-F238E27FC236}">
                      <a16:creationId xmlns:a16="http://schemas.microsoft.com/office/drawing/2014/main" id="{DB8B98A2-2CBE-78F6-24E0-95E597866A80}"/>
                    </a:ext>
                  </a:extLst>
                </p14:cNvPr>
                <p14:cNvContentPartPr/>
                <p14:nvPr/>
              </p14:nvContentPartPr>
              <p14:xfrm>
                <a:off x="2732489" y="3834885"/>
                <a:ext cx="46080" cy="119520"/>
              </p14:xfrm>
            </p:contentPart>
          </mc:Choice>
          <mc:Fallback>
            <p:pic>
              <p:nvPicPr>
                <p:cNvPr id="83" name="Рукописный ввод 82">
                  <a:extLst>
                    <a:ext uri="{FF2B5EF4-FFF2-40B4-BE49-F238E27FC236}">
                      <a16:creationId xmlns:a16="http://schemas.microsoft.com/office/drawing/2014/main" id="{DB8B98A2-2CBE-78F6-24E0-95E597866A80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2723489" y="3826245"/>
                  <a:ext cx="6372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6">
              <p14:nvContentPartPr>
                <p14:cNvPr id="84" name="Рукописный ввод 83">
                  <a:extLst>
                    <a:ext uri="{FF2B5EF4-FFF2-40B4-BE49-F238E27FC236}">
                      <a16:creationId xmlns:a16="http://schemas.microsoft.com/office/drawing/2014/main" id="{56018A7F-7C4C-9EF3-3C71-17D490607DAB}"/>
                    </a:ext>
                  </a:extLst>
                </p14:cNvPr>
                <p14:cNvContentPartPr/>
                <p14:nvPr/>
              </p14:nvContentPartPr>
              <p14:xfrm>
                <a:off x="2747969" y="4032885"/>
                <a:ext cx="5040" cy="35280"/>
              </p14:xfrm>
            </p:contentPart>
          </mc:Choice>
          <mc:Fallback>
            <p:pic>
              <p:nvPicPr>
                <p:cNvPr id="84" name="Рукописный ввод 83">
                  <a:extLst>
                    <a:ext uri="{FF2B5EF4-FFF2-40B4-BE49-F238E27FC236}">
                      <a16:creationId xmlns:a16="http://schemas.microsoft.com/office/drawing/2014/main" id="{56018A7F-7C4C-9EF3-3C71-17D490607DAB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2739329" y="4023885"/>
                  <a:ext cx="22680" cy="52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9" name="Группа 98">
            <a:extLst>
              <a:ext uri="{FF2B5EF4-FFF2-40B4-BE49-F238E27FC236}">
                <a16:creationId xmlns:a16="http://schemas.microsoft.com/office/drawing/2014/main" id="{CA805876-2265-95D3-FCE4-D863D3921FB2}"/>
              </a:ext>
            </a:extLst>
          </p:cNvPr>
          <p:cNvGrpSpPr/>
          <p:nvPr/>
        </p:nvGrpSpPr>
        <p:grpSpPr>
          <a:xfrm>
            <a:off x="271889" y="4037925"/>
            <a:ext cx="1387440" cy="344880"/>
            <a:chOff x="271889" y="4037925"/>
            <a:chExt cx="1387440" cy="344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8">
              <p14:nvContentPartPr>
                <p14:cNvPr id="86" name="Рукописный ввод 85">
                  <a:extLst>
                    <a:ext uri="{FF2B5EF4-FFF2-40B4-BE49-F238E27FC236}">
                      <a16:creationId xmlns:a16="http://schemas.microsoft.com/office/drawing/2014/main" id="{10DF3D5F-90E1-0850-0A42-B0AF119662D1}"/>
                    </a:ext>
                  </a:extLst>
                </p14:cNvPr>
                <p14:cNvContentPartPr/>
                <p14:nvPr/>
              </p14:nvContentPartPr>
              <p14:xfrm>
                <a:off x="271889" y="4085085"/>
                <a:ext cx="207360" cy="165240"/>
              </p14:xfrm>
            </p:contentPart>
          </mc:Choice>
          <mc:Fallback>
            <p:pic>
              <p:nvPicPr>
                <p:cNvPr id="86" name="Рукописный ввод 85">
                  <a:extLst>
                    <a:ext uri="{FF2B5EF4-FFF2-40B4-BE49-F238E27FC236}">
                      <a16:creationId xmlns:a16="http://schemas.microsoft.com/office/drawing/2014/main" id="{10DF3D5F-90E1-0850-0A42-B0AF119662D1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262889" y="4076085"/>
                  <a:ext cx="22500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0">
              <p14:nvContentPartPr>
                <p14:cNvPr id="87" name="Рукописный ввод 86">
                  <a:extLst>
                    <a:ext uri="{FF2B5EF4-FFF2-40B4-BE49-F238E27FC236}">
                      <a16:creationId xmlns:a16="http://schemas.microsoft.com/office/drawing/2014/main" id="{2F9312C9-BBD4-82CF-518C-2824C4056CF4}"/>
                    </a:ext>
                  </a:extLst>
                </p14:cNvPr>
                <p14:cNvContentPartPr/>
                <p14:nvPr/>
              </p14:nvContentPartPr>
              <p14:xfrm>
                <a:off x="506249" y="4086165"/>
                <a:ext cx="88920" cy="141480"/>
              </p14:xfrm>
            </p:contentPart>
          </mc:Choice>
          <mc:Fallback>
            <p:pic>
              <p:nvPicPr>
                <p:cNvPr id="87" name="Рукописный ввод 86">
                  <a:extLst>
                    <a:ext uri="{FF2B5EF4-FFF2-40B4-BE49-F238E27FC236}">
                      <a16:creationId xmlns:a16="http://schemas.microsoft.com/office/drawing/2014/main" id="{2F9312C9-BBD4-82CF-518C-2824C4056CF4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497609" y="4077525"/>
                  <a:ext cx="10656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2">
              <p14:nvContentPartPr>
                <p14:cNvPr id="88" name="Рукописный ввод 87">
                  <a:extLst>
                    <a:ext uri="{FF2B5EF4-FFF2-40B4-BE49-F238E27FC236}">
                      <a16:creationId xmlns:a16="http://schemas.microsoft.com/office/drawing/2014/main" id="{1E6A8DB0-16FC-5174-F145-BB8E917EA3B2}"/>
                    </a:ext>
                  </a:extLst>
                </p14:cNvPr>
                <p14:cNvContentPartPr/>
                <p14:nvPr/>
              </p14:nvContentPartPr>
              <p14:xfrm>
                <a:off x="503009" y="4104165"/>
                <a:ext cx="108720" cy="259200"/>
              </p14:xfrm>
            </p:contentPart>
          </mc:Choice>
          <mc:Fallback>
            <p:pic>
              <p:nvPicPr>
                <p:cNvPr id="88" name="Рукописный ввод 87">
                  <a:extLst>
                    <a:ext uri="{FF2B5EF4-FFF2-40B4-BE49-F238E27FC236}">
                      <a16:creationId xmlns:a16="http://schemas.microsoft.com/office/drawing/2014/main" id="{1E6A8DB0-16FC-5174-F145-BB8E917EA3B2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494369" y="4095165"/>
                  <a:ext cx="126360" cy="27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4">
              <p14:nvContentPartPr>
                <p14:cNvPr id="89" name="Рукописный ввод 88">
                  <a:extLst>
                    <a:ext uri="{FF2B5EF4-FFF2-40B4-BE49-F238E27FC236}">
                      <a16:creationId xmlns:a16="http://schemas.microsoft.com/office/drawing/2014/main" id="{896AAD1C-2E30-3DC8-FAC6-38C07C6F801D}"/>
                    </a:ext>
                  </a:extLst>
                </p14:cNvPr>
                <p14:cNvContentPartPr/>
                <p14:nvPr/>
              </p14:nvContentPartPr>
              <p14:xfrm>
                <a:off x="665369" y="4236645"/>
                <a:ext cx="5760" cy="6840"/>
              </p14:xfrm>
            </p:contentPart>
          </mc:Choice>
          <mc:Fallback>
            <p:pic>
              <p:nvPicPr>
                <p:cNvPr id="89" name="Рукописный ввод 88">
                  <a:extLst>
                    <a:ext uri="{FF2B5EF4-FFF2-40B4-BE49-F238E27FC236}">
                      <a16:creationId xmlns:a16="http://schemas.microsoft.com/office/drawing/2014/main" id="{896AAD1C-2E30-3DC8-FAC6-38C07C6F801D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656729" y="4227645"/>
                  <a:ext cx="2340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6">
              <p14:nvContentPartPr>
                <p14:cNvPr id="90" name="Рукописный ввод 89">
                  <a:extLst>
                    <a:ext uri="{FF2B5EF4-FFF2-40B4-BE49-F238E27FC236}">
                      <a16:creationId xmlns:a16="http://schemas.microsoft.com/office/drawing/2014/main" id="{27B879BE-11D8-64C2-F90A-77A06827D36E}"/>
                    </a:ext>
                  </a:extLst>
                </p14:cNvPr>
                <p14:cNvContentPartPr/>
                <p14:nvPr/>
              </p14:nvContentPartPr>
              <p14:xfrm>
                <a:off x="713609" y="4094085"/>
                <a:ext cx="135000" cy="168480"/>
              </p14:xfrm>
            </p:contentPart>
          </mc:Choice>
          <mc:Fallback>
            <p:pic>
              <p:nvPicPr>
                <p:cNvPr id="90" name="Рукописный ввод 89">
                  <a:extLst>
                    <a:ext uri="{FF2B5EF4-FFF2-40B4-BE49-F238E27FC236}">
                      <a16:creationId xmlns:a16="http://schemas.microsoft.com/office/drawing/2014/main" id="{27B879BE-11D8-64C2-F90A-77A06827D36E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704969" y="4085085"/>
                  <a:ext cx="15264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8">
              <p14:nvContentPartPr>
                <p14:cNvPr id="91" name="Рукописный ввод 90">
                  <a:extLst>
                    <a:ext uri="{FF2B5EF4-FFF2-40B4-BE49-F238E27FC236}">
                      <a16:creationId xmlns:a16="http://schemas.microsoft.com/office/drawing/2014/main" id="{5A8879FF-7EE0-20D9-ADA2-B17897D13586}"/>
                    </a:ext>
                  </a:extLst>
                </p14:cNvPr>
                <p14:cNvContentPartPr/>
                <p14:nvPr/>
              </p14:nvContentPartPr>
              <p14:xfrm>
                <a:off x="901889" y="4245645"/>
                <a:ext cx="18360" cy="16200"/>
              </p14:xfrm>
            </p:contentPart>
          </mc:Choice>
          <mc:Fallback>
            <p:pic>
              <p:nvPicPr>
                <p:cNvPr id="91" name="Рукописный ввод 90">
                  <a:extLst>
                    <a:ext uri="{FF2B5EF4-FFF2-40B4-BE49-F238E27FC236}">
                      <a16:creationId xmlns:a16="http://schemas.microsoft.com/office/drawing/2014/main" id="{5A8879FF-7EE0-20D9-ADA2-B17897D13586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892889" y="4237005"/>
                  <a:ext cx="3600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0">
              <p14:nvContentPartPr>
                <p14:cNvPr id="93" name="Рукописный ввод 92">
                  <a:extLst>
                    <a:ext uri="{FF2B5EF4-FFF2-40B4-BE49-F238E27FC236}">
                      <a16:creationId xmlns:a16="http://schemas.microsoft.com/office/drawing/2014/main" id="{026CD891-9C1B-BD06-4C01-5AB9D69BC70C}"/>
                    </a:ext>
                  </a:extLst>
                </p14:cNvPr>
                <p14:cNvContentPartPr/>
                <p14:nvPr/>
              </p14:nvContentPartPr>
              <p14:xfrm>
                <a:off x="1058489" y="4094445"/>
                <a:ext cx="74520" cy="156240"/>
              </p14:xfrm>
            </p:contentPart>
          </mc:Choice>
          <mc:Fallback>
            <p:pic>
              <p:nvPicPr>
                <p:cNvPr id="93" name="Рукописный ввод 92">
                  <a:extLst>
                    <a:ext uri="{FF2B5EF4-FFF2-40B4-BE49-F238E27FC236}">
                      <a16:creationId xmlns:a16="http://schemas.microsoft.com/office/drawing/2014/main" id="{026CD891-9C1B-BD06-4C01-5AB9D69BC70C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1049849" y="4085445"/>
                  <a:ext cx="92160" cy="17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2">
              <p14:nvContentPartPr>
                <p14:cNvPr id="94" name="Рукописный ввод 93">
                  <a:extLst>
                    <a:ext uri="{FF2B5EF4-FFF2-40B4-BE49-F238E27FC236}">
                      <a16:creationId xmlns:a16="http://schemas.microsoft.com/office/drawing/2014/main" id="{2EF3B92F-FA53-BEA4-19E2-BB63B7FADE41}"/>
                    </a:ext>
                  </a:extLst>
                </p14:cNvPr>
                <p14:cNvContentPartPr/>
                <p14:nvPr/>
              </p14:nvContentPartPr>
              <p14:xfrm>
                <a:off x="1140569" y="4080045"/>
                <a:ext cx="213480" cy="160200"/>
              </p14:xfrm>
            </p:contentPart>
          </mc:Choice>
          <mc:Fallback>
            <p:pic>
              <p:nvPicPr>
                <p:cNvPr id="94" name="Рукописный ввод 93">
                  <a:extLst>
                    <a:ext uri="{FF2B5EF4-FFF2-40B4-BE49-F238E27FC236}">
                      <a16:creationId xmlns:a16="http://schemas.microsoft.com/office/drawing/2014/main" id="{2EF3B92F-FA53-BEA4-19E2-BB63B7FADE41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1131569" y="4071045"/>
                  <a:ext cx="23112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4">
              <p14:nvContentPartPr>
                <p14:cNvPr id="95" name="Рукописный ввод 94">
                  <a:extLst>
                    <a:ext uri="{FF2B5EF4-FFF2-40B4-BE49-F238E27FC236}">
                      <a16:creationId xmlns:a16="http://schemas.microsoft.com/office/drawing/2014/main" id="{9C42B96B-75D2-E3A1-CAEB-FAAD71DFA7CA}"/>
                    </a:ext>
                  </a:extLst>
                </p14:cNvPr>
                <p14:cNvContentPartPr/>
                <p14:nvPr/>
              </p14:nvContentPartPr>
              <p14:xfrm>
                <a:off x="1368449" y="4225845"/>
                <a:ext cx="1800" cy="13680"/>
              </p14:xfrm>
            </p:contentPart>
          </mc:Choice>
          <mc:Fallback>
            <p:pic>
              <p:nvPicPr>
                <p:cNvPr id="95" name="Рукописный ввод 94">
                  <a:extLst>
                    <a:ext uri="{FF2B5EF4-FFF2-40B4-BE49-F238E27FC236}">
                      <a16:creationId xmlns:a16="http://schemas.microsoft.com/office/drawing/2014/main" id="{9C42B96B-75D2-E3A1-CAEB-FAAD71DFA7CA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1359809" y="4217205"/>
                  <a:ext cx="19440" cy="3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6">
              <p14:nvContentPartPr>
                <p14:cNvPr id="96" name="Рукописный ввод 95">
                  <a:extLst>
                    <a:ext uri="{FF2B5EF4-FFF2-40B4-BE49-F238E27FC236}">
                      <a16:creationId xmlns:a16="http://schemas.microsoft.com/office/drawing/2014/main" id="{93527A36-1A28-27B3-E8FB-6291DDE9A499}"/>
                    </a:ext>
                  </a:extLst>
                </p14:cNvPr>
                <p14:cNvContentPartPr/>
                <p14:nvPr/>
              </p14:nvContentPartPr>
              <p14:xfrm>
                <a:off x="1453409" y="4037925"/>
                <a:ext cx="20160" cy="344880"/>
              </p14:xfrm>
            </p:contentPart>
          </mc:Choice>
          <mc:Fallback>
            <p:pic>
              <p:nvPicPr>
                <p:cNvPr id="96" name="Рукописный ввод 95">
                  <a:extLst>
                    <a:ext uri="{FF2B5EF4-FFF2-40B4-BE49-F238E27FC236}">
                      <a16:creationId xmlns:a16="http://schemas.microsoft.com/office/drawing/2014/main" id="{93527A36-1A28-27B3-E8FB-6291DDE9A499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1444769" y="4029285"/>
                  <a:ext cx="37800" cy="36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8">
              <p14:nvContentPartPr>
                <p14:cNvPr id="97" name="Рукописный ввод 96">
                  <a:extLst>
                    <a:ext uri="{FF2B5EF4-FFF2-40B4-BE49-F238E27FC236}">
                      <a16:creationId xmlns:a16="http://schemas.microsoft.com/office/drawing/2014/main" id="{EAC9D41D-9F03-D09F-93A6-19DD3E4C3F28}"/>
                    </a:ext>
                  </a:extLst>
                </p14:cNvPr>
                <p14:cNvContentPartPr/>
                <p14:nvPr/>
              </p14:nvContentPartPr>
              <p14:xfrm>
                <a:off x="1456649" y="4107045"/>
                <a:ext cx="157680" cy="157320"/>
              </p14:xfrm>
            </p:contentPart>
          </mc:Choice>
          <mc:Fallback>
            <p:pic>
              <p:nvPicPr>
                <p:cNvPr id="97" name="Рукописный ввод 96">
                  <a:extLst>
                    <a:ext uri="{FF2B5EF4-FFF2-40B4-BE49-F238E27FC236}">
                      <a16:creationId xmlns:a16="http://schemas.microsoft.com/office/drawing/2014/main" id="{EAC9D41D-9F03-D09F-93A6-19DD3E4C3F28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1447649" y="4098405"/>
                  <a:ext cx="17532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0">
              <p14:nvContentPartPr>
                <p14:cNvPr id="98" name="Рукописный ввод 97">
                  <a:extLst>
                    <a:ext uri="{FF2B5EF4-FFF2-40B4-BE49-F238E27FC236}">
                      <a16:creationId xmlns:a16="http://schemas.microsoft.com/office/drawing/2014/main" id="{B73430EE-FF58-5DB8-1416-14BE1FF2A3D8}"/>
                    </a:ext>
                  </a:extLst>
                </p14:cNvPr>
                <p14:cNvContentPartPr/>
                <p14:nvPr/>
              </p14:nvContentPartPr>
              <p14:xfrm>
                <a:off x="1657529" y="4259685"/>
                <a:ext cx="1800" cy="12240"/>
              </p14:xfrm>
            </p:contentPart>
          </mc:Choice>
          <mc:Fallback>
            <p:pic>
              <p:nvPicPr>
                <p:cNvPr id="98" name="Рукописный ввод 97">
                  <a:extLst>
                    <a:ext uri="{FF2B5EF4-FFF2-40B4-BE49-F238E27FC236}">
                      <a16:creationId xmlns:a16="http://schemas.microsoft.com/office/drawing/2014/main" id="{B73430EE-FF58-5DB8-1416-14BE1FF2A3D8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1648529" y="4250685"/>
                  <a:ext cx="19440" cy="29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62">
            <p14:nvContentPartPr>
              <p14:cNvPr id="100" name="Рукописный ввод 99">
                <a:extLst>
                  <a:ext uri="{FF2B5EF4-FFF2-40B4-BE49-F238E27FC236}">
                    <a16:creationId xmlns:a16="http://schemas.microsoft.com/office/drawing/2014/main" id="{CA8052AD-3111-7D8D-BB7B-9216BC8CB324}"/>
                  </a:ext>
                </a:extLst>
              </p14:cNvPr>
              <p14:cNvContentPartPr/>
              <p14:nvPr/>
            </p14:nvContentPartPr>
            <p14:xfrm>
              <a:off x="2529809" y="4613925"/>
              <a:ext cx="891360" cy="34200"/>
            </p14:xfrm>
          </p:contentPart>
        </mc:Choice>
        <mc:Fallback>
          <p:pic>
            <p:nvPicPr>
              <p:cNvPr id="100" name="Рукописный ввод 99">
                <a:extLst>
                  <a:ext uri="{FF2B5EF4-FFF2-40B4-BE49-F238E27FC236}">
                    <a16:creationId xmlns:a16="http://schemas.microsoft.com/office/drawing/2014/main" id="{CA8052AD-3111-7D8D-BB7B-9216BC8CB324}"/>
                  </a:ext>
                </a:extLst>
              </p:cNvPr>
              <p:cNvPicPr/>
              <p:nvPr/>
            </p:nvPicPr>
            <p:blipFill>
              <a:blip r:embed="rId163"/>
              <a:stretch>
                <a:fillRect/>
              </a:stretch>
            </p:blipFill>
            <p:spPr>
              <a:xfrm>
                <a:off x="2521169" y="4605285"/>
                <a:ext cx="909000" cy="5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4">
            <p14:nvContentPartPr>
              <p14:cNvPr id="101" name="Рукописный ввод 100">
                <a:extLst>
                  <a:ext uri="{FF2B5EF4-FFF2-40B4-BE49-F238E27FC236}">
                    <a16:creationId xmlns:a16="http://schemas.microsoft.com/office/drawing/2014/main" id="{D0A03A48-22E3-90C1-0811-CF16A57BACF5}"/>
                  </a:ext>
                </a:extLst>
              </p14:cNvPr>
              <p14:cNvContentPartPr/>
              <p14:nvPr/>
            </p14:nvContentPartPr>
            <p14:xfrm>
              <a:off x="5070689" y="4171125"/>
              <a:ext cx="279000" cy="375120"/>
            </p14:xfrm>
          </p:contentPart>
        </mc:Choice>
        <mc:Fallback>
          <p:pic>
            <p:nvPicPr>
              <p:cNvPr id="101" name="Рукописный ввод 100">
                <a:extLst>
                  <a:ext uri="{FF2B5EF4-FFF2-40B4-BE49-F238E27FC236}">
                    <a16:creationId xmlns:a16="http://schemas.microsoft.com/office/drawing/2014/main" id="{D0A03A48-22E3-90C1-0811-CF16A57BACF5}"/>
                  </a:ext>
                </a:extLst>
              </p:cNvPr>
              <p:cNvPicPr/>
              <p:nvPr/>
            </p:nvPicPr>
            <p:blipFill>
              <a:blip r:embed="rId165"/>
              <a:stretch>
                <a:fillRect/>
              </a:stretch>
            </p:blipFill>
            <p:spPr>
              <a:xfrm>
                <a:off x="5062049" y="4162125"/>
                <a:ext cx="296640" cy="39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6">
            <p14:nvContentPartPr>
              <p14:cNvPr id="102" name="Рукописный ввод 101">
                <a:extLst>
                  <a:ext uri="{FF2B5EF4-FFF2-40B4-BE49-F238E27FC236}">
                    <a16:creationId xmlns:a16="http://schemas.microsoft.com/office/drawing/2014/main" id="{BA7600EA-E930-E4E4-2DCB-691BCD5BBB08}"/>
                  </a:ext>
                </a:extLst>
              </p14:cNvPr>
              <p14:cNvContentPartPr/>
              <p14:nvPr/>
            </p14:nvContentPartPr>
            <p14:xfrm>
              <a:off x="5351489" y="4180125"/>
              <a:ext cx="574920" cy="281520"/>
            </p14:xfrm>
          </p:contentPart>
        </mc:Choice>
        <mc:Fallback>
          <p:pic>
            <p:nvPicPr>
              <p:cNvPr id="102" name="Рукописный ввод 101">
                <a:extLst>
                  <a:ext uri="{FF2B5EF4-FFF2-40B4-BE49-F238E27FC236}">
                    <a16:creationId xmlns:a16="http://schemas.microsoft.com/office/drawing/2014/main" id="{BA7600EA-E930-E4E4-2DCB-691BCD5BBB08}"/>
                  </a:ext>
                </a:extLst>
              </p:cNvPr>
              <p:cNvPicPr/>
              <p:nvPr/>
            </p:nvPicPr>
            <p:blipFill>
              <a:blip r:embed="rId167"/>
              <a:stretch>
                <a:fillRect/>
              </a:stretch>
            </p:blipFill>
            <p:spPr>
              <a:xfrm>
                <a:off x="5342489" y="4171485"/>
                <a:ext cx="592560" cy="29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8">
            <p14:nvContentPartPr>
              <p14:cNvPr id="106" name="Рукописный ввод 105">
                <a:extLst>
                  <a:ext uri="{FF2B5EF4-FFF2-40B4-BE49-F238E27FC236}">
                    <a16:creationId xmlns:a16="http://schemas.microsoft.com/office/drawing/2014/main" id="{E66B38EE-7CB7-2A40-7017-D7EAE825603A}"/>
                  </a:ext>
                </a:extLst>
              </p14:cNvPr>
              <p14:cNvContentPartPr/>
              <p14:nvPr/>
            </p14:nvContentPartPr>
            <p14:xfrm>
              <a:off x="6594929" y="4015965"/>
              <a:ext cx="526680" cy="340560"/>
            </p14:xfrm>
          </p:contentPart>
        </mc:Choice>
        <mc:Fallback>
          <p:pic>
            <p:nvPicPr>
              <p:cNvPr id="106" name="Рукописный ввод 105">
                <a:extLst>
                  <a:ext uri="{FF2B5EF4-FFF2-40B4-BE49-F238E27FC236}">
                    <a16:creationId xmlns:a16="http://schemas.microsoft.com/office/drawing/2014/main" id="{E66B38EE-7CB7-2A40-7017-D7EAE825603A}"/>
                  </a:ext>
                </a:extLst>
              </p:cNvPr>
              <p:cNvPicPr/>
              <p:nvPr/>
            </p:nvPicPr>
            <p:blipFill>
              <a:blip r:embed="rId169"/>
              <a:stretch>
                <a:fillRect/>
              </a:stretch>
            </p:blipFill>
            <p:spPr>
              <a:xfrm>
                <a:off x="6586289" y="4007325"/>
                <a:ext cx="544320" cy="358200"/>
              </a:xfrm>
              <a:prstGeom prst="rect">
                <a:avLst/>
              </a:prstGeom>
            </p:spPr>
          </p:pic>
        </mc:Fallback>
      </mc:AlternateContent>
      <p:grpSp>
        <p:nvGrpSpPr>
          <p:cNvPr id="110" name="Группа 109">
            <a:extLst>
              <a:ext uri="{FF2B5EF4-FFF2-40B4-BE49-F238E27FC236}">
                <a16:creationId xmlns:a16="http://schemas.microsoft.com/office/drawing/2014/main" id="{D4830321-F7D1-4B7B-3DD9-A4E1CF6C7B62}"/>
              </a:ext>
            </a:extLst>
          </p:cNvPr>
          <p:cNvGrpSpPr/>
          <p:nvPr/>
        </p:nvGrpSpPr>
        <p:grpSpPr>
          <a:xfrm>
            <a:off x="6990209" y="4187685"/>
            <a:ext cx="879840" cy="307800"/>
            <a:chOff x="6990209" y="4187685"/>
            <a:chExt cx="879840" cy="307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70">
              <p14:nvContentPartPr>
                <p14:cNvPr id="107" name="Рукописный ввод 106">
                  <a:extLst>
                    <a:ext uri="{FF2B5EF4-FFF2-40B4-BE49-F238E27FC236}">
                      <a16:creationId xmlns:a16="http://schemas.microsoft.com/office/drawing/2014/main" id="{B430127C-ADA4-5F74-44F2-06CB284EA2ED}"/>
                    </a:ext>
                  </a:extLst>
                </p14:cNvPr>
                <p14:cNvContentPartPr/>
                <p14:nvPr/>
              </p14:nvContentPartPr>
              <p14:xfrm>
                <a:off x="6990209" y="4187685"/>
                <a:ext cx="620640" cy="189000"/>
              </p14:xfrm>
            </p:contentPart>
          </mc:Choice>
          <mc:Fallback>
            <p:pic>
              <p:nvPicPr>
                <p:cNvPr id="107" name="Рукописный ввод 106">
                  <a:extLst>
                    <a:ext uri="{FF2B5EF4-FFF2-40B4-BE49-F238E27FC236}">
                      <a16:creationId xmlns:a16="http://schemas.microsoft.com/office/drawing/2014/main" id="{B430127C-ADA4-5F74-44F2-06CB284EA2ED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6981209" y="4179045"/>
                  <a:ext cx="638280" cy="20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2">
              <p14:nvContentPartPr>
                <p14:cNvPr id="108" name="Рукописный ввод 107">
                  <a:extLst>
                    <a:ext uri="{FF2B5EF4-FFF2-40B4-BE49-F238E27FC236}">
                      <a16:creationId xmlns:a16="http://schemas.microsoft.com/office/drawing/2014/main" id="{D067A817-8067-0889-58AA-5B60791C883F}"/>
                    </a:ext>
                  </a:extLst>
                </p14:cNvPr>
                <p14:cNvContentPartPr/>
                <p14:nvPr/>
              </p14:nvContentPartPr>
              <p14:xfrm>
                <a:off x="7609769" y="4188765"/>
                <a:ext cx="119880" cy="184320"/>
              </p14:xfrm>
            </p:contentPart>
          </mc:Choice>
          <mc:Fallback>
            <p:pic>
              <p:nvPicPr>
                <p:cNvPr id="108" name="Рукописный ввод 107">
                  <a:extLst>
                    <a:ext uri="{FF2B5EF4-FFF2-40B4-BE49-F238E27FC236}">
                      <a16:creationId xmlns:a16="http://schemas.microsoft.com/office/drawing/2014/main" id="{D067A817-8067-0889-58AA-5B60791C883F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7601129" y="4180125"/>
                  <a:ext cx="13752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4">
              <p14:nvContentPartPr>
                <p14:cNvPr id="109" name="Рукописный ввод 108">
                  <a:extLst>
                    <a:ext uri="{FF2B5EF4-FFF2-40B4-BE49-F238E27FC236}">
                      <a16:creationId xmlns:a16="http://schemas.microsoft.com/office/drawing/2014/main" id="{49D31B63-16BE-6490-B0CD-9A78316B47CC}"/>
                    </a:ext>
                  </a:extLst>
                </p14:cNvPr>
                <p14:cNvContentPartPr/>
                <p14:nvPr/>
              </p14:nvContentPartPr>
              <p14:xfrm>
                <a:off x="7779689" y="4321605"/>
                <a:ext cx="90360" cy="173880"/>
              </p14:xfrm>
            </p:contentPart>
          </mc:Choice>
          <mc:Fallback>
            <p:pic>
              <p:nvPicPr>
                <p:cNvPr id="109" name="Рукописный ввод 108">
                  <a:extLst>
                    <a:ext uri="{FF2B5EF4-FFF2-40B4-BE49-F238E27FC236}">
                      <a16:creationId xmlns:a16="http://schemas.microsoft.com/office/drawing/2014/main" id="{49D31B63-16BE-6490-B0CD-9A78316B47CC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7770689" y="4312605"/>
                  <a:ext cx="108000" cy="191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6" name="Группа 115">
            <a:extLst>
              <a:ext uri="{FF2B5EF4-FFF2-40B4-BE49-F238E27FC236}">
                <a16:creationId xmlns:a16="http://schemas.microsoft.com/office/drawing/2014/main" id="{D7F1AECB-8888-E2C8-7324-268F8760130C}"/>
              </a:ext>
            </a:extLst>
          </p:cNvPr>
          <p:cNvGrpSpPr/>
          <p:nvPr/>
        </p:nvGrpSpPr>
        <p:grpSpPr>
          <a:xfrm>
            <a:off x="7254089" y="3875205"/>
            <a:ext cx="641880" cy="177840"/>
            <a:chOff x="7254089" y="3875205"/>
            <a:chExt cx="641880" cy="1778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76">
              <p14:nvContentPartPr>
                <p14:cNvPr id="112" name="Рукописный ввод 111">
                  <a:extLst>
                    <a:ext uri="{FF2B5EF4-FFF2-40B4-BE49-F238E27FC236}">
                      <a16:creationId xmlns:a16="http://schemas.microsoft.com/office/drawing/2014/main" id="{E5EE48CE-B4C9-AF62-A603-9370F37E6E8E}"/>
                    </a:ext>
                  </a:extLst>
                </p14:cNvPr>
                <p14:cNvContentPartPr/>
                <p14:nvPr/>
              </p14:nvContentPartPr>
              <p14:xfrm>
                <a:off x="7254089" y="3890685"/>
                <a:ext cx="410040" cy="150840"/>
              </p14:xfrm>
            </p:contentPart>
          </mc:Choice>
          <mc:Fallback>
            <p:pic>
              <p:nvPicPr>
                <p:cNvPr id="112" name="Рукописный ввод 111">
                  <a:extLst>
                    <a:ext uri="{FF2B5EF4-FFF2-40B4-BE49-F238E27FC236}">
                      <a16:creationId xmlns:a16="http://schemas.microsoft.com/office/drawing/2014/main" id="{E5EE48CE-B4C9-AF62-A603-9370F37E6E8E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7245089" y="3882045"/>
                  <a:ext cx="42768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8">
              <p14:nvContentPartPr>
                <p14:cNvPr id="113" name="Рукописный ввод 112">
                  <a:extLst>
                    <a:ext uri="{FF2B5EF4-FFF2-40B4-BE49-F238E27FC236}">
                      <a16:creationId xmlns:a16="http://schemas.microsoft.com/office/drawing/2014/main" id="{9969B598-852A-66A7-1985-C7148428FA37}"/>
                    </a:ext>
                  </a:extLst>
                </p14:cNvPr>
                <p14:cNvContentPartPr/>
                <p14:nvPr/>
              </p14:nvContentPartPr>
              <p14:xfrm>
                <a:off x="7681049" y="4014885"/>
                <a:ext cx="6480" cy="18720"/>
              </p14:xfrm>
            </p:contentPart>
          </mc:Choice>
          <mc:Fallback>
            <p:pic>
              <p:nvPicPr>
                <p:cNvPr id="113" name="Рукописный ввод 112">
                  <a:extLst>
                    <a:ext uri="{FF2B5EF4-FFF2-40B4-BE49-F238E27FC236}">
                      <a16:creationId xmlns:a16="http://schemas.microsoft.com/office/drawing/2014/main" id="{9969B598-852A-66A7-1985-C7148428FA37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7672049" y="4006245"/>
                  <a:ext cx="2412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0">
              <p14:nvContentPartPr>
                <p14:cNvPr id="114" name="Рукописный ввод 113">
                  <a:extLst>
                    <a:ext uri="{FF2B5EF4-FFF2-40B4-BE49-F238E27FC236}">
                      <a16:creationId xmlns:a16="http://schemas.microsoft.com/office/drawing/2014/main" id="{B9FA204D-BB77-2E21-B131-79501DE90F15}"/>
                    </a:ext>
                  </a:extLst>
                </p14:cNvPr>
                <p14:cNvContentPartPr/>
                <p14:nvPr/>
              </p14:nvContentPartPr>
              <p14:xfrm>
                <a:off x="7738289" y="3875205"/>
                <a:ext cx="104400" cy="177840"/>
              </p14:xfrm>
            </p:contentPart>
          </mc:Choice>
          <mc:Fallback>
            <p:pic>
              <p:nvPicPr>
                <p:cNvPr id="114" name="Рукописный ввод 113">
                  <a:extLst>
                    <a:ext uri="{FF2B5EF4-FFF2-40B4-BE49-F238E27FC236}">
                      <a16:creationId xmlns:a16="http://schemas.microsoft.com/office/drawing/2014/main" id="{B9FA204D-BB77-2E21-B131-79501DE90F15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7729289" y="3866205"/>
                  <a:ext cx="12204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2">
              <p14:nvContentPartPr>
                <p14:cNvPr id="115" name="Рукописный ввод 114">
                  <a:extLst>
                    <a:ext uri="{FF2B5EF4-FFF2-40B4-BE49-F238E27FC236}">
                      <a16:creationId xmlns:a16="http://schemas.microsoft.com/office/drawing/2014/main" id="{CB74DFF3-A96F-F9E9-B6E3-4BD846FB128A}"/>
                    </a:ext>
                  </a:extLst>
                </p14:cNvPr>
                <p14:cNvContentPartPr/>
                <p14:nvPr/>
              </p14:nvContentPartPr>
              <p14:xfrm>
                <a:off x="7888049" y="4033605"/>
                <a:ext cx="7920" cy="5760"/>
              </p14:xfrm>
            </p:contentPart>
          </mc:Choice>
          <mc:Fallback>
            <p:pic>
              <p:nvPicPr>
                <p:cNvPr id="115" name="Рукописный ввод 114">
                  <a:extLst>
                    <a:ext uri="{FF2B5EF4-FFF2-40B4-BE49-F238E27FC236}">
                      <a16:creationId xmlns:a16="http://schemas.microsoft.com/office/drawing/2014/main" id="{CB74DFF3-A96F-F9E9-B6E3-4BD846FB128A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7879049" y="4024605"/>
                  <a:ext cx="25560" cy="23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4" name="Группа 123">
            <a:extLst>
              <a:ext uri="{FF2B5EF4-FFF2-40B4-BE49-F238E27FC236}">
                <a16:creationId xmlns:a16="http://schemas.microsoft.com/office/drawing/2014/main" id="{E20793C6-786D-FEDF-CCBC-411EA04CEA6F}"/>
              </a:ext>
            </a:extLst>
          </p:cNvPr>
          <p:cNvGrpSpPr/>
          <p:nvPr/>
        </p:nvGrpSpPr>
        <p:grpSpPr>
          <a:xfrm>
            <a:off x="5472809" y="3860445"/>
            <a:ext cx="1130400" cy="710640"/>
            <a:chOff x="5472809" y="3860445"/>
            <a:chExt cx="1130400" cy="710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84">
              <p14:nvContentPartPr>
                <p14:cNvPr id="103" name="Рукописный ввод 102">
                  <a:extLst>
                    <a:ext uri="{FF2B5EF4-FFF2-40B4-BE49-F238E27FC236}">
                      <a16:creationId xmlns:a16="http://schemas.microsoft.com/office/drawing/2014/main" id="{A57A03B4-B4D5-46ED-7D9A-9D9F0CE8671E}"/>
                    </a:ext>
                  </a:extLst>
                </p14:cNvPr>
                <p14:cNvContentPartPr/>
                <p14:nvPr/>
              </p14:nvContentPartPr>
              <p14:xfrm>
                <a:off x="5946209" y="4167885"/>
                <a:ext cx="459360" cy="174600"/>
              </p14:xfrm>
            </p:contentPart>
          </mc:Choice>
          <mc:Fallback>
            <p:pic>
              <p:nvPicPr>
                <p:cNvPr id="103" name="Рукописный ввод 102">
                  <a:extLst>
                    <a:ext uri="{FF2B5EF4-FFF2-40B4-BE49-F238E27FC236}">
                      <a16:creationId xmlns:a16="http://schemas.microsoft.com/office/drawing/2014/main" id="{A57A03B4-B4D5-46ED-7D9A-9D9F0CE8671E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5937209" y="4158885"/>
                  <a:ext cx="47700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6">
              <p14:nvContentPartPr>
                <p14:cNvPr id="104" name="Рукописный ввод 103">
                  <a:extLst>
                    <a:ext uri="{FF2B5EF4-FFF2-40B4-BE49-F238E27FC236}">
                      <a16:creationId xmlns:a16="http://schemas.microsoft.com/office/drawing/2014/main" id="{CE35289C-6313-EAA9-173D-34B35BC69CA1}"/>
                    </a:ext>
                  </a:extLst>
                </p14:cNvPr>
                <p14:cNvContentPartPr/>
                <p14:nvPr/>
              </p14:nvContentPartPr>
              <p14:xfrm>
                <a:off x="6529049" y="4155285"/>
                <a:ext cx="74160" cy="415800"/>
              </p14:xfrm>
            </p:contentPart>
          </mc:Choice>
          <mc:Fallback>
            <p:pic>
              <p:nvPicPr>
                <p:cNvPr id="104" name="Рукописный ввод 103">
                  <a:extLst>
                    <a:ext uri="{FF2B5EF4-FFF2-40B4-BE49-F238E27FC236}">
                      <a16:creationId xmlns:a16="http://schemas.microsoft.com/office/drawing/2014/main" id="{CE35289C-6313-EAA9-173D-34B35BC69CA1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6520049" y="4146285"/>
                  <a:ext cx="91800" cy="43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8">
              <p14:nvContentPartPr>
                <p14:cNvPr id="117" name="Рукописный ввод 116">
                  <a:extLst>
                    <a:ext uri="{FF2B5EF4-FFF2-40B4-BE49-F238E27FC236}">
                      <a16:creationId xmlns:a16="http://schemas.microsoft.com/office/drawing/2014/main" id="{B9832B4E-A76D-36EC-9315-E9DB9BA6A120}"/>
                    </a:ext>
                  </a:extLst>
                </p14:cNvPr>
                <p14:cNvContentPartPr/>
                <p14:nvPr/>
              </p14:nvContentPartPr>
              <p14:xfrm>
                <a:off x="5472809" y="3871965"/>
                <a:ext cx="451800" cy="158400"/>
              </p14:xfrm>
            </p:contentPart>
          </mc:Choice>
          <mc:Fallback>
            <p:pic>
              <p:nvPicPr>
                <p:cNvPr id="117" name="Рукописный ввод 116">
                  <a:extLst>
                    <a:ext uri="{FF2B5EF4-FFF2-40B4-BE49-F238E27FC236}">
                      <a16:creationId xmlns:a16="http://schemas.microsoft.com/office/drawing/2014/main" id="{B9832B4E-A76D-36EC-9315-E9DB9BA6A120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5463809" y="3862965"/>
                  <a:ext cx="469440" cy="1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0">
              <p14:nvContentPartPr>
                <p14:cNvPr id="118" name="Рукописный ввод 117">
                  <a:extLst>
                    <a:ext uri="{FF2B5EF4-FFF2-40B4-BE49-F238E27FC236}">
                      <a16:creationId xmlns:a16="http://schemas.microsoft.com/office/drawing/2014/main" id="{64400EB6-29FA-F2E8-30BE-7D339DEF0730}"/>
                    </a:ext>
                  </a:extLst>
                </p14:cNvPr>
                <p14:cNvContentPartPr/>
                <p14:nvPr/>
              </p14:nvContentPartPr>
              <p14:xfrm>
                <a:off x="5922089" y="4024965"/>
                <a:ext cx="1080" cy="8280"/>
              </p14:xfrm>
            </p:contentPart>
          </mc:Choice>
          <mc:Fallback>
            <p:pic>
              <p:nvPicPr>
                <p:cNvPr id="118" name="Рукописный ввод 117">
                  <a:extLst>
                    <a:ext uri="{FF2B5EF4-FFF2-40B4-BE49-F238E27FC236}">
                      <a16:creationId xmlns:a16="http://schemas.microsoft.com/office/drawing/2014/main" id="{64400EB6-29FA-F2E8-30BE-7D339DEF0730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5913089" y="4015965"/>
                  <a:ext cx="1872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2">
              <p14:nvContentPartPr>
                <p14:cNvPr id="119" name="Рукописный ввод 118">
                  <a:extLst>
                    <a:ext uri="{FF2B5EF4-FFF2-40B4-BE49-F238E27FC236}">
                      <a16:creationId xmlns:a16="http://schemas.microsoft.com/office/drawing/2014/main" id="{35DB763B-B420-FF0A-7EF4-7FD0F26C9DBE}"/>
                    </a:ext>
                  </a:extLst>
                </p14:cNvPr>
                <p14:cNvContentPartPr/>
                <p14:nvPr/>
              </p14:nvContentPartPr>
              <p14:xfrm>
                <a:off x="6031169" y="3860445"/>
                <a:ext cx="131400" cy="180000"/>
              </p14:xfrm>
            </p:contentPart>
          </mc:Choice>
          <mc:Fallback>
            <p:pic>
              <p:nvPicPr>
                <p:cNvPr id="119" name="Рукописный ввод 118">
                  <a:extLst>
                    <a:ext uri="{FF2B5EF4-FFF2-40B4-BE49-F238E27FC236}">
                      <a16:creationId xmlns:a16="http://schemas.microsoft.com/office/drawing/2014/main" id="{35DB763B-B420-FF0A-7EF4-7FD0F26C9DBE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6022529" y="3851445"/>
                  <a:ext cx="14904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4">
              <p14:nvContentPartPr>
                <p14:cNvPr id="121" name="Рукописный ввод 120">
                  <a:extLst>
                    <a:ext uri="{FF2B5EF4-FFF2-40B4-BE49-F238E27FC236}">
                      <a16:creationId xmlns:a16="http://schemas.microsoft.com/office/drawing/2014/main" id="{2BF13E63-E919-413C-0398-CC061F1A94D9}"/>
                    </a:ext>
                  </a:extLst>
                </p14:cNvPr>
                <p14:cNvContentPartPr/>
                <p14:nvPr/>
              </p14:nvContentPartPr>
              <p14:xfrm>
                <a:off x="6235289" y="4099125"/>
                <a:ext cx="3240" cy="2880"/>
              </p14:xfrm>
            </p:contentPart>
          </mc:Choice>
          <mc:Fallback>
            <p:pic>
              <p:nvPicPr>
                <p:cNvPr id="121" name="Рукописный ввод 120">
                  <a:extLst>
                    <a:ext uri="{FF2B5EF4-FFF2-40B4-BE49-F238E27FC236}">
                      <a16:creationId xmlns:a16="http://schemas.microsoft.com/office/drawing/2014/main" id="{2BF13E63-E919-413C-0398-CC061F1A94D9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6226289" y="4090125"/>
                  <a:ext cx="2088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6">
              <p14:nvContentPartPr>
                <p14:cNvPr id="123" name="Рукописный ввод 122">
                  <a:extLst>
                    <a:ext uri="{FF2B5EF4-FFF2-40B4-BE49-F238E27FC236}">
                      <a16:creationId xmlns:a16="http://schemas.microsoft.com/office/drawing/2014/main" id="{31F3D810-3C9A-E546-AA1A-CD455ED6CAA3}"/>
                    </a:ext>
                  </a:extLst>
                </p14:cNvPr>
                <p14:cNvContentPartPr/>
                <p14:nvPr/>
              </p14:nvContentPartPr>
              <p14:xfrm>
                <a:off x="6086969" y="4087965"/>
                <a:ext cx="380520" cy="317520"/>
              </p14:xfrm>
            </p:contentPart>
          </mc:Choice>
          <mc:Fallback>
            <p:pic>
              <p:nvPicPr>
                <p:cNvPr id="123" name="Рукописный ввод 122">
                  <a:extLst>
                    <a:ext uri="{FF2B5EF4-FFF2-40B4-BE49-F238E27FC236}">
                      <a16:creationId xmlns:a16="http://schemas.microsoft.com/office/drawing/2014/main" id="{31F3D810-3C9A-E546-AA1A-CD455ED6CAA3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6077969" y="4078965"/>
                  <a:ext cx="398160" cy="335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1" name="Группа 150">
            <a:extLst>
              <a:ext uri="{FF2B5EF4-FFF2-40B4-BE49-F238E27FC236}">
                <a16:creationId xmlns:a16="http://schemas.microsoft.com/office/drawing/2014/main" id="{A20460B6-12A1-0891-CE95-E169F9ADEF10}"/>
              </a:ext>
            </a:extLst>
          </p:cNvPr>
          <p:cNvGrpSpPr/>
          <p:nvPr/>
        </p:nvGrpSpPr>
        <p:grpSpPr>
          <a:xfrm>
            <a:off x="10637891" y="1993125"/>
            <a:ext cx="481320" cy="323640"/>
            <a:chOff x="10637891" y="1993125"/>
            <a:chExt cx="481320" cy="323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98">
              <p14:nvContentPartPr>
                <p14:cNvPr id="146" name="Рукописный ввод 145">
                  <a:extLst>
                    <a:ext uri="{FF2B5EF4-FFF2-40B4-BE49-F238E27FC236}">
                      <a16:creationId xmlns:a16="http://schemas.microsoft.com/office/drawing/2014/main" id="{9B1A0213-562A-B889-1133-20E7E6283613}"/>
                    </a:ext>
                  </a:extLst>
                </p14:cNvPr>
                <p14:cNvContentPartPr/>
                <p14:nvPr/>
              </p14:nvContentPartPr>
              <p14:xfrm>
                <a:off x="10637891" y="1993125"/>
                <a:ext cx="162360" cy="209880"/>
              </p14:xfrm>
            </p:contentPart>
          </mc:Choice>
          <mc:Fallback>
            <p:pic>
              <p:nvPicPr>
                <p:cNvPr id="146" name="Рукописный ввод 145">
                  <a:extLst>
                    <a:ext uri="{FF2B5EF4-FFF2-40B4-BE49-F238E27FC236}">
                      <a16:creationId xmlns:a16="http://schemas.microsoft.com/office/drawing/2014/main" id="{9B1A0213-562A-B889-1133-20E7E6283613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10629251" y="1984485"/>
                  <a:ext cx="180000" cy="22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0">
              <p14:nvContentPartPr>
                <p14:cNvPr id="147" name="Рукописный ввод 146">
                  <a:extLst>
                    <a:ext uri="{FF2B5EF4-FFF2-40B4-BE49-F238E27FC236}">
                      <a16:creationId xmlns:a16="http://schemas.microsoft.com/office/drawing/2014/main" id="{4C26931C-0DE6-17F3-8579-EF232DE1B953}"/>
                    </a:ext>
                  </a:extLst>
                </p14:cNvPr>
                <p14:cNvContentPartPr/>
                <p14:nvPr/>
              </p14:nvContentPartPr>
              <p14:xfrm>
                <a:off x="10784411" y="2006085"/>
                <a:ext cx="118080" cy="310680"/>
              </p14:xfrm>
            </p:contentPart>
          </mc:Choice>
          <mc:Fallback>
            <p:pic>
              <p:nvPicPr>
                <p:cNvPr id="147" name="Рукописный ввод 146">
                  <a:extLst>
                    <a:ext uri="{FF2B5EF4-FFF2-40B4-BE49-F238E27FC236}">
                      <a16:creationId xmlns:a16="http://schemas.microsoft.com/office/drawing/2014/main" id="{4C26931C-0DE6-17F3-8579-EF232DE1B953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10775411" y="1997445"/>
                  <a:ext cx="135720" cy="32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2">
              <p14:nvContentPartPr>
                <p14:cNvPr id="148" name="Рукописный ввод 147">
                  <a:extLst>
                    <a:ext uri="{FF2B5EF4-FFF2-40B4-BE49-F238E27FC236}">
                      <a16:creationId xmlns:a16="http://schemas.microsoft.com/office/drawing/2014/main" id="{5D9186C3-52DC-D95E-41F7-4B6C55DA2EAC}"/>
                    </a:ext>
                  </a:extLst>
                </p14:cNvPr>
                <p14:cNvContentPartPr/>
                <p14:nvPr/>
              </p14:nvContentPartPr>
              <p14:xfrm>
                <a:off x="10933091" y="2157645"/>
                <a:ext cx="1800" cy="8280"/>
              </p14:xfrm>
            </p:contentPart>
          </mc:Choice>
          <mc:Fallback>
            <p:pic>
              <p:nvPicPr>
                <p:cNvPr id="148" name="Рукописный ввод 147">
                  <a:extLst>
                    <a:ext uri="{FF2B5EF4-FFF2-40B4-BE49-F238E27FC236}">
                      <a16:creationId xmlns:a16="http://schemas.microsoft.com/office/drawing/2014/main" id="{5D9186C3-52DC-D95E-41F7-4B6C55DA2EAC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10924091" y="2148645"/>
                  <a:ext cx="1944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4">
              <p14:nvContentPartPr>
                <p14:cNvPr id="149" name="Рукописный ввод 148">
                  <a:extLst>
                    <a:ext uri="{FF2B5EF4-FFF2-40B4-BE49-F238E27FC236}">
                      <a16:creationId xmlns:a16="http://schemas.microsoft.com/office/drawing/2014/main" id="{F4893989-F0D9-00CA-429A-36DE84C8C799}"/>
                    </a:ext>
                  </a:extLst>
                </p14:cNvPr>
                <p14:cNvContentPartPr/>
                <p14:nvPr/>
              </p14:nvContentPartPr>
              <p14:xfrm>
                <a:off x="11002211" y="2013285"/>
                <a:ext cx="96120" cy="141120"/>
              </p14:xfrm>
            </p:contentPart>
          </mc:Choice>
          <mc:Fallback>
            <p:pic>
              <p:nvPicPr>
                <p:cNvPr id="149" name="Рукописный ввод 148">
                  <a:extLst>
                    <a:ext uri="{FF2B5EF4-FFF2-40B4-BE49-F238E27FC236}">
                      <a16:creationId xmlns:a16="http://schemas.microsoft.com/office/drawing/2014/main" id="{F4893989-F0D9-00CA-429A-36DE84C8C799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10993211" y="2004645"/>
                  <a:ext cx="11376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6">
              <p14:nvContentPartPr>
                <p14:cNvPr id="150" name="Рукописный ввод 149">
                  <a:extLst>
                    <a:ext uri="{FF2B5EF4-FFF2-40B4-BE49-F238E27FC236}">
                      <a16:creationId xmlns:a16="http://schemas.microsoft.com/office/drawing/2014/main" id="{0B411428-4DC7-5CEC-0FBB-E773EF58E4BF}"/>
                    </a:ext>
                  </a:extLst>
                </p14:cNvPr>
                <p14:cNvContentPartPr/>
                <p14:nvPr/>
              </p14:nvContentPartPr>
              <p14:xfrm>
                <a:off x="11106971" y="2141085"/>
                <a:ext cx="12240" cy="20880"/>
              </p14:xfrm>
            </p:contentPart>
          </mc:Choice>
          <mc:Fallback>
            <p:pic>
              <p:nvPicPr>
                <p:cNvPr id="150" name="Рукописный ввод 149">
                  <a:extLst>
                    <a:ext uri="{FF2B5EF4-FFF2-40B4-BE49-F238E27FC236}">
                      <a16:creationId xmlns:a16="http://schemas.microsoft.com/office/drawing/2014/main" id="{0B411428-4DC7-5CEC-0FBB-E773EF58E4BF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11097971" y="2132085"/>
                  <a:ext cx="29880" cy="38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3" name="Группа 172">
            <a:extLst>
              <a:ext uri="{FF2B5EF4-FFF2-40B4-BE49-F238E27FC236}">
                <a16:creationId xmlns:a16="http://schemas.microsoft.com/office/drawing/2014/main" id="{19E8B508-2038-461F-CD70-39E463B3029C}"/>
              </a:ext>
            </a:extLst>
          </p:cNvPr>
          <p:cNvGrpSpPr/>
          <p:nvPr/>
        </p:nvGrpSpPr>
        <p:grpSpPr>
          <a:xfrm>
            <a:off x="9186011" y="2297685"/>
            <a:ext cx="1955510" cy="759600"/>
            <a:chOff x="9186011" y="2297685"/>
            <a:chExt cx="1955510" cy="759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08">
              <p14:nvContentPartPr>
                <p14:cNvPr id="125" name="Рукописный ввод 124">
                  <a:extLst>
                    <a:ext uri="{FF2B5EF4-FFF2-40B4-BE49-F238E27FC236}">
                      <a16:creationId xmlns:a16="http://schemas.microsoft.com/office/drawing/2014/main" id="{AA25DBE6-B1B6-7290-2254-0359C1F18B6A}"/>
                    </a:ext>
                  </a:extLst>
                </p14:cNvPr>
                <p14:cNvContentPartPr/>
                <p14:nvPr/>
              </p14:nvContentPartPr>
              <p14:xfrm>
                <a:off x="9295289" y="2685405"/>
                <a:ext cx="143640" cy="207720"/>
              </p14:xfrm>
            </p:contentPart>
          </mc:Choice>
          <mc:Fallback>
            <p:pic>
              <p:nvPicPr>
                <p:cNvPr id="125" name="Рукописный ввод 124">
                  <a:extLst>
                    <a:ext uri="{FF2B5EF4-FFF2-40B4-BE49-F238E27FC236}">
                      <a16:creationId xmlns:a16="http://schemas.microsoft.com/office/drawing/2014/main" id="{AA25DBE6-B1B6-7290-2254-0359C1F18B6A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9286289" y="2676405"/>
                  <a:ext cx="161280" cy="22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0">
              <p14:nvContentPartPr>
                <p14:cNvPr id="126" name="Рукописный ввод 125">
                  <a:extLst>
                    <a:ext uri="{FF2B5EF4-FFF2-40B4-BE49-F238E27FC236}">
                      <a16:creationId xmlns:a16="http://schemas.microsoft.com/office/drawing/2014/main" id="{08AB4702-66F4-2F9B-0B98-5F87A5DDF1B2}"/>
                    </a:ext>
                  </a:extLst>
                </p14:cNvPr>
                <p14:cNvContentPartPr/>
                <p14:nvPr/>
              </p14:nvContentPartPr>
              <p14:xfrm>
                <a:off x="9437129" y="2687565"/>
                <a:ext cx="126000" cy="212760"/>
              </p14:xfrm>
            </p:contentPart>
          </mc:Choice>
          <mc:Fallback>
            <p:pic>
              <p:nvPicPr>
                <p:cNvPr id="126" name="Рукописный ввод 125">
                  <a:extLst>
                    <a:ext uri="{FF2B5EF4-FFF2-40B4-BE49-F238E27FC236}">
                      <a16:creationId xmlns:a16="http://schemas.microsoft.com/office/drawing/2014/main" id="{08AB4702-66F4-2F9B-0B98-5F87A5DDF1B2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9428129" y="2678925"/>
                  <a:ext cx="143640" cy="23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2">
              <p14:nvContentPartPr>
                <p14:cNvPr id="127" name="Рукописный ввод 126">
                  <a:extLst>
                    <a:ext uri="{FF2B5EF4-FFF2-40B4-BE49-F238E27FC236}">
                      <a16:creationId xmlns:a16="http://schemas.microsoft.com/office/drawing/2014/main" id="{348DC9B7-0240-CBD7-BB20-B59489928647}"/>
                    </a:ext>
                  </a:extLst>
                </p14:cNvPr>
                <p14:cNvContentPartPr/>
                <p14:nvPr/>
              </p14:nvContentPartPr>
              <p14:xfrm>
                <a:off x="9467009" y="2791605"/>
                <a:ext cx="122400" cy="80280"/>
              </p14:xfrm>
            </p:contentPart>
          </mc:Choice>
          <mc:Fallback>
            <p:pic>
              <p:nvPicPr>
                <p:cNvPr id="127" name="Рукописный ввод 126">
                  <a:extLst>
                    <a:ext uri="{FF2B5EF4-FFF2-40B4-BE49-F238E27FC236}">
                      <a16:creationId xmlns:a16="http://schemas.microsoft.com/office/drawing/2014/main" id="{348DC9B7-0240-CBD7-BB20-B59489928647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9458369" y="2782965"/>
                  <a:ext cx="14004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4">
              <p14:nvContentPartPr>
                <p14:cNvPr id="128" name="Рукописный ввод 127">
                  <a:extLst>
                    <a:ext uri="{FF2B5EF4-FFF2-40B4-BE49-F238E27FC236}">
                      <a16:creationId xmlns:a16="http://schemas.microsoft.com/office/drawing/2014/main" id="{9DF7F675-6737-D343-E67D-7BEF4EF7BA99}"/>
                    </a:ext>
                  </a:extLst>
                </p14:cNvPr>
                <p14:cNvContentPartPr/>
                <p14:nvPr/>
              </p14:nvContentPartPr>
              <p14:xfrm>
                <a:off x="9594809" y="2709525"/>
                <a:ext cx="67680" cy="162720"/>
              </p14:xfrm>
            </p:contentPart>
          </mc:Choice>
          <mc:Fallback>
            <p:pic>
              <p:nvPicPr>
                <p:cNvPr id="128" name="Рукописный ввод 127">
                  <a:extLst>
                    <a:ext uri="{FF2B5EF4-FFF2-40B4-BE49-F238E27FC236}">
                      <a16:creationId xmlns:a16="http://schemas.microsoft.com/office/drawing/2014/main" id="{9DF7F675-6737-D343-E67D-7BEF4EF7BA99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9586169" y="2700525"/>
                  <a:ext cx="8532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6">
              <p14:nvContentPartPr>
                <p14:cNvPr id="129" name="Рукописный ввод 128">
                  <a:extLst>
                    <a:ext uri="{FF2B5EF4-FFF2-40B4-BE49-F238E27FC236}">
                      <a16:creationId xmlns:a16="http://schemas.microsoft.com/office/drawing/2014/main" id="{A428FF9B-C395-1914-BDFE-03A1AAFD95C4}"/>
                    </a:ext>
                  </a:extLst>
                </p14:cNvPr>
                <p14:cNvContentPartPr/>
                <p14:nvPr/>
              </p14:nvContentPartPr>
              <p14:xfrm>
                <a:off x="9688409" y="2706285"/>
                <a:ext cx="217080" cy="159480"/>
              </p14:xfrm>
            </p:contentPart>
          </mc:Choice>
          <mc:Fallback>
            <p:pic>
              <p:nvPicPr>
                <p:cNvPr id="129" name="Рукописный ввод 128">
                  <a:extLst>
                    <a:ext uri="{FF2B5EF4-FFF2-40B4-BE49-F238E27FC236}">
                      <a16:creationId xmlns:a16="http://schemas.microsoft.com/office/drawing/2014/main" id="{A428FF9B-C395-1914-BDFE-03A1AAFD95C4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9679409" y="2697645"/>
                  <a:ext cx="23472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8">
              <p14:nvContentPartPr>
                <p14:cNvPr id="130" name="Рукописный ввод 129">
                  <a:extLst>
                    <a:ext uri="{FF2B5EF4-FFF2-40B4-BE49-F238E27FC236}">
                      <a16:creationId xmlns:a16="http://schemas.microsoft.com/office/drawing/2014/main" id="{859CCED9-BB2A-B375-DC6A-B501C0FFA3D6}"/>
                    </a:ext>
                  </a:extLst>
                </p14:cNvPr>
                <p14:cNvContentPartPr/>
                <p14:nvPr/>
              </p14:nvContentPartPr>
              <p14:xfrm>
                <a:off x="9902249" y="2679285"/>
                <a:ext cx="257040" cy="296280"/>
              </p14:xfrm>
            </p:contentPart>
          </mc:Choice>
          <mc:Fallback>
            <p:pic>
              <p:nvPicPr>
                <p:cNvPr id="130" name="Рукописный ввод 129">
                  <a:extLst>
                    <a:ext uri="{FF2B5EF4-FFF2-40B4-BE49-F238E27FC236}">
                      <a16:creationId xmlns:a16="http://schemas.microsoft.com/office/drawing/2014/main" id="{859CCED9-BB2A-B375-DC6A-B501C0FFA3D6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9893249" y="2670285"/>
                  <a:ext cx="274680" cy="31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0">
              <p14:nvContentPartPr>
                <p14:cNvPr id="132" name="Рукописный ввод 131">
                  <a:extLst>
                    <a:ext uri="{FF2B5EF4-FFF2-40B4-BE49-F238E27FC236}">
                      <a16:creationId xmlns:a16="http://schemas.microsoft.com/office/drawing/2014/main" id="{2680EBBF-9B06-D203-6924-EA26E1C26D3F}"/>
                    </a:ext>
                  </a:extLst>
                </p14:cNvPr>
                <p14:cNvContentPartPr/>
                <p14:nvPr/>
              </p14:nvContentPartPr>
              <p14:xfrm>
                <a:off x="10156769" y="2645805"/>
                <a:ext cx="91080" cy="177480"/>
              </p14:xfrm>
            </p:contentPart>
          </mc:Choice>
          <mc:Fallback>
            <p:pic>
              <p:nvPicPr>
                <p:cNvPr id="132" name="Рукописный ввод 131">
                  <a:extLst>
                    <a:ext uri="{FF2B5EF4-FFF2-40B4-BE49-F238E27FC236}">
                      <a16:creationId xmlns:a16="http://schemas.microsoft.com/office/drawing/2014/main" id="{2680EBBF-9B06-D203-6924-EA26E1C26D3F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10147769" y="2636805"/>
                  <a:ext cx="10872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2">
              <p14:nvContentPartPr>
                <p14:cNvPr id="133" name="Рукописный ввод 132">
                  <a:extLst>
                    <a:ext uri="{FF2B5EF4-FFF2-40B4-BE49-F238E27FC236}">
                      <a16:creationId xmlns:a16="http://schemas.microsoft.com/office/drawing/2014/main" id="{C94D7F31-F7B7-D31A-122A-CEF86C6B3376}"/>
                    </a:ext>
                  </a:extLst>
                </p14:cNvPr>
                <p14:cNvContentPartPr/>
                <p14:nvPr/>
              </p14:nvContentPartPr>
              <p14:xfrm>
                <a:off x="10172249" y="2654445"/>
                <a:ext cx="460080" cy="163440"/>
              </p14:xfrm>
            </p:contentPart>
          </mc:Choice>
          <mc:Fallback>
            <p:pic>
              <p:nvPicPr>
                <p:cNvPr id="133" name="Рукописный ввод 132">
                  <a:extLst>
                    <a:ext uri="{FF2B5EF4-FFF2-40B4-BE49-F238E27FC236}">
                      <a16:creationId xmlns:a16="http://schemas.microsoft.com/office/drawing/2014/main" id="{C94D7F31-F7B7-D31A-122A-CEF86C6B3376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10163609" y="2645445"/>
                  <a:ext cx="47772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4">
              <p14:nvContentPartPr>
                <p14:cNvPr id="134" name="Рукописный ввод 133">
                  <a:extLst>
                    <a:ext uri="{FF2B5EF4-FFF2-40B4-BE49-F238E27FC236}">
                      <a16:creationId xmlns:a16="http://schemas.microsoft.com/office/drawing/2014/main" id="{7D425102-70E7-22DE-76BE-4C78D43EE360}"/>
                    </a:ext>
                  </a:extLst>
                </p14:cNvPr>
                <p14:cNvContentPartPr/>
                <p14:nvPr/>
              </p14:nvContentPartPr>
              <p14:xfrm>
                <a:off x="10417049" y="2569485"/>
                <a:ext cx="79560" cy="19440"/>
              </p14:xfrm>
            </p:contentPart>
          </mc:Choice>
          <mc:Fallback>
            <p:pic>
              <p:nvPicPr>
                <p:cNvPr id="134" name="Рукописный ввод 133">
                  <a:extLst>
                    <a:ext uri="{FF2B5EF4-FFF2-40B4-BE49-F238E27FC236}">
                      <a16:creationId xmlns:a16="http://schemas.microsoft.com/office/drawing/2014/main" id="{7D425102-70E7-22DE-76BE-4C78D43EE360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10408049" y="2560485"/>
                  <a:ext cx="9720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6">
              <p14:nvContentPartPr>
                <p14:cNvPr id="135" name="Рукописный ввод 134">
                  <a:extLst>
                    <a:ext uri="{FF2B5EF4-FFF2-40B4-BE49-F238E27FC236}">
                      <a16:creationId xmlns:a16="http://schemas.microsoft.com/office/drawing/2014/main" id="{3CC510BC-899D-5280-B9AC-D3411B2A34F4}"/>
                    </a:ext>
                  </a:extLst>
                </p14:cNvPr>
                <p14:cNvContentPartPr/>
                <p14:nvPr/>
              </p14:nvContentPartPr>
              <p14:xfrm>
                <a:off x="10687049" y="2654805"/>
                <a:ext cx="363960" cy="180360"/>
              </p14:xfrm>
            </p:contentPart>
          </mc:Choice>
          <mc:Fallback>
            <p:pic>
              <p:nvPicPr>
                <p:cNvPr id="135" name="Рукописный ввод 134">
                  <a:extLst>
                    <a:ext uri="{FF2B5EF4-FFF2-40B4-BE49-F238E27FC236}">
                      <a16:creationId xmlns:a16="http://schemas.microsoft.com/office/drawing/2014/main" id="{3CC510BC-899D-5280-B9AC-D3411B2A34F4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10678409" y="2645805"/>
                  <a:ext cx="381600" cy="19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8">
              <p14:nvContentPartPr>
                <p14:cNvPr id="136" name="Рукописный ввод 135">
                  <a:extLst>
                    <a:ext uri="{FF2B5EF4-FFF2-40B4-BE49-F238E27FC236}">
                      <a16:creationId xmlns:a16="http://schemas.microsoft.com/office/drawing/2014/main" id="{EF58D8AA-3A4B-9820-9327-FB7EA735CA3E}"/>
                    </a:ext>
                  </a:extLst>
                </p14:cNvPr>
                <p14:cNvContentPartPr/>
                <p14:nvPr/>
              </p14:nvContentPartPr>
              <p14:xfrm>
                <a:off x="10990321" y="2645445"/>
                <a:ext cx="151200" cy="411840"/>
              </p14:xfrm>
            </p:contentPart>
          </mc:Choice>
          <mc:Fallback>
            <p:pic>
              <p:nvPicPr>
                <p:cNvPr id="136" name="Рукописный ввод 135">
                  <a:extLst>
                    <a:ext uri="{FF2B5EF4-FFF2-40B4-BE49-F238E27FC236}">
                      <a16:creationId xmlns:a16="http://schemas.microsoft.com/office/drawing/2014/main" id="{EF58D8AA-3A4B-9820-9327-FB7EA735CA3E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10981681" y="2636805"/>
                  <a:ext cx="168840" cy="42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0">
              <p14:nvContentPartPr>
                <p14:cNvPr id="141" name="Рукописный ввод 140">
                  <a:extLst>
                    <a:ext uri="{FF2B5EF4-FFF2-40B4-BE49-F238E27FC236}">
                      <a16:creationId xmlns:a16="http://schemas.microsoft.com/office/drawing/2014/main" id="{02BD0DC4-65C0-F205-F7EF-625BA448D671}"/>
                    </a:ext>
                  </a:extLst>
                </p14:cNvPr>
                <p14:cNvContentPartPr/>
                <p14:nvPr/>
              </p14:nvContentPartPr>
              <p14:xfrm>
                <a:off x="9648251" y="2816085"/>
                <a:ext cx="3240" cy="3600"/>
              </p14:xfrm>
            </p:contentPart>
          </mc:Choice>
          <mc:Fallback>
            <p:pic>
              <p:nvPicPr>
                <p:cNvPr id="141" name="Рукописный ввод 140">
                  <a:extLst>
                    <a:ext uri="{FF2B5EF4-FFF2-40B4-BE49-F238E27FC236}">
                      <a16:creationId xmlns:a16="http://schemas.microsoft.com/office/drawing/2014/main" id="{02BD0DC4-65C0-F205-F7EF-625BA448D671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9639251" y="2807445"/>
                  <a:ext cx="2088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2">
              <p14:nvContentPartPr>
                <p14:cNvPr id="142" name="Рукописный ввод 141">
                  <a:extLst>
                    <a:ext uri="{FF2B5EF4-FFF2-40B4-BE49-F238E27FC236}">
                      <a16:creationId xmlns:a16="http://schemas.microsoft.com/office/drawing/2014/main" id="{0DDACA80-66D0-ACB4-0BC7-427EF7B644EE}"/>
                    </a:ext>
                  </a:extLst>
                </p14:cNvPr>
                <p14:cNvContentPartPr/>
                <p14:nvPr/>
              </p14:nvContentPartPr>
              <p14:xfrm>
                <a:off x="9645011" y="2813565"/>
                <a:ext cx="30600" cy="12240"/>
              </p14:xfrm>
            </p:contentPart>
          </mc:Choice>
          <mc:Fallback>
            <p:pic>
              <p:nvPicPr>
                <p:cNvPr id="142" name="Рукописный ввод 141">
                  <a:extLst>
                    <a:ext uri="{FF2B5EF4-FFF2-40B4-BE49-F238E27FC236}">
                      <a16:creationId xmlns:a16="http://schemas.microsoft.com/office/drawing/2014/main" id="{0DDACA80-66D0-ACB4-0BC7-427EF7B644EE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9636371" y="2804565"/>
                  <a:ext cx="4824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4">
              <p14:nvContentPartPr>
                <p14:cNvPr id="143" name="Рукописный ввод 142">
                  <a:extLst>
                    <a:ext uri="{FF2B5EF4-FFF2-40B4-BE49-F238E27FC236}">
                      <a16:creationId xmlns:a16="http://schemas.microsoft.com/office/drawing/2014/main" id="{38C40194-242A-05BE-14DB-806E873CFB60}"/>
                    </a:ext>
                  </a:extLst>
                </p14:cNvPr>
                <p14:cNvContentPartPr/>
                <p14:nvPr/>
              </p14:nvContentPartPr>
              <p14:xfrm>
                <a:off x="9709091" y="2797005"/>
                <a:ext cx="11520" cy="2880"/>
              </p14:xfrm>
            </p:contentPart>
          </mc:Choice>
          <mc:Fallback>
            <p:pic>
              <p:nvPicPr>
                <p:cNvPr id="143" name="Рукописный ввод 142">
                  <a:extLst>
                    <a:ext uri="{FF2B5EF4-FFF2-40B4-BE49-F238E27FC236}">
                      <a16:creationId xmlns:a16="http://schemas.microsoft.com/office/drawing/2014/main" id="{38C40194-242A-05BE-14DB-806E873CFB60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9700451" y="2788005"/>
                  <a:ext cx="2916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6">
              <p14:nvContentPartPr>
                <p14:cNvPr id="144" name="Рукописный ввод 143">
                  <a:extLst>
                    <a:ext uri="{FF2B5EF4-FFF2-40B4-BE49-F238E27FC236}">
                      <a16:creationId xmlns:a16="http://schemas.microsoft.com/office/drawing/2014/main" id="{66CB0B82-AF98-E5DB-4455-43B966B79772}"/>
                    </a:ext>
                  </a:extLst>
                </p14:cNvPr>
                <p14:cNvContentPartPr/>
                <p14:nvPr/>
              </p14:nvContentPartPr>
              <p14:xfrm>
                <a:off x="9648971" y="2804925"/>
                <a:ext cx="98280" cy="46080"/>
              </p14:xfrm>
            </p:contentPart>
          </mc:Choice>
          <mc:Fallback>
            <p:pic>
              <p:nvPicPr>
                <p:cNvPr id="144" name="Рукописный ввод 143">
                  <a:extLst>
                    <a:ext uri="{FF2B5EF4-FFF2-40B4-BE49-F238E27FC236}">
                      <a16:creationId xmlns:a16="http://schemas.microsoft.com/office/drawing/2014/main" id="{66CB0B82-AF98-E5DB-4455-43B966B79772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9639971" y="2795925"/>
                  <a:ext cx="11592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8">
              <p14:nvContentPartPr>
                <p14:cNvPr id="138" name="Рукописный ввод 137">
                  <a:extLst>
                    <a:ext uri="{FF2B5EF4-FFF2-40B4-BE49-F238E27FC236}">
                      <a16:creationId xmlns:a16="http://schemas.microsoft.com/office/drawing/2014/main" id="{62D3F940-BFD9-6DF7-D9F1-D86E39D743BA}"/>
                    </a:ext>
                  </a:extLst>
                </p14:cNvPr>
                <p14:cNvContentPartPr/>
                <p14:nvPr/>
              </p14:nvContentPartPr>
              <p14:xfrm>
                <a:off x="10786571" y="2536365"/>
                <a:ext cx="16560" cy="25920"/>
              </p14:xfrm>
            </p:contentPart>
          </mc:Choice>
          <mc:Fallback>
            <p:pic>
              <p:nvPicPr>
                <p:cNvPr id="138" name="Рукописный ввод 137">
                  <a:extLst>
                    <a:ext uri="{FF2B5EF4-FFF2-40B4-BE49-F238E27FC236}">
                      <a16:creationId xmlns:a16="http://schemas.microsoft.com/office/drawing/2014/main" id="{62D3F940-BFD9-6DF7-D9F1-D86E39D743BA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10777571" y="2527725"/>
                  <a:ext cx="3420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0">
              <p14:nvContentPartPr>
                <p14:cNvPr id="139" name="Рукописный ввод 138">
                  <a:extLst>
                    <a:ext uri="{FF2B5EF4-FFF2-40B4-BE49-F238E27FC236}">
                      <a16:creationId xmlns:a16="http://schemas.microsoft.com/office/drawing/2014/main" id="{FABB38AE-EC34-530D-22E2-59DB63D48A89}"/>
                    </a:ext>
                  </a:extLst>
                </p14:cNvPr>
                <p14:cNvContentPartPr/>
                <p14:nvPr/>
              </p14:nvContentPartPr>
              <p14:xfrm>
                <a:off x="10836611" y="2554365"/>
                <a:ext cx="6480" cy="13680"/>
              </p14:xfrm>
            </p:contentPart>
          </mc:Choice>
          <mc:Fallback>
            <p:pic>
              <p:nvPicPr>
                <p:cNvPr id="139" name="Рукописный ввод 138">
                  <a:extLst>
                    <a:ext uri="{FF2B5EF4-FFF2-40B4-BE49-F238E27FC236}">
                      <a16:creationId xmlns:a16="http://schemas.microsoft.com/office/drawing/2014/main" id="{FABB38AE-EC34-530D-22E2-59DB63D48A89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10827971" y="2545365"/>
                  <a:ext cx="24120" cy="3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2">
              <p14:nvContentPartPr>
                <p14:cNvPr id="152" name="Рукописный ввод 151">
                  <a:extLst>
                    <a:ext uri="{FF2B5EF4-FFF2-40B4-BE49-F238E27FC236}">
                      <a16:creationId xmlns:a16="http://schemas.microsoft.com/office/drawing/2014/main" id="{19FE020F-1A81-CC30-C1FA-BEA61ECE282A}"/>
                    </a:ext>
                  </a:extLst>
                </p14:cNvPr>
                <p14:cNvContentPartPr/>
                <p14:nvPr/>
              </p14:nvContentPartPr>
              <p14:xfrm>
                <a:off x="10671011" y="2324685"/>
                <a:ext cx="214200" cy="141120"/>
              </p14:xfrm>
            </p:contentPart>
          </mc:Choice>
          <mc:Fallback>
            <p:pic>
              <p:nvPicPr>
                <p:cNvPr id="152" name="Рукописный ввод 151">
                  <a:extLst>
                    <a:ext uri="{FF2B5EF4-FFF2-40B4-BE49-F238E27FC236}">
                      <a16:creationId xmlns:a16="http://schemas.microsoft.com/office/drawing/2014/main" id="{19FE020F-1A81-CC30-C1FA-BEA61ECE282A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10662371" y="2316045"/>
                  <a:ext cx="23184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4">
              <p14:nvContentPartPr>
                <p14:cNvPr id="153" name="Рукописный ввод 152">
                  <a:extLst>
                    <a:ext uri="{FF2B5EF4-FFF2-40B4-BE49-F238E27FC236}">
                      <a16:creationId xmlns:a16="http://schemas.microsoft.com/office/drawing/2014/main" id="{7C09F018-901D-49FB-B445-772235BC2C27}"/>
                    </a:ext>
                  </a:extLst>
                </p14:cNvPr>
                <p14:cNvContentPartPr/>
                <p14:nvPr/>
              </p14:nvContentPartPr>
              <p14:xfrm>
                <a:off x="10908251" y="2429085"/>
                <a:ext cx="3240" cy="14400"/>
              </p14:xfrm>
            </p:contentPart>
          </mc:Choice>
          <mc:Fallback>
            <p:pic>
              <p:nvPicPr>
                <p:cNvPr id="153" name="Рукописный ввод 152">
                  <a:extLst>
                    <a:ext uri="{FF2B5EF4-FFF2-40B4-BE49-F238E27FC236}">
                      <a16:creationId xmlns:a16="http://schemas.microsoft.com/office/drawing/2014/main" id="{7C09F018-901D-49FB-B445-772235BC2C27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10899251" y="2420445"/>
                  <a:ext cx="2088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6">
              <p14:nvContentPartPr>
                <p14:cNvPr id="154" name="Рукописный ввод 153">
                  <a:extLst>
                    <a:ext uri="{FF2B5EF4-FFF2-40B4-BE49-F238E27FC236}">
                      <a16:creationId xmlns:a16="http://schemas.microsoft.com/office/drawing/2014/main" id="{58A67B78-D6F0-5757-C7A7-3440C23B4AFA}"/>
                    </a:ext>
                  </a:extLst>
                </p14:cNvPr>
                <p14:cNvContentPartPr/>
                <p14:nvPr/>
              </p14:nvContentPartPr>
              <p14:xfrm>
                <a:off x="10937411" y="2308125"/>
                <a:ext cx="41040" cy="210600"/>
              </p14:xfrm>
            </p:contentPart>
          </mc:Choice>
          <mc:Fallback>
            <p:pic>
              <p:nvPicPr>
                <p:cNvPr id="154" name="Рукописный ввод 153">
                  <a:extLst>
                    <a:ext uri="{FF2B5EF4-FFF2-40B4-BE49-F238E27FC236}">
                      <a16:creationId xmlns:a16="http://schemas.microsoft.com/office/drawing/2014/main" id="{58A67B78-D6F0-5757-C7A7-3440C23B4AFA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10928771" y="2299485"/>
                  <a:ext cx="58680" cy="22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8">
              <p14:nvContentPartPr>
                <p14:cNvPr id="155" name="Рукописный ввод 154">
                  <a:extLst>
                    <a:ext uri="{FF2B5EF4-FFF2-40B4-BE49-F238E27FC236}">
                      <a16:creationId xmlns:a16="http://schemas.microsoft.com/office/drawing/2014/main" id="{73E37F5D-BFD1-FADC-6A69-1AD31AD7CEBD}"/>
                    </a:ext>
                  </a:extLst>
                </p14:cNvPr>
                <p14:cNvContentPartPr/>
                <p14:nvPr/>
              </p14:nvContentPartPr>
              <p14:xfrm>
                <a:off x="10969811" y="2305245"/>
                <a:ext cx="102600" cy="148680"/>
              </p14:xfrm>
            </p:contentPart>
          </mc:Choice>
          <mc:Fallback>
            <p:pic>
              <p:nvPicPr>
                <p:cNvPr id="155" name="Рукописный ввод 154">
                  <a:extLst>
                    <a:ext uri="{FF2B5EF4-FFF2-40B4-BE49-F238E27FC236}">
                      <a16:creationId xmlns:a16="http://schemas.microsoft.com/office/drawing/2014/main" id="{73E37F5D-BFD1-FADC-6A69-1AD31AD7CEBD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10961171" y="2296605"/>
                  <a:ext cx="120240" cy="16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0">
              <p14:nvContentPartPr>
                <p14:cNvPr id="156" name="Рукописный ввод 155">
                  <a:extLst>
                    <a:ext uri="{FF2B5EF4-FFF2-40B4-BE49-F238E27FC236}">
                      <a16:creationId xmlns:a16="http://schemas.microsoft.com/office/drawing/2014/main" id="{36F73BA4-5FAE-39D3-F89D-71A2CC43C678}"/>
                    </a:ext>
                  </a:extLst>
                </p14:cNvPr>
                <p14:cNvContentPartPr/>
                <p14:nvPr/>
              </p14:nvContentPartPr>
              <p14:xfrm>
                <a:off x="11070611" y="2421165"/>
                <a:ext cx="6480" cy="14400"/>
              </p14:xfrm>
            </p:contentPart>
          </mc:Choice>
          <mc:Fallback>
            <p:pic>
              <p:nvPicPr>
                <p:cNvPr id="156" name="Рукописный ввод 155">
                  <a:extLst>
                    <a:ext uri="{FF2B5EF4-FFF2-40B4-BE49-F238E27FC236}">
                      <a16:creationId xmlns:a16="http://schemas.microsoft.com/office/drawing/2014/main" id="{36F73BA4-5FAE-39D3-F89D-71A2CC43C678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11061971" y="2412525"/>
                  <a:ext cx="2412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2">
              <p14:nvContentPartPr>
                <p14:cNvPr id="158" name="Рукописный ввод 157">
                  <a:extLst>
                    <a:ext uri="{FF2B5EF4-FFF2-40B4-BE49-F238E27FC236}">
                      <a16:creationId xmlns:a16="http://schemas.microsoft.com/office/drawing/2014/main" id="{1489F66A-2EFC-9853-DF9B-68C76EE5C150}"/>
                    </a:ext>
                  </a:extLst>
                </p14:cNvPr>
                <p14:cNvContentPartPr/>
                <p14:nvPr/>
              </p14:nvContentPartPr>
              <p14:xfrm>
                <a:off x="10282571" y="2532405"/>
                <a:ext cx="356040" cy="311760"/>
              </p14:xfrm>
            </p:contentPart>
          </mc:Choice>
          <mc:Fallback>
            <p:pic>
              <p:nvPicPr>
                <p:cNvPr id="158" name="Рукописный ввод 157">
                  <a:extLst>
                    <a:ext uri="{FF2B5EF4-FFF2-40B4-BE49-F238E27FC236}">
                      <a16:creationId xmlns:a16="http://schemas.microsoft.com/office/drawing/2014/main" id="{1489F66A-2EFC-9853-DF9B-68C76EE5C150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10273931" y="2523405"/>
                  <a:ext cx="373680" cy="32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4">
              <p14:nvContentPartPr>
                <p14:cNvPr id="159" name="Рукописный ввод 158">
                  <a:extLst>
                    <a:ext uri="{FF2B5EF4-FFF2-40B4-BE49-F238E27FC236}">
                      <a16:creationId xmlns:a16="http://schemas.microsoft.com/office/drawing/2014/main" id="{D860B4BF-04AF-DFB5-240A-E5493E9D023D}"/>
                    </a:ext>
                  </a:extLst>
                </p14:cNvPr>
                <p14:cNvContentPartPr/>
                <p14:nvPr/>
              </p14:nvContentPartPr>
              <p14:xfrm>
                <a:off x="10335851" y="2533125"/>
                <a:ext cx="279000" cy="324360"/>
              </p14:xfrm>
            </p:contentPart>
          </mc:Choice>
          <mc:Fallback>
            <p:pic>
              <p:nvPicPr>
                <p:cNvPr id="159" name="Рукописный ввод 158">
                  <a:extLst>
                    <a:ext uri="{FF2B5EF4-FFF2-40B4-BE49-F238E27FC236}">
                      <a16:creationId xmlns:a16="http://schemas.microsoft.com/office/drawing/2014/main" id="{D860B4BF-04AF-DFB5-240A-E5493E9D023D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10327211" y="2524125"/>
                  <a:ext cx="296640" cy="34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6">
              <p14:nvContentPartPr>
                <p14:cNvPr id="161" name="Рукописный ввод 160">
                  <a:extLst>
                    <a:ext uri="{FF2B5EF4-FFF2-40B4-BE49-F238E27FC236}">
                      <a16:creationId xmlns:a16="http://schemas.microsoft.com/office/drawing/2014/main" id="{39915F1D-A257-303A-BBE6-786AEFEE8CBC}"/>
                    </a:ext>
                  </a:extLst>
                </p14:cNvPr>
                <p14:cNvContentPartPr/>
                <p14:nvPr/>
              </p14:nvContentPartPr>
              <p14:xfrm>
                <a:off x="9186011" y="2377605"/>
                <a:ext cx="241920" cy="154080"/>
              </p14:xfrm>
            </p:contentPart>
          </mc:Choice>
          <mc:Fallback>
            <p:pic>
              <p:nvPicPr>
                <p:cNvPr id="161" name="Рукописный ввод 160">
                  <a:extLst>
                    <a:ext uri="{FF2B5EF4-FFF2-40B4-BE49-F238E27FC236}">
                      <a16:creationId xmlns:a16="http://schemas.microsoft.com/office/drawing/2014/main" id="{39915F1D-A257-303A-BBE6-786AEFEE8CBC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9177371" y="2368605"/>
                  <a:ext cx="25956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8">
              <p14:nvContentPartPr>
                <p14:cNvPr id="162" name="Рукописный ввод 161">
                  <a:extLst>
                    <a:ext uri="{FF2B5EF4-FFF2-40B4-BE49-F238E27FC236}">
                      <a16:creationId xmlns:a16="http://schemas.microsoft.com/office/drawing/2014/main" id="{355B3ADC-2B86-322B-4396-8FDF8FBA8879}"/>
                    </a:ext>
                  </a:extLst>
                </p14:cNvPr>
                <p14:cNvContentPartPr/>
                <p14:nvPr/>
              </p14:nvContentPartPr>
              <p14:xfrm>
                <a:off x="9440531" y="2487405"/>
                <a:ext cx="2520" cy="21600"/>
              </p14:xfrm>
            </p:contentPart>
          </mc:Choice>
          <mc:Fallback>
            <p:pic>
              <p:nvPicPr>
                <p:cNvPr id="162" name="Рукописный ввод 161">
                  <a:extLst>
                    <a:ext uri="{FF2B5EF4-FFF2-40B4-BE49-F238E27FC236}">
                      <a16:creationId xmlns:a16="http://schemas.microsoft.com/office/drawing/2014/main" id="{355B3ADC-2B86-322B-4396-8FDF8FBA8879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9431531" y="2478765"/>
                  <a:ext cx="2016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0">
              <p14:nvContentPartPr>
                <p14:cNvPr id="163" name="Рукописный ввод 162">
                  <a:extLst>
                    <a:ext uri="{FF2B5EF4-FFF2-40B4-BE49-F238E27FC236}">
                      <a16:creationId xmlns:a16="http://schemas.microsoft.com/office/drawing/2014/main" id="{FD15D352-4F73-5D7F-0E82-35E611D5BA0C}"/>
                    </a:ext>
                  </a:extLst>
                </p14:cNvPr>
                <p14:cNvContentPartPr/>
                <p14:nvPr/>
              </p14:nvContentPartPr>
              <p14:xfrm>
                <a:off x="9506051" y="2345925"/>
                <a:ext cx="32040" cy="262080"/>
              </p14:xfrm>
            </p:contentPart>
          </mc:Choice>
          <mc:Fallback>
            <p:pic>
              <p:nvPicPr>
                <p:cNvPr id="163" name="Рукописный ввод 162">
                  <a:extLst>
                    <a:ext uri="{FF2B5EF4-FFF2-40B4-BE49-F238E27FC236}">
                      <a16:creationId xmlns:a16="http://schemas.microsoft.com/office/drawing/2014/main" id="{FD15D352-4F73-5D7F-0E82-35E611D5BA0C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9497051" y="2337285"/>
                  <a:ext cx="49680" cy="27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2">
              <p14:nvContentPartPr>
                <p14:cNvPr id="165" name="Рукописный ввод 164">
                  <a:extLst>
                    <a:ext uri="{FF2B5EF4-FFF2-40B4-BE49-F238E27FC236}">
                      <a16:creationId xmlns:a16="http://schemas.microsoft.com/office/drawing/2014/main" id="{6B6AC6D3-AD75-1066-F980-9F8A8A099293}"/>
                    </a:ext>
                  </a:extLst>
                </p14:cNvPr>
                <p14:cNvContentPartPr/>
                <p14:nvPr/>
              </p14:nvContentPartPr>
              <p14:xfrm>
                <a:off x="9522611" y="2378685"/>
                <a:ext cx="128160" cy="144360"/>
              </p14:xfrm>
            </p:contentPart>
          </mc:Choice>
          <mc:Fallback>
            <p:pic>
              <p:nvPicPr>
                <p:cNvPr id="165" name="Рукописный ввод 164">
                  <a:extLst>
                    <a:ext uri="{FF2B5EF4-FFF2-40B4-BE49-F238E27FC236}">
                      <a16:creationId xmlns:a16="http://schemas.microsoft.com/office/drawing/2014/main" id="{6B6AC6D3-AD75-1066-F980-9F8A8A099293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9513611" y="2369685"/>
                  <a:ext cx="14580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4">
              <p14:nvContentPartPr>
                <p14:cNvPr id="166" name="Рукописный ввод 165">
                  <a:extLst>
                    <a:ext uri="{FF2B5EF4-FFF2-40B4-BE49-F238E27FC236}">
                      <a16:creationId xmlns:a16="http://schemas.microsoft.com/office/drawing/2014/main" id="{22F78328-5425-E5DA-E526-A298B45C86F1}"/>
                    </a:ext>
                  </a:extLst>
                </p14:cNvPr>
                <p14:cNvContentPartPr/>
                <p14:nvPr/>
              </p14:nvContentPartPr>
              <p14:xfrm>
                <a:off x="9659411" y="2496045"/>
                <a:ext cx="3960" cy="14760"/>
              </p14:xfrm>
            </p:contentPart>
          </mc:Choice>
          <mc:Fallback>
            <p:pic>
              <p:nvPicPr>
                <p:cNvPr id="166" name="Рукописный ввод 165">
                  <a:extLst>
                    <a:ext uri="{FF2B5EF4-FFF2-40B4-BE49-F238E27FC236}">
                      <a16:creationId xmlns:a16="http://schemas.microsoft.com/office/drawing/2014/main" id="{22F78328-5425-E5DA-E526-A298B45C86F1}"/>
                    </a:ext>
                  </a:extLst>
                </p:cNvPr>
                <p:cNvPicPr/>
                <p:nvPr/>
              </p:nvPicPr>
              <p:blipFill>
                <a:blip r:embed="rId265"/>
                <a:stretch>
                  <a:fillRect/>
                </a:stretch>
              </p:blipFill>
              <p:spPr>
                <a:xfrm>
                  <a:off x="9650771" y="2487045"/>
                  <a:ext cx="21600" cy="3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6">
              <p14:nvContentPartPr>
                <p14:cNvPr id="167" name="Рукописный ввод 166">
                  <a:extLst>
                    <a:ext uri="{FF2B5EF4-FFF2-40B4-BE49-F238E27FC236}">
                      <a16:creationId xmlns:a16="http://schemas.microsoft.com/office/drawing/2014/main" id="{274823D2-9618-0285-2929-F38D6F70845F}"/>
                    </a:ext>
                  </a:extLst>
                </p14:cNvPr>
                <p14:cNvContentPartPr/>
                <p14:nvPr/>
              </p14:nvContentPartPr>
              <p14:xfrm>
                <a:off x="9738611" y="2505405"/>
                <a:ext cx="8640" cy="77040"/>
              </p14:xfrm>
            </p:contentPart>
          </mc:Choice>
          <mc:Fallback>
            <p:pic>
              <p:nvPicPr>
                <p:cNvPr id="167" name="Рукописный ввод 166">
                  <a:extLst>
                    <a:ext uri="{FF2B5EF4-FFF2-40B4-BE49-F238E27FC236}">
                      <a16:creationId xmlns:a16="http://schemas.microsoft.com/office/drawing/2014/main" id="{274823D2-9618-0285-2929-F38D6F70845F}"/>
                    </a:ext>
                  </a:extLst>
                </p:cNvPr>
                <p:cNvPicPr/>
                <p:nvPr/>
              </p:nvPicPr>
              <p:blipFill>
                <a:blip r:embed="rId267"/>
                <a:stretch>
                  <a:fillRect/>
                </a:stretch>
              </p:blipFill>
              <p:spPr>
                <a:xfrm>
                  <a:off x="9729611" y="2496405"/>
                  <a:ext cx="2628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8">
              <p14:nvContentPartPr>
                <p14:cNvPr id="168" name="Рукописный ввод 167">
                  <a:extLst>
                    <a:ext uri="{FF2B5EF4-FFF2-40B4-BE49-F238E27FC236}">
                      <a16:creationId xmlns:a16="http://schemas.microsoft.com/office/drawing/2014/main" id="{5CFF893D-92D5-A507-9602-A9171F8C5168}"/>
                    </a:ext>
                  </a:extLst>
                </p14:cNvPr>
                <p14:cNvContentPartPr/>
                <p14:nvPr/>
              </p14:nvContentPartPr>
              <p14:xfrm>
                <a:off x="9843011" y="2314605"/>
                <a:ext cx="186480" cy="170640"/>
              </p14:xfrm>
            </p:contentPart>
          </mc:Choice>
          <mc:Fallback>
            <p:pic>
              <p:nvPicPr>
                <p:cNvPr id="168" name="Рукописный ввод 167">
                  <a:extLst>
                    <a:ext uri="{FF2B5EF4-FFF2-40B4-BE49-F238E27FC236}">
                      <a16:creationId xmlns:a16="http://schemas.microsoft.com/office/drawing/2014/main" id="{5CFF893D-92D5-A507-9602-A9171F8C5168}"/>
                    </a:ext>
                  </a:extLst>
                </p:cNvPr>
                <p:cNvPicPr/>
                <p:nvPr/>
              </p:nvPicPr>
              <p:blipFill>
                <a:blip r:embed="rId269"/>
                <a:stretch>
                  <a:fillRect/>
                </a:stretch>
              </p:blipFill>
              <p:spPr>
                <a:xfrm>
                  <a:off x="9834011" y="2305965"/>
                  <a:ext cx="20412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0">
              <p14:nvContentPartPr>
                <p14:cNvPr id="169" name="Рукописный ввод 168">
                  <a:extLst>
                    <a:ext uri="{FF2B5EF4-FFF2-40B4-BE49-F238E27FC236}">
                      <a16:creationId xmlns:a16="http://schemas.microsoft.com/office/drawing/2014/main" id="{4A590822-E41A-C11B-2BAA-67DE74591B8D}"/>
                    </a:ext>
                  </a:extLst>
                </p14:cNvPr>
                <p14:cNvContentPartPr/>
                <p14:nvPr/>
              </p14:nvContentPartPr>
              <p14:xfrm>
                <a:off x="10019051" y="2303805"/>
                <a:ext cx="109800" cy="287280"/>
              </p14:xfrm>
            </p:contentPart>
          </mc:Choice>
          <mc:Fallback>
            <p:pic>
              <p:nvPicPr>
                <p:cNvPr id="169" name="Рукописный ввод 168">
                  <a:extLst>
                    <a:ext uri="{FF2B5EF4-FFF2-40B4-BE49-F238E27FC236}">
                      <a16:creationId xmlns:a16="http://schemas.microsoft.com/office/drawing/2014/main" id="{4A590822-E41A-C11B-2BAA-67DE74591B8D}"/>
                    </a:ext>
                  </a:extLst>
                </p:cNvPr>
                <p:cNvPicPr/>
                <p:nvPr/>
              </p:nvPicPr>
              <p:blipFill>
                <a:blip r:embed="rId271"/>
                <a:stretch>
                  <a:fillRect/>
                </a:stretch>
              </p:blipFill>
              <p:spPr>
                <a:xfrm>
                  <a:off x="10010051" y="2295165"/>
                  <a:ext cx="127440" cy="30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2">
              <p14:nvContentPartPr>
                <p14:cNvPr id="170" name="Рукописный ввод 169">
                  <a:extLst>
                    <a:ext uri="{FF2B5EF4-FFF2-40B4-BE49-F238E27FC236}">
                      <a16:creationId xmlns:a16="http://schemas.microsoft.com/office/drawing/2014/main" id="{356E4FDE-D802-7B28-FFEC-61CEE5EBDD6A}"/>
                    </a:ext>
                  </a:extLst>
                </p14:cNvPr>
                <p14:cNvContentPartPr/>
                <p14:nvPr/>
              </p14:nvContentPartPr>
              <p14:xfrm>
                <a:off x="10174931" y="2448525"/>
                <a:ext cx="7920" cy="8280"/>
              </p14:xfrm>
            </p:contentPart>
          </mc:Choice>
          <mc:Fallback>
            <p:pic>
              <p:nvPicPr>
                <p:cNvPr id="170" name="Рукописный ввод 169">
                  <a:extLst>
                    <a:ext uri="{FF2B5EF4-FFF2-40B4-BE49-F238E27FC236}">
                      <a16:creationId xmlns:a16="http://schemas.microsoft.com/office/drawing/2014/main" id="{356E4FDE-D802-7B28-FFEC-61CEE5EBDD6A}"/>
                    </a:ext>
                  </a:extLst>
                </p:cNvPr>
                <p:cNvPicPr/>
                <p:nvPr/>
              </p:nvPicPr>
              <p:blipFill>
                <a:blip r:embed="rId273"/>
                <a:stretch>
                  <a:fillRect/>
                </a:stretch>
              </p:blipFill>
              <p:spPr>
                <a:xfrm>
                  <a:off x="10166291" y="2439525"/>
                  <a:ext cx="2556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4">
              <p14:nvContentPartPr>
                <p14:cNvPr id="171" name="Рукописный ввод 170">
                  <a:extLst>
                    <a:ext uri="{FF2B5EF4-FFF2-40B4-BE49-F238E27FC236}">
                      <a16:creationId xmlns:a16="http://schemas.microsoft.com/office/drawing/2014/main" id="{B19C006B-00F9-A791-B2A6-9592659A3E53}"/>
                    </a:ext>
                  </a:extLst>
                </p14:cNvPr>
                <p14:cNvContentPartPr/>
                <p14:nvPr/>
              </p14:nvContentPartPr>
              <p14:xfrm>
                <a:off x="10230011" y="2297685"/>
                <a:ext cx="131400" cy="208080"/>
              </p14:xfrm>
            </p:contentPart>
          </mc:Choice>
          <mc:Fallback>
            <p:pic>
              <p:nvPicPr>
                <p:cNvPr id="171" name="Рукописный ввод 170">
                  <a:extLst>
                    <a:ext uri="{FF2B5EF4-FFF2-40B4-BE49-F238E27FC236}">
                      <a16:creationId xmlns:a16="http://schemas.microsoft.com/office/drawing/2014/main" id="{B19C006B-00F9-A791-B2A6-9592659A3E53}"/>
                    </a:ext>
                  </a:extLst>
                </p:cNvPr>
                <p:cNvPicPr/>
                <p:nvPr/>
              </p:nvPicPr>
              <p:blipFill>
                <a:blip r:embed="rId275"/>
                <a:stretch>
                  <a:fillRect/>
                </a:stretch>
              </p:blipFill>
              <p:spPr>
                <a:xfrm>
                  <a:off x="10221011" y="2288685"/>
                  <a:ext cx="14904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6">
              <p14:nvContentPartPr>
                <p14:cNvPr id="172" name="Рукописный ввод 171">
                  <a:extLst>
                    <a:ext uri="{FF2B5EF4-FFF2-40B4-BE49-F238E27FC236}">
                      <a16:creationId xmlns:a16="http://schemas.microsoft.com/office/drawing/2014/main" id="{EDA4A30E-337F-D8E5-7D77-341ED2CAAF27}"/>
                    </a:ext>
                  </a:extLst>
                </p14:cNvPr>
                <p14:cNvContentPartPr/>
                <p14:nvPr/>
              </p14:nvContentPartPr>
              <p14:xfrm>
                <a:off x="10361051" y="2453565"/>
                <a:ext cx="3960" cy="1800"/>
              </p14:xfrm>
            </p:contentPart>
          </mc:Choice>
          <mc:Fallback>
            <p:pic>
              <p:nvPicPr>
                <p:cNvPr id="172" name="Рукописный ввод 171">
                  <a:extLst>
                    <a:ext uri="{FF2B5EF4-FFF2-40B4-BE49-F238E27FC236}">
                      <a16:creationId xmlns:a16="http://schemas.microsoft.com/office/drawing/2014/main" id="{EDA4A30E-337F-D8E5-7D77-341ED2CAAF27}"/>
                    </a:ext>
                  </a:extLst>
                </p:cNvPr>
                <p:cNvPicPr/>
                <p:nvPr/>
              </p:nvPicPr>
              <p:blipFill>
                <a:blip r:embed="rId277"/>
                <a:stretch>
                  <a:fillRect/>
                </a:stretch>
              </p:blipFill>
              <p:spPr>
                <a:xfrm>
                  <a:off x="10352051" y="2444925"/>
                  <a:ext cx="21600" cy="19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97" name="Группа 196">
            <a:extLst>
              <a:ext uri="{FF2B5EF4-FFF2-40B4-BE49-F238E27FC236}">
                <a16:creationId xmlns:a16="http://schemas.microsoft.com/office/drawing/2014/main" id="{3BD2FEFF-8D6E-8C9F-36B8-31F15087CAF7}"/>
              </a:ext>
            </a:extLst>
          </p:cNvPr>
          <p:cNvGrpSpPr/>
          <p:nvPr/>
        </p:nvGrpSpPr>
        <p:grpSpPr>
          <a:xfrm>
            <a:off x="9234971" y="3010485"/>
            <a:ext cx="1575360" cy="1092960"/>
            <a:chOff x="9234971" y="3010485"/>
            <a:chExt cx="1575360" cy="1092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78">
              <p14:nvContentPartPr>
                <p14:cNvPr id="174" name="Рукописный ввод 173">
                  <a:extLst>
                    <a:ext uri="{FF2B5EF4-FFF2-40B4-BE49-F238E27FC236}">
                      <a16:creationId xmlns:a16="http://schemas.microsoft.com/office/drawing/2014/main" id="{7C704A6D-5AF9-4A97-7559-366E353546EA}"/>
                    </a:ext>
                  </a:extLst>
                </p14:cNvPr>
                <p14:cNvContentPartPr/>
                <p14:nvPr/>
              </p14:nvContentPartPr>
              <p14:xfrm>
                <a:off x="9234971" y="3320805"/>
                <a:ext cx="276480" cy="273240"/>
              </p14:xfrm>
            </p:contentPart>
          </mc:Choice>
          <mc:Fallback>
            <p:pic>
              <p:nvPicPr>
                <p:cNvPr id="174" name="Рукописный ввод 173">
                  <a:extLst>
                    <a:ext uri="{FF2B5EF4-FFF2-40B4-BE49-F238E27FC236}">
                      <a16:creationId xmlns:a16="http://schemas.microsoft.com/office/drawing/2014/main" id="{7C704A6D-5AF9-4A97-7559-366E353546EA}"/>
                    </a:ext>
                  </a:extLst>
                </p:cNvPr>
                <p:cNvPicPr/>
                <p:nvPr/>
              </p:nvPicPr>
              <p:blipFill>
                <a:blip r:embed="rId279"/>
                <a:stretch>
                  <a:fillRect/>
                </a:stretch>
              </p:blipFill>
              <p:spPr>
                <a:xfrm>
                  <a:off x="9226331" y="3311805"/>
                  <a:ext cx="294120" cy="29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0">
              <p14:nvContentPartPr>
                <p14:cNvPr id="175" name="Рукописный ввод 174">
                  <a:extLst>
                    <a:ext uri="{FF2B5EF4-FFF2-40B4-BE49-F238E27FC236}">
                      <a16:creationId xmlns:a16="http://schemas.microsoft.com/office/drawing/2014/main" id="{265D9692-8EA4-1F05-263A-012473129573}"/>
                    </a:ext>
                  </a:extLst>
                </p14:cNvPr>
                <p14:cNvContentPartPr/>
                <p14:nvPr/>
              </p14:nvContentPartPr>
              <p14:xfrm>
                <a:off x="9503531" y="3306045"/>
                <a:ext cx="326880" cy="177480"/>
              </p14:xfrm>
            </p:contentPart>
          </mc:Choice>
          <mc:Fallback>
            <p:pic>
              <p:nvPicPr>
                <p:cNvPr id="175" name="Рукописный ввод 174">
                  <a:extLst>
                    <a:ext uri="{FF2B5EF4-FFF2-40B4-BE49-F238E27FC236}">
                      <a16:creationId xmlns:a16="http://schemas.microsoft.com/office/drawing/2014/main" id="{265D9692-8EA4-1F05-263A-012473129573}"/>
                    </a:ext>
                  </a:extLst>
                </p:cNvPr>
                <p:cNvPicPr/>
                <p:nvPr/>
              </p:nvPicPr>
              <p:blipFill>
                <a:blip r:embed="rId281"/>
                <a:stretch>
                  <a:fillRect/>
                </a:stretch>
              </p:blipFill>
              <p:spPr>
                <a:xfrm>
                  <a:off x="9494891" y="3297405"/>
                  <a:ext cx="34452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2">
              <p14:nvContentPartPr>
                <p14:cNvPr id="176" name="Рукописный ввод 175">
                  <a:extLst>
                    <a:ext uri="{FF2B5EF4-FFF2-40B4-BE49-F238E27FC236}">
                      <a16:creationId xmlns:a16="http://schemas.microsoft.com/office/drawing/2014/main" id="{D0D6509E-B394-0A0E-79DC-FBE2DEFB8929}"/>
                    </a:ext>
                  </a:extLst>
                </p14:cNvPr>
                <p14:cNvContentPartPr/>
                <p14:nvPr/>
              </p14:nvContentPartPr>
              <p14:xfrm>
                <a:off x="9814931" y="3304245"/>
                <a:ext cx="651240" cy="192600"/>
              </p14:xfrm>
            </p:contentPart>
          </mc:Choice>
          <mc:Fallback>
            <p:pic>
              <p:nvPicPr>
                <p:cNvPr id="176" name="Рукописный ввод 175">
                  <a:extLst>
                    <a:ext uri="{FF2B5EF4-FFF2-40B4-BE49-F238E27FC236}">
                      <a16:creationId xmlns:a16="http://schemas.microsoft.com/office/drawing/2014/main" id="{D0D6509E-B394-0A0E-79DC-FBE2DEFB8929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9805931" y="3295605"/>
                  <a:ext cx="668880" cy="21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4">
              <p14:nvContentPartPr>
                <p14:cNvPr id="178" name="Рукописный ввод 177">
                  <a:extLst>
                    <a:ext uri="{FF2B5EF4-FFF2-40B4-BE49-F238E27FC236}">
                      <a16:creationId xmlns:a16="http://schemas.microsoft.com/office/drawing/2014/main" id="{F2179131-CA5E-7E1F-C4B4-F72F35A5AE01}"/>
                    </a:ext>
                  </a:extLst>
                </p14:cNvPr>
                <p14:cNvContentPartPr/>
                <p14:nvPr/>
              </p14:nvContentPartPr>
              <p14:xfrm>
                <a:off x="9513611" y="3742725"/>
                <a:ext cx="459360" cy="210600"/>
              </p14:xfrm>
            </p:contentPart>
          </mc:Choice>
          <mc:Fallback>
            <p:pic>
              <p:nvPicPr>
                <p:cNvPr id="178" name="Рукописный ввод 177">
                  <a:extLst>
                    <a:ext uri="{FF2B5EF4-FFF2-40B4-BE49-F238E27FC236}">
                      <a16:creationId xmlns:a16="http://schemas.microsoft.com/office/drawing/2014/main" id="{F2179131-CA5E-7E1F-C4B4-F72F35A5AE01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9504611" y="3734085"/>
                  <a:ext cx="477000" cy="22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6">
              <p14:nvContentPartPr>
                <p14:cNvPr id="179" name="Рукописный ввод 178">
                  <a:extLst>
                    <a:ext uri="{FF2B5EF4-FFF2-40B4-BE49-F238E27FC236}">
                      <a16:creationId xmlns:a16="http://schemas.microsoft.com/office/drawing/2014/main" id="{6BE73068-24B7-3094-5005-0B86EB09CDD7}"/>
                    </a:ext>
                  </a:extLst>
                </p14:cNvPr>
                <p14:cNvContentPartPr/>
                <p14:nvPr/>
              </p14:nvContentPartPr>
              <p14:xfrm>
                <a:off x="9964691" y="3745605"/>
                <a:ext cx="178200" cy="357840"/>
              </p14:xfrm>
            </p:contentPart>
          </mc:Choice>
          <mc:Fallback>
            <p:pic>
              <p:nvPicPr>
                <p:cNvPr id="179" name="Рукописный ввод 178">
                  <a:extLst>
                    <a:ext uri="{FF2B5EF4-FFF2-40B4-BE49-F238E27FC236}">
                      <a16:creationId xmlns:a16="http://schemas.microsoft.com/office/drawing/2014/main" id="{6BE73068-24B7-3094-5005-0B86EB09CDD7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9956051" y="3736965"/>
                  <a:ext cx="195840" cy="37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8">
              <p14:nvContentPartPr>
                <p14:cNvPr id="180" name="Рукописный ввод 179">
                  <a:extLst>
                    <a:ext uri="{FF2B5EF4-FFF2-40B4-BE49-F238E27FC236}">
                      <a16:creationId xmlns:a16="http://schemas.microsoft.com/office/drawing/2014/main" id="{C3C2C23F-58E4-3CB7-2D62-701E44725EBB}"/>
                    </a:ext>
                  </a:extLst>
                </p14:cNvPr>
                <p14:cNvContentPartPr/>
                <p14:nvPr/>
              </p14:nvContentPartPr>
              <p14:xfrm>
                <a:off x="10123811" y="3732645"/>
                <a:ext cx="596520" cy="208080"/>
              </p14:xfrm>
            </p:contentPart>
          </mc:Choice>
          <mc:Fallback>
            <p:pic>
              <p:nvPicPr>
                <p:cNvPr id="180" name="Рукописный ввод 179">
                  <a:extLst>
                    <a:ext uri="{FF2B5EF4-FFF2-40B4-BE49-F238E27FC236}">
                      <a16:creationId xmlns:a16="http://schemas.microsoft.com/office/drawing/2014/main" id="{C3C2C23F-58E4-3CB7-2D62-701E44725EBB}"/>
                    </a:ext>
                  </a:extLst>
                </p:cNvPr>
                <p:cNvPicPr/>
                <p:nvPr/>
              </p:nvPicPr>
              <p:blipFill>
                <a:blip r:embed="rId289"/>
                <a:stretch>
                  <a:fillRect/>
                </a:stretch>
              </p:blipFill>
              <p:spPr>
                <a:xfrm>
                  <a:off x="10115171" y="3723645"/>
                  <a:ext cx="61416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0">
              <p14:nvContentPartPr>
                <p14:cNvPr id="181" name="Рукописный ввод 180">
                  <a:extLst>
                    <a:ext uri="{FF2B5EF4-FFF2-40B4-BE49-F238E27FC236}">
                      <a16:creationId xmlns:a16="http://schemas.microsoft.com/office/drawing/2014/main" id="{18E98A3E-526A-F1CB-1865-92DD5032E566}"/>
                    </a:ext>
                  </a:extLst>
                </p14:cNvPr>
                <p14:cNvContentPartPr/>
                <p14:nvPr/>
              </p14:nvContentPartPr>
              <p14:xfrm>
                <a:off x="10737251" y="3921285"/>
                <a:ext cx="73080" cy="141120"/>
              </p14:xfrm>
            </p:contentPart>
          </mc:Choice>
          <mc:Fallback>
            <p:pic>
              <p:nvPicPr>
                <p:cNvPr id="181" name="Рукописный ввод 180">
                  <a:extLst>
                    <a:ext uri="{FF2B5EF4-FFF2-40B4-BE49-F238E27FC236}">
                      <a16:creationId xmlns:a16="http://schemas.microsoft.com/office/drawing/2014/main" id="{18E98A3E-526A-F1CB-1865-92DD5032E566}"/>
                    </a:ext>
                  </a:extLst>
                </p:cNvPr>
                <p:cNvPicPr/>
                <p:nvPr/>
              </p:nvPicPr>
              <p:blipFill>
                <a:blip r:embed="rId291"/>
                <a:stretch>
                  <a:fillRect/>
                </a:stretch>
              </p:blipFill>
              <p:spPr>
                <a:xfrm>
                  <a:off x="10728611" y="3912285"/>
                  <a:ext cx="9072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2">
              <p14:nvContentPartPr>
                <p14:cNvPr id="183" name="Рукописный ввод 182">
                  <a:extLst>
                    <a:ext uri="{FF2B5EF4-FFF2-40B4-BE49-F238E27FC236}">
                      <a16:creationId xmlns:a16="http://schemas.microsoft.com/office/drawing/2014/main" id="{BCCB3DD3-03F5-8353-4F37-3B1CF7757107}"/>
                    </a:ext>
                  </a:extLst>
                </p14:cNvPr>
                <p14:cNvContentPartPr/>
                <p14:nvPr/>
              </p14:nvContentPartPr>
              <p14:xfrm>
                <a:off x="10464011" y="3635445"/>
                <a:ext cx="292680" cy="331560"/>
              </p14:xfrm>
            </p:contentPart>
          </mc:Choice>
          <mc:Fallback>
            <p:pic>
              <p:nvPicPr>
                <p:cNvPr id="183" name="Рукописный ввод 182">
                  <a:extLst>
                    <a:ext uri="{FF2B5EF4-FFF2-40B4-BE49-F238E27FC236}">
                      <a16:creationId xmlns:a16="http://schemas.microsoft.com/office/drawing/2014/main" id="{BCCB3DD3-03F5-8353-4F37-3B1CF7757107}"/>
                    </a:ext>
                  </a:extLst>
                </p:cNvPr>
                <p:cNvPicPr/>
                <p:nvPr/>
              </p:nvPicPr>
              <p:blipFill>
                <a:blip r:embed="rId293"/>
                <a:stretch>
                  <a:fillRect/>
                </a:stretch>
              </p:blipFill>
              <p:spPr>
                <a:xfrm>
                  <a:off x="10455371" y="3626445"/>
                  <a:ext cx="310320" cy="34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4">
              <p14:nvContentPartPr>
                <p14:cNvPr id="184" name="Рукописный ввод 183">
                  <a:extLst>
                    <a:ext uri="{FF2B5EF4-FFF2-40B4-BE49-F238E27FC236}">
                      <a16:creationId xmlns:a16="http://schemas.microsoft.com/office/drawing/2014/main" id="{EC907774-FB8C-1F10-2DCD-7B1D4453C9E4}"/>
                    </a:ext>
                  </a:extLst>
                </p14:cNvPr>
                <p14:cNvContentPartPr/>
                <p14:nvPr/>
              </p14:nvContentPartPr>
              <p14:xfrm>
                <a:off x="10455011" y="3578565"/>
                <a:ext cx="251640" cy="400680"/>
              </p14:xfrm>
            </p:contentPart>
          </mc:Choice>
          <mc:Fallback>
            <p:pic>
              <p:nvPicPr>
                <p:cNvPr id="184" name="Рукописный ввод 183">
                  <a:extLst>
                    <a:ext uri="{FF2B5EF4-FFF2-40B4-BE49-F238E27FC236}">
                      <a16:creationId xmlns:a16="http://schemas.microsoft.com/office/drawing/2014/main" id="{EC907774-FB8C-1F10-2DCD-7B1D4453C9E4}"/>
                    </a:ext>
                  </a:extLst>
                </p:cNvPr>
                <p:cNvPicPr/>
                <p:nvPr/>
              </p:nvPicPr>
              <p:blipFill>
                <a:blip r:embed="rId295"/>
                <a:stretch>
                  <a:fillRect/>
                </a:stretch>
              </p:blipFill>
              <p:spPr>
                <a:xfrm>
                  <a:off x="10446371" y="3569565"/>
                  <a:ext cx="269280" cy="41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6">
              <p14:nvContentPartPr>
                <p14:cNvPr id="186" name="Рукописный ввод 185">
                  <a:extLst>
                    <a:ext uri="{FF2B5EF4-FFF2-40B4-BE49-F238E27FC236}">
                      <a16:creationId xmlns:a16="http://schemas.microsoft.com/office/drawing/2014/main" id="{F986BCDE-899D-51C6-CB23-198DAAEFDAA4}"/>
                    </a:ext>
                  </a:extLst>
                </p14:cNvPr>
                <p14:cNvContentPartPr/>
                <p14:nvPr/>
              </p14:nvContentPartPr>
              <p14:xfrm>
                <a:off x="9975851" y="3529965"/>
                <a:ext cx="363960" cy="128520"/>
              </p14:xfrm>
            </p:contentPart>
          </mc:Choice>
          <mc:Fallback>
            <p:pic>
              <p:nvPicPr>
                <p:cNvPr id="186" name="Рукописный ввод 185">
                  <a:extLst>
                    <a:ext uri="{FF2B5EF4-FFF2-40B4-BE49-F238E27FC236}">
                      <a16:creationId xmlns:a16="http://schemas.microsoft.com/office/drawing/2014/main" id="{F986BCDE-899D-51C6-CB23-198DAAEFDAA4}"/>
                    </a:ext>
                  </a:extLst>
                </p:cNvPr>
                <p:cNvPicPr/>
                <p:nvPr/>
              </p:nvPicPr>
              <p:blipFill>
                <a:blip r:embed="rId297"/>
                <a:stretch>
                  <a:fillRect/>
                </a:stretch>
              </p:blipFill>
              <p:spPr>
                <a:xfrm>
                  <a:off x="9966851" y="3520965"/>
                  <a:ext cx="38160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8">
              <p14:nvContentPartPr>
                <p14:cNvPr id="187" name="Рукописный ввод 186">
                  <a:extLst>
                    <a:ext uri="{FF2B5EF4-FFF2-40B4-BE49-F238E27FC236}">
                      <a16:creationId xmlns:a16="http://schemas.microsoft.com/office/drawing/2014/main" id="{FB665FB3-B962-5A14-3CC7-E07F51AC8F93}"/>
                    </a:ext>
                  </a:extLst>
                </p14:cNvPr>
                <p14:cNvContentPartPr/>
                <p14:nvPr/>
              </p14:nvContentPartPr>
              <p14:xfrm>
                <a:off x="10371491" y="3623565"/>
                <a:ext cx="24480" cy="22680"/>
              </p14:xfrm>
            </p:contentPart>
          </mc:Choice>
          <mc:Fallback>
            <p:pic>
              <p:nvPicPr>
                <p:cNvPr id="187" name="Рукописный ввод 186">
                  <a:extLst>
                    <a:ext uri="{FF2B5EF4-FFF2-40B4-BE49-F238E27FC236}">
                      <a16:creationId xmlns:a16="http://schemas.microsoft.com/office/drawing/2014/main" id="{FB665FB3-B962-5A14-3CC7-E07F51AC8F93}"/>
                    </a:ext>
                  </a:extLst>
                </p:cNvPr>
                <p:cNvPicPr/>
                <p:nvPr/>
              </p:nvPicPr>
              <p:blipFill>
                <a:blip r:embed="rId299"/>
                <a:stretch>
                  <a:fillRect/>
                </a:stretch>
              </p:blipFill>
              <p:spPr>
                <a:xfrm>
                  <a:off x="10362491" y="3614565"/>
                  <a:ext cx="42120" cy="4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0">
              <p14:nvContentPartPr>
                <p14:cNvPr id="188" name="Рукописный ввод 187">
                  <a:extLst>
                    <a:ext uri="{FF2B5EF4-FFF2-40B4-BE49-F238E27FC236}">
                      <a16:creationId xmlns:a16="http://schemas.microsoft.com/office/drawing/2014/main" id="{A431602F-30CA-1865-E8A5-1511BCBCAEE3}"/>
                    </a:ext>
                  </a:extLst>
                </p14:cNvPr>
                <p14:cNvContentPartPr/>
                <p14:nvPr/>
              </p14:nvContentPartPr>
              <p14:xfrm>
                <a:off x="10465451" y="3489645"/>
                <a:ext cx="116280" cy="162360"/>
              </p14:xfrm>
            </p:contentPart>
          </mc:Choice>
          <mc:Fallback>
            <p:pic>
              <p:nvPicPr>
                <p:cNvPr id="188" name="Рукописный ввод 187">
                  <a:extLst>
                    <a:ext uri="{FF2B5EF4-FFF2-40B4-BE49-F238E27FC236}">
                      <a16:creationId xmlns:a16="http://schemas.microsoft.com/office/drawing/2014/main" id="{A431602F-30CA-1865-E8A5-1511BCBCAEE3}"/>
                    </a:ext>
                  </a:extLst>
                </p:cNvPr>
                <p:cNvPicPr/>
                <p:nvPr/>
              </p:nvPicPr>
              <p:blipFill>
                <a:blip r:embed="rId301"/>
                <a:stretch>
                  <a:fillRect/>
                </a:stretch>
              </p:blipFill>
              <p:spPr>
                <a:xfrm>
                  <a:off x="10456811" y="3480645"/>
                  <a:ext cx="13392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2">
              <p14:nvContentPartPr>
                <p14:cNvPr id="189" name="Рукописный ввод 188">
                  <a:extLst>
                    <a:ext uri="{FF2B5EF4-FFF2-40B4-BE49-F238E27FC236}">
                      <a16:creationId xmlns:a16="http://schemas.microsoft.com/office/drawing/2014/main" id="{00A7AB01-C973-F3D4-22EF-BF62D711150B}"/>
                    </a:ext>
                  </a:extLst>
                </p14:cNvPr>
                <p14:cNvContentPartPr/>
                <p14:nvPr/>
              </p14:nvContentPartPr>
              <p14:xfrm>
                <a:off x="10644011" y="3632205"/>
                <a:ext cx="360" cy="12240"/>
              </p14:xfrm>
            </p:contentPart>
          </mc:Choice>
          <mc:Fallback>
            <p:pic>
              <p:nvPicPr>
                <p:cNvPr id="189" name="Рукописный ввод 188">
                  <a:extLst>
                    <a:ext uri="{FF2B5EF4-FFF2-40B4-BE49-F238E27FC236}">
                      <a16:creationId xmlns:a16="http://schemas.microsoft.com/office/drawing/2014/main" id="{00A7AB01-C973-F3D4-22EF-BF62D711150B}"/>
                    </a:ext>
                  </a:extLst>
                </p:cNvPr>
                <p:cNvPicPr/>
                <p:nvPr/>
              </p:nvPicPr>
              <p:blipFill>
                <a:blip r:embed="rId303"/>
                <a:stretch>
                  <a:fillRect/>
                </a:stretch>
              </p:blipFill>
              <p:spPr>
                <a:xfrm>
                  <a:off x="10635011" y="3623205"/>
                  <a:ext cx="1800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4">
              <p14:nvContentPartPr>
                <p14:cNvPr id="191" name="Рукописный ввод 190">
                  <a:extLst>
                    <a:ext uri="{FF2B5EF4-FFF2-40B4-BE49-F238E27FC236}">
                      <a16:creationId xmlns:a16="http://schemas.microsoft.com/office/drawing/2014/main" id="{F751A79D-2B66-297C-C61D-790724450D18}"/>
                    </a:ext>
                  </a:extLst>
                </p14:cNvPr>
                <p14:cNvContentPartPr/>
                <p14:nvPr/>
              </p14:nvContentPartPr>
              <p14:xfrm>
                <a:off x="10057571" y="3231885"/>
                <a:ext cx="339480" cy="255240"/>
              </p14:xfrm>
            </p:contentPart>
          </mc:Choice>
          <mc:Fallback>
            <p:pic>
              <p:nvPicPr>
                <p:cNvPr id="191" name="Рукописный ввод 190">
                  <a:extLst>
                    <a:ext uri="{FF2B5EF4-FFF2-40B4-BE49-F238E27FC236}">
                      <a16:creationId xmlns:a16="http://schemas.microsoft.com/office/drawing/2014/main" id="{F751A79D-2B66-297C-C61D-790724450D18}"/>
                    </a:ext>
                  </a:extLst>
                </p:cNvPr>
                <p:cNvPicPr/>
                <p:nvPr/>
              </p:nvPicPr>
              <p:blipFill>
                <a:blip r:embed="rId305"/>
                <a:stretch>
                  <a:fillRect/>
                </a:stretch>
              </p:blipFill>
              <p:spPr>
                <a:xfrm>
                  <a:off x="10048931" y="3223245"/>
                  <a:ext cx="357120" cy="27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6">
              <p14:nvContentPartPr>
                <p14:cNvPr id="192" name="Рукописный ввод 191">
                  <a:extLst>
                    <a:ext uri="{FF2B5EF4-FFF2-40B4-BE49-F238E27FC236}">
                      <a16:creationId xmlns:a16="http://schemas.microsoft.com/office/drawing/2014/main" id="{1CC428DB-9231-719A-A67D-0B0E41A9F012}"/>
                    </a:ext>
                  </a:extLst>
                </p14:cNvPr>
                <p14:cNvContentPartPr/>
                <p14:nvPr/>
              </p14:nvContentPartPr>
              <p14:xfrm>
                <a:off x="9428291" y="3049725"/>
                <a:ext cx="411480" cy="134640"/>
              </p14:xfrm>
            </p:contentPart>
          </mc:Choice>
          <mc:Fallback>
            <p:pic>
              <p:nvPicPr>
                <p:cNvPr id="192" name="Рукописный ввод 191">
                  <a:extLst>
                    <a:ext uri="{FF2B5EF4-FFF2-40B4-BE49-F238E27FC236}">
                      <a16:creationId xmlns:a16="http://schemas.microsoft.com/office/drawing/2014/main" id="{1CC428DB-9231-719A-A67D-0B0E41A9F012}"/>
                    </a:ext>
                  </a:extLst>
                </p:cNvPr>
                <p:cNvPicPr/>
                <p:nvPr/>
              </p:nvPicPr>
              <p:blipFill>
                <a:blip r:embed="rId307"/>
                <a:stretch>
                  <a:fillRect/>
                </a:stretch>
              </p:blipFill>
              <p:spPr>
                <a:xfrm>
                  <a:off x="9419651" y="3041085"/>
                  <a:ext cx="42912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8">
              <p14:nvContentPartPr>
                <p14:cNvPr id="193" name="Рукописный ввод 192">
                  <a:extLst>
                    <a:ext uri="{FF2B5EF4-FFF2-40B4-BE49-F238E27FC236}">
                      <a16:creationId xmlns:a16="http://schemas.microsoft.com/office/drawing/2014/main" id="{3333A084-B76B-233C-0B23-2CE2D5F94C10}"/>
                    </a:ext>
                  </a:extLst>
                </p14:cNvPr>
                <p14:cNvContentPartPr/>
                <p14:nvPr/>
              </p14:nvContentPartPr>
              <p14:xfrm>
                <a:off x="9867131" y="3145485"/>
                <a:ext cx="360" cy="10800"/>
              </p14:xfrm>
            </p:contentPart>
          </mc:Choice>
          <mc:Fallback>
            <p:pic>
              <p:nvPicPr>
                <p:cNvPr id="193" name="Рукописный ввод 192">
                  <a:extLst>
                    <a:ext uri="{FF2B5EF4-FFF2-40B4-BE49-F238E27FC236}">
                      <a16:creationId xmlns:a16="http://schemas.microsoft.com/office/drawing/2014/main" id="{3333A084-B76B-233C-0B23-2CE2D5F94C10}"/>
                    </a:ext>
                  </a:extLst>
                </p:cNvPr>
                <p:cNvPicPr/>
                <p:nvPr/>
              </p:nvPicPr>
              <p:blipFill>
                <a:blip r:embed="rId309"/>
                <a:stretch>
                  <a:fillRect/>
                </a:stretch>
              </p:blipFill>
              <p:spPr>
                <a:xfrm>
                  <a:off x="9858491" y="3136485"/>
                  <a:ext cx="1800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0">
              <p14:nvContentPartPr>
                <p14:cNvPr id="194" name="Рукописный ввод 193">
                  <a:extLst>
                    <a:ext uri="{FF2B5EF4-FFF2-40B4-BE49-F238E27FC236}">
                      <a16:creationId xmlns:a16="http://schemas.microsoft.com/office/drawing/2014/main" id="{632C82AB-562C-39ED-44B0-5CEA41DFBBB9}"/>
                    </a:ext>
                  </a:extLst>
                </p14:cNvPr>
                <p14:cNvContentPartPr/>
                <p14:nvPr/>
              </p14:nvContentPartPr>
              <p14:xfrm>
                <a:off x="9916811" y="3010485"/>
                <a:ext cx="129240" cy="160920"/>
              </p14:xfrm>
            </p:contentPart>
          </mc:Choice>
          <mc:Fallback>
            <p:pic>
              <p:nvPicPr>
                <p:cNvPr id="194" name="Рукописный ввод 193">
                  <a:extLst>
                    <a:ext uri="{FF2B5EF4-FFF2-40B4-BE49-F238E27FC236}">
                      <a16:creationId xmlns:a16="http://schemas.microsoft.com/office/drawing/2014/main" id="{632C82AB-562C-39ED-44B0-5CEA41DFBBB9}"/>
                    </a:ext>
                  </a:extLst>
                </p:cNvPr>
                <p:cNvPicPr/>
                <p:nvPr/>
              </p:nvPicPr>
              <p:blipFill>
                <a:blip r:embed="rId311"/>
                <a:stretch>
                  <a:fillRect/>
                </a:stretch>
              </p:blipFill>
              <p:spPr>
                <a:xfrm>
                  <a:off x="9908171" y="3001845"/>
                  <a:ext cx="14688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2">
              <p14:nvContentPartPr>
                <p14:cNvPr id="195" name="Рукописный ввод 194">
                  <a:extLst>
                    <a:ext uri="{FF2B5EF4-FFF2-40B4-BE49-F238E27FC236}">
                      <a16:creationId xmlns:a16="http://schemas.microsoft.com/office/drawing/2014/main" id="{AF807468-D42D-589C-019B-E9CBFC8368A3}"/>
                    </a:ext>
                  </a:extLst>
                </p14:cNvPr>
                <p14:cNvContentPartPr/>
                <p14:nvPr/>
              </p14:nvContentPartPr>
              <p14:xfrm>
                <a:off x="10088531" y="3148725"/>
                <a:ext cx="13320" cy="10800"/>
              </p14:xfrm>
            </p:contentPart>
          </mc:Choice>
          <mc:Fallback>
            <p:pic>
              <p:nvPicPr>
                <p:cNvPr id="195" name="Рукописный ввод 194">
                  <a:extLst>
                    <a:ext uri="{FF2B5EF4-FFF2-40B4-BE49-F238E27FC236}">
                      <a16:creationId xmlns:a16="http://schemas.microsoft.com/office/drawing/2014/main" id="{AF807468-D42D-589C-019B-E9CBFC8368A3}"/>
                    </a:ext>
                  </a:extLst>
                </p:cNvPr>
                <p:cNvPicPr/>
                <p:nvPr/>
              </p:nvPicPr>
              <p:blipFill>
                <a:blip r:embed="rId313"/>
                <a:stretch>
                  <a:fillRect/>
                </a:stretch>
              </p:blipFill>
              <p:spPr>
                <a:xfrm>
                  <a:off x="10079531" y="3139725"/>
                  <a:ext cx="30960" cy="28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14">
            <p14:nvContentPartPr>
              <p14:cNvPr id="198" name="Рукописный ввод 197">
                <a:extLst>
                  <a:ext uri="{FF2B5EF4-FFF2-40B4-BE49-F238E27FC236}">
                    <a16:creationId xmlns:a16="http://schemas.microsoft.com/office/drawing/2014/main" id="{3B1CD930-328D-466E-255E-04E340FC81CA}"/>
                  </a:ext>
                </a:extLst>
              </p14:cNvPr>
              <p14:cNvContentPartPr/>
              <p14:nvPr/>
            </p14:nvContentPartPr>
            <p14:xfrm>
              <a:off x="9272411" y="4227285"/>
              <a:ext cx="160920" cy="377280"/>
            </p14:xfrm>
          </p:contentPart>
        </mc:Choice>
        <mc:Fallback>
          <p:pic>
            <p:nvPicPr>
              <p:cNvPr id="198" name="Рукописный ввод 197">
                <a:extLst>
                  <a:ext uri="{FF2B5EF4-FFF2-40B4-BE49-F238E27FC236}">
                    <a16:creationId xmlns:a16="http://schemas.microsoft.com/office/drawing/2014/main" id="{3B1CD930-328D-466E-255E-04E340FC81CA}"/>
                  </a:ext>
                </a:extLst>
              </p:cNvPr>
              <p:cNvPicPr/>
              <p:nvPr/>
            </p:nvPicPr>
            <p:blipFill>
              <a:blip r:embed="rId315"/>
              <a:stretch>
                <a:fillRect/>
              </a:stretch>
            </p:blipFill>
            <p:spPr>
              <a:xfrm>
                <a:off x="9263771" y="4218285"/>
                <a:ext cx="178560" cy="39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6">
            <p14:nvContentPartPr>
              <p14:cNvPr id="199" name="Рукописный ввод 198">
                <a:extLst>
                  <a:ext uri="{FF2B5EF4-FFF2-40B4-BE49-F238E27FC236}">
                    <a16:creationId xmlns:a16="http://schemas.microsoft.com/office/drawing/2014/main" id="{9FD0735E-D443-9EE7-DA94-1728236D8DF8}"/>
                  </a:ext>
                </a:extLst>
              </p14:cNvPr>
              <p14:cNvContentPartPr/>
              <p14:nvPr/>
            </p14:nvContentPartPr>
            <p14:xfrm>
              <a:off x="9393011" y="4255365"/>
              <a:ext cx="845280" cy="319680"/>
            </p14:xfrm>
          </p:contentPart>
        </mc:Choice>
        <mc:Fallback>
          <p:pic>
            <p:nvPicPr>
              <p:cNvPr id="199" name="Рукописный ввод 198">
                <a:extLst>
                  <a:ext uri="{FF2B5EF4-FFF2-40B4-BE49-F238E27FC236}">
                    <a16:creationId xmlns:a16="http://schemas.microsoft.com/office/drawing/2014/main" id="{9FD0735E-D443-9EE7-DA94-1728236D8DF8}"/>
                  </a:ext>
                </a:extLst>
              </p:cNvPr>
              <p:cNvPicPr/>
              <p:nvPr/>
            </p:nvPicPr>
            <p:blipFill>
              <a:blip r:embed="rId317"/>
              <a:stretch>
                <a:fillRect/>
              </a:stretch>
            </p:blipFill>
            <p:spPr>
              <a:xfrm>
                <a:off x="9384371" y="4246365"/>
                <a:ext cx="862920" cy="337320"/>
              </a:xfrm>
              <a:prstGeom prst="rect">
                <a:avLst/>
              </a:prstGeom>
            </p:spPr>
          </p:pic>
        </mc:Fallback>
      </mc:AlternateContent>
      <p:grpSp>
        <p:nvGrpSpPr>
          <p:cNvPr id="207" name="Группа 206">
            <a:extLst>
              <a:ext uri="{FF2B5EF4-FFF2-40B4-BE49-F238E27FC236}">
                <a16:creationId xmlns:a16="http://schemas.microsoft.com/office/drawing/2014/main" id="{05DD6FDD-0A2E-3B55-40E5-38DCC3B49F3A}"/>
              </a:ext>
            </a:extLst>
          </p:cNvPr>
          <p:cNvGrpSpPr/>
          <p:nvPr/>
        </p:nvGrpSpPr>
        <p:grpSpPr>
          <a:xfrm>
            <a:off x="9295091" y="4854405"/>
            <a:ext cx="1383120" cy="438480"/>
            <a:chOff x="9295091" y="4854405"/>
            <a:chExt cx="1383120" cy="438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18">
              <p14:nvContentPartPr>
                <p14:cNvPr id="200" name="Рукописный ввод 199">
                  <a:extLst>
                    <a:ext uri="{FF2B5EF4-FFF2-40B4-BE49-F238E27FC236}">
                      <a16:creationId xmlns:a16="http://schemas.microsoft.com/office/drawing/2014/main" id="{56D59B77-6CA1-49AD-98AA-29124BBF0184}"/>
                    </a:ext>
                  </a:extLst>
                </p14:cNvPr>
                <p14:cNvContentPartPr/>
                <p14:nvPr/>
              </p14:nvContentPartPr>
              <p14:xfrm>
                <a:off x="9295091" y="4941885"/>
                <a:ext cx="234000" cy="192240"/>
              </p14:xfrm>
            </p:contentPart>
          </mc:Choice>
          <mc:Fallback>
            <p:pic>
              <p:nvPicPr>
                <p:cNvPr id="200" name="Рукописный ввод 199">
                  <a:extLst>
                    <a:ext uri="{FF2B5EF4-FFF2-40B4-BE49-F238E27FC236}">
                      <a16:creationId xmlns:a16="http://schemas.microsoft.com/office/drawing/2014/main" id="{56D59B77-6CA1-49AD-98AA-29124BBF0184}"/>
                    </a:ext>
                  </a:extLst>
                </p:cNvPr>
                <p:cNvPicPr/>
                <p:nvPr/>
              </p:nvPicPr>
              <p:blipFill>
                <a:blip r:embed="rId319"/>
                <a:stretch>
                  <a:fillRect/>
                </a:stretch>
              </p:blipFill>
              <p:spPr>
                <a:xfrm>
                  <a:off x="9286091" y="4933245"/>
                  <a:ext cx="25164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0">
              <p14:nvContentPartPr>
                <p14:cNvPr id="201" name="Рукописный ввод 200">
                  <a:extLst>
                    <a:ext uri="{FF2B5EF4-FFF2-40B4-BE49-F238E27FC236}">
                      <a16:creationId xmlns:a16="http://schemas.microsoft.com/office/drawing/2014/main" id="{9F4718A4-38D7-F1FC-B39A-DA986A1DCCB2}"/>
                    </a:ext>
                  </a:extLst>
                </p14:cNvPr>
                <p14:cNvContentPartPr/>
                <p14:nvPr/>
              </p14:nvContentPartPr>
              <p14:xfrm>
                <a:off x="9522611" y="4904445"/>
                <a:ext cx="321840" cy="306720"/>
              </p14:xfrm>
            </p:contentPart>
          </mc:Choice>
          <mc:Fallback>
            <p:pic>
              <p:nvPicPr>
                <p:cNvPr id="201" name="Рукописный ввод 200">
                  <a:extLst>
                    <a:ext uri="{FF2B5EF4-FFF2-40B4-BE49-F238E27FC236}">
                      <a16:creationId xmlns:a16="http://schemas.microsoft.com/office/drawing/2014/main" id="{9F4718A4-38D7-F1FC-B39A-DA986A1DCCB2}"/>
                    </a:ext>
                  </a:extLst>
                </p:cNvPr>
                <p:cNvPicPr/>
                <p:nvPr/>
              </p:nvPicPr>
              <p:blipFill>
                <a:blip r:embed="rId321"/>
                <a:stretch>
                  <a:fillRect/>
                </a:stretch>
              </p:blipFill>
              <p:spPr>
                <a:xfrm>
                  <a:off x="9513611" y="4895445"/>
                  <a:ext cx="339480" cy="32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2">
              <p14:nvContentPartPr>
                <p14:cNvPr id="202" name="Рукописный ввод 201">
                  <a:extLst>
                    <a:ext uri="{FF2B5EF4-FFF2-40B4-BE49-F238E27FC236}">
                      <a16:creationId xmlns:a16="http://schemas.microsoft.com/office/drawing/2014/main" id="{9014E184-7B76-38FB-3B7B-3B688A33182D}"/>
                    </a:ext>
                  </a:extLst>
                </p14:cNvPr>
                <p14:cNvContentPartPr/>
                <p14:nvPr/>
              </p14:nvContentPartPr>
              <p14:xfrm>
                <a:off x="9846251" y="4919925"/>
                <a:ext cx="122400" cy="171000"/>
              </p14:xfrm>
            </p:contentPart>
          </mc:Choice>
          <mc:Fallback>
            <p:pic>
              <p:nvPicPr>
                <p:cNvPr id="202" name="Рукописный ввод 201">
                  <a:extLst>
                    <a:ext uri="{FF2B5EF4-FFF2-40B4-BE49-F238E27FC236}">
                      <a16:creationId xmlns:a16="http://schemas.microsoft.com/office/drawing/2014/main" id="{9014E184-7B76-38FB-3B7B-3B688A33182D}"/>
                    </a:ext>
                  </a:extLst>
                </p:cNvPr>
                <p:cNvPicPr/>
                <p:nvPr/>
              </p:nvPicPr>
              <p:blipFill>
                <a:blip r:embed="rId323"/>
                <a:stretch>
                  <a:fillRect/>
                </a:stretch>
              </p:blipFill>
              <p:spPr>
                <a:xfrm>
                  <a:off x="9837251" y="4911285"/>
                  <a:ext cx="14004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4">
              <p14:nvContentPartPr>
                <p14:cNvPr id="203" name="Рукописный ввод 202">
                  <a:extLst>
                    <a:ext uri="{FF2B5EF4-FFF2-40B4-BE49-F238E27FC236}">
                      <a16:creationId xmlns:a16="http://schemas.microsoft.com/office/drawing/2014/main" id="{EB6307FE-63BC-0722-126A-AB78EC20D2DD}"/>
                    </a:ext>
                  </a:extLst>
                </p14:cNvPr>
                <p14:cNvContentPartPr/>
                <p14:nvPr/>
              </p14:nvContentPartPr>
              <p14:xfrm>
                <a:off x="9984491" y="4883565"/>
                <a:ext cx="216720" cy="189720"/>
              </p14:xfrm>
            </p:contentPart>
          </mc:Choice>
          <mc:Fallback>
            <p:pic>
              <p:nvPicPr>
                <p:cNvPr id="203" name="Рукописный ввод 202">
                  <a:extLst>
                    <a:ext uri="{FF2B5EF4-FFF2-40B4-BE49-F238E27FC236}">
                      <a16:creationId xmlns:a16="http://schemas.microsoft.com/office/drawing/2014/main" id="{EB6307FE-63BC-0722-126A-AB78EC20D2DD}"/>
                    </a:ext>
                  </a:extLst>
                </p:cNvPr>
                <p:cNvPicPr/>
                <p:nvPr/>
              </p:nvPicPr>
              <p:blipFill>
                <a:blip r:embed="rId325"/>
                <a:stretch>
                  <a:fillRect/>
                </a:stretch>
              </p:blipFill>
              <p:spPr>
                <a:xfrm>
                  <a:off x="9975491" y="4874925"/>
                  <a:ext cx="23436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6">
              <p14:nvContentPartPr>
                <p14:cNvPr id="204" name="Рукописный ввод 203">
                  <a:extLst>
                    <a:ext uri="{FF2B5EF4-FFF2-40B4-BE49-F238E27FC236}">
                      <a16:creationId xmlns:a16="http://schemas.microsoft.com/office/drawing/2014/main" id="{B7D13DDE-95A7-2FCA-767E-E7B294F46B9F}"/>
                    </a:ext>
                  </a:extLst>
                </p14:cNvPr>
                <p14:cNvContentPartPr/>
                <p14:nvPr/>
              </p14:nvContentPartPr>
              <p14:xfrm>
                <a:off x="10177451" y="4854405"/>
                <a:ext cx="401400" cy="438480"/>
              </p14:xfrm>
            </p:contentPart>
          </mc:Choice>
          <mc:Fallback>
            <p:pic>
              <p:nvPicPr>
                <p:cNvPr id="204" name="Рукописный ввод 203">
                  <a:extLst>
                    <a:ext uri="{FF2B5EF4-FFF2-40B4-BE49-F238E27FC236}">
                      <a16:creationId xmlns:a16="http://schemas.microsoft.com/office/drawing/2014/main" id="{B7D13DDE-95A7-2FCA-767E-E7B294F46B9F}"/>
                    </a:ext>
                  </a:extLst>
                </p:cNvPr>
                <p:cNvPicPr/>
                <p:nvPr/>
              </p:nvPicPr>
              <p:blipFill>
                <a:blip r:embed="rId327"/>
                <a:stretch>
                  <a:fillRect/>
                </a:stretch>
              </p:blipFill>
              <p:spPr>
                <a:xfrm>
                  <a:off x="10168451" y="4845405"/>
                  <a:ext cx="419040" cy="45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8">
              <p14:nvContentPartPr>
                <p14:cNvPr id="205" name="Рукописный ввод 204">
                  <a:extLst>
                    <a:ext uri="{FF2B5EF4-FFF2-40B4-BE49-F238E27FC236}">
                      <a16:creationId xmlns:a16="http://schemas.microsoft.com/office/drawing/2014/main" id="{667A8EEE-0A70-97CF-788E-D0D90A182A5E}"/>
                    </a:ext>
                  </a:extLst>
                </p14:cNvPr>
                <p14:cNvContentPartPr/>
                <p14:nvPr/>
              </p14:nvContentPartPr>
              <p14:xfrm>
                <a:off x="10606931" y="5020725"/>
                <a:ext cx="71280" cy="184680"/>
              </p14:xfrm>
            </p:contentPart>
          </mc:Choice>
          <mc:Fallback>
            <p:pic>
              <p:nvPicPr>
                <p:cNvPr id="205" name="Рукописный ввод 204">
                  <a:extLst>
                    <a:ext uri="{FF2B5EF4-FFF2-40B4-BE49-F238E27FC236}">
                      <a16:creationId xmlns:a16="http://schemas.microsoft.com/office/drawing/2014/main" id="{667A8EEE-0A70-97CF-788E-D0D90A182A5E}"/>
                    </a:ext>
                  </a:extLst>
                </p:cNvPr>
                <p:cNvPicPr/>
                <p:nvPr/>
              </p:nvPicPr>
              <p:blipFill>
                <a:blip r:embed="rId329"/>
                <a:stretch>
                  <a:fillRect/>
                </a:stretch>
              </p:blipFill>
              <p:spPr>
                <a:xfrm>
                  <a:off x="10598291" y="5012085"/>
                  <a:ext cx="88920" cy="202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30">
            <p14:nvContentPartPr>
              <p14:cNvPr id="208" name="Рукописный ввод 207">
                <a:extLst>
                  <a:ext uri="{FF2B5EF4-FFF2-40B4-BE49-F238E27FC236}">
                    <a16:creationId xmlns:a16="http://schemas.microsoft.com/office/drawing/2014/main" id="{F7C0213C-544A-590D-D73B-19DFF0E4AE13}"/>
                  </a:ext>
                </a:extLst>
              </p14:cNvPr>
              <p14:cNvContentPartPr/>
              <p14:nvPr/>
            </p14:nvContentPartPr>
            <p14:xfrm>
              <a:off x="9239651" y="4591965"/>
              <a:ext cx="1145880" cy="121680"/>
            </p14:xfrm>
          </p:contentPart>
        </mc:Choice>
        <mc:Fallback>
          <p:pic>
            <p:nvPicPr>
              <p:cNvPr id="208" name="Рукописный ввод 207">
                <a:extLst>
                  <a:ext uri="{FF2B5EF4-FFF2-40B4-BE49-F238E27FC236}">
                    <a16:creationId xmlns:a16="http://schemas.microsoft.com/office/drawing/2014/main" id="{F7C0213C-544A-590D-D73B-19DFF0E4AE13}"/>
                  </a:ext>
                </a:extLst>
              </p:cNvPr>
              <p:cNvPicPr/>
              <p:nvPr/>
            </p:nvPicPr>
            <p:blipFill>
              <a:blip r:embed="rId331"/>
              <a:stretch>
                <a:fillRect/>
              </a:stretch>
            </p:blipFill>
            <p:spPr>
              <a:xfrm>
                <a:off x="9230651" y="4582965"/>
                <a:ext cx="1163520" cy="139320"/>
              </a:xfrm>
              <a:prstGeom prst="rect">
                <a:avLst/>
              </a:prstGeom>
            </p:spPr>
          </p:pic>
        </mc:Fallback>
      </mc:AlternateContent>
      <p:grpSp>
        <p:nvGrpSpPr>
          <p:cNvPr id="212" name="Группа 211">
            <a:extLst>
              <a:ext uri="{FF2B5EF4-FFF2-40B4-BE49-F238E27FC236}">
                <a16:creationId xmlns:a16="http://schemas.microsoft.com/office/drawing/2014/main" id="{0A66CA5E-EE44-F2E5-EC22-33400D081B8D}"/>
              </a:ext>
            </a:extLst>
          </p:cNvPr>
          <p:cNvGrpSpPr/>
          <p:nvPr/>
        </p:nvGrpSpPr>
        <p:grpSpPr>
          <a:xfrm>
            <a:off x="10443851" y="4548765"/>
            <a:ext cx="552240" cy="212040"/>
            <a:chOff x="10443851" y="4548765"/>
            <a:chExt cx="552240" cy="212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32">
              <p14:nvContentPartPr>
                <p14:cNvPr id="209" name="Рукописный ввод 208">
                  <a:extLst>
                    <a:ext uri="{FF2B5EF4-FFF2-40B4-BE49-F238E27FC236}">
                      <a16:creationId xmlns:a16="http://schemas.microsoft.com/office/drawing/2014/main" id="{DA46EF73-4290-078A-A529-FA256D162899}"/>
                    </a:ext>
                  </a:extLst>
                </p14:cNvPr>
                <p14:cNvContentPartPr/>
                <p14:nvPr/>
              </p14:nvContentPartPr>
              <p14:xfrm>
                <a:off x="10443851" y="4586565"/>
                <a:ext cx="353520" cy="174240"/>
              </p14:xfrm>
            </p:contentPart>
          </mc:Choice>
          <mc:Fallback>
            <p:pic>
              <p:nvPicPr>
                <p:cNvPr id="209" name="Рукописный ввод 208">
                  <a:extLst>
                    <a:ext uri="{FF2B5EF4-FFF2-40B4-BE49-F238E27FC236}">
                      <a16:creationId xmlns:a16="http://schemas.microsoft.com/office/drawing/2014/main" id="{DA46EF73-4290-078A-A529-FA256D162899}"/>
                    </a:ext>
                  </a:extLst>
                </p:cNvPr>
                <p:cNvPicPr/>
                <p:nvPr/>
              </p:nvPicPr>
              <p:blipFill>
                <a:blip r:embed="rId333"/>
                <a:stretch>
                  <a:fillRect/>
                </a:stretch>
              </p:blipFill>
              <p:spPr>
                <a:xfrm>
                  <a:off x="10434851" y="4577925"/>
                  <a:ext cx="371160" cy="19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4">
              <p14:nvContentPartPr>
                <p14:cNvPr id="210" name="Рукописный ввод 209">
                  <a:extLst>
                    <a:ext uri="{FF2B5EF4-FFF2-40B4-BE49-F238E27FC236}">
                      <a16:creationId xmlns:a16="http://schemas.microsoft.com/office/drawing/2014/main" id="{90308EB9-7F26-701D-548B-938A932D687E}"/>
                    </a:ext>
                  </a:extLst>
                </p14:cNvPr>
                <p14:cNvContentPartPr/>
                <p14:nvPr/>
              </p14:nvContentPartPr>
              <p14:xfrm>
                <a:off x="10853891" y="4725165"/>
                <a:ext cx="8640" cy="16920"/>
              </p14:xfrm>
            </p:contentPart>
          </mc:Choice>
          <mc:Fallback>
            <p:pic>
              <p:nvPicPr>
                <p:cNvPr id="210" name="Рукописный ввод 209">
                  <a:extLst>
                    <a:ext uri="{FF2B5EF4-FFF2-40B4-BE49-F238E27FC236}">
                      <a16:creationId xmlns:a16="http://schemas.microsoft.com/office/drawing/2014/main" id="{90308EB9-7F26-701D-548B-938A932D687E}"/>
                    </a:ext>
                  </a:extLst>
                </p:cNvPr>
                <p:cNvPicPr/>
                <p:nvPr/>
              </p:nvPicPr>
              <p:blipFill>
                <a:blip r:embed="rId335"/>
                <a:stretch>
                  <a:fillRect/>
                </a:stretch>
              </p:blipFill>
              <p:spPr>
                <a:xfrm>
                  <a:off x="10845251" y="4716525"/>
                  <a:ext cx="26280" cy="3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6">
              <p14:nvContentPartPr>
                <p14:cNvPr id="211" name="Рукописный ввод 210">
                  <a:extLst>
                    <a:ext uri="{FF2B5EF4-FFF2-40B4-BE49-F238E27FC236}">
                      <a16:creationId xmlns:a16="http://schemas.microsoft.com/office/drawing/2014/main" id="{3D121345-635A-B79F-5464-0842E5112AA0}"/>
                    </a:ext>
                  </a:extLst>
                </p14:cNvPr>
                <p14:cNvContentPartPr/>
                <p14:nvPr/>
              </p14:nvContentPartPr>
              <p14:xfrm>
                <a:off x="10897091" y="4548765"/>
                <a:ext cx="99000" cy="187200"/>
              </p14:xfrm>
            </p:contentPart>
          </mc:Choice>
          <mc:Fallback>
            <p:pic>
              <p:nvPicPr>
                <p:cNvPr id="211" name="Рукописный ввод 210">
                  <a:extLst>
                    <a:ext uri="{FF2B5EF4-FFF2-40B4-BE49-F238E27FC236}">
                      <a16:creationId xmlns:a16="http://schemas.microsoft.com/office/drawing/2014/main" id="{3D121345-635A-B79F-5464-0842E5112AA0}"/>
                    </a:ext>
                  </a:extLst>
                </p:cNvPr>
                <p:cNvPicPr/>
                <p:nvPr/>
              </p:nvPicPr>
              <p:blipFill>
                <a:blip r:embed="rId337"/>
                <a:stretch>
                  <a:fillRect/>
                </a:stretch>
              </p:blipFill>
              <p:spPr>
                <a:xfrm>
                  <a:off x="10888451" y="4539765"/>
                  <a:ext cx="116640" cy="2048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38">
            <p14:nvContentPartPr>
              <p14:cNvPr id="213" name="Рукописный ввод 212">
                <a:extLst>
                  <a:ext uri="{FF2B5EF4-FFF2-40B4-BE49-F238E27FC236}">
                    <a16:creationId xmlns:a16="http://schemas.microsoft.com/office/drawing/2014/main" id="{38F4212B-0463-EA1F-4FB6-06BA959BADCF}"/>
                  </a:ext>
                </a:extLst>
              </p14:cNvPr>
              <p14:cNvContentPartPr/>
              <p14:nvPr/>
            </p14:nvContentPartPr>
            <p14:xfrm>
              <a:off x="9846971" y="4231245"/>
              <a:ext cx="433800" cy="366840"/>
            </p14:xfrm>
          </p:contentPart>
        </mc:Choice>
        <mc:Fallback>
          <p:pic>
            <p:nvPicPr>
              <p:cNvPr id="213" name="Рукописный ввод 212">
                <a:extLst>
                  <a:ext uri="{FF2B5EF4-FFF2-40B4-BE49-F238E27FC236}">
                    <a16:creationId xmlns:a16="http://schemas.microsoft.com/office/drawing/2014/main" id="{38F4212B-0463-EA1F-4FB6-06BA959BADCF}"/>
                  </a:ext>
                </a:extLst>
              </p:cNvPr>
              <p:cNvPicPr/>
              <p:nvPr/>
            </p:nvPicPr>
            <p:blipFill>
              <a:blip r:embed="rId339"/>
              <a:stretch>
                <a:fillRect/>
              </a:stretch>
            </p:blipFill>
            <p:spPr>
              <a:xfrm>
                <a:off x="9837971" y="4222605"/>
                <a:ext cx="451440" cy="384480"/>
              </a:xfrm>
              <a:prstGeom prst="rect">
                <a:avLst/>
              </a:prstGeom>
            </p:spPr>
          </p:pic>
        </mc:Fallback>
      </mc:AlternateContent>
      <p:grpSp>
        <p:nvGrpSpPr>
          <p:cNvPr id="217" name="Группа 216">
            <a:extLst>
              <a:ext uri="{FF2B5EF4-FFF2-40B4-BE49-F238E27FC236}">
                <a16:creationId xmlns:a16="http://schemas.microsoft.com/office/drawing/2014/main" id="{B1663694-F043-FCDE-3A2B-82F101BC63A2}"/>
              </a:ext>
            </a:extLst>
          </p:cNvPr>
          <p:cNvGrpSpPr/>
          <p:nvPr/>
        </p:nvGrpSpPr>
        <p:grpSpPr>
          <a:xfrm>
            <a:off x="9533051" y="4075005"/>
            <a:ext cx="660600" cy="178200"/>
            <a:chOff x="9533051" y="4075005"/>
            <a:chExt cx="660600" cy="1782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40">
              <p14:nvContentPartPr>
                <p14:cNvPr id="214" name="Рукописный ввод 213">
                  <a:extLst>
                    <a:ext uri="{FF2B5EF4-FFF2-40B4-BE49-F238E27FC236}">
                      <a16:creationId xmlns:a16="http://schemas.microsoft.com/office/drawing/2014/main" id="{4C816A34-FBD2-B473-3FA8-9288A2335E66}"/>
                    </a:ext>
                  </a:extLst>
                </p14:cNvPr>
                <p14:cNvContentPartPr/>
                <p14:nvPr/>
              </p14:nvContentPartPr>
              <p14:xfrm>
                <a:off x="9533051" y="4101285"/>
                <a:ext cx="406440" cy="151920"/>
              </p14:xfrm>
            </p:contentPart>
          </mc:Choice>
          <mc:Fallback>
            <p:pic>
              <p:nvPicPr>
                <p:cNvPr id="214" name="Рукописный ввод 213">
                  <a:extLst>
                    <a:ext uri="{FF2B5EF4-FFF2-40B4-BE49-F238E27FC236}">
                      <a16:creationId xmlns:a16="http://schemas.microsoft.com/office/drawing/2014/main" id="{4C816A34-FBD2-B473-3FA8-9288A2335E66}"/>
                    </a:ext>
                  </a:extLst>
                </p:cNvPr>
                <p:cNvPicPr/>
                <p:nvPr/>
              </p:nvPicPr>
              <p:blipFill>
                <a:blip r:embed="rId341"/>
                <a:stretch>
                  <a:fillRect/>
                </a:stretch>
              </p:blipFill>
              <p:spPr>
                <a:xfrm>
                  <a:off x="9524411" y="4092285"/>
                  <a:ext cx="42408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2">
              <p14:nvContentPartPr>
                <p14:cNvPr id="215" name="Рукописный ввод 214">
                  <a:extLst>
                    <a:ext uri="{FF2B5EF4-FFF2-40B4-BE49-F238E27FC236}">
                      <a16:creationId xmlns:a16="http://schemas.microsoft.com/office/drawing/2014/main" id="{6893229C-0E88-1D57-7A73-793ECB9D76AC}"/>
                    </a:ext>
                  </a:extLst>
                </p14:cNvPr>
                <p14:cNvContentPartPr/>
                <p14:nvPr/>
              </p14:nvContentPartPr>
              <p14:xfrm>
                <a:off x="9969731" y="4205325"/>
                <a:ext cx="20520" cy="17640"/>
              </p14:xfrm>
            </p:contentPart>
          </mc:Choice>
          <mc:Fallback>
            <p:pic>
              <p:nvPicPr>
                <p:cNvPr id="215" name="Рукописный ввод 214">
                  <a:extLst>
                    <a:ext uri="{FF2B5EF4-FFF2-40B4-BE49-F238E27FC236}">
                      <a16:creationId xmlns:a16="http://schemas.microsoft.com/office/drawing/2014/main" id="{6893229C-0E88-1D57-7A73-793ECB9D76AC}"/>
                    </a:ext>
                  </a:extLst>
                </p:cNvPr>
                <p:cNvPicPr/>
                <p:nvPr/>
              </p:nvPicPr>
              <p:blipFill>
                <a:blip r:embed="rId343"/>
                <a:stretch>
                  <a:fillRect/>
                </a:stretch>
              </p:blipFill>
              <p:spPr>
                <a:xfrm>
                  <a:off x="9960731" y="4196685"/>
                  <a:ext cx="38160" cy="3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4">
              <p14:nvContentPartPr>
                <p14:cNvPr id="216" name="Рукописный ввод 215">
                  <a:extLst>
                    <a:ext uri="{FF2B5EF4-FFF2-40B4-BE49-F238E27FC236}">
                      <a16:creationId xmlns:a16="http://schemas.microsoft.com/office/drawing/2014/main" id="{036D6BDB-78F7-011F-0A76-C687BD477BF3}"/>
                    </a:ext>
                  </a:extLst>
                </p14:cNvPr>
                <p14:cNvContentPartPr/>
                <p14:nvPr/>
              </p14:nvContentPartPr>
              <p14:xfrm>
                <a:off x="10087091" y="4075005"/>
                <a:ext cx="106560" cy="166680"/>
              </p14:xfrm>
            </p:contentPart>
          </mc:Choice>
          <mc:Fallback>
            <p:pic>
              <p:nvPicPr>
                <p:cNvPr id="216" name="Рукописный ввод 215">
                  <a:extLst>
                    <a:ext uri="{FF2B5EF4-FFF2-40B4-BE49-F238E27FC236}">
                      <a16:creationId xmlns:a16="http://schemas.microsoft.com/office/drawing/2014/main" id="{036D6BDB-78F7-011F-0A76-C687BD477BF3}"/>
                    </a:ext>
                  </a:extLst>
                </p:cNvPr>
                <p:cNvPicPr/>
                <p:nvPr/>
              </p:nvPicPr>
              <p:blipFill>
                <a:blip r:embed="rId345"/>
                <a:stretch>
                  <a:fillRect/>
                </a:stretch>
              </p:blipFill>
              <p:spPr>
                <a:xfrm>
                  <a:off x="10078091" y="4066365"/>
                  <a:ext cx="124200" cy="1843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176978535"/>
      </p:ext>
    </p:extLst>
  </p:cSld>
  <p:clrMapOvr>
    <a:masterClrMapping/>
  </p:clrMapOvr>
  <p:transition>
    <p:pull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1B5341C-5EDE-428F-2163-ED6E668375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5">
            <a:extLst>
              <a:ext uri="{FF2B5EF4-FFF2-40B4-BE49-F238E27FC236}">
                <a16:creationId xmlns:a16="http://schemas.microsoft.com/office/drawing/2014/main" id="{8135D491-5935-4926-A9AA-4C38FC426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82" y="2085733"/>
            <a:ext cx="8237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5">
            <a:extLst>
              <a:ext uri="{FF2B5EF4-FFF2-40B4-BE49-F238E27FC236}">
                <a16:creationId xmlns:a16="http://schemas.microsoft.com/office/drawing/2014/main" id="{3549C926-407D-00A9-E71F-D38D170F0F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96" y="2085733"/>
            <a:ext cx="18277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 </a:t>
            </a: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4DC749BB-83BD-7829-3E8C-3F0A54ADD93C}"/>
              </a:ext>
            </a:extLst>
          </p:cNvPr>
          <p:cNvSpPr/>
          <p:nvPr/>
        </p:nvSpPr>
        <p:spPr>
          <a:xfrm>
            <a:off x="230116" y="183820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Рукописный ввод 25">
                <a:extLst>
                  <a:ext uri="{FF2B5EF4-FFF2-40B4-BE49-F238E27FC236}">
                    <a16:creationId xmlns:a16="http://schemas.microsoft.com/office/drawing/2014/main" id="{84EA9743-A3BC-A07E-4612-F4FC4F82BD8F}"/>
                  </a:ext>
                </a:extLst>
              </p14:cNvPr>
              <p14:cNvContentPartPr/>
              <p14:nvPr/>
            </p14:nvContentPartPr>
            <p14:xfrm>
              <a:off x="647951" y="6560423"/>
              <a:ext cx="360" cy="360"/>
            </p14:xfrm>
          </p:contentPart>
        </mc:Choice>
        <mc:Fallback xmlns="">
          <p:pic>
            <p:nvPicPr>
              <p:cNvPr id="26" name="Рукописный ввод 25">
                <a:extLst>
                  <a:ext uri="{FF2B5EF4-FFF2-40B4-BE49-F238E27FC236}">
                    <a16:creationId xmlns:a16="http://schemas.microsoft.com/office/drawing/2014/main" id="{6ED2DB83-6804-45D6-8EEF-4066148338E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9951" y="65424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C7E5212B-577E-8DB6-94A5-FDA8F8132C22}"/>
                  </a:ext>
                </a:extLst>
              </p14:cNvPr>
              <p14:cNvContentPartPr/>
              <p14:nvPr/>
            </p14:nvContentPartPr>
            <p14:xfrm>
              <a:off x="7108751" y="5102298"/>
              <a:ext cx="9360" cy="36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579DE321-713C-4164-ADF5-972B358CE33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0031" y="4994298"/>
                <a:ext cx="46426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Овал 17">
            <a:extLst>
              <a:ext uri="{FF2B5EF4-FFF2-40B4-BE49-F238E27FC236}">
                <a16:creationId xmlns:a16="http://schemas.microsoft.com/office/drawing/2014/main" id="{EACEBC20-565D-5DD8-69A7-9EE326D41E7F}"/>
              </a:ext>
            </a:extLst>
          </p:cNvPr>
          <p:cNvSpPr/>
          <p:nvPr/>
        </p:nvSpPr>
        <p:spPr>
          <a:xfrm>
            <a:off x="267066" y="252332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3D9B4730-3DE4-2DB3-8201-20C74A4CDF87}"/>
              </a:ext>
            </a:extLst>
          </p:cNvPr>
          <p:cNvSpPr/>
          <p:nvPr/>
        </p:nvSpPr>
        <p:spPr>
          <a:xfrm>
            <a:off x="230115" y="1093681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FA27FA2-0D62-76CC-A27F-3EF7254395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789" y="1252387"/>
            <a:ext cx="88878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   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684F7D59-2D4B-97E7-2E4A-E808A33D4C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619109"/>
            <a:ext cx="849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Прямоугольник 5">
            <a:extLst>
              <a:ext uri="{FF2B5EF4-FFF2-40B4-BE49-F238E27FC236}">
                <a16:creationId xmlns:a16="http://schemas.microsoft.com/office/drawing/2014/main" id="{0FA2BD88-85A2-9DB4-3AE6-3EFC0F66A9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23" y="2955106"/>
            <a:ext cx="83281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1328948E-9E52-5065-9BFD-407AB611E6B3}"/>
                  </a:ext>
                </a:extLst>
              </p14:cNvPr>
              <p14:cNvContentPartPr/>
              <p14:nvPr/>
            </p14:nvContentPartPr>
            <p14:xfrm>
              <a:off x="7108751" y="605965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C04C92F-4326-40B7-934C-D1E241E4060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90751" y="6042014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65B5713-87B5-0969-2445-8C44FB416C0A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897118" y="5086219"/>
            <a:ext cx="1010312" cy="1385667"/>
          </a:xfrm>
          <a:prstGeom prst="rect">
            <a:avLst/>
          </a:prstGeom>
        </p:spPr>
      </p:pic>
      <p:sp>
        <p:nvSpPr>
          <p:cNvPr id="33" name="Звезда: 5 точек 32">
            <a:extLst>
              <a:ext uri="{FF2B5EF4-FFF2-40B4-BE49-F238E27FC236}">
                <a16:creationId xmlns:a16="http://schemas.microsoft.com/office/drawing/2014/main" id="{8490122D-7BEB-6DAD-8966-A4884EB42F5A}"/>
              </a:ext>
            </a:extLst>
          </p:cNvPr>
          <p:cNvSpPr/>
          <p:nvPr/>
        </p:nvSpPr>
        <p:spPr>
          <a:xfrm>
            <a:off x="8452700" y="5591931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Звезда: 5 точек 33">
            <a:extLst>
              <a:ext uri="{FF2B5EF4-FFF2-40B4-BE49-F238E27FC236}">
                <a16:creationId xmlns:a16="http://schemas.microsoft.com/office/drawing/2014/main" id="{14573E5E-E45F-2A64-1752-F9F775275714}"/>
              </a:ext>
            </a:extLst>
          </p:cNvPr>
          <p:cNvSpPr/>
          <p:nvPr/>
        </p:nvSpPr>
        <p:spPr>
          <a:xfrm>
            <a:off x="8282983" y="5337686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Звезда: 5 точек 34">
            <a:extLst>
              <a:ext uri="{FF2B5EF4-FFF2-40B4-BE49-F238E27FC236}">
                <a16:creationId xmlns:a16="http://schemas.microsoft.com/office/drawing/2014/main" id="{8E479EAD-FE7C-F750-E1F7-A6DEADED5B66}"/>
              </a:ext>
            </a:extLst>
          </p:cNvPr>
          <p:cNvSpPr/>
          <p:nvPr/>
        </p:nvSpPr>
        <p:spPr>
          <a:xfrm>
            <a:off x="8402274" y="5669577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Звезда: 5 точек 35">
            <a:extLst>
              <a:ext uri="{FF2B5EF4-FFF2-40B4-BE49-F238E27FC236}">
                <a16:creationId xmlns:a16="http://schemas.microsoft.com/office/drawing/2014/main" id="{B52ED4B0-8FE5-F7D3-E810-57E18CD3B9CA}"/>
              </a:ext>
            </a:extLst>
          </p:cNvPr>
          <p:cNvSpPr/>
          <p:nvPr/>
        </p:nvSpPr>
        <p:spPr>
          <a:xfrm>
            <a:off x="8379712" y="5732744"/>
            <a:ext cx="360040" cy="37424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412257B2-26AF-680C-B305-2791B26E23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2642276"/>
            <a:ext cx="88878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Звезда: 5 точек 52">
            <a:extLst>
              <a:ext uri="{FF2B5EF4-FFF2-40B4-BE49-F238E27FC236}">
                <a16:creationId xmlns:a16="http://schemas.microsoft.com/office/drawing/2014/main" id="{10AA30AE-E6B6-C558-D9A8-05EC0ED9E3CA}"/>
              </a:ext>
            </a:extLst>
          </p:cNvPr>
          <p:cNvSpPr/>
          <p:nvPr/>
        </p:nvSpPr>
        <p:spPr>
          <a:xfrm>
            <a:off x="7983672" y="5102298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3D3EE321-A3D0-6450-C8E8-CD61C0F27546}"/>
                  </a:ext>
                </a:extLst>
              </p14:cNvPr>
              <p14:cNvContentPartPr/>
              <p14:nvPr/>
            </p14:nvContentPartPr>
            <p14:xfrm>
              <a:off x="280991" y="-39826"/>
              <a:ext cx="6120" cy="3960"/>
            </p14:xfrm>
          </p:contentPart>
        </mc:Choice>
        <mc:Fallback xmlns=""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5A634370-8935-4401-81B8-E880FFB0632B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2991" y="-57466"/>
                <a:ext cx="4176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35DE8EFA-027F-ADF5-66F1-9C0FA844FF0B}"/>
                  </a:ext>
                </a:extLst>
              </p14:cNvPr>
              <p14:cNvContentPartPr/>
              <p14:nvPr/>
            </p14:nvContentPartPr>
            <p14:xfrm>
              <a:off x="1475035" y="-3146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2C0623D7-E919-4E11-9415-A74A8FE09C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457035" y="-491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8A4143D4-D6D0-5B6A-0643-D9C0D6709E6F}"/>
                  </a:ext>
                </a:extLst>
              </p14:cNvPr>
              <p14:cNvContentPartPr/>
              <p14:nvPr/>
            </p14:nvContentPartPr>
            <p14:xfrm>
              <a:off x="6846874" y="-54823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392E947C-F2F8-4ED9-8D87-0BA0A038EE0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828874" y="-72823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DC456676-8DFF-E8F7-6B51-183BD2D180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529" y="316235"/>
            <a:ext cx="845730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.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B9DBF329-FC77-2D83-9C37-2C32C0D2F673}"/>
                  </a:ext>
                </a:extLst>
              </p14:cNvPr>
              <p14:cNvContentPartPr/>
              <p14:nvPr/>
            </p14:nvContentPartPr>
            <p14:xfrm>
              <a:off x="950592" y="-146880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5289493-FDAF-4368-9D49-340A15D97E9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932592" y="-164520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F3B6C13A-9A80-1160-15B6-9E2D1F4A7575}"/>
              </a:ext>
            </a:extLst>
          </p:cNvPr>
          <p:cNvSpPr txBox="1"/>
          <p:nvPr/>
        </p:nvSpPr>
        <p:spPr>
          <a:xfrm>
            <a:off x="555992" y="457624"/>
            <a:ext cx="226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39D009-989A-ED5B-4911-4EA965792216}"/>
              </a:ext>
            </a:extLst>
          </p:cNvPr>
          <p:cNvPicPr>
            <a:picLocks noChangeAspect="1"/>
          </p:cNvPicPr>
          <p:nvPr/>
        </p:nvPicPr>
        <p:blipFill>
          <a:blip r:embed="rId100"/>
          <a:stretch>
            <a:fillRect/>
          </a:stretch>
        </p:blipFill>
        <p:spPr>
          <a:xfrm>
            <a:off x="68181" y="8704"/>
            <a:ext cx="9144000" cy="4928445"/>
          </a:xfrm>
          <a:prstGeom prst="rect">
            <a:avLst/>
          </a:prstGeom>
        </p:spPr>
      </p:pic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6EB70B6E-C1A0-1AE4-1CF1-40146232FBD8}"/>
              </a:ext>
            </a:extLst>
          </p:cNvPr>
          <p:cNvGrpSpPr/>
          <p:nvPr/>
        </p:nvGrpSpPr>
        <p:grpSpPr>
          <a:xfrm>
            <a:off x="1208969" y="1144998"/>
            <a:ext cx="526320" cy="252000"/>
            <a:chOff x="1208969" y="1144998"/>
            <a:chExt cx="526320" cy="252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6" name="Рукописный ввод 5">
                  <a:extLst>
                    <a:ext uri="{FF2B5EF4-FFF2-40B4-BE49-F238E27FC236}">
                      <a16:creationId xmlns:a16="http://schemas.microsoft.com/office/drawing/2014/main" id="{97D23915-C12B-EDDA-1F25-342371141AC6}"/>
                    </a:ext>
                  </a:extLst>
                </p14:cNvPr>
                <p14:cNvContentPartPr/>
                <p14:nvPr/>
              </p14:nvContentPartPr>
              <p14:xfrm>
                <a:off x="1208969" y="1151838"/>
                <a:ext cx="263160" cy="157320"/>
              </p14:xfrm>
            </p:contentPart>
          </mc:Choice>
          <mc:Fallback>
            <p:pic>
              <p:nvPicPr>
                <p:cNvPr id="6" name="Рукописный ввод 5">
                  <a:extLst>
                    <a:ext uri="{FF2B5EF4-FFF2-40B4-BE49-F238E27FC236}">
                      <a16:creationId xmlns:a16="http://schemas.microsoft.com/office/drawing/2014/main" id="{97D23915-C12B-EDDA-1F25-342371141AC6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1199969" y="1142838"/>
                  <a:ext cx="28080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7" name="Рукописный ввод 6">
                  <a:extLst>
                    <a:ext uri="{FF2B5EF4-FFF2-40B4-BE49-F238E27FC236}">
                      <a16:creationId xmlns:a16="http://schemas.microsoft.com/office/drawing/2014/main" id="{49B9DF3C-55B9-AE6E-0E76-191944A8D67A}"/>
                    </a:ext>
                  </a:extLst>
                </p14:cNvPr>
                <p14:cNvContentPartPr/>
                <p14:nvPr/>
              </p14:nvContentPartPr>
              <p14:xfrm>
                <a:off x="1503089" y="1265958"/>
                <a:ext cx="21600" cy="21600"/>
              </p14:xfrm>
            </p:contentPart>
          </mc:Choice>
          <mc:Fallback>
            <p:pic>
              <p:nvPicPr>
                <p:cNvPr id="7" name="Рукописный ввод 6">
                  <a:extLst>
                    <a:ext uri="{FF2B5EF4-FFF2-40B4-BE49-F238E27FC236}">
                      <a16:creationId xmlns:a16="http://schemas.microsoft.com/office/drawing/2014/main" id="{49B9DF3C-55B9-AE6E-0E76-191944A8D67A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1494449" y="1257318"/>
                  <a:ext cx="3924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10" name="Рукописный ввод 9">
                  <a:extLst>
                    <a:ext uri="{FF2B5EF4-FFF2-40B4-BE49-F238E27FC236}">
                      <a16:creationId xmlns:a16="http://schemas.microsoft.com/office/drawing/2014/main" id="{B17D62AC-3C79-B8C7-E9F9-1F65D6BD2DFC}"/>
                    </a:ext>
                  </a:extLst>
                </p14:cNvPr>
                <p14:cNvContentPartPr/>
                <p14:nvPr/>
              </p14:nvContentPartPr>
              <p14:xfrm>
                <a:off x="1589849" y="1144998"/>
                <a:ext cx="19080" cy="252000"/>
              </p14:xfrm>
            </p:contentPart>
          </mc:Choice>
          <mc:Fallback>
            <p:pic>
              <p:nvPicPr>
                <p:cNvPr id="10" name="Рукописный ввод 9">
                  <a:extLst>
                    <a:ext uri="{FF2B5EF4-FFF2-40B4-BE49-F238E27FC236}">
                      <a16:creationId xmlns:a16="http://schemas.microsoft.com/office/drawing/2014/main" id="{B17D62AC-3C79-B8C7-E9F9-1F65D6BD2DFC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1580849" y="1136358"/>
                  <a:ext cx="36720" cy="26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12" name="Рукописный ввод 11">
                  <a:extLst>
                    <a:ext uri="{FF2B5EF4-FFF2-40B4-BE49-F238E27FC236}">
                      <a16:creationId xmlns:a16="http://schemas.microsoft.com/office/drawing/2014/main" id="{B4155D57-CC7A-FD61-F0C1-743A15129A9C}"/>
                    </a:ext>
                  </a:extLst>
                </p14:cNvPr>
                <p14:cNvContentPartPr/>
                <p14:nvPr/>
              </p14:nvContentPartPr>
              <p14:xfrm>
                <a:off x="1582289" y="1147518"/>
                <a:ext cx="125280" cy="178920"/>
              </p14:xfrm>
            </p:contentPart>
          </mc:Choice>
          <mc:Fallback>
            <p:pic>
              <p:nvPicPr>
                <p:cNvPr id="12" name="Рукописный ввод 11">
                  <a:extLst>
                    <a:ext uri="{FF2B5EF4-FFF2-40B4-BE49-F238E27FC236}">
                      <a16:creationId xmlns:a16="http://schemas.microsoft.com/office/drawing/2014/main" id="{B4155D57-CC7A-FD61-F0C1-743A15129A9C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1573289" y="1138518"/>
                  <a:ext cx="14292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13" name="Рукописный ввод 12">
                  <a:extLst>
                    <a:ext uri="{FF2B5EF4-FFF2-40B4-BE49-F238E27FC236}">
                      <a16:creationId xmlns:a16="http://schemas.microsoft.com/office/drawing/2014/main" id="{EBD4121B-C2A8-5382-5F3C-9A81A0C07B6E}"/>
                    </a:ext>
                  </a:extLst>
                </p14:cNvPr>
                <p14:cNvContentPartPr/>
                <p14:nvPr/>
              </p14:nvContentPartPr>
              <p14:xfrm>
                <a:off x="1716209" y="1251558"/>
                <a:ext cx="19080" cy="35280"/>
              </p14:xfrm>
            </p:contentPart>
          </mc:Choice>
          <mc:Fallback>
            <p:pic>
              <p:nvPicPr>
                <p:cNvPr id="13" name="Рукописный ввод 12">
                  <a:extLst>
                    <a:ext uri="{FF2B5EF4-FFF2-40B4-BE49-F238E27FC236}">
                      <a16:creationId xmlns:a16="http://schemas.microsoft.com/office/drawing/2014/main" id="{EBD4121B-C2A8-5382-5F3C-9A81A0C07B6E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1707209" y="1242558"/>
                  <a:ext cx="36720" cy="52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CE29BA13-02AA-743A-C31F-BF307B4FB868}"/>
              </a:ext>
            </a:extLst>
          </p:cNvPr>
          <p:cNvGrpSpPr/>
          <p:nvPr/>
        </p:nvGrpSpPr>
        <p:grpSpPr>
          <a:xfrm>
            <a:off x="3473729" y="1111158"/>
            <a:ext cx="571320" cy="273240"/>
            <a:chOff x="3473729" y="1111158"/>
            <a:chExt cx="571320" cy="2732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17" name="Рукописный ввод 16">
                  <a:extLst>
                    <a:ext uri="{FF2B5EF4-FFF2-40B4-BE49-F238E27FC236}">
                      <a16:creationId xmlns:a16="http://schemas.microsoft.com/office/drawing/2014/main" id="{9A711B74-9C66-3C1D-5867-6B7AC9745585}"/>
                    </a:ext>
                  </a:extLst>
                </p14:cNvPr>
                <p14:cNvContentPartPr/>
                <p14:nvPr/>
              </p14:nvContentPartPr>
              <p14:xfrm>
                <a:off x="3473729" y="1146078"/>
                <a:ext cx="74520" cy="167760"/>
              </p14:xfrm>
            </p:contentPart>
          </mc:Choice>
          <mc:Fallback>
            <p:pic>
              <p:nvPicPr>
                <p:cNvPr id="17" name="Рукописный ввод 16">
                  <a:extLst>
                    <a:ext uri="{FF2B5EF4-FFF2-40B4-BE49-F238E27FC236}">
                      <a16:creationId xmlns:a16="http://schemas.microsoft.com/office/drawing/2014/main" id="{9A711B74-9C66-3C1D-5867-6B7AC9745585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3465089" y="1137438"/>
                  <a:ext cx="9216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21" name="Рукописный ввод 20">
                  <a:extLst>
                    <a:ext uri="{FF2B5EF4-FFF2-40B4-BE49-F238E27FC236}">
                      <a16:creationId xmlns:a16="http://schemas.microsoft.com/office/drawing/2014/main" id="{03CA106D-3241-D730-3929-5FF7B4A0E590}"/>
                    </a:ext>
                  </a:extLst>
                </p14:cNvPr>
                <p14:cNvContentPartPr/>
                <p14:nvPr/>
              </p14:nvContentPartPr>
              <p14:xfrm>
                <a:off x="3556529" y="1126278"/>
                <a:ext cx="222480" cy="165240"/>
              </p14:xfrm>
            </p:contentPart>
          </mc:Choice>
          <mc:Fallback>
            <p:pic>
              <p:nvPicPr>
                <p:cNvPr id="21" name="Рукописный ввод 20">
                  <a:extLst>
                    <a:ext uri="{FF2B5EF4-FFF2-40B4-BE49-F238E27FC236}">
                      <a16:creationId xmlns:a16="http://schemas.microsoft.com/office/drawing/2014/main" id="{03CA106D-3241-D730-3929-5FF7B4A0E590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3547529" y="1117278"/>
                  <a:ext cx="24012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28" name="Рукописный ввод 27">
                  <a:extLst>
                    <a:ext uri="{FF2B5EF4-FFF2-40B4-BE49-F238E27FC236}">
                      <a16:creationId xmlns:a16="http://schemas.microsoft.com/office/drawing/2014/main" id="{A5FFA2C2-5443-A487-8355-FFD21B823279}"/>
                    </a:ext>
                  </a:extLst>
                </p14:cNvPr>
                <p14:cNvContentPartPr/>
                <p14:nvPr/>
              </p14:nvContentPartPr>
              <p14:xfrm>
                <a:off x="3807809" y="1245438"/>
                <a:ext cx="11520" cy="20160"/>
              </p14:xfrm>
            </p:contentPart>
          </mc:Choice>
          <mc:Fallback>
            <p:pic>
              <p:nvPicPr>
                <p:cNvPr id="28" name="Рукописный ввод 27">
                  <a:extLst>
                    <a:ext uri="{FF2B5EF4-FFF2-40B4-BE49-F238E27FC236}">
                      <a16:creationId xmlns:a16="http://schemas.microsoft.com/office/drawing/2014/main" id="{A5FFA2C2-5443-A487-8355-FFD21B823279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3799169" y="1236798"/>
                  <a:ext cx="2916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29" name="Рукописный ввод 28">
                  <a:extLst>
                    <a:ext uri="{FF2B5EF4-FFF2-40B4-BE49-F238E27FC236}">
                      <a16:creationId xmlns:a16="http://schemas.microsoft.com/office/drawing/2014/main" id="{95F26D1E-C899-57AE-55FC-755D54C15EC0}"/>
                    </a:ext>
                  </a:extLst>
                </p14:cNvPr>
                <p14:cNvContentPartPr/>
                <p14:nvPr/>
              </p14:nvContentPartPr>
              <p14:xfrm>
                <a:off x="3891329" y="1121958"/>
                <a:ext cx="16920" cy="262440"/>
              </p14:xfrm>
            </p:contentPart>
          </mc:Choice>
          <mc:Fallback>
            <p:pic>
              <p:nvPicPr>
                <p:cNvPr id="29" name="Рукописный ввод 28">
                  <a:extLst>
                    <a:ext uri="{FF2B5EF4-FFF2-40B4-BE49-F238E27FC236}">
                      <a16:creationId xmlns:a16="http://schemas.microsoft.com/office/drawing/2014/main" id="{95F26D1E-C899-57AE-55FC-755D54C15EC0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3882689" y="1112958"/>
                  <a:ext cx="34560" cy="28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30" name="Рукописный ввод 29">
                  <a:extLst>
                    <a:ext uri="{FF2B5EF4-FFF2-40B4-BE49-F238E27FC236}">
                      <a16:creationId xmlns:a16="http://schemas.microsoft.com/office/drawing/2014/main" id="{5377CCAB-7A82-CDE6-085F-D339D014290F}"/>
                    </a:ext>
                  </a:extLst>
                </p14:cNvPr>
                <p14:cNvContentPartPr/>
                <p14:nvPr/>
              </p14:nvContentPartPr>
              <p14:xfrm>
                <a:off x="3896369" y="1111158"/>
                <a:ext cx="148680" cy="188280"/>
              </p14:xfrm>
            </p:contentPart>
          </mc:Choice>
          <mc:Fallback>
            <p:pic>
              <p:nvPicPr>
                <p:cNvPr id="30" name="Рукописный ввод 29">
                  <a:extLst>
                    <a:ext uri="{FF2B5EF4-FFF2-40B4-BE49-F238E27FC236}">
                      <a16:creationId xmlns:a16="http://schemas.microsoft.com/office/drawing/2014/main" id="{5377CCAB-7A82-CDE6-085F-D339D014290F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3887729" y="1102158"/>
                  <a:ext cx="166320" cy="205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DAB33308-0559-9FB2-2DF7-69DC7D00C547}"/>
              </a:ext>
            </a:extLst>
          </p:cNvPr>
          <p:cNvGrpSpPr/>
          <p:nvPr/>
        </p:nvGrpSpPr>
        <p:grpSpPr>
          <a:xfrm>
            <a:off x="5591609" y="1099998"/>
            <a:ext cx="582120" cy="286920"/>
            <a:chOff x="5591609" y="1099998"/>
            <a:chExt cx="582120" cy="286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32" name="Рукописный ввод 31">
                  <a:extLst>
                    <a:ext uri="{FF2B5EF4-FFF2-40B4-BE49-F238E27FC236}">
                      <a16:creationId xmlns:a16="http://schemas.microsoft.com/office/drawing/2014/main" id="{383AF9A0-5498-B22C-F2A7-2C4A1EE243D2}"/>
                    </a:ext>
                  </a:extLst>
                </p14:cNvPr>
                <p14:cNvContentPartPr/>
                <p14:nvPr/>
              </p14:nvContentPartPr>
              <p14:xfrm>
                <a:off x="5591609" y="1099998"/>
                <a:ext cx="121680" cy="164520"/>
              </p14:xfrm>
            </p:contentPart>
          </mc:Choice>
          <mc:Fallback>
            <p:pic>
              <p:nvPicPr>
                <p:cNvPr id="32" name="Рукописный ввод 31">
                  <a:extLst>
                    <a:ext uri="{FF2B5EF4-FFF2-40B4-BE49-F238E27FC236}">
                      <a16:creationId xmlns:a16="http://schemas.microsoft.com/office/drawing/2014/main" id="{383AF9A0-5498-B22C-F2A7-2C4A1EE243D2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5582609" y="1091358"/>
                  <a:ext cx="13932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37" name="Рукописный ввод 36">
                  <a:extLst>
                    <a:ext uri="{FF2B5EF4-FFF2-40B4-BE49-F238E27FC236}">
                      <a16:creationId xmlns:a16="http://schemas.microsoft.com/office/drawing/2014/main" id="{3263B6A1-873B-7E51-7311-87AE0058B8A0}"/>
                    </a:ext>
                  </a:extLst>
                </p14:cNvPr>
                <p14:cNvContentPartPr/>
                <p14:nvPr/>
              </p14:nvContentPartPr>
              <p14:xfrm>
                <a:off x="5707529" y="1103598"/>
                <a:ext cx="38160" cy="283320"/>
              </p14:xfrm>
            </p:contentPart>
          </mc:Choice>
          <mc:Fallback>
            <p:pic>
              <p:nvPicPr>
                <p:cNvPr id="37" name="Рукописный ввод 36">
                  <a:extLst>
                    <a:ext uri="{FF2B5EF4-FFF2-40B4-BE49-F238E27FC236}">
                      <a16:creationId xmlns:a16="http://schemas.microsoft.com/office/drawing/2014/main" id="{3263B6A1-873B-7E51-7311-87AE0058B8A0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5698889" y="1094598"/>
                  <a:ext cx="55800" cy="30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38" name="Рукописный ввод 37">
                  <a:extLst>
                    <a:ext uri="{FF2B5EF4-FFF2-40B4-BE49-F238E27FC236}">
                      <a16:creationId xmlns:a16="http://schemas.microsoft.com/office/drawing/2014/main" id="{39687836-C9D5-95E3-554C-68C077275E25}"/>
                    </a:ext>
                  </a:extLst>
                </p14:cNvPr>
                <p14:cNvContentPartPr/>
                <p14:nvPr/>
              </p14:nvContentPartPr>
              <p14:xfrm>
                <a:off x="5730209" y="1119078"/>
                <a:ext cx="154080" cy="162720"/>
              </p14:xfrm>
            </p:contentPart>
          </mc:Choice>
          <mc:Fallback>
            <p:pic>
              <p:nvPicPr>
                <p:cNvPr id="38" name="Рукописный ввод 37">
                  <a:extLst>
                    <a:ext uri="{FF2B5EF4-FFF2-40B4-BE49-F238E27FC236}">
                      <a16:creationId xmlns:a16="http://schemas.microsoft.com/office/drawing/2014/main" id="{39687836-C9D5-95E3-554C-68C077275E25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5721209" y="1110438"/>
                  <a:ext cx="17172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39" name="Рукописный ввод 38">
                  <a:extLst>
                    <a:ext uri="{FF2B5EF4-FFF2-40B4-BE49-F238E27FC236}">
                      <a16:creationId xmlns:a16="http://schemas.microsoft.com/office/drawing/2014/main" id="{6836887F-B7B6-049C-2823-A1F20934F2D3}"/>
                    </a:ext>
                  </a:extLst>
                </p14:cNvPr>
                <p14:cNvContentPartPr/>
                <p14:nvPr/>
              </p14:nvContentPartPr>
              <p14:xfrm>
                <a:off x="5896529" y="1221678"/>
                <a:ext cx="6480" cy="23400"/>
              </p14:xfrm>
            </p:contentPart>
          </mc:Choice>
          <mc:Fallback>
            <p:pic>
              <p:nvPicPr>
                <p:cNvPr id="39" name="Рукописный ввод 38">
                  <a:extLst>
                    <a:ext uri="{FF2B5EF4-FFF2-40B4-BE49-F238E27FC236}">
                      <a16:creationId xmlns:a16="http://schemas.microsoft.com/office/drawing/2014/main" id="{6836887F-B7B6-049C-2823-A1F20934F2D3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5887529" y="1213038"/>
                  <a:ext cx="24120" cy="4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40" name="Рукописный ввод 39">
                  <a:extLst>
                    <a:ext uri="{FF2B5EF4-FFF2-40B4-BE49-F238E27FC236}">
                      <a16:creationId xmlns:a16="http://schemas.microsoft.com/office/drawing/2014/main" id="{C91EAC6A-6116-6E5A-68AF-A5F557F0313D}"/>
                    </a:ext>
                  </a:extLst>
                </p14:cNvPr>
                <p14:cNvContentPartPr/>
                <p14:nvPr/>
              </p14:nvContentPartPr>
              <p14:xfrm>
                <a:off x="5983289" y="1102878"/>
                <a:ext cx="20520" cy="261720"/>
              </p14:xfrm>
            </p:contentPart>
          </mc:Choice>
          <mc:Fallback>
            <p:pic>
              <p:nvPicPr>
                <p:cNvPr id="40" name="Рукописный ввод 39">
                  <a:extLst>
                    <a:ext uri="{FF2B5EF4-FFF2-40B4-BE49-F238E27FC236}">
                      <a16:creationId xmlns:a16="http://schemas.microsoft.com/office/drawing/2014/main" id="{C91EAC6A-6116-6E5A-68AF-A5F557F0313D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5974289" y="1094238"/>
                  <a:ext cx="38160" cy="27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42" name="Рукописный ввод 41">
                  <a:extLst>
                    <a:ext uri="{FF2B5EF4-FFF2-40B4-BE49-F238E27FC236}">
                      <a16:creationId xmlns:a16="http://schemas.microsoft.com/office/drawing/2014/main" id="{C4492210-1B25-7805-1E04-2E05BDCBD2BF}"/>
                    </a:ext>
                  </a:extLst>
                </p14:cNvPr>
                <p14:cNvContentPartPr/>
                <p14:nvPr/>
              </p14:nvContentPartPr>
              <p14:xfrm>
                <a:off x="5992649" y="1108638"/>
                <a:ext cx="134280" cy="180000"/>
              </p14:xfrm>
            </p:contentPart>
          </mc:Choice>
          <mc:Fallback>
            <p:pic>
              <p:nvPicPr>
                <p:cNvPr id="42" name="Рукописный ввод 41">
                  <a:extLst>
                    <a:ext uri="{FF2B5EF4-FFF2-40B4-BE49-F238E27FC236}">
                      <a16:creationId xmlns:a16="http://schemas.microsoft.com/office/drawing/2014/main" id="{C4492210-1B25-7805-1E04-2E05BDCBD2BF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5984009" y="1099998"/>
                  <a:ext cx="15192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43" name="Рукописный ввод 42">
                  <a:extLst>
                    <a:ext uri="{FF2B5EF4-FFF2-40B4-BE49-F238E27FC236}">
                      <a16:creationId xmlns:a16="http://schemas.microsoft.com/office/drawing/2014/main" id="{42342B56-6D62-C9C6-E1EC-EEC21ECADC8D}"/>
                    </a:ext>
                  </a:extLst>
                </p14:cNvPr>
                <p14:cNvContentPartPr/>
                <p14:nvPr/>
              </p14:nvContentPartPr>
              <p14:xfrm>
                <a:off x="6169769" y="1237518"/>
                <a:ext cx="3960" cy="10440"/>
              </p14:xfrm>
            </p:contentPart>
          </mc:Choice>
          <mc:Fallback>
            <p:pic>
              <p:nvPicPr>
                <p:cNvPr id="43" name="Рукописный ввод 42">
                  <a:extLst>
                    <a:ext uri="{FF2B5EF4-FFF2-40B4-BE49-F238E27FC236}">
                      <a16:creationId xmlns:a16="http://schemas.microsoft.com/office/drawing/2014/main" id="{42342B56-6D62-C9C6-E1EC-EEC21ECADC8D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6160769" y="1228878"/>
                  <a:ext cx="21600" cy="28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EED938D7-5110-8437-3C94-800955478C0B}"/>
              </a:ext>
            </a:extLst>
          </p:cNvPr>
          <p:cNvGrpSpPr/>
          <p:nvPr/>
        </p:nvGrpSpPr>
        <p:grpSpPr>
          <a:xfrm>
            <a:off x="7667369" y="873918"/>
            <a:ext cx="758520" cy="227160"/>
            <a:chOff x="7667369" y="873918"/>
            <a:chExt cx="758520" cy="2271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45" name="Рукописный ввод 44">
                  <a:extLst>
                    <a:ext uri="{FF2B5EF4-FFF2-40B4-BE49-F238E27FC236}">
                      <a16:creationId xmlns:a16="http://schemas.microsoft.com/office/drawing/2014/main" id="{B003628F-D93B-E8B0-EAB4-2D07AD264C92}"/>
                    </a:ext>
                  </a:extLst>
                </p14:cNvPr>
                <p14:cNvContentPartPr/>
                <p14:nvPr/>
              </p14:nvContentPartPr>
              <p14:xfrm>
                <a:off x="7667369" y="903078"/>
                <a:ext cx="411480" cy="198000"/>
              </p14:xfrm>
            </p:contentPart>
          </mc:Choice>
          <mc:Fallback>
            <p:pic>
              <p:nvPicPr>
                <p:cNvPr id="45" name="Рукописный ввод 44">
                  <a:extLst>
                    <a:ext uri="{FF2B5EF4-FFF2-40B4-BE49-F238E27FC236}">
                      <a16:creationId xmlns:a16="http://schemas.microsoft.com/office/drawing/2014/main" id="{B003628F-D93B-E8B0-EAB4-2D07AD264C92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7658369" y="894078"/>
                  <a:ext cx="429120" cy="21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46" name="Рукописный ввод 45">
                  <a:extLst>
                    <a:ext uri="{FF2B5EF4-FFF2-40B4-BE49-F238E27FC236}">
                      <a16:creationId xmlns:a16="http://schemas.microsoft.com/office/drawing/2014/main" id="{A5060B0A-6AA2-8006-2BD6-051F524D2F74}"/>
                    </a:ext>
                  </a:extLst>
                </p14:cNvPr>
                <p14:cNvContentPartPr/>
                <p14:nvPr/>
              </p14:nvContentPartPr>
              <p14:xfrm>
                <a:off x="8124209" y="1035198"/>
                <a:ext cx="13320" cy="17640"/>
              </p14:xfrm>
            </p:contentPart>
          </mc:Choice>
          <mc:Fallback>
            <p:pic>
              <p:nvPicPr>
                <p:cNvPr id="46" name="Рукописный ввод 45">
                  <a:extLst>
                    <a:ext uri="{FF2B5EF4-FFF2-40B4-BE49-F238E27FC236}">
                      <a16:creationId xmlns:a16="http://schemas.microsoft.com/office/drawing/2014/main" id="{A5060B0A-6AA2-8006-2BD6-051F524D2F74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8115569" y="1026558"/>
                  <a:ext cx="30960" cy="3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47" name="Рукописный ввод 46">
                  <a:extLst>
                    <a:ext uri="{FF2B5EF4-FFF2-40B4-BE49-F238E27FC236}">
                      <a16:creationId xmlns:a16="http://schemas.microsoft.com/office/drawing/2014/main" id="{5ACFBBC0-05A6-4FBC-1CCE-F7D49B7A2673}"/>
                    </a:ext>
                  </a:extLst>
                </p14:cNvPr>
                <p14:cNvContentPartPr/>
                <p14:nvPr/>
              </p14:nvContentPartPr>
              <p14:xfrm>
                <a:off x="8189009" y="873918"/>
                <a:ext cx="138600" cy="189000"/>
              </p14:xfrm>
            </p:contentPart>
          </mc:Choice>
          <mc:Fallback>
            <p:pic>
              <p:nvPicPr>
                <p:cNvPr id="47" name="Рукописный ввод 46">
                  <a:extLst>
                    <a:ext uri="{FF2B5EF4-FFF2-40B4-BE49-F238E27FC236}">
                      <a16:creationId xmlns:a16="http://schemas.microsoft.com/office/drawing/2014/main" id="{5ACFBBC0-05A6-4FBC-1CCE-F7D49B7A2673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8180369" y="864918"/>
                  <a:ext cx="156240" cy="20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1">
              <p14:nvContentPartPr>
                <p14:cNvPr id="48" name="Рукописный ввод 47">
                  <a:extLst>
                    <a:ext uri="{FF2B5EF4-FFF2-40B4-BE49-F238E27FC236}">
                      <a16:creationId xmlns:a16="http://schemas.microsoft.com/office/drawing/2014/main" id="{7FA2B63D-0326-A419-01AD-F3CC3A97EADE}"/>
                    </a:ext>
                  </a:extLst>
                </p14:cNvPr>
                <p14:cNvContentPartPr/>
                <p14:nvPr/>
              </p14:nvContentPartPr>
              <p14:xfrm>
                <a:off x="8424809" y="1065798"/>
                <a:ext cx="1080" cy="3600"/>
              </p14:xfrm>
            </p:contentPart>
          </mc:Choice>
          <mc:Fallback>
            <p:pic>
              <p:nvPicPr>
                <p:cNvPr id="48" name="Рукописный ввод 47">
                  <a:extLst>
                    <a:ext uri="{FF2B5EF4-FFF2-40B4-BE49-F238E27FC236}">
                      <a16:creationId xmlns:a16="http://schemas.microsoft.com/office/drawing/2014/main" id="{7FA2B63D-0326-A419-01AD-F3CC3A97EADE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8415809" y="1056798"/>
                  <a:ext cx="18720" cy="21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43">
            <p14:nvContentPartPr>
              <p14:cNvPr id="51" name="Рукописный ввод 50">
                <a:extLst>
                  <a:ext uri="{FF2B5EF4-FFF2-40B4-BE49-F238E27FC236}">
                    <a16:creationId xmlns:a16="http://schemas.microsoft.com/office/drawing/2014/main" id="{FD015D39-5113-B441-021E-C00CF9281420}"/>
                  </a:ext>
                </a:extLst>
              </p14:cNvPr>
              <p14:cNvContentPartPr/>
              <p14:nvPr/>
            </p14:nvContentPartPr>
            <p14:xfrm>
              <a:off x="651329" y="1795518"/>
              <a:ext cx="115920" cy="147600"/>
            </p14:xfrm>
          </p:contentPart>
        </mc:Choice>
        <mc:Fallback>
          <p:pic>
            <p:nvPicPr>
              <p:cNvPr id="51" name="Рукописный ввод 50">
                <a:extLst>
                  <a:ext uri="{FF2B5EF4-FFF2-40B4-BE49-F238E27FC236}">
                    <a16:creationId xmlns:a16="http://schemas.microsoft.com/office/drawing/2014/main" id="{FD015D39-5113-B441-021E-C00CF9281420}"/>
                  </a:ext>
                </a:extLst>
              </p:cNvPr>
              <p:cNvPicPr/>
              <p:nvPr/>
            </p:nvPicPr>
            <p:blipFill>
              <a:blip r:embed="rId144"/>
              <a:stretch>
                <a:fillRect/>
              </a:stretch>
            </p:blipFill>
            <p:spPr>
              <a:xfrm>
                <a:off x="642689" y="1786878"/>
                <a:ext cx="133560" cy="165240"/>
              </a:xfrm>
              <a:prstGeom prst="rect">
                <a:avLst/>
              </a:prstGeom>
            </p:spPr>
          </p:pic>
        </mc:Fallback>
      </mc:AlternateContent>
      <p:grpSp>
        <p:nvGrpSpPr>
          <p:cNvPr id="59" name="Группа 58">
            <a:extLst>
              <a:ext uri="{FF2B5EF4-FFF2-40B4-BE49-F238E27FC236}">
                <a16:creationId xmlns:a16="http://schemas.microsoft.com/office/drawing/2014/main" id="{68A66EDC-5CC4-134D-A1B4-48188D16F26D}"/>
              </a:ext>
            </a:extLst>
          </p:cNvPr>
          <p:cNvGrpSpPr/>
          <p:nvPr/>
        </p:nvGrpSpPr>
        <p:grpSpPr>
          <a:xfrm>
            <a:off x="788849" y="1706598"/>
            <a:ext cx="869040" cy="331560"/>
            <a:chOff x="788849" y="1706598"/>
            <a:chExt cx="869040" cy="3315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52" name="Рукописный ввод 51">
                  <a:extLst>
                    <a:ext uri="{FF2B5EF4-FFF2-40B4-BE49-F238E27FC236}">
                      <a16:creationId xmlns:a16="http://schemas.microsoft.com/office/drawing/2014/main" id="{1FD03E0F-D2FA-2602-291B-537131C9C534}"/>
                    </a:ext>
                  </a:extLst>
                </p14:cNvPr>
                <p14:cNvContentPartPr/>
                <p14:nvPr/>
              </p14:nvContentPartPr>
              <p14:xfrm>
                <a:off x="788849" y="1770678"/>
                <a:ext cx="869040" cy="267480"/>
              </p14:xfrm>
            </p:contentPart>
          </mc:Choice>
          <mc:Fallback>
            <p:pic>
              <p:nvPicPr>
                <p:cNvPr id="52" name="Рукописный ввод 51">
                  <a:extLst>
                    <a:ext uri="{FF2B5EF4-FFF2-40B4-BE49-F238E27FC236}">
                      <a16:creationId xmlns:a16="http://schemas.microsoft.com/office/drawing/2014/main" id="{1FD03E0F-D2FA-2602-291B-537131C9C534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779849" y="1761678"/>
                  <a:ext cx="886680" cy="28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54" name="Рукописный ввод 53">
                  <a:extLst>
                    <a:ext uri="{FF2B5EF4-FFF2-40B4-BE49-F238E27FC236}">
                      <a16:creationId xmlns:a16="http://schemas.microsoft.com/office/drawing/2014/main" id="{A7B8EFA1-329C-0C0D-A437-38E474FAA519}"/>
                    </a:ext>
                  </a:extLst>
                </p14:cNvPr>
                <p14:cNvContentPartPr/>
                <p14:nvPr/>
              </p14:nvContentPartPr>
              <p14:xfrm>
                <a:off x="1491929" y="1706598"/>
                <a:ext cx="37080" cy="60480"/>
              </p14:xfrm>
            </p:contentPart>
          </mc:Choice>
          <mc:Fallback>
            <p:pic>
              <p:nvPicPr>
                <p:cNvPr id="54" name="Рукописный ввод 53">
                  <a:extLst>
                    <a:ext uri="{FF2B5EF4-FFF2-40B4-BE49-F238E27FC236}">
                      <a16:creationId xmlns:a16="http://schemas.microsoft.com/office/drawing/2014/main" id="{A7B8EFA1-329C-0C0D-A437-38E474FAA519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1482929" y="1697598"/>
                  <a:ext cx="54720" cy="78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id="{28C0C643-7F73-54A5-FBDF-DABCD914DE0D}"/>
              </a:ext>
            </a:extLst>
          </p:cNvPr>
          <p:cNvGrpSpPr/>
          <p:nvPr/>
        </p:nvGrpSpPr>
        <p:grpSpPr>
          <a:xfrm>
            <a:off x="1880369" y="1575558"/>
            <a:ext cx="487440" cy="331200"/>
            <a:chOff x="1880369" y="1575558"/>
            <a:chExt cx="487440" cy="3312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55" name="Рукописный ввод 54">
                  <a:extLst>
                    <a:ext uri="{FF2B5EF4-FFF2-40B4-BE49-F238E27FC236}">
                      <a16:creationId xmlns:a16="http://schemas.microsoft.com/office/drawing/2014/main" id="{1B6F4178-070C-C30F-F3D4-1647C7ED8C44}"/>
                    </a:ext>
                  </a:extLst>
                </p14:cNvPr>
                <p14:cNvContentPartPr/>
                <p14:nvPr/>
              </p14:nvContentPartPr>
              <p14:xfrm>
                <a:off x="1880369" y="1720638"/>
                <a:ext cx="168120" cy="186120"/>
              </p14:xfrm>
            </p:contentPart>
          </mc:Choice>
          <mc:Fallback>
            <p:pic>
              <p:nvPicPr>
                <p:cNvPr id="55" name="Рукописный ввод 54">
                  <a:extLst>
                    <a:ext uri="{FF2B5EF4-FFF2-40B4-BE49-F238E27FC236}">
                      <a16:creationId xmlns:a16="http://schemas.microsoft.com/office/drawing/2014/main" id="{1B6F4178-070C-C30F-F3D4-1647C7ED8C44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1871369" y="1711638"/>
                  <a:ext cx="18576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1">
              <p14:nvContentPartPr>
                <p14:cNvPr id="56" name="Рукописный ввод 55">
                  <a:extLst>
                    <a:ext uri="{FF2B5EF4-FFF2-40B4-BE49-F238E27FC236}">
                      <a16:creationId xmlns:a16="http://schemas.microsoft.com/office/drawing/2014/main" id="{DAF1A9BB-C498-592E-2BE8-2F9605C2D910}"/>
                    </a:ext>
                  </a:extLst>
                </p14:cNvPr>
                <p14:cNvContentPartPr/>
                <p14:nvPr/>
              </p14:nvContentPartPr>
              <p14:xfrm>
                <a:off x="2070809" y="1726398"/>
                <a:ext cx="297000" cy="175320"/>
              </p14:xfrm>
            </p:contentPart>
          </mc:Choice>
          <mc:Fallback>
            <p:pic>
              <p:nvPicPr>
                <p:cNvPr id="56" name="Рукописный ввод 55">
                  <a:extLst>
                    <a:ext uri="{FF2B5EF4-FFF2-40B4-BE49-F238E27FC236}">
                      <a16:creationId xmlns:a16="http://schemas.microsoft.com/office/drawing/2014/main" id="{DAF1A9BB-C498-592E-2BE8-2F9605C2D910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2061809" y="1717758"/>
                  <a:ext cx="31464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3">
              <p14:nvContentPartPr>
                <p14:cNvPr id="57" name="Рукописный ввод 56">
                  <a:extLst>
                    <a:ext uri="{FF2B5EF4-FFF2-40B4-BE49-F238E27FC236}">
                      <a16:creationId xmlns:a16="http://schemas.microsoft.com/office/drawing/2014/main" id="{5B582777-3D3B-516A-893E-8D739AA83813}"/>
                    </a:ext>
                  </a:extLst>
                </p14:cNvPr>
                <p14:cNvContentPartPr/>
                <p14:nvPr/>
              </p14:nvContentPartPr>
              <p14:xfrm>
                <a:off x="2245409" y="1575558"/>
                <a:ext cx="35640" cy="65880"/>
              </p14:xfrm>
            </p:contentPart>
          </mc:Choice>
          <mc:Fallback>
            <p:pic>
              <p:nvPicPr>
                <p:cNvPr id="57" name="Рукописный ввод 56">
                  <a:extLst>
                    <a:ext uri="{FF2B5EF4-FFF2-40B4-BE49-F238E27FC236}">
                      <a16:creationId xmlns:a16="http://schemas.microsoft.com/office/drawing/2014/main" id="{5B582777-3D3B-516A-893E-8D739AA83813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2236409" y="1566558"/>
                  <a:ext cx="53280" cy="83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55">
            <p14:nvContentPartPr>
              <p14:cNvPr id="60" name="Рукописный ввод 59">
                <a:extLst>
                  <a:ext uri="{FF2B5EF4-FFF2-40B4-BE49-F238E27FC236}">
                    <a16:creationId xmlns:a16="http://schemas.microsoft.com/office/drawing/2014/main" id="{3702EB0D-4C6C-ADE1-4D96-63900CF78578}"/>
                  </a:ext>
                </a:extLst>
              </p14:cNvPr>
              <p14:cNvContentPartPr/>
              <p14:nvPr/>
            </p14:nvContentPartPr>
            <p14:xfrm>
              <a:off x="2687129" y="3730158"/>
              <a:ext cx="656640" cy="16560"/>
            </p14:xfrm>
          </p:contentPart>
        </mc:Choice>
        <mc:Fallback>
          <p:pic>
            <p:nvPicPr>
              <p:cNvPr id="60" name="Рукописный ввод 59">
                <a:extLst>
                  <a:ext uri="{FF2B5EF4-FFF2-40B4-BE49-F238E27FC236}">
                    <a16:creationId xmlns:a16="http://schemas.microsoft.com/office/drawing/2014/main" id="{3702EB0D-4C6C-ADE1-4D96-63900CF78578}"/>
                  </a:ext>
                </a:extLst>
              </p:cNvPr>
              <p:cNvPicPr/>
              <p:nvPr/>
            </p:nvPicPr>
            <p:blipFill>
              <a:blip r:embed="rId156"/>
              <a:stretch>
                <a:fillRect/>
              </a:stretch>
            </p:blipFill>
            <p:spPr>
              <a:xfrm>
                <a:off x="2678489" y="3721518"/>
                <a:ext cx="674280" cy="3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7">
            <p14:nvContentPartPr>
              <p14:cNvPr id="6152" name="Рукописный ввод 6151">
                <a:extLst>
                  <a:ext uri="{FF2B5EF4-FFF2-40B4-BE49-F238E27FC236}">
                    <a16:creationId xmlns:a16="http://schemas.microsoft.com/office/drawing/2014/main" id="{0580F47F-14C6-2648-3F2E-4681F02DE474}"/>
                  </a:ext>
                </a:extLst>
              </p14:cNvPr>
              <p14:cNvContentPartPr/>
              <p14:nvPr/>
            </p14:nvContentPartPr>
            <p14:xfrm>
              <a:off x="2844449" y="1753398"/>
              <a:ext cx="142560" cy="149400"/>
            </p14:xfrm>
          </p:contentPart>
        </mc:Choice>
        <mc:Fallback>
          <p:pic>
            <p:nvPicPr>
              <p:cNvPr id="6152" name="Рукописный ввод 6151">
                <a:extLst>
                  <a:ext uri="{FF2B5EF4-FFF2-40B4-BE49-F238E27FC236}">
                    <a16:creationId xmlns:a16="http://schemas.microsoft.com/office/drawing/2014/main" id="{0580F47F-14C6-2648-3F2E-4681F02DE474}"/>
                  </a:ext>
                </a:extLst>
              </p:cNvPr>
              <p:cNvPicPr/>
              <p:nvPr/>
            </p:nvPicPr>
            <p:blipFill>
              <a:blip r:embed="rId158"/>
              <a:stretch>
                <a:fillRect/>
              </a:stretch>
            </p:blipFill>
            <p:spPr>
              <a:xfrm>
                <a:off x="2835449" y="1744398"/>
                <a:ext cx="160200" cy="167040"/>
              </a:xfrm>
              <a:prstGeom prst="rect">
                <a:avLst/>
              </a:prstGeom>
            </p:spPr>
          </p:pic>
        </mc:Fallback>
      </mc:AlternateContent>
      <p:grpSp>
        <p:nvGrpSpPr>
          <p:cNvPr id="6158" name="Группа 6157">
            <a:extLst>
              <a:ext uri="{FF2B5EF4-FFF2-40B4-BE49-F238E27FC236}">
                <a16:creationId xmlns:a16="http://schemas.microsoft.com/office/drawing/2014/main" id="{86107103-AB10-3DD9-9BF1-EEB030D5B349}"/>
              </a:ext>
            </a:extLst>
          </p:cNvPr>
          <p:cNvGrpSpPr/>
          <p:nvPr/>
        </p:nvGrpSpPr>
        <p:grpSpPr>
          <a:xfrm>
            <a:off x="2989169" y="1709118"/>
            <a:ext cx="1605600" cy="349200"/>
            <a:chOff x="2989169" y="1709118"/>
            <a:chExt cx="1605600" cy="3492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59">
              <p14:nvContentPartPr>
                <p14:cNvPr id="6153" name="Рукописный ввод 6152">
                  <a:extLst>
                    <a:ext uri="{FF2B5EF4-FFF2-40B4-BE49-F238E27FC236}">
                      <a16:creationId xmlns:a16="http://schemas.microsoft.com/office/drawing/2014/main" id="{E0F15EA2-9270-1B1F-D026-6B5B667A8CE7}"/>
                    </a:ext>
                  </a:extLst>
                </p14:cNvPr>
                <p14:cNvContentPartPr/>
                <p14:nvPr/>
              </p14:nvContentPartPr>
              <p14:xfrm>
                <a:off x="2989169" y="1736838"/>
                <a:ext cx="565560" cy="264960"/>
              </p14:xfrm>
            </p:contentPart>
          </mc:Choice>
          <mc:Fallback>
            <p:pic>
              <p:nvPicPr>
                <p:cNvPr id="6153" name="Рукописный ввод 6152">
                  <a:extLst>
                    <a:ext uri="{FF2B5EF4-FFF2-40B4-BE49-F238E27FC236}">
                      <a16:creationId xmlns:a16="http://schemas.microsoft.com/office/drawing/2014/main" id="{E0F15EA2-9270-1B1F-D026-6B5B667A8CE7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2980529" y="1728198"/>
                  <a:ext cx="583200" cy="28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1">
              <p14:nvContentPartPr>
                <p14:cNvPr id="6154" name="Рукописный ввод 6153">
                  <a:extLst>
                    <a:ext uri="{FF2B5EF4-FFF2-40B4-BE49-F238E27FC236}">
                      <a16:creationId xmlns:a16="http://schemas.microsoft.com/office/drawing/2014/main" id="{E5B296F4-82A3-82E3-7305-8D0576B44AE2}"/>
                    </a:ext>
                  </a:extLst>
                </p14:cNvPr>
                <p14:cNvContentPartPr/>
                <p14:nvPr/>
              </p14:nvContentPartPr>
              <p14:xfrm>
                <a:off x="3554369" y="1745118"/>
                <a:ext cx="329400" cy="169920"/>
              </p14:xfrm>
            </p:contentPart>
          </mc:Choice>
          <mc:Fallback>
            <p:pic>
              <p:nvPicPr>
                <p:cNvPr id="6154" name="Рукописный ввод 6153">
                  <a:extLst>
                    <a:ext uri="{FF2B5EF4-FFF2-40B4-BE49-F238E27FC236}">
                      <a16:creationId xmlns:a16="http://schemas.microsoft.com/office/drawing/2014/main" id="{E5B296F4-82A3-82E3-7305-8D0576B44AE2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3545369" y="1736478"/>
                  <a:ext cx="34704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3">
              <p14:nvContentPartPr>
                <p14:cNvPr id="6155" name="Рукописный ввод 6154">
                  <a:extLst>
                    <a:ext uri="{FF2B5EF4-FFF2-40B4-BE49-F238E27FC236}">
                      <a16:creationId xmlns:a16="http://schemas.microsoft.com/office/drawing/2014/main" id="{01D76769-863F-7BC2-E129-393795A6088D}"/>
                    </a:ext>
                  </a:extLst>
                </p14:cNvPr>
                <p14:cNvContentPartPr/>
                <p14:nvPr/>
              </p14:nvContentPartPr>
              <p14:xfrm>
                <a:off x="4027769" y="1719558"/>
                <a:ext cx="46800" cy="338760"/>
              </p14:xfrm>
            </p:contentPart>
          </mc:Choice>
          <mc:Fallback>
            <p:pic>
              <p:nvPicPr>
                <p:cNvPr id="6155" name="Рукописный ввод 6154">
                  <a:extLst>
                    <a:ext uri="{FF2B5EF4-FFF2-40B4-BE49-F238E27FC236}">
                      <a16:creationId xmlns:a16="http://schemas.microsoft.com/office/drawing/2014/main" id="{01D76769-863F-7BC2-E129-393795A6088D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4019129" y="1710918"/>
                  <a:ext cx="64440" cy="35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5">
              <p14:nvContentPartPr>
                <p14:cNvPr id="6156" name="Рукописный ввод 6155">
                  <a:extLst>
                    <a:ext uri="{FF2B5EF4-FFF2-40B4-BE49-F238E27FC236}">
                      <a16:creationId xmlns:a16="http://schemas.microsoft.com/office/drawing/2014/main" id="{D8B51CB7-41F1-BDED-1B77-2E42A756FDCD}"/>
                    </a:ext>
                  </a:extLst>
                </p14:cNvPr>
                <p14:cNvContentPartPr/>
                <p14:nvPr/>
              </p14:nvContentPartPr>
              <p14:xfrm>
                <a:off x="4078169" y="1709118"/>
                <a:ext cx="423720" cy="190080"/>
              </p14:xfrm>
            </p:contentPart>
          </mc:Choice>
          <mc:Fallback>
            <p:pic>
              <p:nvPicPr>
                <p:cNvPr id="6156" name="Рукописный ввод 6155">
                  <a:extLst>
                    <a:ext uri="{FF2B5EF4-FFF2-40B4-BE49-F238E27FC236}">
                      <a16:creationId xmlns:a16="http://schemas.microsoft.com/office/drawing/2014/main" id="{D8B51CB7-41F1-BDED-1B77-2E42A756FDCD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4069169" y="1700118"/>
                  <a:ext cx="441360" cy="20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7">
              <p14:nvContentPartPr>
                <p14:cNvPr id="6157" name="Рукописный ввод 6156">
                  <a:extLst>
                    <a:ext uri="{FF2B5EF4-FFF2-40B4-BE49-F238E27FC236}">
                      <a16:creationId xmlns:a16="http://schemas.microsoft.com/office/drawing/2014/main" id="{0DE9224B-D9A4-1906-F564-239845C8BC33}"/>
                    </a:ext>
                  </a:extLst>
                </p14:cNvPr>
                <p14:cNvContentPartPr/>
                <p14:nvPr/>
              </p14:nvContentPartPr>
              <p14:xfrm>
                <a:off x="4588289" y="1908918"/>
                <a:ext cx="6480" cy="6840"/>
              </p14:xfrm>
            </p:contentPart>
          </mc:Choice>
          <mc:Fallback>
            <p:pic>
              <p:nvPicPr>
                <p:cNvPr id="6157" name="Рукописный ввод 6156">
                  <a:extLst>
                    <a:ext uri="{FF2B5EF4-FFF2-40B4-BE49-F238E27FC236}">
                      <a16:creationId xmlns:a16="http://schemas.microsoft.com/office/drawing/2014/main" id="{0DE9224B-D9A4-1906-F564-239845C8BC33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4579649" y="1899918"/>
                  <a:ext cx="24120" cy="24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69">
            <p14:nvContentPartPr>
              <p14:cNvPr id="6159" name="Рукописный ввод 6158">
                <a:extLst>
                  <a:ext uri="{FF2B5EF4-FFF2-40B4-BE49-F238E27FC236}">
                    <a16:creationId xmlns:a16="http://schemas.microsoft.com/office/drawing/2014/main" id="{13075B55-3F20-89AD-E59C-99657AF5F81F}"/>
                  </a:ext>
                </a:extLst>
              </p14:cNvPr>
              <p14:cNvContentPartPr/>
              <p14:nvPr/>
            </p14:nvContentPartPr>
            <p14:xfrm>
              <a:off x="2867129" y="2161278"/>
              <a:ext cx="11520" cy="2880"/>
            </p14:xfrm>
          </p:contentPart>
        </mc:Choice>
        <mc:Fallback>
          <p:pic>
            <p:nvPicPr>
              <p:cNvPr id="6159" name="Рукописный ввод 6158">
                <a:extLst>
                  <a:ext uri="{FF2B5EF4-FFF2-40B4-BE49-F238E27FC236}">
                    <a16:creationId xmlns:a16="http://schemas.microsoft.com/office/drawing/2014/main" id="{13075B55-3F20-89AD-E59C-99657AF5F81F}"/>
                  </a:ext>
                </a:extLst>
              </p:cNvPr>
              <p:cNvPicPr/>
              <p:nvPr/>
            </p:nvPicPr>
            <p:blipFill>
              <a:blip r:embed="rId170"/>
              <a:stretch>
                <a:fillRect/>
              </a:stretch>
            </p:blipFill>
            <p:spPr>
              <a:xfrm>
                <a:off x="2858129" y="2152638"/>
                <a:ext cx="29160" cy="2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1">
            <p14:nvContentPartPr>
              <p14:cNvPr id="6162" name="Рукописный ввод 6161">
                <a:extLst>
                  <a:ext uri="{FF2B5EF4-FFF2-40B4-BE49-F238E27FC236}">
                    <a16:creationId xmlns:a16="http://schemas.microsoft.com/office/drawing/2014/main" id="{0EA24778-3BF2-8ADB-1033-36C6434D1AA3}"/>
                  </a:ext>
                </a:extLst>
              </p14:cNvPr>
              <p14:cNvContentPartPr/>
              <p14:nvPr/>
            </p14:nvContentPartPr>
            <p14:xfrm>
              <a:off x="4030649" y="2052918"/>
              <a:ext cx="689760" cy="353160"/>
            </p14:xfrm>
          </p:contentPart>
        </mc:Choice>
        <mc:Fallback>
          <p:pic>
            <p:nvPicPr>
              <p:cNvPr id="6162" name="Рукописный ввод 6161">
                <a:extLst>
                  <a:ext uri="{FF2B5EF4-FFF2-40B4-BE49-F238E27FC236}">
                    <a16:creationId xmlns:a16="http://schemas.microsoft.com/office/drawing/2014/main" id="{0EA24778-3BF2-8ADB-1033-36C6434D1AA3}"/>
                  </a:ext>
                </a:extLst>
              </p:cNvPr>
              <p:cNvPicPr/>
              <p:nvPr/>
            </p:nvPicPr>
            <p:blipFill>
              <a:blip r:embed="rId172"/>
              <a:stretch>
                <a:fillRect/>
              </a:stretch>
            </p:blipFill>
            <p:spPr>
              <a:xfrm>
                <a:off x="4021649" y="2043918"/>
                <a:ext cx="707400" cy="37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3">
            <p14:nvContentPartPr>
              <p14:cNvPr id="6164" name="Рукописный ввод 6163">
                <a:extLst>
                  <a:ext uri="{FF2B5EF4-FFF2-40B4-BE49-F238E27FC236}">
                    <a16:creationId xmlns:a16="http://schemas.microsoft.com/office/drawing/2014/main" id="{7900305E-8213-27D4-CC53-B46DC313EAD4}"/>
                  </a:ext>
                </a:extLst>
              </p14:cNvPr>
              <p14:cNvContentPartPr/>
              <p14:nvPr/>
            </p14:nvContentPartPr>
            <p14:xfrm>
              <a:off x="2776769" y="2386998"/>
              <a:ext cx="1027800" cy="369720"/>
            </p14:xfrm>
          </p:contentPart>
        </mc:Choice>
        <mc:Fallback>
          <p:pic>
            <p:nvPicPr>
              <p:cNvPr id="6164" name="Рукописный ввод 6163">
                <a:extLst>
                  <a:ext uri="{FF2B5EF4-FFF2-40B4-BE49-F238E27FC236}">
                    <a16:creationId xmlns:a16="http://schemas.microsoft.com/office/drawing/2014/main" id="{7900305E-8213-27D4-CC53-B46DC313EAD4}"/>
                  </a:ext>
                </a:extLst>
              </p:cNvPr>
              <p:cNvPicPr/>
              <p:nvPr/>
            </p:nvPicPr>
            <p:blipFill>
              <a:blip r:embed="rId174"/>
              <a:stretch>
                <a:fillRect/>
              </a:stretch>
            </p:blipFill>
            <p:spPr>
              <a:xfrm>
                <a:off x="2767769" y="2378358"/>
                <a:ext cx="1045440" cy="387360"/>
              </a:xfrm>
              <a:prstGeom prst="rect">
                <a:avLst/>
              </a:prstGeom>
            </p:spPr>
          </p:pic>
        </mc:Fallback>
      </mc:AlternateContent>
      <p:grpSp>
        <p:nvGrpSpPr>
          <p:cNvPr id="6178" name="Группа 6177">
            <a:extLst>
              <a:ext uri="{FF2B5EF4-FFF2-40B4-BE49-F238E27FC236}">
                <a16:creationId xmlns:a16="http://schemas.microsoft.com/office/drawing/2014/main" id="{54743F02-C480-7A4D-D16E-E446EA9294FA}"/>
              </a:ext>
            </a:extLst>
          </p:cNvPr>
          <p:cNvGrpSpPr/>
          <p:nvPr/>
        </p:nvGrpSpPr>
        <p:grpSpPr>
          <a:xfrm>
            <a:off x="4891049" y="1816758"/>
            <a:ext cx="970200" cy="334080"/>
            <a:chOff x="4891049" y="1816758"/>
            <a:chExt cx="970200" cy="334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75">
              <p14:nvContentPartPr>
                <p14:cNvPr id="6174" name="Рукописный ввод 6173">
                  <a:extLst>
                    <a:ext uri="{FF2B5EF4-FFF2-40B4-BE49-F238E27FC236}">
                      <a16:creationId xmlns:a16="http://schemas.microsoft.com/office/drawing/2014/main" id="{85F620B6-AC1F-5699-32FB-D4A34B11BEB5}"/>
                    </a:ext>
                  </a:extLst>
                </p14:cNvPr>
                <p14:cNvContentPartPr/>
                <p14:nvPr/>
              </p14:nvContentPartPr>
              <p14:xfrm>
                <a:off x="4891049" y="1852038"/>
                <a:ext cx="332280" cy="298800"/>
              </p14:xfrm>
            </p:contentPart>
          </mc:Choice>
          <mc:Fallback>
            <p:pic>
              <p:nvPicPr>
                <p:cNvPr id="6174" name="Рукописный ввод 6173">
                  <a:extLst>
                    <a:ext uri="{FF2B5EF4-FFF2-40B4-BE49-F238E27FC236}">
                      <a16:creationId xmlns:a16="http://schemas.microsoft.com/office/drawing/2014/main" id="{85F620B6-AC1F-5699-32FB-D4A34B11BEB5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4882049" y="1843398"/>
                  <a:ext cx="349920" cy="31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7">
              <p14:nvContentPartPr>
                <p14:cNvPr id="6175" name="Рукописный ввод 6174">
                  <a:extLst>
                    <a:ext uri="{FF2B5EF4-FFF2-40B4-BE49-F238E27FC236}">
                      <a16:creationId xmlns:a16="http://schemas.microsoft.com/office/drawing/2014/main" id="{899694A0-7A30-974A-59C2-4D183D92EE46}"/>
                    </a:ext>
                  </a:extLst>
                </p14:cNvPr>
                <p14:cNvContentPartPr/>
                <p14:nvPr/>
              </p14:nvContentPartPr>
              <p14:xfrm>
                <a:off x="5281649" y="1890198"/>
                <a:ext cx="10800" cy="4320"/>
              </p14:xfrm>
            </p:contentPart>
          </mc:Choice>
          <mc:Fallback>
            <p:pic>
              <p:nvPicPr>
                <p:cNvPr id="6175" name="Рукописный ввод 6174">
                  <a:extLst>
                    <a:ext uri="{FF2B5EF4-FFF2-40B4-BE49-F238E27FC236}">
                      <a16:creationId xmlns:a16="http://schemas.microsoft.com/office/drawing/2014/main" id="{899694A0-7A30-974A-59C2-4D183D92EE46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5272649" y="1881558"/>
                  <a:ext cx="2844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9">
              <p14:nvContentPartPr>
                <p14:cNvPr id="6177" name="Рукописный ввод 6176">
                  <a:extLst>
                    <a:ext uri="{FF2B5EF4-FFF2-40B4-BE49-F238E27FC236}">
                      <a16:creationId xmlns:a16="http://schemas.microsoft.com/office/drawing/2014/main" id="{AC1FC5E3-425F-7FB3-F524-BB59153E2F2C}"/>
                    </a:ext>
                  </a:extLst>
                </p14:cNvPr>
                <p14:cNvContentPartPr/>
                <p14:nvPr/>
              </p14:nvContentPartPr>
              <p14:xfrm>
                <a:off x="5234849" y="1816758"/>
                <a:ext cx="626400" cy="214920"/>
              </p14:xfrm>
            </p:contentPart>
          </mc:Choice>
          <mc:Fallback>
            <p:pic>
              <p:nvPicPr>
                <p:cNvPr id="6177" name="Рукописный ввод 6176">
                  <a:extLst>
                    <a:ext uri="{FF2B5EF4-FFF2-40B4-BE49-F238E27FC236}">
                      <a16:creationId xmlns:a16="http://schemas.microsoft.com/office/drawing/2014/main" id="{AC1FC5E3-425F-7FB3-F524-BB59153E2F2C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5226209" y="1808118"/>
                  <a:ext cx="644040" cy="232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81">
            <p14:nvContentPartPr>
              <p14:cNvPr id="6179" name="Рукописный ввод 6178">
                <a:extLst>
                  <a:ext uri="{FF2B5EF4-FFF2-40B4-BE49-F238E27FC236}">
                    <a16:creationId xmlns:a16="http://schemas.microsoft.com/office/drawing/2014/main" id="{84132836-E2B2-0F28-AB42-3DB7B27E0F98}"/>
                  </a:ext>
                </a:extLst>
              </p14:cNvPr>
              <p14:cNvContentPartPr/>
              <p14:nvPr/>
            </p14:nvContentPartPr>
            <p14:xfrm>
              <a:off x="6029729" y="1808478"/>
              <a:ext cx="874440" cy="259200"/>
            </p14:xfrm>
          </p:contentPart>
        </mc:Choice>
        <mc:Fallback>
          <p:pic>
            <p:nvPicPr>
              <p:cNvPr id="6179" name="Рукописный ввод 6178">
                <a:extLst>
                  <a:ext uri="{FF2B5EF4-FFF2-40B4-BE49-F238E27FC236}">
                    <a16:creationId xmlns:a16="http://schemas.microsoft.com/office/drawing/2014/main" id="{84132836-E2B2-0F28-AB42-3DB7B27E0F98}"/>
                  </a:ext>
                </a:extLst>
              </p:cNvPr>
              <p:cNvPicPr/>
              <p:nvPr/>
            </p:nvPicPr>
            <p:blipFill>
              <a:blip r:embed="rId182"/>
              <a:stretch>
                <a:fillRect/>
              </a:stretch>
            </p:blipFill>
            <p:spPr>
              <a:xfrm>
                <a:off x="6020729" y="1799478"/>
                <a:ext cx="892080" cy="27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3">
            <p14:nvContentPartPr>
              <p14:cNvPr id="6180" name="Рукописный ввод 6179">
                <a:extLst>
                  <a:ext uri="{FF2B5EF4-FFF2-40B4-BE49-F238E27FC236}">
                    <a16:creationId xmlns:a16="http://schemas.microsoft.com/office/drawing/2014/main" id="{12344987-554A-368E-7932-CBBCF6BADE18}"/>
                  </a:ext>
                </a:extLst>
              </p14:cNvPr>
              <p14:cNvContentPartPr/>
              <p14:nvPr/>
            </p14:nvContentPartPr>
            <p14:xfrm>
              <a:off x="4886369" y="2210958"/>
              <a:ext cx="860760" cy="275760"/>
            </p14:xfrm>
          </p:contentPart>
        </mc:Choice>
        <mc:Fallback>
          <p:pic>
            <p:nvPicPr>
              <p:cNvPr id="6180" name="Рукописный ввод 6179">
                <a:extLst>
                  <a:ext uri="{FF2B5EF4-FFF2-40B4-BE49-F238E27FC236}">
                    <a16:creationId xmlns:a16="http://schemas.microsoft.com/office/drawing/2014/main" id="{12344987-554A-368E-7932-CBBCF6BADE18}"/>
                  </a:ext>
                </a:extLst>
              </p:cNvPr>
              <p:cNvPicPr/>
              <p:nvPr/>
            </p:nvPicPr>
            <p:blipFill>
              <a:blip r:embed="rId184"/>
              <a:stretch>
                <a:fillRect/>
              </a:stretch>
            </p:blipFill>
            <p:spPr>
              <a:xfrm>
                <a:off x="4877729" y="2202318"/>
                <a:ext cx="878400" cy="293400"/>
              </a:xfrm>
              <a:prstGeom prst="rect">
                <a:avLst/>
              </a:prstGeom>
            </p:spPr>
          </p:pic>
        </mc:Fallback>
      </mc:AlternateContent>
      <p:grpSp>
        <p:nvGrpSpPr>
          <p:cNvPr id="6186" name="Группа 6185">
            <a:extLst>
              <a:ext uri="{FF2B5EF4-FFF2-40B4-BE49-F238E27FC236}">
                <a16:creationId xmlns:a16="http://schemas.microsoft.com/office/drawing/2014/main" id="{3CDAA876-5CA4-0BED-B318-9C4CA5D80DB4}"/>
              </a:ext>
            </a:extLst>
          </p:cNvPr>
          <p:cNvGrpSpPr/>
          <p:nvPr/>
        </p:nvGrpSpPr>
        <p:grpSpPr>
          <a:xfrm>
            <a:off x="641249" y="2048238"/>
            <a:ext cx="5875920" cy="1038600"/>
            <a:chOff x="641249" y="2048238"/>
            <a:chExt cx="5875920" cy="1038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85">
              <p14:nvContentPartPr>
                <p14:cNvPr id="61" name="Рукописный ввод 60">
                  <a:extLst>
                    <a:ext uri="{FF2B5EF4-FFF2-40B4-BE49-F238E27FC236}">
                      <a16:creationId xmlns:a16="http://schemas.microsoft.com/office/drawing/2014/main" id="{4740A281-E370-96A7-0E1E-93EF313D0C29}"/>
                    </a:ext>
                  </a:extLst>
                </p14:cNvPr>
                <p14:cNvContentPartPr/>
                <p14:nvPr/>
              </p14:nvContentPartPr>
              <p14:xfrm>
                <a:off x="641249" y="2063718"/>
                <a:ext cx="218880" cy="296640"/>
              </p14:xfrm>
            </p:contentPart>
          </mc:Choice>
          <mc:Fallback>
            <p:pic>
              <p:nvPicPr>
                <p:cNvPr id="61" name="Рукописный ввод 60">
                  <a:extLst>
                    <a:ext uri="{FF2B5EF4-FFF2-40B4-BE49-F238E27FC236}">
                      <a16:creationId xmlns:a16="http://schemas.microsoft.com/office/drawing/2014/main" id="{4740A281-E370-96A7-0E1E-93EF313D0C29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632609" y="2055078"/>
                  <a:ext cx="236520" cy="31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7">
              <p14:nvContentPartPr>
                <p14:cNvPr id="62" name="Рукописный ввод 61">
                  <a:extLst>
                    <a:ext uri="{FF2B5EF4-FFF2-40B4-BE49-F238E27FC236}">
                      <a16:creationId xmlns:a16="http://schemas.microsoft.com/office/drawing/2014/main" id="{07CB92CA-EF17-102C-E724-3BED003A2F88}"/>
                    </a:ext>
                  </a:extLst>
                </p14:cNvPr>
                <p14:cNvContentPartPr/>
                <p14:nvPr/>
              </p14:nvContentPartPr>
              <p14:xfrm>
                <a:off x="840689" y="2098638"/>
                <a:ext cx="360360" cy="159480"/>
              </p14:xfrm>
            </p:contentPart>
          </mc:Choice>
          <mc:Fallback>
            <p:pic>
              <p:nvPicPr>
                <p:cNvPr id="62" name="Рукописный ввод 61">
                  <a:extLst>
                    <a:ext uri="{FF2B5EF4-FFF2-40B4-BE49-F238E27FC236}">
                      <a16:creationId xmlns:a16="http://schemas.microsoft.com/office/drawing/2014/main" id="{07CB92CA-EF17-102C-E724-3BED003A2F88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832049" y="2089998"/>
                  <a:ext cx="37800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9">
              <p14:nvContentPartPr>
                <p14:cNvPr id="63" name="Рукописный ввод 62">
                  <a:extLst>
                    <a:ext uri="{FF2B5EF4-FFF2-40B4-BE49-F238E27FC236}">
                      <a16:creationId xmlns:a16="http://schemas.microsoft.com/office/drawing/2014/main" id="{B3EEB3B1-BBF0-7757-42A3-9BC92B65EBE5}"/>
                    </a:ext>
                  </a:extLst>
                </p14:cNvPr>
                <p14:cNvContentPartPr/>
                <p14:nvPr/>
              </p14:nvContentPartPr>
              <p14:xfrm>
                <a:off x="1171169" y="2076678"/>
                <a:ext cx="564840" cy="176760"/>
              </p14:xfrm>
            </p:contentPart>
          </mc:Choice>
          <mc:Fallback>
            <p:pic>
              <p:nvPicPr>
                <p:cNvPr id="63" name="Рукописный ввод 62">
                  <a:extLst>
                    <a:ext uri="{FF2B5EF4-FFF2-40B4-BE49-F238E27FC236}">
                      <a16:creationId xmlns:a16="http://schemas.microsoft.com/office/drawing/2014/main" id="{B3EEB3B1-BBF0-7757-42A3-9BC92B65EBE5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1162529" y="2068038"/>
                  <a:ext cx="582480" cy="19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1">
              <p14:nvContentPartPr>
                <p14:cNvPr id="6144" name="Рукописный ввод 6143">
                  <a:extLst>
                    <a:ext uri="{FF2B5EF4-FFF2-40B4-BE49-F238E27FC236}">
                      <a16:creationId xmlns:a16="http://schemas.microsoft.com/office/drawing/2014/main" id="{91CBB38E-8982-79D8-AD45-CAF05BF60DA0}"/>
                    </a:ext>
                  </a:extLst>
                </p14:cNvPr>
                <p14:cNvContentPartPr/>
                <p14:nvPr/>
              </p14:nvContentPartPr>
              <p14:xfrm>
                <a:off x="1589849" y="2066238"/>
                <a:ext cx="63720" cy="14400"/>
              </p14:xfrm>
            </p:contentPart>
          </mc:Choice>
          <mc:Fallback>
            <p:pic>
              <p:nvPicPr>
                <p:cNvPr id="6144" name="Рукописный ввод 6143">
                  <a:extLst>
                    <a:ext uri="{FF2B5EF4-FFF2-40B4-BE49-F238E27FC236}">
                      <a16:creationId xmlns:a16="http://schemas.microsoft.com/office/drawing/2014/main" id="{91CBB38E-8982-79D8-AD45-CAF05BF60DA0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1580849" y="2057238"/>
                  <a:ext cx="8136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3">
              <p14:nvContentPartPr>
                <p14:cNvPr id="6147" name="Рукописный ввод 6146">
                  <a:extLst>
                    <a:ext uri="{FF2B5EF4-FFF2-40B4-BE49-F238E27FC236}">
                      <a16:creationId xmlns:a16="http://schemas.microsoft.com/office/drawing/2014/main" id="{07B09A27-ADE9-94F5-C9A2-C5DEE4F20F7B}"/>
                    </a:ext>
                  </a:extLst>
                </p14:cNvPr>
                <p14:cNvContentPartPr/>
                <p14:nvPr/>
              </p14:nvContentPartPr>
              <p14:xfrm>
                <a:off x="1881449" y="2071278"/>
                <a:ext cx="82440" cy="159480"/>
              </p14:xfrm>
            </p:contentPart>
          </mc:Choice>
          <mc:Fallback>
            <p:pic>
              <p:nvPicPr>
                <p:cNvPr id="6147" name="Рукописный ввод 6146">
                  <a:extLst>
                    <a:ext uri="{FF2B5EF4-FFF2-40B4-BE49-F238E27FC236}">
                      <a16:creationId xmlns:a16="http://schemas.microsoft.com/office/drawing/2014/main" id="{07B09A27-ADE9-94F5-C9A2-C5DEE4F20F7B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1872809" y="2062278"/>
                  <a:ext cx="10008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5">
              <p14:nvContentPartPr>
                <p14:cNvPr id="6149" name="Рукописный ввод 6148">
                  <a:extLst>
                    <a:ext uri="{FF2B5EF4-FFF2-40B4-BE49-F238E27FC236}">
                      <a16:creationId xmlns:a16="http://schemas.microsoft.com/office/drawing/2014/main" id="{5549ECFC-18CE-3E0F-5E38-6930F5D65A38}"/>
                    </a:ext>
                  </a:extLst>
                </p14:cNvPr>
                <p14:cNvContentPartPr/>
                <p14:nvPr/>
              </p14:nvContentPartPr>
              <p14:xfrm>
                <a:off x="1874249" y="2078478"/>
                <a:ext cx="736560" cy="167400"/>
              </p14:xfrm>
            </p:contentPart>
          </mc:Choice>
          <mc:Fallback>
            <p:pic>
              <p:nvPicPr>
                <p:cNvPr id="6149" name="Рукописный ввод 6148">
                  <a:extLst>
                    <a:ext uri="{FF2B5EF4-FFF2-40B4-BE49-F238E27FC236}">
                      <a16:creationId xmlns:a16="http://schemas.microsoft.com/office/drawing/2014/main" id="{5549ECFC-18CE-3E0F-5E38-6930F5D65A38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1865609" y="2069478"/>
                  <a:ext cx="754200" cy="18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7">
              <p14:nvContentPartPr>
                <p14:cNvPr id="6150" name="Рукописный ввод 6149">
                  <a:extLst>
                    <a:ext uri="{FF2B5EF4-FFF2-40B4-BE49-F238E27FC236}">
                      <a16:creationId xmlns:a16="http://schemas.microsoft.com/office/drawing/2014/main" id="{B31D6B06-5C4C-1BE4-B564-A5365A4E564B}"/>
                    </a:ext>
                  </a:extLst>
                </p14:cNvPr>
                <p14:cNvContentPartPr/>
                <p14:nvPr/>
              </p14:nvContentPartPr>
              <p14:xfrm>
                <a:off x="2554649" y="2143998"/>
                <a:ext cx="113040" cy="94680"/>
              </p14:xfrm>
            </p:contentPart>
          </mc:Choice>
          <mc:Fallback>
            <p:pic>
              <p:nvPicPr>
                <p:cNvPr id="6150" name="Рукописный ввод 6149">
                  <a:extLst>
                    <a:ext uri="{FF2B5EF4-FFF2-40B4-BE49-F238E27FC236}">
                      <a16:creationId xmlns:a16="http://schemas.microsoft.com/office/drawing/2014/main" id="{B31D6B06-5C4C-1BE4-B564-A5365A4E564B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2546009" y="2135358"/>
                  <a:ext cx="13068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9">
              <p14:nvContentPartPr>
                <p14:cNvPr id="6160" name="Рукописный ввод 6159">
                  <a:extLst>
                    <a:ext uri="{FF2B5EF4-FFF2-40B4-BE49-F238E27FC236}">
                      <a16:creationId xmlns:a16="http://schemas.microsoft.com/office/drawing/2014/main" id="{912BA426-0D67-E14D-AC29-57A5DE107DF6}"/>
                    </a:ext>
                  </a:extLst>
                </p14:cNvPr>
                <p14:cNvContentPartPr/>
                <p14:nvPr/>
              </p14:nvContentPartPr>
              <p14:xfrm>
                <a:off x="2837609" y="2048238"/>
                <a:ext cx="638640" cy="245520"/>
              </p14:xfrm>
            </p:contentPart>
          </mc:Choice>
          <mc:Fallback>
            <p:pic>
              <p:nvPicPr>
                <p:cNvPr id="6160" name="Рукописный ввод 6159">
                  <a:extLst>
                    <a:ext uri="{FF2B5EF4-FFF2-40B4-BE49-F238E27FC236}">
                      <a16:creationId xmlns:a16="http://schemas.microsoft.com/office/drawing/2014/main" id="{912BA426-0D67-E14D-AC29-57A5DE107DF6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2828609" y="2039238"/>
                  <a:ext cx="656280" cy="26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1">
              <p14:nvContentPartPr>
                <p14:cNvPr id="6161" name="Рукописный ввод 6160">
                  <a:extLst>
                    <a:ext uri="{FF2B5EF4-FFF2-40B4-BE49-F238E27FC236}">
                      <a16:creationId xmlns:a16="http://schemas.microsoft.com/office/drawing/2014/main" id="{64D30164-65EE-0BFA-F54C-4E6F4F67B614}"/>
                    </a:ext>
                  </a:extLst>
                </p14:cNvPr>
                <p14:cNvContentPartPr/>
                <p14:nvPr/>
              </p14:nvContentPartPr>
              <p14:xfrm>
                <a:off x="3487049" y="2079918"/>
                <a:ext cx="327960" cy="200520"/>
              </p14:xfrm>
            </p:contentPart>
          </mc:Choice>
          <mc:Fallback>
            <p:pic>
              <p:nvPicPr>
                <p:cNvPr id="6161" name="Рукописный ввод 6160">
                  <a:extLst>
                    <a:ext uri="{FF2B5EF4-FFF2-40B4-BE49-F238E27FC236}">
                      <a16:creationId xmlns:a16="http://schemas.microsoft.com/office/drawing/2014/main" id="{64D30164-65EE-0BFA-F54C-4E6F4F67B614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3478409" y="2071278"/>
                  <a:ext cx="345600" cy="21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3">
              <p14:nvContentPartPr>
                <p14:cNvPr id="6165" name="Рукописный ввод 6164">
                  <a:extLst>
                    <a:ext uri="{FF2B5EF4-FFF2-40B4-BE49-F238E27FC236}">
                      <a16:creationId xmlns:a16="http://schemas.microsoft.com/office/drawing/2014/main" id="{B6D6942B-CFDE-F1D2-FF3C-542DC9967994}"/>
                    </a:ext>
                  </a:extLst>
                </p14:cNvPr>
                <p14:cNvContentPartPr/>
                <p14:nvPr/>
              </p14:nvContentPartPr>
              <p14:xfrm>
                <a:off x="3988529" y="2387358"/>
                <a:ext cx="624960" cy="339840"/>
              </p14:xfrm>
            </p:contentPart>
          </mc:Choice>
          <mc:Fallback>
            <p:pic>
              <p:nvPicPr>
                <p:cNvPr id="6165" name="Рукописный ввод 6164">
                  <a:extLst>
                    <a:ext uri="{FF2B5EF4-FFF2-40B4-BE49-F238E27FC236}">
                      <a16:creationId xmlns:a16="http://schemas.microsoft.com/office/drawing/2014/main" id="{B6D6942B-CFDE-F1D2-FF3C-542DC9967994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3979529" y="2378718"/>
                  <a:ext cx="642600" cy="35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5">
              <p14:nvContentPartPr>
                <p14:cNvPr id="6166" name="Рукописный ввод 6165">
                  <a:extLst>
                    <a:ext uri="{FF2B5EF4-FFF2-40B4-BE49-F238E27FC236}">
                      <a16:creationId xmlns:a16="http://schemas.microsoft.com/office/drawing/2014/main" id="{AA7AFF9F-63B2-FDAC-0D48-2CBE6A725C63}"/>
                    </a:ext>
                  </a:extLst>
                </p14:cNvPr>
                <p14:cNvContentPartPr/>
                <p14:nvPr/>
              </p14:nvContentPartPr>
              <p14:xfrm>
                <a:off x="4584329" y="2399958"/>
                <a:ext cx="190440" cy="178560"/>
              </p14:xfrm>
            </p:contentPart>
          </mc:Choice>
          <mc:Fallback>
            <p:pic>
              <p:nvPicPr>
                <p:cNvPr id="6166" name="Рукописный ввод 6165">
                  <a:extLst>
                    <a:ext uri="{FF2B5EF4-FFF2-40B4-BE49-F238E27FC236}">
                      <a16:creationId xmlns:a16="http://schemas.microsoft.com/office/drawing/2014/main" id="{AA7AFF9F-63B2-FDAC-0D48-2CBE6A725C63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4575689" y="2390958"/>
                  <a:ext cx="208080" cy="19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7">
              <p14:nvContentPartPr>
                <p14:cNvPr id="6168" name="Рукописный ввод 6167">
                  <a:extLst>
                    <a:ext uri="{FF2B5EF4-FFF2-40B4-BE49-F238E27FC236}">
                      <a16:creationId xmlns:a16="http://schemas.microsoft.com/office/drawing/2014/main" id="{470834D0-0F27-7186-BE36-388CD421C330}"/>
                    </a:ext>
                  </a:extLst>
                </p14:cNvPr>
                <p14:cNvContentPartPr/>
                <p14:nvPr/>
              </p14:nvContentPartPr>
              <p14:xfrm>
                <a:off x="2785409" y="2753118"/>
                <a:ext cx="918360" cy="333720"/>
              </p14:xfrm>
            </p:contentPart>
          </mc:Choice>
          <mc:Fallback>
            <p:pic>
              <p:nvPicPr>
                <p:cNvPr id="6168" name="Рукописный ввод 6167">
                  <a:extLst>
                    <a:ext uri="{FF2B5EF4-FFF2-40B4-BE49-F238E27FC236}">
                      <a16:creationId xmlns:a16="http://schemas.microsoft.com/office/drawing/2014/main" id="{470834D0-0F27-7186-BE36-388CD421C330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2776409" y="2744118"/>
                  <a:ext cx="936000" cy="35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9">
              <p14:nvContentPartPr>
                <p14:cNvPr id="6169" name="Рукописный ввод 6168">
                  <a:extLst>
                    <a:ext uri="{FF2B5EF4-FFF2-40B4-BE49-F238E27FC236}">
                      <a16:creationId xmlns:a16="http://schemas.microsoft.com/office/drawing/2014/main" id="{F504575F-1AE7-4D93-C1D4-8EBDEAD0A52E}"/>
                    </a:ext>
                  </a:extLst>
                </p14:cNvPr>
                <p14:cNvContentPartPr/>
                <p14:nvPr/>
              </p14:nvContentPartPr>
              <p14:xfrm>
                <a:off x="3713129" y="2745198"/>
                <a:ext cx="244080" cy="173880"/>
              </p14:xfrm>
            </p:contentPart>
          </mc:Choice>
          <mc:Fallback>
            <p:pic>
              <p:nvPicPr>
                <p:cNvPr id="6169" name="Рукописный ввод 6168">
                  <a:extLst>
                    <a:ext uri="{FF2B5EF4-FFF2-40B4-BE49-F238E27FC236}">
                      <a16:creationId xmlns:a16="http://schemas.microsoft.com/office/drawing/2014/main" id="{F504575F-1AE7-4D93-C1D4-8EBDEAD0A52E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3704129" y="2736558"/>
                  <a:ext cx="26172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1">
              <p14:nvContentPartPr>
                <p14:cNvPr id="6170" name="Рукописный ввод 6169">
                  <a:extLst>
                    <a:ext uri="{FF2B5EF4-FFF2-40B4-BE49-F238E27FC236}">
                      <a16:creationId xmlns:a16="http://schemas.microsoft.com/office/drawing/2014/main" id="{54BD8A90-B79C-983B-3434-31D7FCE64FDB}"/>
                    </a:ext>
                  </a:extLst>
                </p14:cNvPr>
                <p14:cNvContentPartPr/>
                <p14:nvPr/>
              </p14:nvContentPartPr>
              <p14:xfrm>
                <a:off x="4083209" y="2708118"/>
                <a:ext cx="35280" cy="353160"/>
              </p14:xfrm>
            </p:contentPart>
          </mc:Choice>
          <mc:Fallback>
            <p:pic>
              <p:nvPicPr>
                <p:cNvPr id="6170" name="Рукописный ввод 6169">
                  <a:extLst>
                    <a:ext uri="{FF2B5EF4-FFF2-40B4-BE49-F238E27FC236}">
                      <a16:creationId xmlns:a16="http://schemas.microsoft.com/office/drawing/2014/main" id="{54BD8A90-B79C-983B-3434-31D7FCE64FDB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4074569" y="2699478"/>
                  <a:ext cx="52920" cy="37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3">
              <p14:nvContentPartPr>
                <p14:cNvPr id="6171" name="Рукописный ввод 6170">
                  <a:extLst>
                    <a:ext uri="{FF2B5EF4-FFF2-40B4-BE49-F238E27FC236}">
                      <a16:creationId xmlns:a16="http://schemas.microsoft.com/office/drawing/2014/main" id="{1BB00928-8797-17CE-0C21-93E0BEE6724F}"/>
                    </a:ext>
                  </a:extLst>
                </p14:cNvPr>
                <p14:cNvContentPartPr/>
                <p14:nvPr/>
              </p14:nvContentPartPr>
              <p14:xfrm>
                <a:off x="4102289" y="2720358"/>
                <a:ext cx="563760" cy="178560"/>
              </p14:xfrm>
            </p:contentPart>
          </mc:Choice>
          <mc:Fallback>
            <p:pic>
              <p:nvPicPr>
                <p:cNvPr id="6171" name="Рукописный ввод 6170">
                  <a:extLst>
                    <a:ext uri="{FF2B5EF4-FFF2-40B4-BE49-F238E27FC236}">
                      <a16:creationId xmlns:a16="http://schemas.microsoft.com/office/drawing/2014/main" id="{1BB00928-8797-17CE-0C21-93E0BEE6724F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4093289" y="2711358"/>
                  <a:ext cx="581400" cy="19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5">
              <p14:nvContentPartPr>
                <p14:cNvPr id="6172" name="Рукописный ввод 6171">
                  <a:extLst>
                    <a:ext uri="{FF2B5EF4-FFF2-40B4-BE49-F238E27FC236}">
                      <a16:creationId xmlns:a16="http://schemas.microsoft.com/office/drawing/2014/main" id="{5CF8F3EB-397A-B626-6614-CD58D2F57AA0}"/>
                    </a:ext>
                  </a:extLst>
                </p14:cNvPr>
                <p14:cNvContentPartPr/>
                <p14:nvPr/>
              </p14:nvContentPartPr>
              <p14:xfrm>
                <a:off x="4691609" y="2906478"/>
                <a:ext cx="14040" cy="11520"/>
              </p14:xfrm>
            </p:contentPart>
          </mc:Choice>
          <mc:Fallback>
            <p:pic>
              <p:nvPicPr>
                <p:cNvPr id="6172" name="Рукописный ввод 6171">
                  <a:extLst>
                    <a:ext uri="{FF2B5EF4-FFF2-40B4-BE49-F238E27FC236}">
                      <a16:creationId xmlns:a16="http://schemas.microsoft.com/office/drawing/2014/main" id="{5CF8F3EB-397A-B626-6614-CD58D2F57AA0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4682609" y="2897838"/>
                  <a:ext cx="3168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7">
              <p14:nvContentPartPr>
                <p14:cNvPr id="6181" name="Рукописный ввод 6180">
                  <a:extLst>
                    <a:ext uri="{FF2B5EF4-FFF2-40B4-BE49-F238E27FC236}">
                      <a16:creationId xmlns:a16="http://schemas.microsoft.com/office/drawing/2014/main" id="{CC4D5038-79D5-E0D2-6095-2C57FAEDD776}"/>
                    </a:ext>
                  </a:extLst>
                </p14:cNvPr>
                <p14:cNvContentPartPr/>
                <p14:nvPr/>
              </p14:nvContentPartPr>
              <p14:xfrm>
                <a:off x="6011369" y="2122758"/>
                <a:ext cx="360360" cy="249480"/>
              </p14:xfrm>
            </p:contentPart>
          </mc:Choice>
          <mc:Fallback>
            <p:pic>
              <p:nvPicPr>
                <p:cNvPr id="6181" name="Рукописный ввод 6180">
                  <a:extLst>
                    <a:ext uri="{FF2B5EF4-FFF2-40B4-BE49-F238E27FC236}">
                      <a16:creationId xmlns:a16="http://schemas.microsoft.com/office/drawing/2014/main" id="{CC4D5038-79D5-E0D2-6095-2C57FAEDD776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6002369" y="2114118"/>
                  <a:ext cx="378000" cy="26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9">
              <p14:nvContentPartPr>
                <p14:cNvPr id="6182" name="Рукописный ввод 6181">
                  <a:extLst>
                    <a:ext uri="{FF2B5EF4-FFF2-40B4-BE49-F238E27FC236}">
                      <a16:creationId xmlns:a16="http://schemas.microsoft.com/office/drawing/2014/main" id="{013D0EF3-2024-2004-5B4D-904AD51511E4}"/>
                    </a:ext>
                  </a:extLst>
                </p14:cNvPr>
                <p14:cNvContentPartPr/>
                <p14:nvPr/>
              </p14:nvContentPartPr>
              <p14:xfrm>
                <a:off x="6325649" y="2205558"/>
                <a:ext cx="191520" cy="177120"/>
              </p14:xfrm>
            </p:contentPart>
          </mc:Choice>
          <mc:Fallback>
            <p:pic>
              <p:nvPicPr>
                <p:cNvPr id="6182" name="Рукописный ввод 6181">
                  <a:extLst>
                    <a:ext uri="{FF2B5EF4-FFF2-40B4-BE49-F238E27FC236}">
                      <a16:creationId xmlns:a16="http://schemas.microsoft.com/office/drawing/2014/main" id="{013D0EF3-2024-2004-5B4D-904AD51511E4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6316649" y="2196918"/>
                  <a:ext cx="20916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1">
              <p14:nvContentPartPr>
                <p14:cNvPr id="6185" name="Рукописный ввод 6184">
                  <a:extLst>
                    <a:ext uri="{FF2B5EF4-FFF2-40B4-BE49-F238E27FC236}">
                      <a16:creationId xmlns:a16="http://schemas.microsoft.com/office/drawing/2014/main" id="{1F604546-8EBC-78AB-767F-C5E973D61CA4}"/>
                    </a:ext>
                  </a:extLst>
                </p14:cNvPr>
                <p14:cNvContentPartPr/>
                <p14:nvPr/>
              </p14:nvContentPartPr>
              <p14:xfrm>
                <a:off x="4908329" y="2537118"/>
                <a:ext cx="1114920" cy="310680"/>
              </p14:xfrm>
            </p:contentPart>
          </mc:Choice>
          <mc:Fallback>
            <p:pic>
              <p:nvPicPr>
                <p:cNvPr id="6185" name="Рукописный ввод 6184">
                  <a:extLst>
                    <a:ext uri="{FF2B5EF4-FFF2-40B4-BE49-F238E27FC236}">
                      <a16:creationId xmlns:a16="http://schemas.microsoft.com/office/drawing/2014/main" id="{1F604546-8EBC-78AB-767F-C5E973D61CA4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4899329" y="2528118"/>
                  <a:ext cx="1132560" cy="328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189" name="Группа 6188">
            <a:extLst>
              <a:ext uri="{FF2B5EF4-FFF2-40B4-BE49-F238E27FC236}">
                <a16:creationId xmlns:a16="http://schemas.microsoft.com/office/drawing/2014/main" id="{333D5E1B-BBC9-5DE0-E476-40AA8674D5C2}"/>
              </a:ext>
            </a:extLst>
          </p:cNvPr>
          <p:cNvGrpSpPr/>
          <p:nvPr/>
        </p:nvGrpSpPr>
        <p:grpSpPr>
          <a:xfrm>
            <a:off x="6178049" y="2523438"/>
            <a:ext cx="740880" cy="331560"/>
            <a:chOff x="6178049" y="2523438"/>
            <a:chExt cx="740880" cy="3315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23">
              <p14:nvContentPartPr>
                <p14:cNvPr id="6187" name="Рукописный ввод 6186">
                  <a:extLst>
                    <a:ext uri="{FF2B5EF4-FFF2-40B4-BE49-F238E27FC236}">
                      <a16:creationId xmlns:a16="http://schemas.microsoft.com/office/drawing/2014/main" id="{FDD24854-8932-C281-3A32-1DA05CC2EC10}"/>
                    </a:ext>
                  </a:extLst>
                </p14:cNvPr>
                <p14:cNvContentPartPr/>
                <p14:nvPr/>
              </p14:nvContentPartPr>
              <p14:xfrm>
                <a:off x="6178049" y="2534238"/>
                <a:ext cx="434520" cy="273600"/>
              </p14:xfrm>
            </p:contentPart>
          </mc:Choice>
          <mc:Fallback>
            <p:pic>
              <p:nvPicPr>
                <p:cNvPr id="6187" name="Рукописный ввод 6186">
                  <a:extLst>
                    <a:ext uri="{FF2B5EF4-FFF2-40B4-BE49-F238E27FC236}">
                      <a16:creationId xmlns:a16="http://schemas.microsoft.com/office/drawing/2014/main" id="{FDD24854-8932-C281-3A32-1DA05CC2EC10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6169049" y="2525598"/>
                  <a:ext cx="452160" cy="29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5">
              <p14:nvContentPartPr>
                <p14:cNvPr id="6188" name="Рукописный ввод 6187">
                  <a:extLst>
                    <a:ext uri="{FF2B5EF4-FFF2-40B4-BE49-F238E27FC236}">
                      <a16:creationId xmlns:a16="http://schemas.microsoft.com/office/drawing/2014/main" id="{6DDEBC29-4CC9-706B-A085-2A70482A3ED9}"/>
                    </a:ext>
                  </a:extLst>
                </p14:cNvPr>
                <p14:cNvContentPartPr/>
                <p14:nvPr/>
              </p14:nvContentPartPr>
              <p14:xfrm>
                <a:off x="6526889" y="2523438"/>
                <a:ext cx="392040" cy="331560"/>
              </p14:xfrm>
            </p:contentPart>
          </mc:Choice>
          <mc:Fallback>
            <p:pic>
              <p:nvPicPr>
                <p:cNvPr id="6188" name="Рукописный ввод 6187">
                  <a:extLst>
                    <a:ext uri="{FF2B5EF4-FFF2-40B4-BE49-F238E27FC236}">
                      <a16:creationId xmlns:a16="http://schemas.microsoft.com/office/drawing/2014/main" id="{6DDEBC29-4CC9-706B-A085-2A70482A3ED9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6517889" y="2514798"/>
                  <a:ext cx="409680" cy="349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27">
            <p14:nvContentPartPr>
              <p14:cNvPr id="6190" name="Рукописный ввод 6189">
                <a:extLst>
                  <a:ext uri="{FF2B5EF4-FFF2-40B4-BE49-F238E27FC236}">
                    <a16:creationId xmlns:a16="http://schemas.microsoft.com/office/drawing/2014/main" id="{3323E0ED-B6EC-C865-B7B5-06684BEB2FED}"/>
                  </a:ext>
                </a:extLst>
              </p14:cNvPr>
              <p14:cNvContentPartPr/>
              <p14:nvPr/>
            </p14:nvContentPartPr>
            <p14:xfrm>
              <a:off x="7113689" y="1769958"/>
              <a:ext cx="929520" cy="259560"/>
            </p14:xfrm>
          </p:contentPart>
        </mc:Choice>
        <mc:Fallback>
          <p:pic>
            <p:nvPicPr>
              <p:cNvPr id="6190" name="Рукописный ввод 6189">
                <a:extLst>
                  <a:ext uri="{FF2B5EF4-FFF2-40B4-BE49-F238E27FC236}">
                    <a16:creationId xmlns:a16="http://schemas.microsoft.com/office/drawing/2014/main" id="{3323E0ED-B6EC-C865-B7B5-06684BEB2FED}"/>
                  </a:ext>
                </a:extLst>
              </p:cNvPr>
              <p:cNvPicPr/>
              <p:nvPr/>
            </p:nvPicPr>
            <p:blipFill>
              <a:blip r:embed="rId228"/>
              <a:stretch>
                <a:fillRect/>
              </a:stretch>
            </p:blipFill>
            <p:spPr>
              <a:xfrm>
                <a:off x="7105049" y="1760958"/>
                <a:ext cx="947160" cy="277200"/>
              </a:xfrm>
              <a:prstGeom prst="rect">
                <a:avLst/>
              </a:prstGeom>
            </p:spPr>
          </p:pic>
        </mc:Fallback>
      </mc:AlternateContent>
      <p:grpSp>
        <p:nvGrpSpPr>
          <p:cNvPr id="6213" name="Группа 6212">
            <a:extLst>
              <a:ext uri="{FF2B5EF4-FFF2-40B4-BE49-F238E27FC236}">
                <a16:creationId xmlns:a16="http://schemas.microsoft.com/office/drawing/2014/main" id="{0CE039A4-6847-16DD-336E-741C0136DB3C}"/>
              </a:ext>
            </a:extLst>
          </p:cNvPr>
          <p:cNvGrpSpPr/>
          <p:nvPr/>
        </p:nvGrpSpPr>
        <p:grpSpPr>
          <a:xfrm>
            <a:off x="7057889" y="1731078"/>
            <a:ext cx="2041560" cy="1456200"/>
            <a:chOff x="7057889" y="1731078"/>
            <a:chExt cx="2041560" cy="14562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29">
              <p14:nvContentPartPr>
                <p14:cNvPr id="6195" name="Рукописный ввод 6194">
                  <a:extLst>
                    <a:ext uri="{FF2B5EF4-FFF2-40B4-BE49-F238E27FC236}">
                      <a16:creationId xmlns:a16="http://schemas.microsoft.com/office/drawing/2014/main" id="{88BE723B-EDDA-9DEA-3EBE-72ACDC866AD9}"/>
                    </a:ext>
                  </a:extLst>
                </p14:cNvPr>
                <p14:cNvContentPartPr/>
                <p14:nvPr/>
              </p14:nvContentPartPr>
              <p14:xfrm>
                <a:off x="7087769" y="2109078"/>
                <a:ext cx="878040" cy="254160"/>
              </p14:xfrm>
            </p:contentPart>
          </mc:Choice>
          <mc:Fallback>
            <p:pic>
              <p:nvPicPr>
                <p:cNvPr id="6195" name="Рукописный ввод 6194">
                  <a:extLst>
                    <a:ext uri="{FF2B5EF4-FFF2-40B4-BE49-F238E27FC236}">
                      <a16:creationId xmlns:a16="http://schemas.microsoft.com/office/drawing/2014/main" id="{88BE723B-EDDA-9DEA-3EBE-72ACDC866AD9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7078769" y="2100438"/>
                  <a:ext cx="895680" cy="27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1">
              <p14:nvContentPartPr>
                <p14:cNvPr id="6196" name="Рукописный ввод 6195">
                  <a:extLst>
                    <a:ext uri="{FF2B5EF4-FFF2-40B4-BE49-F238E27FC236}">
                      <a16:creationId xmlns:a16="http://schemas.microsoft.com/office/drawing/2014/main" id="{DA56B3BE-FD29-25D8-74E4-D5A6D2492349}"/>
                    </a:ext>
                  </a:extLst>
                </p14:cNvPr>
                <p14:cNvContentPartPr/>
                <p14:nvPr/>
              </p14:nvContentPartPr>
              <p14:xfrm>
                <a:off x="8198729" y="2093238"/>
                <a:ext cx="113400" cy="227160"/>
              </p14:xfrm>
            </p:contentPart>
          </mc:Choice>
          <mc:Fallback>
            <p:pic>
              <p:nvPicPr>
                <p:cNvPr id="6196" name="Рукописный ввод 6195">
                  <a:extLst>
                    <a:ext uri="{FF2B5EF4-FFF2-40B4-BE49-F238E27FC236}">
                      <a16:creationId xmlns:a16="http://schemas.microsoft.com/office/drawing/2014/main" id="{DA56B3BE-FD29-25D8-74E4-D5A6D2492349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8190089" y="2084598"/>
                  <a:ext cx="131040" cy="24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3">
              <p14:nvContentPartPr>
                <p14:cNvPr id="6191" name="Рукописный ввод 6190">
                  <a:extLst>
                    <a:ext uri="{FF2B5EF4-FFF2-40B4-BE49-F238E27FC236}">
                      <a16:creationId xmlns:a16="http://schemas.microsoft.com/office/drawing/2014/main" id="{201E04C6-CB87-E0E7-BB11-9813CDEE2907}"/>
                    </a:ext>
                  </a:extLst>
                </p14:cNvPr>
                <p14:cNvContentPartPr/>
                <p14:nvPr/>
              </p14:nvContentPartPr>
              <p14:xfrm>
                <a:off x="8282969" y="1731078"/>
                <a:ext cx="505440" cy="338760"/>
              </p14:xfrm>
            </p:contentPart>
          </mc:Choice>
          <mc:Fallback>
            <p:pic>
              <p:nvPicPr>
                <p:cNvPr id="6191" name="Рукописный ввод 6190">
                  <a:extLst>
                    <a:ext uri="{FF2B5EF4-FFF2-40B4-BE49-F238E27FC236}">
                      <a16:creationId xmlns:a16="http://schemas.microsoft.com/office/drawing/2014/main" id="{201E04C6-CB87-E0E7-BB11-9813CDEE2907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8274329" y="1722438"/>
                  <a:ext cx="523080" cy="35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5">
              <p14:nvContentPartPr>
                <p14:cNvPr id="6192" name="Рукописный ввод 6191">
                  <a:extLst>
                    <a:ext uri="{FF2B5EF4-FFF2-40B4-BE49-F238E27FC236}">
                      <a16:creationId xmlns:a16="http://schemas.microsoft.com/office/drawing/2014/main" id="{5F48907F-2405-F11B-7711-87AAFCABF9D0}"/>
                    </a:ext>
                  </a:extLst>
                </p14:cNvPr>
                <p14:cNvContentPartPr/>
                <p14:nvPr/>
              </p14:nvContentPartPr>
              <p14:xfrm>
                <a:off x="8860409" y="1925478"/>
                <a:ext cx="24480" cy="16200"/>
              </p14:xfrm>
            </p:contentPart>
          </mc:Choice>
          <mc:Fallback>
            <p:pic>
              <p:nvPicPr>
                <p:cNvPr id="6192" name="Рукописный ввод 6191">
                  <a:extLst>
                    <a:ext uri="{FF2B5EF4-FFF2-40B4-BE49-F238E27FC236}">
                      <a16:creationId xmlns:a16="http://schemas.microsoft.com/office/drawing/2014/main" id="{5F48907F-2405-F11B-7711-87AAFCABF9D0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8851769" y="1916478"/>
                  <a:ext cx="4212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7">
              <p14:nvContentPartPr>
                <p14:cNvPr id="6193" name="Рукописный ввод 6192">
                  <a:extLst>
                    <a:ext uri="{FF2B5EF4-FFF2-40B4-BE49-F238E27FC236}">
                      <a16:creationId xmlns:a16="http://schemas.microsoft.com/office/drawing/2014/main" id="{E0B89D4A-55DD-EE16-0AE6-C036C9F00055}"/>
                    </a:ext>
                  </a:extLst>
                </p14:cNvPr>
                <p14:cNvContentPartPr/>
                <p14:nvPr/>
              </p14:nvContentPartPr>
              <p14:xfrm>
                <a:off x="8919809" y="1984158"/>
                <a:ext cx="10080" cy="38880"/>
              </p14:xfrm>
            </p:contentPart>
          </mc:Choice>
          <mc:Fallback>
            <p:pic>
              <p:nvPicPr>
                <p:cNvPr id="6193" name="Рукописный ввод 6192">
                  <a:extLst>
                    <a:ext uri="{FF2B5EF4-FFF2-40B4-BE49-F238E27FC236}">
                      <a16:creationId xmlns:a16="http://schemas.microsoft.com/office/drawing/2014/main" id="{E0B89D4A-55DD-EE16-0AE6-C036C9F00055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8911169" y="1975518"/>
                  <a:ext cx="27720" cy="5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9">
              <p14:nvContentPartPr>
                <p14:cNvPr id="6197" name="Рукописный ввод 6196">
                  <a:extLst>
                    <a:ext uri="{FF2B5EF4-FFF2-40B4-BE49-F238E27FC236}">
                      <a16:creationId xmlns:a16="http://schemas.microsoft.com/office/drawing/2014/main" id="{3FB6BD06-B6E6-8DF0-680D-A4770D474689}"/>
                    </a:ext>
                  </a:extLst>
                </p14:cNvPr>
                <p14:cNvContentPartPr/>
                <p14:nvPr/>
              </p14:nvContentPartPr>
              <p14:xfrm>
                <a:off x="8320049" y="2118078"/>
                <a:ext cx="540360" cy="311400"/>
              </p14:xfrm>
            </p:contentPart>
          </mc:Choice>
          <mc:Fallback>
            <p:pic>
              <p:nvPicPr>
                <p:cNvPr id="6197" name="Рукописный ввод 6196">
                  <a:extLst>
                    <a:ext uri="{FF2B5EF4-FFF2-40B4-BE49-F238E27FC236}">
                      <a16:creationId xmlns:a16="http://schemas.microsoft.com/office/drawing/2014/main" id="{3FB6BD06-B6E6-8DF0-680D-A4770D474689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8311049" y="2109078"/>
                  <a:ext cx="558000" cy="32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1">
              <p14:nvContentPartPr>
                <p14:cNvPr id="6198" name="Рукописный ввод 6197">
                  <a:extLst>
                    <a:ext uri="{FF2B5EF4-FFF2-40B4-BE49-F238E27FC236}">
                      <a16:creationId xmlns:a16="http://schemas.microsoft.com/office/drawing/2014/main" id="{6E7560C9-BFAB-2ABA-9A12-11D8F50CF159}"/>
                    </a:ext>
                  </a:extLst>
                </p14:cNvPr>
                <p14:cNvContentPartPr/>
                <p14:nvPr/>
              </p14:nvContentPartPr>
              <p14:xfrm>
                <a:off x="8794169" y="2128878"/>
                <a:ext cx="290880" cy="159480"/>
              </p14:xfrm>
            </p:contentPart>
          </mc:Choice>
          <mc:Fallback>
            <p:pic>
              <p:nvPicPr>
                <p:cNvPr id="6198" name="Рукописный ввод 6197">
                  <a:extLst>
                    <a:ext uri="{FF2B5EF4-FFF2-40B4-BE49-F238E27FC236}">
                      <a16:creationId xmlns:a16="http://schemas.microsoft.com/office/drawing/2014/main" id="{6E7560C9-BFAB-2ABA-9A12-11D8F50CF159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8785529" y="2120238"/>
                  <a:ext cx="30852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3">
              <p14:nvContentPartPr>
                <p14:cNvPr id="6201" name="Рукописный ввод 6200">
                  <a:extLst>
                    <a:ext uri="{FF2B5EF4-FFF2-40B4-BE49-F238E27FC236}">
                      <a16:creationId xmlns:a16="http://schemas.microsoft.com/office/drawing/2014/main" id="{2F5FB9B4-04A4-CD3A-DA3F-678C63A3850A}"/>
                    </a:ext>
                  </a:extLst>
                </p14:cNvPr>
                <p14:cNvContentPartPr/>
                <p14:nvPr/>
              </p14:nvContentPartPr>
              <p14:xfrm>
                <a:off x="7057889" y="2481318"/>
                <a:ext cx="956160" cy="356040"/>
              </p14:xfrm>
            </p:contentPart>
          </mc:Choice>
          <mc:Fallback>
            <p:pic>
              <p:nvPicPr>
                <p:cNvPr id="6201" name="Рукописный ввод 6200">
                  <a:extLst>
                    <a:ext uri="{FF2B5EF4-FFF2-40B4-BE49-F238E27FC236}">
                      <a16:creationId xmlns:a16="http://schemas.microsoft.com/office/drawing/2014/main" id="{2F5FB9B4-04A4-CD3A-DA3F-678C63A3850A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7048889" y="2472318"/>
                  <a:ext cx="973800" cy="37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5">
              <p14:nvContentPartPr>
                <p14:cNvPr id="6202" name="Рукописный ввод 6201">
                  <a:extLst>
                    <a:ext uri="{FF2B5EF4-FFF2-40B4-BE49-F238E27FC236}">
                      <a16:creationId xmlns:a16="http://schemas.microsoft.com/office/drawing/2014/main" id="{0A77CDF6-0958-FDC1-0237-EECCC9AB795E}"/>
                    </a:ext>
                  </a:extLst>
                </p14:cNvPr>
                <p14:cNvContentPartPr/>
                <p14:nvPr/>
              </p14:nvContentPartPr>
              <p14:xfrm>
                <a:off x="8219249" y="2496438"/>
                <a:ext cx="90720" cy="266040"/>
              </p14:xfrm>
            </p:contentPart>
          </mc:Choice>
          <mc:Fallback>
            <p:pic>
              <p:nvPicPr>
                <p:cNvPr id="6202" name="Рукописный ввод 6201">
                  <a:extLst>
                    <a:ext uri="{FF2B5EF4-FFF2-40B4-BE49-F238E27FC236}">
                      <a16:creationId xmlns:a16="http://schemas.microsoft.com/office/drawing/2014/main" id="{0A77CDF6-0958-FDC1-0237-EECCC9AB795E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8210249" y="2487438"/>
                  <a:ext cx="108360" cy="28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7">
              <p14:nvContentPartPr>
                <p14:cNvPr id="6203" name="Рукописный ввод 6202">
                  <a:extLst>
                    <a:ext uri="{FF2B5EF4-FFF2-40B4-BE49-F238E27FC236}">
                      <a16:creationId xmlns:a16="http://schemas.microsoft.com/office/drawing/2014/main" id="{FE406B83-60EF-C0EE-9BBD-3E8F9EFECCAE}"/>
                    </a:ext>
                  </a:extLst>
                </p14:cNvPr>
                <p14:cNvContentPartPr/>
                <p14:nvPr/>
              </p14:nvContentPartPr>
              <p14:xfrm>
                <a:off x="8345609" y="2421198"/>
                <a:ext cx="264600" cy="228240"/>
              </p14:xfrm>
            </p:contentPart>
          </mc:Choice>
          <mc:Fallback>
            <p:pic>
              <p:nvPicPr>
                <p:cNvPr id="6203" name="Рукописный ввод 6202">
                  <a:extLst>
                    <a:ext uri="{FF2B5EF4-FFF2-40B4-BE49-F238E27FC236}">
                      <a16:creationId xmlns:a16="http://schemas.microsoft.com/office/drawing/2014/main" id="{FE406B83-60EF-C0EE-9BBD-3E8F9EFECCAE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8336969" y="2412558"/>
                  <a:ext cx="282240" cy="24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9">
              <p14:nvContentPartPr>
                <p14:cNvPr id="6204" name="Рукописный ввод 6203">
                  <a:extLst>
                    <a:ext uri="{FF2B5EF4-FFF2-40B4-BE49-F238E27FC236}">
                      <a16:creationId xmlns:a16="http://schemas.microsoft.com/office/drawing/2014/main" id="{898EC19E-C712-1676-B774-B43A5D0AE3C2}"/>
                    </a:ext>
                  </a:extLst>
                </p14:cNvPr>
                <p14:cNvContentPartPr/>
                <p14:nvPr/>
              </p14:nvContentPartPr>
              <p14:xfrm>
                <a:off x="8543609" y="2445678"/>
                <a:ext cx="500760" cy="214920"/>
              </p14:xfrm>
            </p:contentPart>
          </mc:Choice>
          <mc:Fallback>
            <p:pic>
              <p:nvPicPr>
                <p:cNvPr id="6204" name="Рукописный ввод 6203">
                  <a:extLst>
                    <a:ext uri="{FF2B5EF4-FFF2-40B4-BE49-F238E27FC236}">
                      <a16:creationId xmlns:a16="http://schemas.microsoft.com/office/drawing/2014/main" id="{898EC19E-C712-1676-B774-B43A5D0AE3C2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8534609" y="2436678"/>
                  <a:ext cx="518400" cy="23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1">
              <p14:nvContentPartPr>
                <p14:cNvPr id="6206" name="Рукописный ввод 6205">
                  <a:extLst>
                    <a:ext uri="{FF2B5EF4-FFF2-40B4-BE49-F238E27FC236}">
                      <a16:creationId xmlns:a16="http://schemas.microsoft.com/office/drawing/2014/main" id="{5208124B-42F3-322A-F10B-25795027649C}"/>
                    </a:ext>
                  </a:extLst>
                </p14:cNvPr>
                <p14:cNvContentPartPr/>
                <p14:nvPr/>
              </p14:nvContentPartPr>
              <p14:xfrm>
                <a:off x="8188289" y="2512998"/>
                <a:ext cx="68040" cy="40320"/>
              </p14:xfrm>
            </p:contentPart>
          </mc:Choice>
          <mc:Fallback>
            <p:pic>
              <p:nvPicPr>
                <p:cNvPr id="6206" name="Рукописный ввод 6205">
                  <a:extLst>
                    <a:ext uri="{FF2B5EF4-FFF2-40B4-BE49-F238E27FC236}">
                      <a16:creationId xmlns:a16="http://schemas.microsoft.com/office/drawing/2014/main" id="{5208124B-42F3-322A-F10B-25795027649C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8179649" y="2503998"/>
                  <a:ext cx="85680" cy="5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3">
              <p14:nvContentPartPr>
                <p14:cNvPr id="6208" name="Рукописный ввод 6207">
                  <a:extLst>
                    <a:ext uri="{FF2B5EF4-FFF2-40B4-BE49-F238E27FC236}">
                      <a16:creationId xmlns:a16="http://schemas.microsoft.com/office/drawing/2014/main" id="{F03A96F5-F70F-267C-EEF3-CBB99801FD5F}"/>
                    </a:ext>
                  </a:extLst>
                </p14:cNvPr>
                <p14:cNvContentPartPr/>
                <p14:nvPr/>
              </p14:nvContentPartPr>
              <p14:xfrm>
                <a:off x="7098569" y="2819358"/>
                <a:ext cx="1084320" cy="347040"/>
              </p14:xfrm>
            </p:contentPart>
          </mc:Choice>
          <mc:Fallback>
            <p:pic>
              <p:nvPicPr>
                <p:cNvPr id="6208" name="Рукописный ввод 6207">
                  <a:extLst>
                    <a:ext uri="{FF2B5EF4-FFF2-40B4-BE49-F238E27FC236}">
                      <a16:creationId xmlns:a16="http://schemas.microsoft.com/office/drawing/2014/main" id="{F03A96F5-F70F-267C-EEF3-CBB99801FD5F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7089569" y="2810718"/>
                  <a:ext cx="1101960" cy="36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5">
              <p14:nvContentPartPr>
                <p14:cNvPr id="6209" name="Рукописный ввод 6208">
                  <a:extLst>
                    <a:ext uri="{FF2B5EF4-FFF2-40B4-BE49-F238E27FC236}">
                      <a16:creationId xmlns:a16="http://schemas.microsoft.com/office/drawing/2014/main" id="{EA4B04CC-9C21-6539-5533-3CD2114DC7AE}"/>
                    </a:ext>
                  </a:extLst>
                </p14:cNvPr>
                <p14:cNvContentPartPr/>
                <p14:nvPr/>
              </p14:nvContentPartPr>
              <p14:xfrm>
                <a:off x="8347769" y="2810718"/>
                <a:ext cx="73440" cy="376560"/>
              </p14:xfrm>
            </p:contentPart>
          </mc:Choice>
          <mc:Fallback>
            <p:pic>
              <p:nvPicPr>
                <p:cNvPr id="6209" name="Рукописный ввод 6208">
                  <a:extLst>
                    <a:ext uri="{FF2B5EF4-FFF2-40B4-BE49-F238E27FC236}">
                      <a16:creationId xmlns:a16="http://schemas.microsoft.com/office/drawing/2014/main" id="{EA4B04CC-9C21-6539-5533-3CD2114DC7AE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8339129" y="2802078"/>
                  <a:ext cx="91080" cy="39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7">
              <p14:nvContentPartPr>
                <p14:cNvPr id="6210" name="Рукописный ввод 6209">
                  <a:extLst>
                    <a:ext uri="{FF2B5EF4-FFF2-40B4-BE49-F238E27FC236}">
                      <a16:creationId xmlns:a16="http://schemas.microsoft.com/office/drawing/2014/main" id="{37518303-9FA9-22D4-3684-EAC65CCC5950}"/>
                    </a:ext>
                  </a:extLst>
                </p14:cNvPr>
                <p14:cNvContentPartPr/>
                <p14:nvPr/>
              </p14:nvContentPartPr>
              <p14:xfrm>
                <a:off x="8414369" y="2802438"/>
                <a:ext cx="389520" cy="308160"/>
              </p14:xfrm>
            </p:contentPart>
          </mc:Choice>
          <mc:Fallback>
            <p:pic>
              <p:nvPicPr>
                <p:cNvPr id="6210" name="Рукописный ввод 6209">
                  <a:extLst>
                    <a:ext uri="{FF2B5EF4-FFF2-40B4-BE49-F238E27FC236}">
                      <a16:creationId xmlns:a16="http://schemas.microsoft.com/office/drawing/2014/main" id="{37518303-9FA9-22D4-3684-EAC65CCC5950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8405369" y="2793438"/>
                  <a:ext cx="407160" cy="32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9">
              <p14:nvContentPartPr>
                <p14:cNvPr id="6211" name="Рукописный ввод 6210">
                  <a:extLst>
                    <a:ext uri="{FF2B5EF4-FFF2-40B4-BE49-F238E27FC236}">
                      <a16:creationId xmlns:a16="http://schemas.microsoft.com/office/drawing/2014/main" id="{8BC8110F-3201-73EC-15A6-B2D062CBA319}"/>
                    </a:ext>
                  </a:extLst>
                </p14:cNvPr>
                <p14:cNvContentPartPr/>
                <p14:nvPr/>
              </p14:nvContentPartPr>
              <p14:xfrm>
                <a:off x="8726489" y="2813958"/>
                <a:ext cx="314280" cy="187200"/>
              </p14:xfrm>
            </p:contentPart>
          </mc:Choice>
          <mc:Fallback>
            <p:pic>
              <p:nvPicPr>
                <p:cNvPr id="6211" name="Рукописный ввод 6210">
                  <a:extLst>
                    <a:ext uri="{FF2B5EF4-FFF2-40B4-BE49-F238E27FC236}">
                      <a16:creationId xmlns:a16="http://schemas.microsoft.com/office/drawing/2014/main" id="{8BC8110F-3201-73EC-15A6-B2D062CBA319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8717489" y="2805318"/>
                  <a:ext cx="331920" cy="20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1">
              <p14:nvContentPartPr>
                <p14:cNvPr id="6212" name="Рукописный ввод 6211">
                  <a:extLst>
                    <a:ext uri="{FF2B5EF4-FFF2-40B4-BE49-F238E27FC236}">
                      <a16:creationId xmlns:a16="http://schemas.microsoft.com/office/drawing/2014/main" id="{0586BC80-8C2A-0CDC-C848-5721C77D5001}"/>
                    </a:ext>
                  </a:extLst>
                </p14:cNvPr>
                <p14:cNvContentPartPr/>
                <p14:nvPr/>
              </p14:nvContentPartPr>
              <p14:xfrm>
                <a:off x="9092969" y="2964078"/>
                <a:ext cx="6480" cy="14760"/>
              </p14:xfrm>
            </p:contentPart>
          </mc:Choice>
          <mc:Fallback>
            <p:pic>
              <p:nvPicPr>
                <p:cNvPr id="6212" name="Рукописный ввод 6211">
                  <a:extLst>
                    <a:ext uri="{FF2B5EF4-FFF2-40B4-BE49-F238E27FC236}">
                      <a16:creationId xmlns:a16="http://schemas.microsoft.com/office/drawing/2014/main" id="{0586BC80-8C2A-0CDC-C848-5721C77D5001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9084329" y="2955438"/>
                  <a:ext cx="24120" cy="324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465165270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  <p:bldP spid="4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B7E220-80B6-EFEC-5723-0324C2462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0"/>
            <a:ext cx="8748464" cy="5064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937744"/>
      </p:ext>
    </p:extLst>
  </p:cSld>
  <p:clrMapOvr>
    <a:masterClrMapping/>
  </p:clrMapOvr>
  <p:transition>
    <p:wipe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CB7E65-D7D0-1571-80D2-4AC6DEB5A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5">
            <a:extLst>
              <a:ext uri="{FF2B5EF4-FFF2-40B4-BE49-F238E27FC236}">
                <a16:creationId xmlns:a16="http://schemas.microsoft.com/office/drawing/2014/main" id="{D4999F8E-6AD6-B40A-6E1F-A57B31B6FA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82" y="2085733"/>
            <a:ext cx="8237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5">
            <a:extLst>
              <a:ext uri="{FF2B5EF4-FFF2-40B4-BE49-F238E27FC236}">
                <a16:creationId xmlns:a16="http://schemas.microsoft.com/office/drawing/2014/main" id="{1D6F5FC2-A7C3-C1EE-A2C5-A6E7B2C5A5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96" y="2085733"/>
            <a:ext cx="91775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r>
              <a:rPr kumimoji="0" lang="ru-RU" altLang="ru-RU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Упр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136 </a:t>
            </a:r>
            <a:r>
              <a:rPr kumimoji="0" lang="ru-RU" altLang="ru-RU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стр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78 правила 78-79       </a:t>
            </a: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065F7AF4-9EA3-AF41-C2F9-CF349FD76AFC}"/>
              </a:ext>
            </a:extLst>
          </p:cNvPr>
          <p:cNvSpPr/>
          <p:nvPr/>
        </p:nvSpPr>
        <p:spPr>
          <a:xfrm>
            <a:off x="230116" y="183820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Рукописный ввод 25">
                <a:extLst>
                  <a:ext uri="{FF2B5EF4-FFF2-40B4-BE49-F238E27FC236}">
                    <a16:creationId xmlns:a16="http://schemas.microsoft.com/office/drawing/2014/main" id="{06CAE245-C126-BBC0-1069-CF2ADDCD7412}"/>
                  </a:ext>
                </a:extLst>
              </p14:cNvPr>
              <p14:cNvContentPartPr/>
              <p14:nvPr/>
            </p14:nvContentPartPr>
            <p14:xfrm>
              <a:off x="647951" y="6560423"/>
              <a:ext cx="360" cy="360"/>
            </p14:xfrm>
          </p:contentPart>
        </mc:Choice>
        <mc:Fallback xmlns="">
          <p:pic>
            <p:nvPicPr>
              <p:cNvPr id="26" name="Рукописный ввод 25">
                <a:extLst>
                  <a:ext uri="{FF2B5EF4-FFF2-40B4-BE49-F238E27FC236}">
                    <a16:creationId xmlns:a16="http://schemas.microsoft.com/office/drawing/2014/main" id="{6ED2DB83-6804-45D6-8EEF-4066148338E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9951" y="65424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D928092C-33FB-BB38-67D2-9A8517FCDF83}"/>
                  </a:ext>
                </a:extLst>
              </p14:cNvPr>
              <p14:cNvContentPartPr/>
              <p14:nvPr/>
            </p14:nvContentPartPr>
            <p14:xfrm>
              <a:off x="7108751" y="5102298"/>
              <a:ext cx="9360" cy="36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579DE321-713C-4164-ADF5-972B358CE33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0031" y="4994298"/>
                <a:ext cx="46426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Овал 17">
            <a:extLst>
              <a:ext uri="{FF2B5EF4-FFF2-40B4-BE49-F238E27FC236}">
                <a16:creationId xmlns:a16="http://schemas.microsoft.com/office/drawing/2014/main" id="{ABA00735-7DB8-F5BA-8D00-792231CC1B03}"/>
              </a:ext>
            </a:extLst>
          </p:cNvPr>
          <p:cNvSpPr/>
          <p:nvPr/>
        </p:nvSpPr>
        <p:spPr>
          <a:xfrm>
            <a:off x="267066" y="252332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0B459DB6-EED8-1928-E279-E1632B9E9B3E}"/>
              </a:ext>
            </a:extLst>
          </p:cNvPr>
          <p:cNvSpPr/>
          <p:nvPr/>
        </p:nvSpPr>
        <p:spPr>
          <a:xfrm>
            <a:off x="230115" y="1093681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DD367229-D1C5-08DA-87A5-A84DFB28D3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789" y="1252387"/>
            <a:ext cx="88878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    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66DBB82A-ED3B-0BC6-4567-5BB267EA51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619109"/>
            <a:ext cx="849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Прямоугольник 5">
            <a:extLst>
              <a:ext uri="{FF2B5EF4-FFF2-40B4-BE49-F238E27FC236}">
                <a16:creationId xmlns:a16="http://schemas.microsoft.com/office/drawing/2014/main" id="{C78888A1-C3BE-521E-41DD-7EAFE42B4A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23" y="2955106"/>
            <a:ext cx="83281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72C075F8-23B5-6480-92B9-7B293E5B7C56}"/>
                  </a:ext>
                </a:extLst>
              </p14:cNvPr>
              <p14:cNvContentPartPr/>
              <p14:nvPr/>
            </p14:nvContentPartPr>
            <p14:xfrm>
              <a:off x="7108751" y="605965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C04C92F-4326-40B7-934C-D1E241E4060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90751" y="6042014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D5F1363-E9AD-7A03-2477-74FBB5C66EFD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897118" y="5086219"/>
            <a:ext cx="1010312" cy="1385667"/>
          </a:xfrm>
          <a:prstGeom prst="rect">
            <a:avLst/>
          </a:prstGeom>
        </p:spPr>
      </p:pic>
      <p:sp>
        <p:nvSpPr>
          <p:cNvPr id="33" name="Звезда: 5 точек 32">
            <a:extLst>
              <a:ext uri="{FF2B5EF4-FFF2-40B4-BE49-F238E27FC236}">
                <a16:creationId xmlns:a16="http://schemas.microsoft.com/office/drawing/2014/main" id="{0FC63780-A088-D6D9-2632-0B495F6A4128}"/>
              </a:ext>
            </a:extLst>
          </p:cNvPr>
          <p:cNvSpPr/>
          <p:nvPr/>
        </p:nvSpPr>
        <p:spPr>
          <a:xfrm>
            <a:off x="8452700" y="5591931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Звезда: 5 точек 33">
            <a:extLst>
              <a:ext uri="{FF2B5EF4-FFF2-40B4-BE49-F238E27FC236}">
                <a16:creationId xmlns:a16="http://schemas.microsoft.com/office/drawing/2014/main" id="{E34E2ECC-A081-B6C4-2463-84CF6D265A6E}"/>
              </a:ext>
            </a:extLst>
          </p:cNvPr>
          <p:cNvSpPr/>
          <p:nvPr/>
        </p:nvSpPr>
        <p:spPr>
          <a:xfrm>
            <a:off x="8282983" y="5337686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Звезда: 5 точек 34">
            <a:extLst>
              <a:ext uri="{FF2B5EF4-FFF2-40B4-BE49-F238E27FC236}">
                <a16:creationId xmlns:a16="http://schemas.microsoft.com/office/drawing/2014/main" id="{416660E2-ADA7-D5D3-D1E4-7EB323FE1182}"/>
              </a:ext>
            </a:extLst>
          </p:cNvPr>
          <p:cNvSpPr/>
          <p:nvPr/>
        </p:nvSpPr>
        <p:spPr>
          <a:xfrm>
            <a:off x="8402274" y="5669577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Звезда: 5 точек 35">
            <a:extLst>
              <a:ext uri="{FF2B5EF4-FFF2-40B4-BE49-F238E27FC236}">
                <a16:creationId xmlns:a16="http://schemas.microsoft.com/office/drawing/2014/main" id="{FDF015D0-E73C-D900-9C01-F4DF1459BBF1}"/>
              </a:ext>
            </a:extLst>
          </p:cNvPr>
          <p:cNvSpPr/>
          <p:nvPr/>
        </p:nvSpPr>
        <p:spPr>
          <a:xfrm>
            <a:off x="8379712" y="5732744"/>
            <a:ext cx="360040" cy="37424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F8DB8DEC-035C-3A25-B517-BE8F932900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2642276"/>
            <a:ext cx="88878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Звезда: 5 точек 52">
            <a:extLst>
              <a:ext uri="{FF2B5EF4-FFF2-40B4-BE49-F238E27FC236}">
                <a16:creationId xmlns:a16="http://schemas.microsoft.com/office/drawing/2014/main" id="{B500D0B3-5ECA-7761-4D92-13CF14CA9E08}"/>
              </a:ext>
            </a:extLst>
          </p:cNvPr>
          <p:cNvSpPr/>
          <p:nvPr/>
        </p:nvSpPr>
        <p:spPr>
          <a:xfrm>
            <a:off x="7983672" y="5102298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F56A9F2C-5505-921D-BBB4-BF5E81E1F0C5}"/>
                  </a:ext>
                </a:extLst>
              </p14:cNvPr>
              <p14:cNvContentPartPr/>
              <p14:nvPr/>
            </p14:nvContentPartPr>
            <p14:xfrm>
              <a:off x="280991" y="-39826"/>
              <a:ext cx="6120" cy="3960"/>
            </p14:xfrm>
          </p:contentPart>
        </mc:Choice>
        <mc:Fallback xmlns=""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5A634370-8935-4401-81B8-E880FFB0632B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2991" y="-57466"/>
                <a:ext cx="4176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02D1E956-8DBA-D673-8521-974AEAE5E163}"/>
                  </a:ext>
                </a:extLst>
              </p14:cNvPr>
              <p14:cNvContentPartPr/>
              <p14:nvPr/>
            </p14:nvContentPartPr>
            <p14:xfrm>
              <a:off x="1475035" y="-3146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2C0623D7-E919-4E11-9415-A74A8FE09C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457035" y="-491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F6BB33F5-AC80-6FED-715B-1BC246EF95B9}"/>
                  </a:ext>
                </a:extLst>
              </p14:cNvPr>
              <p14:cNvContentPartPr/>
              <p14:nvPr/>
            </p14:nvContentPartPr>
            <p14:xfrm>
              <a:off x="6846874" y="-54823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392E947C-F2F8-4ED9-8D87-0BA0A038EE0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828874" y="-72823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127011C3-D903-B769-86D3-997F049B3D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529" y="316235"/>
            <a:ext cx="845730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.Домашняя работа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053D7004-4F8F-61E0-CCD5-3C669F77C12E}"/>
                  </a:ext>
                </a:extLst>
              </p14:cNvPr>
              <p14:cNvContentPartPr/>
              <p14:nvPr/>
            </p14:nvContentPartPr>
            <p14:xfrm>
              <a:off x="950592" y="-146880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5289493-FDAF-4368-9D49-340A15D97E9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932592" y="-164520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E39318DB-7CA3-2623-C5EC-4E53B2C8038F}"/>
              </a:ext>
            </a:extLst>
          </p:cNvPr>
          <p:cNvSpPr txBox="1"/>
          <p:nvPr/>
        </p:nvSpPr>
        <p:spPr>
          <a:xfrm>
            <a:off x="555992" y="457624"/>
            <a:ext cx="226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6ABB155-B8AD-75F6-AFBA-536002F8C625}"/>
              </a:ext>
            </a:extLst>
          </p:cNvPr>
          <p:cNvPicPr>
            <a:picLocks noChangeAspect="1"/>
          </p:cNvPicPr>
          <p:nvPr/>
        </p:nvPicPr>
        <p:blipFill>
          <a:blip r:embed="rId1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334" y="4248036"/>
            <a:ext cx="3221666" cy="26877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386F0EF-AF8F-1B5A-FDA0-A248A288E0CE}"/>
              </a:ext>
            </a:extLst>
          </p:cNvPr>
          <p:cNvSpPr txBox="1"/>
          <p:nvPr/>
        </p:nvSpPr>
        <p:spPr>
          <a:xfrm>
            <a:off x="1356768" y="1893867"/>
            <a:ext cx="4304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Propisi" panose="02000508030000020003" pitchFamily="2" charset="0"/>
              </a:rPr>
              <a:t>.</a:t>
            </a:r>
            <a:endParaRPr lang="ru-RU" sz="3200" dirty="0">
              <a:latin typeface="Propisi" panose="02000508030000020003" pitchFamily="2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E5BED10-27A2-8538-EBCC-5FCE81211B2A}"/>
              </a:ext>
            </a:extLst>
          </p:cNvPr>
          <p:cNvPicPr>
            <a:picLocks noChangeAspect="1"/>
          </p:cNvPicPr>
          <p:nvPr/>
        </p:nvPicPr>
        <p:blipFill>
          <a:blip r:embed="rId101"/>
          <a:stretch>
            <a:fillRect/>
          </a:stretch>
        </p:blipFill>
        <p:spPr>
          <a:xfrm>
            <a:off x="56207" y="471818"/>
            <a:ext cx="957155" cy="149565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05C8638-CB65-88DE-A4CA-3335C1A85847}"/>
              </a:ext>
            </a:extLst>
          </p:cNvPr>
          <p:cNvPicPr>
            <a:picLocks noChangeAspect="1"/>
          </p:cNvPicPr>
          <p:nvPr/>
        </p:nvPicPr>
        <p:blipFill>
          <a:blip r:embed="rId101"/>
          <a:stretch>
            <a:fillRect/>
          </a:stretch>
        </p:blipFill>
        <p:spPr>
          <a:xfrm>
            <a:off x="686382" y="748997"/>
            <a:ext cx="385691" cy="1443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714387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  <p:bldP spid="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348E2F-CC82-8AE3-46D6-3BFAE54EF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1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7437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0C105C-F4E7-AB7F-44CC-99C46AE30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5">
            <a:extLst>
              <a:ext uri="{FF2B5EF4-FFF2-40B4-BE49-F238E27FC236}">
                <a16:creationId xmlns:a16="http://schemas.microsoft.com/office/drawing/2014/main" id="{A4CB8072-AA0E-2B19-BCA7-1128E1E91A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82" y="2085733"/>
            <a:ext cx="8237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5">
            <a:extLst>
              <a:ext uri="{FF2B5EF4-FFF2-40B4-BE49-F238E27FC236}">
                <a16:creationId xmlns:a16="http://schemas.microsoft.com/office/drawing/2014/main" id="{F058DA1A-89DE-525A-AD1B-1234DD908B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96" y="2085733"/>
            <a:ext cx="18277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 </a:t>
            </a: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5CC9FE6A-EC09-7F25-FD78-F2D20E1010C0}"/>
              </a:ext>
            </a:extLst>
          </p:cNvPr>
          <p:cNvSpPr/>
          <p:nvPr/>
        </p:nvSpPr>
        <p:spPr>
          <a:xfrm>
            <a:off x="230116" y="183820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Рукописный ввод 25">
                <a:extLst>
                  <a:ext uri="{FF2B5EF4-FFF2-40B4-BE49-F238E27FC236}">
                    <a16:creationId xmlns:a16="http://schemas.microsoft.com/office/drawing/2014/main" id="{0C4B74B4-AF3F-235F-D8B0-B7C1C5EC85CA}"/>
                  </a:ext>
                </a:extLst>
              </p14:cNvPr>
              <p14:cNvContentPartPr/>
              <p14:nvPr/>
            </p14:nvContentPartPr>
            <p14:xfrm>
              <a:off x="647951" y="6560423"/>
              <a:ext cx="360" cy="360"/>
            </p14:xfrm>
          </p:contentPart>
        </mc:Choice>
        <mc:Fallback xmlns="">
          <p:pic>
            <p:nvPicPr>
              <p:cNvPr id="26" name="Рукописный ввод 25">
                <a:extLst>
                  <a:ext uri="{FF2B5EF4-FFF2-40B4-BE49-F238E27FC236}">
                    <a16:creationId xmlns:a16="http://schemas.microsoft.com/office/drawing/2014/main" id="{6ED2DB83-6804-45D6-8EEF-4066148338E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9951" y="65424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0D3DC7B9-DFEC-3602-F56B-492283F3B793}"/>
                  </a:ext>
                </a:extLst>
              </p14:cNvPr>
              <p14:cNvContentPartPr/>
              <p14:nvPr/>
            </p14:nvContentPartPr>
            <p14:xfrm>
              <a:off x="7108751" y="5102298"/>
              <a:ext cx="9360" cy="36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579DE321-713C-4164-ADF5-972B358CE33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0031" y="4994298"/>
                <a:ext cx="46426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Овал 17">
            <a:extLst>
              <a:ext uri="{FF2B5EF4-FFF2-40B4-BE49-F238E27FC236}">
                <a16:creationId xmlns:a16="http://schemas.microsoft.com/office/drawing/2014/main" id="{1A0B9496-B89B-DB81-82EB-77D690690CC0}"/>
              </a:ext>
            </a:extLst>
          </p:cNvPr>
          <p:cNvSpPr/>
          <p:nvPr/>
        </p:nvSpPr>
        <p:spPr>
          <a:xfrm>
            <a:off x="267066" y="252332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DFBDA01B-7FC8-7347-7860-D86F57A636BB}"/>
              </a:ext>
            </a:extLst>
          </p:cNvPr>
          <p:cNvSpPr/>
          <p:nvPr/>
        </p:nvSpPr>
        <p:spPr>
          <a:xfrm>
            <a:off x="230115" y="1093681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446B835-276E-005C-5154-8CD7D5D569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789" y="1252387"/>
            <a:ext cx="88878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r>
              <a:rPr kumimoji="0" lang="ru-RU" altLang="ru-RU" sz="54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    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E3E7719E-B1AD-70FE-86FB-E6C67326F2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619109"/>
            <a:ext cx="849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Прямоугольник 5">
            <a:extLst>
              <a:ext uri="{FF2B5EF4-FFF2-40B4-BE49-F238E27FC236}">
                <a16:creationId xmlns:a16="http://schemas.microsoft.com/office/drawing/2014/main" id="{EE096BEE-F52E-CFF0-00B4-9E60C42CD1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23" y="2955106"/>
            <a:ext cx="83281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20CD4872-A3FD-BD5D-73DC-3017E175D494}"/>
                  </a:ext>
                </a:extLst>
              </p14:cNvPr>
              <p14:cNvContentPartPr/>
              <p14:nvPr/>
            </p14:nvContentPartPr>
            <p14:xfrm>
              <a:off x="7108751" y="605965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C04C92F-4326-40B7-934C-D1E241E4060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90751" y="6042014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88697BD-F14B-FDA8-B583-3918FBB342C9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8157898" y="2100861"/>
            <a:ext cx="1010312" cy="1385667"/>
          </a:xfrm>
          <a:prstGeom prst="rect">
            <a:avLst/>
          </a:prstGeom>
        </p:spPr>
      </p:pic>
      <p:sp>
        <p:nvSpPr>
          <p:cNvPr id="33" name="Звезда: 5 точек 32">
            <a:extLst>
              <a:ext uri="{FF2B5EF4-FFF2-40B4-BE49-F238E27FC236}">
                <a16:creationId xmlns:a16="http://schemas.microsoft.com/office/drawing/2014/main" id="{E0A8630F-C4E2-DDFA-F9D9-EC99A1AF8FCE}"/>
              </a:ext>
            </a:extLst>
          </p:cNvPr>
          <p:cNvSpPr/>
          <p:nvPr/>
        </p:nvSpPr>
        <p:spPr>
          <a:xfrm>
            <a:off x="8452700" y="5132829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Звезда: 5 точек 33">
            <a:extLst>
              <a:ext uri="{FF2B5EF4-FFF2-40B4-BE49-F238E27FC236}">
                <a16:creationId xmlns:a16="http://schemas.microsoft.com/office/drawing/2014/main" id="{8EFFF52B-AD07-325F-03AA-391798922D5E}"/>
              </a:ext>
            </a:extLst>
          </p:cNvPr>
          <p:cNvSpPr/>
          <p:nvPr/>
        </p:nvSpPr>
        <p:spPr>
          <a:xfrm>
            <a:off x="7020272" y="3635613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Звезда: 5 точек 34">
            <a:extLst>
              <a:ext uri="{FF2B5EF4-FFF2-40B4-BE49-F238E27FC236}">
                <a16:creationId xmlns:a16="http://schemas.microsoft.com/office/drawing/2014/main" id="{8CCE0D0B-6E2F-5C01-A646-A69BFBAE2BCE}"/>
              </a:ext>
            </a:extLst>
          </p:cNvPr>
          <p:cNvSpPr/>
          <p:nvPr/>
        </p:nvSpPr>
        <p:spPr>
          <a:xfrm>
            <a:off x="8603717" y="3863487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Звезда: 5 точек 35">
            <a:extLst>
              <a:ext uri="{FF2B5EF4-FFF2-40B4-BE49-F238E27FC236}">
                <a16:creationId xmlns:a16="http://schemas.microsoft.com/office/drawing/2014/main" id="{E7E25DD4-BD99-392B-BDFC-99168449EDB1}"/>
              </a:ext>
            </a:extLst>
          </p:cNvPr>
          <p:cNvSpPr/>
          <p:nvPr/>
        </p:nvSpPr>
        <p:spPr>
          <a:xfrm>
            <a:off x="8272680" y="6020259"/>
            <a:ext cx="360040" cy="37424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646886A6-9790-41BD-FB00-E708A33C9E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2642276"/>
            <a:ext cx="88878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Звезда: 5 точек 52">
            <a:extLst>
              <a:ext uri="{FF2B5EF4-FFF2-40B4-BE49-F238E27FC236}">
                <a16:creationId xmlns:a16="http://schemas.microsoft.com/office/drawing/2014/main" id="{3588E892-EB11-F588-54C6-9535BF26EDC7}"/>
              </a:ext>
            </a:extLst>
          </p:cNvPr>
          <p:cNvSpPr/>
          <p:nvPr/>
        </p:nvSpPr>
        <p:spPr>
          <a:xfrm>
            <a:off x="6331464" y="3578134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798DE057-9F4D-0E15-C257-EBD5EE761623}"/>
                  </a:ext>
                </a:extLst>
              </p14:cNvPr>
              <p14:cNvContentPartPr/>
              <p14:nvPr/>
            </p14:nvContentPartPr>
            <p14:xfrm>
              <a:off x="280991" y="-39826"/>
              <a:ext cx="6120" cy="3960"/>
            </p14:xfrm>
          </p:contentPart>
        </mc:Choice>
        <mc:Fallback xmlns=""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5A634370-8935-4401-81B8-E880FFB0632B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2991" y="-57466"/>
                <a:ext cx="4176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0A07F8AC-FCE4-F275-F5ED-7BB2E7FD73E4}"/>
                  </a:ext>
                </a:extLst>
              </p14:cNvPr>
              <p14:cNvContentPartPr/>
              <p14:nvPr/>
            </p14:nvContentPartPr>
            <p14:xfrm>
              <a:off x="1475035" y="-3146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2C0623D7-E919-4E11-9415-A74A8FE09C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457035" y="-491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EDC762DB-A1C6-B200-EB73-D7953C3EE2CB}"/>
                  </a:ext>
                </a:extLst>
              </p14:cNvPr>
              <p14:cNvContentPartPr/>
              <p14:nvPr/>
            </p14:nvContentPartPr>
            <p14:xfrm>
              <a:off x="6846874" y="-54823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392E947C-F2F8-4ED9-8D87-0BA0A038EE0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828874" y="-72823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02EF16B1-883F-FC0C-E8F5-793A28EA2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242" y="316235"/>
            <a:ext cx="845730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lang="ru-RU" altLang="ru-RU" sz="5400" b="1" dirty="0">
                <a:solidFill>
                  <a:srgbClr val="002060"/>
                </a:solidFill>
                <a:latin typeface="Propisi" panose="02000508030000020003" pitchFamily="2" charset="0"/>
              </a:rPr>
              <a:t>Домашняя работа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A03A62F6-0F39-EAF3-7AC0-F5220FA37B1A}"/>
                  </a:ext>
                </a:extLst>
              </p14:cNvPr>
              <p14:cNvContentPartPr/>
              <p14:nvPr/>
            </p14:nvContentPartPr>
            <p14:xfrm>
              <a:off x="950592" y="-146880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5289493-FDAF-4368-9D49-340A15D97E9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932592" y="-164520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687417F2-3C24-5EC5-0B99-699288570317}"/>
              </a:ext>
            </a:extLst>
          </p:cNvPr>
          <p:cNvSpPr txBox="1"/>
          <p:nvPr/>
        </p:nvSpPr>
        <p:spPr>
          <a:xfrm>
            <a:off x="555992" y="457624"/>
            <a:ext cx="226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ru-RU" alt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DF39BD5-E02A-4215-D525-DC838E965627}"/>
              </a:ext>
            </a:extLst>
          </p:cNvPr>
          <p:cNvPicPr>
            <a:picLocks noChangeAspect="1"/>
          </p:cNvPicPr>
          <p:nvPr/>
        </p:nvPicPr>
        <p:blipFill>
          <a:blip r:embed="rId100"/>
          <a:stretch>
            <a:fillRect/>
          </a:stretch>
        </p:blipFill>
        <p:spPr>
          <a:xfrm>
            <a:off x="4093422" y="2703513"/>
            <a:ext cx="957155" cy="145097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8F1F514-CD33-6E11-431C-201418250983}"/>
              </a:ext>
            </a:extLst>
          </p:cNvPr>
          <p:cNvPicPr>
            <a:picLocks noChangeAspect="1"/>
          </p:cNvPicPr>
          <p:nvPr/>
        </p:nvPicPr>
        <p:blipFill>
          <a:blip r:embed="rId1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38" y="297218"/>
            <a:ext cx="8052371" cy="656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680932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  <p:bldP spid="4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B4C604-00B9-F7E5-4272-49A8F241F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5">
            <a:extLst>
              <a:ext uri="{FF2B5EF4-FFF2-40B4-BE49-F238E27FC236}">
                <a16:creationId xmlns:a16="http://schemas.microsoft.com/office/drawing/2014/main" id="{9066951C-A566-1C49-AE9E-65D276EB9A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82" y="2085733"/>
            <a:ext cx="8237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5">
            <a:extLst>
              <a:ext uri="{FF2B5EF4-FFF2-40B4-BE49-F238E27FC236}">
                <a16:creationId xmlns:a16="http://schemas.microsoft.com/office/drawing/2014/main" id="{C83A4AC5-87C9-FF76-805D-258147D2A1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96" y="2085733"/>
            <a:ext cx="18277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 </a:t>
            </a: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981CB100-1571-51AA-39B3-CE199043DCFF}"/>
              </a:ext>
            </a:extLst>
          </p:cNvPr>
          <p:cNvSpPr/>
          <p:nvPr/>
        </p:nvSpPr>
        <p:spPr>
          <a:xfrm>
            <a:off x="230116" y="183820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Рукописный ввод 25">
                <a:extLst>
                  <a:ext uri="{FF2B5EF4-FFF2-40B4-BE49-F238E27FC236}">
                    <a16:creationId xmlns:a16="http://schemas.microsoft.com/office/drawing/2014/main" id="{40DD0762-9F7F-B2D8-7D99-55E7A7C9EE59}"/>
                  </a:ext>
                </a:extLst>
              </p14:cNvPr>
              <p14:cNvContentPartPr/>
              <p14:nvPr/>
            </p14:nvContentPartPr>
            <p14:xfrm>
              <a:off x="647951" y="6560423"/>
              <a:ext cx="360" cy="360"/>
            </p14:xfrm>
          </p:contentPart>
        </mc:Choice>
        <mc:Fallback xmlns="">
          <p:pic>
            <p:nvPicPr>
              <p:cNvPr id="26" name="Рукописный ввод 25">
                <a:extLst>
                  <a:ext uri="{FF2B5EF4-FFF2-40B4-BE49-F238E27FC236}">
                    <a16:creationId xmlns:a16="http://schemas.microsoft.com/office/drawing/2014/main" id="{6ED2DB83-6804-45D6-8EEF-4066148338E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9951" y="65424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9C90D666-0289-DD2E-FA9F-F98BBB67DC52}"/>
                  </a:ext>
                </a:extLst>
              </p14:cNvPr>
              <p14:cNvContentPartPr/>
              <p14:nvPr/>
            </p14:nvContentPartPr>
            <p14:xfrm>
              <a:off x="7108751" y="5102298"/>
              <a:ext cx="9360" cy="36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579DE321-713C-4164-ADF5-972B358CE33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0031" y="4994298"/>
                <a:ext cx="46426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Овал 17">
            <a:extLst>
              <a:ext uri="{FF2B5EF4-FFF2-40B4-BE49-F238E27FC236}">
                <a16:creationId xmlns:a16="http://schemas.microsoft.com/office/drawing/2014/main" id="{6FD10B8E-AE6A-4B8D-1B42-03C56A06F122}"/>
              </a:ext>
            </a:extLst>
          </p:cNvPr>
          <p:cNvSpPr/>
          <p:nvPr/>
        </p:nvSpPr>
        <p:spPr>
          <a:xfrm>
            <a:off x="267066" y="252332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ABF74325-0E71-82C4-A045-0CAAAF00D816}"/>
              </a:ext>
            </a:extLst>
          </p:cNvPr>
          <p:cNvSpPr/>
          <p:nvPr/>
        </p:nvSpPr>
        <p:spPr>
          <a:xfrm>
            <a:off x="230115" y="1093681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D51D9DC-6A66-1BD8-4B97-E2DFF2B03F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789" y="1252387"/>
            <a:ext cx="88878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   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7ADC2B3A-4F29-2134-2873-BCA1338A74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619109"/>
            <a:ext cx="849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Прямоугольник 5">
            <a:extLst>
              <a:ext uri="{FF2B5EF4-FFF2-40B4-BE49-F238E27FC236}">
                <a16:creationId xmlns:a16="http://schemas.microsoft.com/office/drawing/2014/main" id="{98DE201E-0366-5392-CAEF-E6506FF604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23" y="2955106"/>
            <a:ext cx="83281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7D193D9E-7C42-8720-B13F-6AE2B68B303B}"/>
                  </a:ext>
                </a:extLst>
              </p14:cNvPr>
              <p14:cNvContentPartPr/>
              <p14:nvPr/>
            </p14:nvContentPartPr>
            <p14:xfrm>
              <a:off x="7108751" y="605965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C04C92F-4326-40B7-934C-D1E241E4060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90751" y="6042014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0759FB9-BB64-01BE-DD36-280110442C9E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897118" y="5086219"/>
            <a:ext cx="1010312" cy="1385667"/>
          </a:xfrm>
          <a:prstGeom prst="rect">
            <a:avLst/>
          </a:prstGeom>
        </p:spPr>
      </p:pic>
      <p:sp>
        <p:nvSpPr>
          <p:cNvPr id="33" name="Звезда: 5 точек 32">
            <a:extLst>
              <a:ext uri="{FF2B5EF4-FFF2-40B4-BE49-F238E27FC236}">
                <a16:creationId xmlns:a16="http://schemas.microsoft.com/office/drawing/2014/main" id="{2FCE96FB-6E3B-D39D-7FE4-366C550268B1}"/>
              </a:ext>
            </a:extLst>
          </p:cNvPr>
          <p:cNvSpPr/>
          <p:nvPr/>
        </p:nvSpPr>
        <p:spPr>
          <a:xfrm>
            <a:off x="8452700" y="5591931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Звезда: 5 точек 33">
            <a:extLst>
              <a:ext uri="{FF2B5EF4-FFF2-40B4-BE49-F238E27FC236}">
                <a16:creationId xmlns:a16="http://schemas.microsoft.com/office/drawing/2014/main" id="{0BE73EEF-6D85-89A4-E297-7B3B47907216}"/>
              </a:ext>
            </a:extLst>
          </p:cNvPr>
          <p:cNvSpPr/>
          <p:nvPr/>
        </p:nvSpPr>
        <p:spPr>
          <a:xfrm>
            <a:off x="8282983" y="5337686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Звезда: 5 точек 34">
            <a:extLst>
              <a:ext uri="{FF2B5EF4-FFF2-40B4-BE49-F238E27FC236}">
                <a16:creationId xmlns:a16="http://schemas.microsoft.com/office/drawing/2014/main" id="{F0C69DE0-CE3D-62B9-80E1-0E9349C2515F}"/>
              </a:ext>
            </a:extLst>
          </p:cNvPr>
          <p:cNvSpPr/>
          <p:nvPr/>
        </p:nvSpPr>
        <p:spPr>
          <a:xfrm>
            <a:off x="8402274" y="5669577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Звезда: 5 точек 35">
            <a:extLst>
              <a:ext uri="{FF2B5EF4-FFF2-40B4-BE49-F238E27FC236}">
                <a16:creationId xmlns:a16="http://schemas.microsoft.com/office/drawing/2014/main" id="{B3537EFB-3885-110E-55AF-D002A2C73EBB}"/>
              </a:ext>
            </a:extLst>
          </p:cNvPr>
          <p:cNvSpPr/>
          <p:nvPr/>
        </p:nvSpPr>
        <p:spPr>
          <a:xfrm>
            <a:off x="8379712" y="5732744"/>
            <a:ext cx="360040" cy="37424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FCE5BA8E-45C3-9ACE-8F71-48AE362354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2642276"/>
            <a:ext cx="88878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Звезда: 5 точек 52">
            <a:extLst>
              <a:ext uri="{FF2B5EF4-FFF2-40B4-BE49-F238E27FC236}">
                <a16:creationId xmlns:a16="http://schemas.microsoft.com/office/drawing/2014/main" id="{239ACBCF-7F43-5B5A-4E9D-A0932DA60F9C}"/>
              </a:ext>
            </a:extLst>
          </p:cNvPr>
          <p:cNvSpPr/>
          <p:nvPr/>
        </p:nvSpPr>
        <p:spPr>
          <a:xfrm>
            <a:off x="7983672" y="5102298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6A1FFB77-2012-8574-FCFC-47DDF61DB4B3}"/>
                  </a:ext>
                </a:extLst>
              </p14:cNvPr>
              <p14:cNvContentPartPr/>
              <p14:nvPr/>
            </p14:nvContentPartPr>
            <p14:xfrm>
              <a:off x="280991" y="-39826"/>
              <a:ext cx="6120" cy="3960"/>
            </p14:xfrm>
          </p:contentPart>
        </mc:Choice>
        <mc:Fallback xmlns=""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5A634370-8935-4401-81B8-E880FFB0632B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2991" y="-57466"/>
                <a:ext cx="4176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CC11F3B0-48F3-885F-7EC1-441A8DD4C87D}"/>
                  </a:ext>
                </a:extLst>
              </p14:cNvPr>
              <p14:cNvContentPartPr/>
              <p14:nvPr/>
            </p14:nvContentPartPr>
            <p14:xfrm>
              <a:off x="1475035" y="-3146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2C0623D7-E919-4E11-9415-A74A8FE09C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457035" y="-491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ABBD4C71-777E-9964-CE54-CA531B8CF0AB}"/>
                  </a:ext>
                </a:extLst>
              </p14:cNvPr>
              <p14:cNvContentPartPr/>
              <p14:nvPr/>
            </p14:nvContentPartPr>
            <p14:xfrm>
              <a:off x="6846874" y="-54823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392E947C-F2F8-4ED9-8D87-0BA0A038EE0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828874" y="-72823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74BE6196-AA09-7173-3304-A576EAE733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529" y="316235"/>
            <a:ext cx="845730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.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B76721A5-3842-75C3-06E7-A1DFB129EA59}"/>
                  </a:ext>
                </a:extLst>
              </p14:cNvPr>
              <p14:cNvContentPartPr/>
              <p14:nvPr/>
            </p14:nvContentPartPr>
            <p14:xfrm>
              <a:off x="950592" y="-146880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5289493-FDAF-4368-9D49-340A15D97E9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932592" y="-164520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B99DE96D-D61E-B81B-5CC7-86FF0C420C6D}"/>
              </a:ext>
            </a:extLst>
          </p:cNvPr>
          <p:cNvSpPr txBox="1"/>
          <p:nvPr/>
        </p:nvSpPr>
        <p:spPr>
          <a:xfrm>
            <a:off x="555992" y="457624"/>
            <a:ext cx="226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7038B1A-5211-8DCD-F265-EF1489A15D99}"/>
              </a:ext>
            </a:extLst>
          </p:cNvPr>
          <p:cNvPicPr>
            <a:picLocks noChangeAspect="1"/>
          </p:cNvPicPr>
          <p:nvPr/>
        </p:nvPicPr>
        <p:blipFill>
          <a:blip r:embed="rId1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86" y="4756109"/>
            <a:ext cx="2097072" cy="204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81646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  <p:bldP spid="4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6CA43C-7BBE-4FD0-95FD-6715A08BDD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5">
            <a:extLst>
              <a:ext uri="{FF2B5EF4-FFF2-40B4-BE49-F238E27FC236}">
                <a16:creationId xmlns:a16="http://schemas.microsoft.com/office/drawing/2014/main" id="{9E84D6A8-A3E7-9021-FE24-4FBE0EE596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82" y="2085733"/>
            <a:ext cx="8237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5">
            <a:extLst>
              <a:ext uri="{FF2B5EF4-FFF2-40B4-BE49-F238E27FC236}">
                <a16:creationId xmlns:a16="http://schemas.microsoft.com/office/drawing/2014/main" id="{FB8E12E6-BD99-AE05-8E9D-20F4D2BD53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96" y="2085733"/>
            <a:ext cx="18277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 </a:t>
            </a: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61D63827-50C3-C174-4296-A2F3CB0B70E8}"/>
              </a:ext>
            </a:extLst>
          </p:cNvPr>
          <p:cNvSpPr/>
          <p:nvPr/>
        </p:nvSpPr>
        <p:spPr>
          <a:xfrm>
            <a:off x="230116" y="183820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Рукописный ввод 25">
                <a:extLst>
                  <a:ext uri="{FF2B5EF4-FFF2-40B4-BE49-F238E27FC236}">
                    <a16:creationId xmlns:a16="http://schemas.microsoft.com/office/drawing/2014/main" id="{E73AA53B-20BE-151B-D9CA-18FD0E13EB5C}"/>
                  </a:ext>
                </a:extLst>
              </p14:cNvPr>
              <p14:cNvContentPartPr/>
              <p14:nvPr/>
            </p14:nvContentPartPr>
            <p14:xfrm>
              <a:off x="647951" y="6560423"/>
              <a:ext cx="360" cy="360"/>
            </p14:xfrm>
          </p:contentPart>
        </mc:Choice>
        <mc:Fallback xmlns="">
          <p:pic>
            <p:nvPicPr>
              <p:cNvPr id="26" name="Рукописный ввод 25">
                <a:extLst>
                  <a:ext uri="{FF2B5EF4-FFF2-40B4-BE49-F238E27FC236}">
                    <a16:creationId xmlns:a16="http://schemas.microsoft.com/office/drawing/2014/main" id="{6ED2DB83-6804-45D6-8EEF-4066148338E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9951" y="65424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B2E3A0F4-D72F-7D67-3619-6FAEE63991D8}"/>
                  </a:ext>
                </a:extLst>
              </p14:cNvPr>
              <p14:cNvContentPartPr/>
              <p14:nvPr/>
            </p14:nvContentPartPr>
            <p14:xfrm>
              <a:off x="7108751" y="5102298"/>
              <a:ext cx="9360" cy="36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579DE321-713C-4164-ADF5-972B358CE33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0031" y="4994298"/>
                <a:ext cx="46426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Овал 17">
            <a:extLst>
              <a:ext uri="{FF2B5EF4-FFF2-40B4-BE49-F238E27FC236}">
                <a16:creationId xmlns:a16="http://schemas.microsoft.com/office/drawing/2014/main" id="{B426838F-549A-F60F-B443-D30B443440C5}"/>
              </a:ext>
            </a:extLst>
          </p:cNvPr>
          <p:cNvSpPr/>
          <p:nvPr/>
        </p:nvSpPr>
        <p:spPr>
          <a:xfrm>
            <a:off x="267066" y="252332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EDB1ADDE-DBA1-CDE6-9F27-3D8AE3BA5AE2}"/>
              </a:ext>
            </a:extLst>
          </p:cNvPr>
          <p:cNvSpPr/>
          <p:nvPr/>
        </p:nvSpPr>
        <p:spPr>
          <a:xfrm>
            <a:off x="230115" y="1093681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BAA9DD8-B77D-0B0E-B7C0-F0A6374E8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789" y="1252387"/>
            <a:ext cx="88878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   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9D759A46-BE3C-A105-764C-FF92357A2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619109"/>
            <a:ext cx="849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Прямоугольник 5">
            <a:extLst>
              <a:ext uri="{FF2B5EF4-FFF2-40B4-BE49-F238E27FC236}">
                <a16:creationId xmlns:a16="http://schemas.microsoft.com/office/drawing/2014/main" id="{C367F1CF-7587-887C-22B4-6F33D7670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23" y="2955106"/>
            <a:ext cx="83281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32E44439-5880-8461-EC0A-AF8FC2A33D91}"/>
                  </a:ext>
                </a:extLst>
              </p14:cNvPr>
              <p14:cNvContentPartPr/>
              <p14:nvPr/>
            </p14:nvContentPartPr>
            <p14:xfrm>
              <a:off x="7108751" y="605965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C04C92F-4326-40B7-934C-D1E241E4060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90751" y="6042014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322BB76-5582-2BDE-BBBE-F6B1421C9AD1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897118" y="5086219"/>
            <a:ext cx="1010312" cy="1385667"/>
          </a:xfrm>
          <a:prstGeom prst="rect">
            <a:avLst/>
          </a:prstGeom>
        </p:spPr>
      </p:pic>
      <p:sp>
        <p:nvSpPr>
          <p:cNvPr id="33" name="Звезда: 5 точек 32">
            <a:extLst>
              <a:ext uri="{FF2B5EF4-FFF2-40B4-BE49-F238E27FC236}">
                <a16:creationId xmlns:a16="http://schemas.microsoft.com/office/drawing/2014/main" id="{FF6A15DF-7E78-B5BD-1F5F-79E21944848B}"/>
              </a:ext>
            </a:extLst>
          </p:cNvPr>
          <p:cNvSpPr/>
          <p:nvPr/>
        </p:nvSpPr>
        <p:spPr>
          <a:xfrm>
            <a:off x="8452700" y="5591931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Звезда: 5 точек 33">
            <a:extLst>
              <a:ext uri="{FF2B5EF4-FFF2-40B4-BE49-F238E27FC236}">
                <a16:creationId xmlns:a16="http://schemas.microsoft.com/office/drawing/2014/main" id="{C53CB636-8D48-4B3C-048A-91E57A21A28C}"/>
              </a:ext>
            </a:extLst>
          </p:cNvPr>
          <p:cNvSpPr/>
          <p:nvPr/>
        </p:nvSpPr>
        <p:spPr>
          <a:xfrm>
            <a:off x="8257282" y="5591931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Звезда: 5 точек 34">
            <a:extLst>
              <a:ext uri="{FF2B5EF4-FFF2-40B4-BE49-F238E27FC236}">
                <a16:creationId xmlns:a16="http://schemas.microsoft.com/office/drawing/2014/main" id="{D0E277CE-1218-99F7-1808-9179BB59985A}"/>
              </a:ext>
            </a:extLst>
          </p:cNvPr>
          <p:cNvSpPr/>
          <p:nvPr/>
        </p:nvSpPr>
        <p:spPr>
          <a:xfrm>
            <a:off x="8402274" y="5669577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Звезда: 5 точек 35">
            <a:extLst>
              <a:ext uri="{FF2B5EF4-FFF2-40B4-BE49-F238E27FC236}">
                <a16:creationId xmlns:a16="http://schemas.microsoft.com/office/drawing/2014/main" id="{65DD8B4B-E489-FC29-1E1E-E43D02768B5D}"/>
              </a:ext>
            </a:extLst>
          </p:cNvPr>
          <p:cNvSpPr/>
          <p:nvPr/>
        </p:nvSpPr>
        <p:spPr>
          <a:xfrm>
            <a:off x="8379712" y="5732744"/>
            <a:ext cx="360040" cy="37424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8BF45073-D2EE-B709-00A2-4F8C0E615C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2642276"/>
            <a:ext cx="88878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Звезда: 5 точек 52">
            <a:extLst>
              <a:ext uri="{FF2B5EF4-FFF2-40B4-BE49-F238E27FC236}">
                <a16:creationId xmlns:a16="http://schemas.microsoft.com/office/drawing/2014/main" id="{628B9AB2-B78B-3B6D-77D6-873FE409B000}"/>
              </a:ext>
            </a:extLst>
          </p:cNvPr>
          <p:cNvSpPr/>
          <p:nvPr/>
        </p:nvSpPr>
        <p:spPr>
          <a:xfrm>
            <a:off x="7983672" y="5102298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7B47EB23-BE48-989D-AE18-09934C6BB38D}"/>
                  </a:ext>
                </a:extLst>
              </p14:cNvPr>
              <p14:cNvContentPartPr/>
              <p14:nvPr/>
            </p14:nvContentPartPr>
            <p14:xfrm>
              <a:off x="280991" y="-39826"/>
              <a:ext cx="6120" cy="3960"/>
            </p14:xfrm>
          </p:contentPart>
        </mc:Choice>
        <mc:Fallback xmlns=""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5A634370-8935-4401-81B8-E880FFB0632B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2991" y="-57466"/>
                <a:ext cx="4176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9B6E27C0-9155-B541-3759-0CF7A860F1FD}"/>
                  </a:ext>
                </a:extLst>
              </p14:cNvPr>
              <p14:cNvContentPartPr/>
              <p14:nvPr/>
            </p14:nvContentPartPr>
            <p14:xfrm>
              <a:off x="1475035" y="-3146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2C0623D7-E919-4E11-9415-A74A8FE09C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457035" y="-491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E2793224-DE48-47FF-A252-9C149C8582C7}"/>
                  </a:ext>
                </a:extLst>
              </p14:cNvPr>
              <p14:cNvContentPartPr/>
              <p14:nvPr/>
            </p14:nvContentPartPr>
            <p14:xfrm>
              <a:off x="6846874" y="-54823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392E947C-F2F8-4ED9-8D87-0BA0A038EE0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828874" y="-72823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9F74E02B-FE6F-E795-5885-3C0DD4F8A7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529" y="316235"/>
            <a:ext cx="845730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.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1BEA6523-A817-75D5-33D0-3C759B65E298}"/>
                  </a:ext>
                </a:extLst>
              </p14:cNvPr>
              <p14:cNvContentPartPr/>
              <p14:nvPr/>
            </p14:nvContentPartPr>
            <p14:xfrm>
              <a:off x="950592" y="-146880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5289493-FDAF-4368-9D49-340A15D97E9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932592" y="-164520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8B8E360C-22C4-BC72-916F-055444FF2EBB}"/>
              </a:ext>
            </a:extLst>
          </p:cNvPr>
          <p:cNvSpPr txBox="1"/>
          <p:nvPr/>
        </p:nvSpPr>
        <p:spPr>
          <a:xfrm>
            <a:off x="555992" y="457624"/>
            <a:ext cx="226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04B6343-F8D7-F3A8-FF53-97F2C9289EBB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5" y="50163"/>
            <a:ext cx="9144000" cy="5184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433824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  <p:bldP spid="4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16900" cy="1143008"/>
          </a:xfrm>
        </p:spPr>
        <p:txBody>
          <a:bodyPr>
            <a:normAutofit fontScale="90000"/>
          </a:bodyPr>
          <a:lstStyle/>
          <a:p>
            <a:r>
              <a:rPr lang="ru-RU" sz="28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 данным именам прилагательным подберите подходящие по смыслу имена существительные и запишите получившиеся словосочетания.</a:t>
            </a:r>
            <a:br>
              <a:rPr lang="ru-RU" sz="28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857364"/>
            <a:ext cx="8929718" cy="4572032"/>
          </a:xfrm>
        </p:spPr>
        <p:txBody>
          <a:bodyPr/>
          <a:lstStyle/>
          <a:p>
            <a:pPr indent="17463" algn="just"/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Колючий ..., лесная ..., одиннадцатый ..., непромокаемый ..., родная ..., чёрная ..., белая ..., серебряная ..., свадебный ..., острый ..., детский ..., неслыханная ..., весёлый ..., победный ..., осенний ....</a:t>
            </a:r>
          </a:p>
          <a:p>
            <a:pPr indent="17463" algn="just"/>
            <a:r>
              <a:rPr lang="ru-RU" sz="32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Слова для справок: </a:t>
            </a: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глушь, брошь, «Ералаш», клич, ёж, этаж, пейзаж, нож, ложь, гуашь, плащ, тушь, речь, марш, плач . </a:t>
            </a:r>
          </a:p>
        </p:txBody>
      </p:sp>
    </p:spTree>
    <p:extLst>
      <p:ext uri="{BB962C8B-B14F-4D97-AF65-F5344CB8AC3E}">
        <p14:creationId xmlns:p14="http://schemas.microsoft.com/office/powerpoint/2010/main" val="13647135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7859216" cy="4929411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С.64 правило, с. 66 упр. 114, Словарь 43, 44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11431" t="43865" b="25847"/>
          <a:stretch>
            <a:fillRect/>
          </a:stretch>
        </p:blipFill>
        <p:spPr bwMode="auto">
          <a:xfrm>
            <a:off x="357158" y="1772816"/>
            <a:ext cx="8429684" cy="4728018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422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357298"/>
            <a:ext cx="9001156" cy="4756165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—  Что такое имя прилагательное?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—  Что обозначают имена прилагательные?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— На какие вопросы отвечает имя прилагательное?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—  Приведите свои примеры.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—  Оцените свою работу на уроке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4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4BD57C-D0ED-CBF4-C66A-E319C49FB6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5">
            <a:extLst>
              <a:ext uri="{FF2B5EF4-FFF2-40B4-BE49-F238E27FC236}">
                <a16:creationId xmlns:a16="http://schemas.microsoft.com/office/drawing/2014/main" id="{359B40A7-5D34-3A9F-1219-125A8A72C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82" y="2085733"/>
            <a:ext cx="8237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5">
            <a:extLst>
              <a:ext uri="{FF2B5EF4-FFF2-40B4-BE49-F238E27FC236}">
                <a16:creationId xmlns:a16="http://schemas.microsoft.com/office/drawing/2014/main" id="{8EC8B1E8-6C14-3B1D-6901-030D6B57BF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96" y="2085733"/>
            <a:ext cx="81067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.Ж</a:t>
            </a:r>
            <a:r>
              <a:rPr kumimoji="0" lang="ru-RU" alt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о</a:t>
            </a:r>
            <a:r>
              <a:rPr kumimoji="0" lang="ru-RU" alt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кей(</a:t>
            </a:r>
            <a:r>
              <a:rPr kumimoji="0" lang="ru-RU" altLang="ru-RU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им.п</a:t>
            </a:r>
            <a:r>
              <a:rPr kumimoji="0" lang="ru-RU" alt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)- наездник(</a:t>
            </a:r>
            <a:r>
              <a:rPr kumimoji="0" lang="ru-RU" altLang="ru-RU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им.п</a:t>
            </a:r>
            <a:r>
              <a:rPr kumimoji="0" lang="ru-RU" alt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.) на скачках.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  </a:t>
            </a: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04520014-D30E-59DB-7A58-EEF37E555E73}"/>
              </a:ext>
            </a:extLst>
          </p:cNvPr>
          <p:cNvSpPr/>
          <p:nvPr/>
        </p:nvSpPr>
        <p:spPr>
          <a:xfrm>
            <a:off x="230116" y="183820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Рукописный ввод 25">
                <a:extLst>
                  <a:ext uri="{FF2B5EF4-FFF2-40B4-BE49-F238E27FC236}">
                    <a16:creationId xmlns:a16="http://schemas.microsoft.com/office/drawing/2014/main" id="{A04F2632-CA4D-7E78-D84D-EBB4757B88C8}"/>
                  </a:ext>
                </a:extLst>
              </p14:cNvPr>
              <p14:cNvContentPartPr/>
              <p14:nvPr/>
            </p14:nvContentPartPr>
            <p14:xfrm>
              <a:off x="647951" y="6560423"/>
              <a:ext cx="360" cy="360"/>
            </p14:xfrm>
          </p:contentPart>
        </mc:Choice>
        <mc:Fallback xmlns="">
          <p:pic>
            <p:nvPicPr>
              <p:cNvPr id="26" name="Рукописный ввод 25">
                <a:extLst>
                  <a:ext uri="{FF2B5EF4-FFF2-40B4-BE49-F238E27FC236}">
                    <a16:creationId xmlns:a16="http://schemas.microsoft.com/office/drawing/2014/main" id="{6ED2DB83-6804-45D6-8EEF-4066148338E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9951" y="65424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3D237152-8E42-449A-8DE9-4A688482295F}"/>
                  </a:ext>
                </a:extLst>
              </p14:cNvPr>
              <p14:cNvContentPartPr/>
              <p14:nvPr/>
            </p14:nvContentPartPr>
            <p14:xfrm>
              <a:off x="7108751" y="5102298"/>
              <a:ext cx="9360" cy="36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579DE321-713C-4164-ADF5-972B358CE33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0031" y="4994298"/>
                <a:ext cx="46426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Овал 17">
            <a:extLst>
              <a:ext uri="{FF2B5EF4-FFF2-40B4-BE49-F238E27FC236}">
                <a16:creationId xmlns:a16="http://schemas.microsoft.com/office/drawing/2014/main" id="{EF9D6E67-4842-BFE0-64E8-C56264170E97}"/>
              </a:ext>
            </a:extLst>
          </p:cNvPr>
          <p:cNvSpPr/>
          <p:nvPr/>
        </p:nvSpPr>
        <p:spPr>
          <a:xfrm>
            <a:off x="267066" y="252332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A411C122-0494-818E-11CB-DB032424DEC5}"/>
              </a:ext>
            </a:extLst>
          </p:cNvPr>
          <p:cNvSpPr/>
          <p:nvPr/>
        </p:nvSpPr>
        <p:spPr>
          <a:xfrm>
            <a:off x="230115" y="1093681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0303E4EA-6C3E-09D8-D1B4-BA030F920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789" y="1252387"/>
            <a:ext cx="88878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рактерное</a:t>
            </a:r>
            <a:r>
              <a:rPr kumimoji="0" lang="ru-RU" alt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стрекотание</a:t>
            </a:r>
            <a:r>
              <a:rPr kumimoji="0" lang="ru-RU" alt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    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4E4B190C-0BEB-EB82-1065-E5248ADB85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619109"/>
            <a:ext cx="849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Прямоугольник 5">
            <a:extLst>
              <a:ext uri="{FF2B5EF4-FFF2-40B4-BE49-F238E27FC236}">
                <a16:creationId xmlns:a16="http://schemas.microsoft.com/office/drawing/2014/main" id="{F8B81F7C-19B8-7879-DD72-0F175FED93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23" y="2955106"/>
            <a:ext cx="83281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470254BF-47E7-A459-359A-90D5B6948B55}"/>
                  </a:ext>
                </a:extLst>
              </p14:cNvPr>
              <p14:cNvContentPartPr/>
              <p14:nvPr/>
            </p14:nvContentPartPr>
            <p14:xfrm>
              <a:off x="7108751" y="605965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C04C92F-4326-40B7-934C-D1E241E4060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90751" y="6042014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AFE5772-B11F-19D6-1261-721D1E45B9B2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897118" y="5086219"/>
            <a:ext cx="1010312" cy="1385667"/>
          </a:xfrm>
          <a:prstGeom prst="rect">
            <a:avLst/>
          </a:prstGeom>
        </p:spPr>
      </p:pic>
      <p:sp>
        <p:nvSpPr>
          <p:cNvPr id="33" name="Звезда: 5 точек 32">
            <a:extLst>
              <a:ext uri="{FF2B5EF4-FFF2-40B4-BE49-F238E27FC236}">
                <a16:creationId xmlns:a16="http://schemas.microsoft.com/office/drawing/2014/main" id="{077E02C6-4F32-5FBF-D57C-B0C05E9AB9A1}"/>
              </a:ext>
            </a:extLst>
          </p:cNvPr>
          <p:cNvSpPr/>
          <p:nvPr/>
        </p:nvSpPr>
        <p:spPr>
          <a:xfrm>
            <a:off x="8452700" y="5591931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Звезда: 5 точек 33">
            <a:extLst>
              <a:ext uri="{FF2B5EF4-FFF2-40B4-BE49-F238E27FC236}">
                <a16:creationId xmlns:a16="http://schemas.microsoft.com/office/drawing/2014/main" id="{4F57A980-36A2-7169-B39D-71D4905ADBF6}"/>
              </a:ext>
            </a:extLst>
          </p:cNvPr>
          <p:cNvSpPr/>
          <p:nvPr/>
        </p:nvSpPr>
        <p:spPr>
          <a:xfrm>
            <a:off x="8282983" y="5337686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Звезда: 5 точек 34">
            <a:extLst>
              <a:ext uri="{FF2B5EF4-FFF2-40B4-BE49-F238E27FC236}">
                <a16:creationId xmlns:a16="http://schemas.microsoft.com/office/drawing/2014/main" id="{17355282-55AB-CD00-7300-F34CBB2248D5}"/>
              </a:ext>
            </a:extLst>
          </p:cNvPr>
          <p:cNvSpPr/>
          <p:nvPr/>
        </p:nvSpPr>
        <p:spPr>
          <a:xfrm>
            <a:off x="8402274" y="5669577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Звезда: 5 точек 35">
            <a:extLst>
              <a:ext uri="{FF2B5EF4-FFF2-40B4-BE49-F238E27FC236}">
                <a16:creationId xmlns:a16="http://schemas.microsoft.com/office/drawing/2014/main" id="{7CDE5BA3-A909-33D0-8DE7-544A775CBED2}"/>
              </a:ext>
            </a:extLst>
          </p:cNvPr>
          <p:cNvSpPr/>
          <p:nvPr/>
        </p:nvSpPr>
        <p:spPr>
          <a:xfrm>
            <a:off x="8379712" y="5732744"/>
            <a:ext cx="360040" cy="37424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1550810F-EC11-E13C-3651-B81F392DA1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2642276"/>
            <a:ext cx="8887831" cy="4431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Брош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ю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ра(</a:t>
            </a:r>
            <a:r>
              <a:rPr kumimoji="0" lang="ru-RU" altLang="ru-RU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им.п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)-небольшая</a:t>
            </a:r>
            <a:r>
              <a:rPr kumimoji="0" lang="ru-RU" altLang="ru-RU" sz="54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книжка(</a:t>
            </a:r>
            <a:r>
              <a:rPr kumimoji="0" lang="ru-RU" altLang="ru-RU" sz="5400" b="1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им.п</a:t>
            </a:r>
            <a:r>
              <a:rPr kumimoji="0" lang="ru-RU" altLang="ru-RU" sz="54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5400" b="1" baseline="0" dirty="0">
                <a:solidFill>
                  <a:srgbClr val="0070C0"/>
                </a:solidFill>
                <a:latin typeface="Propisi" panose="02000508030000020003" pitchFamily="2" charset="0"/>
              </a:rPr>
              <a:t>Ж</a:t>
            </a:r>
            <a:r>
              <a:rPr lang="ru-RU" altLang="ru-RU" sz="5400" b="1" baseline="0" dirty="0">
                <a:solidFill>
                  <a:srgbClr val="FF0000"/>
                </a:solidFill>
                <a:latin typeface="Propisi" panose="02000508030000020003" pitchFamily="2" charset="0"/>
              </a:rPr>
              <a:t>ё</a:t>
            </a:r>
            <a:r>
              <a:rPr lang="ru-RU" altLang="ru-RU" sz="5400" b="1" baseline="0" dirty="0">
                <a:solidFill>
                  <a:srgbClr val="0070C0"/>
                </a:solidFill>
                <a:latin typeface="Propisi" panose="02000508030000020003" pitchFamily="2" charset="0"/>
              </a:rPr>
              <a:t>рнов(</a:t>
            </a:r>
            <a:r>
              <a:rPr lang="ru-RU" altLang="ru-RU" sz="5400" b="1" baseline="0" dirty="0" err="1">
                <a:solidFill>
                  <a:srgbClr val="0070C0"/>
                </a:solidFill>
                <a:latin typeface="Propisi" panose="02000508030000020003" pitchFamily="2" charset="0"/>
              </a:rPr>
              <a:t>им.п</a:t>
            </a:r>
            <a:r>
              <a:rPr lang="ru-RU" altLang="ru-RU" sz="5400" b="1" baseline="0" dirty="0">
                <a:solidFill>
                  <a:srgbClr val="0070C0"/>
                </a:solidFill>
                <a:latin typeface="Propisi" panose="02000508030000020003" pitchFamily="2" charset="0"/>
              </a:rPr>
              <a:t>)- мельничный каменный круг(</a:t>
            </a:r>
            <a:r>
              <a:rPr lang="ru-RU" altLang="ru-RU" sz="5400" b="1" baseline="0" dirty="0" err="1">
                <a:solidFill>
                  <a:srgbClr val="0070C0"/>
                </a:solidFill>
                <a:latin typeface="Propisi" panose="02000508030000020003" pitchFamily="2" charset="0"/>
              </a:rPr>
              <a:t>им.п</a:t>
            </a:r>
            <a:r>
              <a:rPr lang="ru-RU" altLang="ru-RU" sz="5400" b="1" baseline="0" dirty="0">
                <a:solidFill>
                  <a:srgbClr val="0070C0"/>
                </a:solidFill>
                <a:latin typeface="Propisi" panose="02000508030000020003" pitchFamily="2" charset="0"/>
              </a:rPr>
              <a:t>)</a:t>
            </a:r>
            <a:r>
              <a:rPr lang="ru-RU" altLang="ru-RU" sz="5400" b="1" dirty="0">
                <a:solidFill>
                  <a:srgbClr val="0070C0"/>
                </a:solidFill>
                <a:latin typeface="Propisi" panose="02000508030000020003" pitchFamily="2" charset="0"/>
              </a:rPr>
              <a:t> для перетирания, размола зёрен в муку.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Звезда: 5 точек 52">
            <a:extLst>
              <a:ext uri="{FF2B5EF4-FFF2-40B4-BE49-F238E27FC236}">
                <a16:creationId xmlns:a16="http://schemas.microsoft.com/office/drawing/2014/main" id="{4DEC065B-B807-4D31-5B0B-0FF2E43ADE1D}"/>
              </a:ext>
            </a:extLst>
          </p:cNvPr>
          <p:cNvSpPr/>
          <p:nvPr/>
        </p:nvSpPr>
        <p:spPr>
          <a:xfrm>
            <a:off x="7983672" y="5102298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D2E290A4-D7D4-813B-4AC7-5FCBCBE4026A}"/>
                  </a:ext>
                </a:extLst>
              </p14:cNvPr>
              <p14:cNvContentPartPr/>
              <p14:nvPr/>
            </p14:nvContentPartPr>
            <p14:xfrm>
              <a:off x="280991" y="-39826"/>
              <a:ext cx="6120" cy="3960"/>
            </p14:xfrm>
          </p:contentPart>
        </mc:Choice>
        <mc:Fallback xmlns=""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5A634370-8935-4401-81B8-E880FFB0632B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2991" y="-57466"/>
                <a:ext cx="4176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ED70AD2D-52D1-4DC1-A85B-0A1975ECB36F}"/>
                  </a:ext>
                </a:extLst>
              </p14:cNvPr>
              <p14:cNvContentPartPr/>
              <p14:nvPr/>
            </p14:nvContentPartPr>
            <p14:xfrm>
              <a:off x="1475035" y="-3146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2C0623D7-E919-4E11-9415-A74A8FE09C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457035" y="-491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33A469D0-774C-4BF4-8743-5D441FE8BB7C}"/>
                  </a:ext>
                </a:extLst>
              </p14:cNvPr>
              <p14:cNvContentPartPr/>
              <p14:nvPr/>
            </p14:nvContentPartPr>
            <p14:xfrm>
              <a:off x="6846874" y="-54823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392E947C-F2F8-4ED9-8D87-0BA0A038EE0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828874" y="-72823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FC993639-0EE1-1380-3FC3-ACF26692B4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224" y="456331"/>
            <a:ext cx="849425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670C1AA2-7441-BA22-0628-0534BB2E50FB}"/>
                  </a:ext>
                </a:extLst>
              </p14:cNvPr>
              <p14:cNvContentPartPr/>
              <p14:nvPr/>
            </p14:nvContentPartPr>
            <p14:xfrm>
              <a:off x="950592" y="-146880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5289493-FDAF-4368-9D49-340A15D97E9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932592" y="-164520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3AE8CD52-4867-BA7B-0382-8A645C97F2BC}"/>
              </a:ext>
            </a:extLst>
          </p:cNvPr>
          <p:cNvSpPr txBox="1"/>
          <p:nvPr/>
        </p:nvSpPr>
        <p:spPr>
          <a:xfrm>
            <a:off x="510575" y="801666"/>
            <a:ext cx="87688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Propisi" panose="02000508030000020003" pitchFamily="2" charset="0"/>
              </a:rPr>
              <a:t>Ц</a:t>
            </a:r>
            <a:r>
              <a:rPr lang="ru-RU" sz="3600" dirty="0">
                <a:solidFill>
                  <a:srgbClr val="FF0000"/>
                </a:solidFill>
                <a:latin typeface="Propisi" panose="02000508030000020003" pitchFamily="2" charset="0"/>
              </a:rPr>
              <a:t>и</a:t>
            </a:r>
            <a:r>
              <a:rPr lang="ru-RU" sz="3600" dirty="0">
                <a:latin typeface="Propisi" panose="02000508030000020003" pitchFamily="2" charset="0"/>
              </a:rPr>
              <a:t>када(</a:t>
            </a:r>
            <a:r>
              <a:rPr lang="ru-RU" sz="3600" dirty="0" err="1">
                <a:latin typeface="Propisi" panose="02000508030000020003" pitchFamily="2" charset="0"/>
              </a:rPr>
              <a:t>им.п</a:t>
            </a:r>
            <a:r>
              <a:rPr lang="ru-RU" sz="3600" dirty="0">
                <a:latin typeface="Propisi" panose="02000508030000020003" pitchFamily="2" charset="0"/>
              </a:rPr>
              <a:t>)-хоботное прыгающее насекомое(</a:t>
            </a:r>
            <a:r>
              <a:rPr lang="ru-RU" sz="3600" dirty="0" err="1">
                <a:latin typeface="Propisi" panose="02000508030000020003" pitchFamily="2" charset="0"/>
              </a:rPr>
              <a:t>им.п</a:t>
            </a:r>
            <a:r>
              <a:rPr lang="ru-RU" sz="3600" dirty="0">
                <a:latin typeface="Propisi" panose="02000508030000020003" pitchFamily="2" charset="0"/>
              </a:rPr>
              <a:t>), издающее ха-</a:t>
            </a:r>
          </a:p>
        </p:txBody>
      </p:sp>
    </p:spTree>
    <p:extLst>
      <p:ext uri="{BB962C8B-B14F-4D97-AF65-F5344CB8AC3E}">
        <p14:creationId xmlns:p14="http://schemas.microsoft.com/office/powerpoint/2010/main" val="1464546585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  <p:bldP spid="4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4392EC-C14C-E51B-8DA1-B3054BC844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5">
            <a:extLst>
              <a:ext uri="{FF2B5EF4-FFF2-40B4-BE49-F238E27FC236}">
                <a16:creationId xmlns:a16="http://schemas.microsoft.com/office/drawing/2014/main" id="{0AE340C2-4193-2E02-1B1A-E50DFB54EE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82" y="2085733"/>
            <a:ext cx="8237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5">
            <a:extLst>
              <a:ext uri="{FF2B5EF4-FFF2-40B4-BE49-F238E27FC236}">
                <a16:creationId xmlns:a16="http://schemas.microsoft.com/office/drawing/2014/main" id="{124BDEBC-68AC-C995-D636-82A4FD463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96" y="2085733"/>
            <a:ext cx="18277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 </a:t>
            </a: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CE76ACC2-E0A2-FC51-7A12-4EB4514B9676}"/>
              </a:ext>
            </a:extLst>
          </p:cNvPr>
          <p:cNvSpPr/>
          <p:nvPr/>
        </p:nvSpPr>
        <p:spPr>
          <a:xfrm>
            <a:off x="230116" y="183820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Рукописный ввод 25">
                <a:extLst>
                  <a:ext uri="{FF2B5EF4-FFF2-40B4-BE49-F238E27FC236}">
                    <a16:creationId xmlns:a16="http://schemas.microsoft.com/office/drawing/2014/main" id="{90571A91-5C1B-34A3-EFFD-6FB69AEF97F9}"/>
                  </a:ext>
                </a:extLst>
              </p14:cNvPr>
              <p14:cNvContentPartPr/>
              <p14:nvPr/>
            </p14:nvContentPartPr>
            <p14:xfrm>
              <a:off x="647951" y="6560423"/>
              <a:ext cx="360" cy="360"/>
            </p14:xfrm>
          </p:contentPart>
        </mc:Choice>
        <mc:Fallback xmlns="">
          <p:pic>
            <p:nvPicPr>
              <p:cNvPr id="26" name="Рукописный ввод 25">
                <a:extLst>
                  <a:ext uri="{FF2B5EF4-FFF2-40B4-BE49-F238E27FC236}">
                    <a16:creationId xmlns:a16="http://schemas.microsoft.com/office/drawing/2014/main" id="{6ED2DB83-6804-45D6-8EEF-4066148338E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9951" y="65424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0CFFA821-1FA4-624D-F085-8D67142FD784}"/>
                  </a:ext>
                </a:extLst>
              </p14:cNvPr>
              <p14:cNvContentPartPr/>
              <p14:nvPr/>
            </p14:nvContentPartPr>
            <p14:xfrm>
              <a:off x="7108751" y="5102298"/>
              <a:ext cx="9360" cy="36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579DE321-713C-4164-ADF5-972B358CE33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0031" y="4994298"/>
                <a:ext cx="46426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Овал 17">
            <a:extLst>
              <a:ext uri="{FF2B5EF4-FFF2-40B4-BE49-F238E27FC236}">
                <a16:creationId xmlns:a16="http://schemas.microsoft.com/office/drawing/2014/main" id="{996EC268-84C9-5026-1C02-F631593FF43C}"/>
              </a:ext>
            </a:extLst>
          </p:cNvPr>
          <p:cNvSpPr/>
          <p:nvPr/>
        </p:nvSpPr>
        <p:spPr>
          <a:xfrm>
            <a:off x="267066" y="252332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34502265-2BE7-BC2D-A665-9480D885E81E}"/>
              </a:ext>
            </a:extLst>
          </p:cNvPr>
          <p:cNvSpPr/>
          <p:nvPr/>
        </p:nvSpPr>
        <p:spPr>
          <a:xfrm>
            <a:off x="230115" y="1093681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35895E7-C4C6-1D1F-8B85-ED8E886EDA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789" y="1252387"/>
            <a:ext cx="88878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   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49361E8-7D7D-7034-ED2C-008E90C353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619109"/>
            <a:ext cx="849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Прямоугольник 5">
            <a:extLst>
              <a:ext uri="{FF2B5EF4-FFF2-40B4-BE49-F238E27FC236}">
                <a16:creationId xmlns:a16="http://schemas.microsoft.com/office/drawing/2014/main" id="{EC3E5D40-8D29-E68F-87E4-076A699497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23" y="2955106"/>
            <a:ext cx="83281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D5B20C5B-BE32-2BF6-B186-EEE1A9267ED6}"/>
                  </a:ext>
                </a:extLst>
              </p14:cNvPr>
              <p14:cNvContentPartPr/>
              <p14:nvPr/>
            </p14:nvContentPartPr>
            <p14:xfrm>
              <a:off x="7108751" y="605965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C04C92F-4326-40B7-934C-D1E241E4060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90751" y="6042014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3C68B3D-2685-9D48-FAD2-E6C06D11EFA2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8237399" y="3465055"/>
            <a:ext cx="1010312" cy="1385667"/>
          </a:xfrm>
          <a:prstGeom prst="rect">
            <a:avLst/>
          </a:prstGeom>
        </p:spPr>
      </p:pic>
      <p:sp>
        <p:nvSpPr>
          <p:cNvPr id="33" name="Звезда: 5 точек 32">
            <a:extLst>
              <a:ext uri="{FF2B5EF4-FFF2-40B4-BE49-F238E27FC236}">
                <a16:creationId xmlns:a16="http://schemas.microsoft.com/office/drawing/2014/main" id="{2CE42125-4EEE-DEC2-C48A-0B9CB7145BC5}"/>
              </a:ext>
            </a:extLst>
          </p:cNvPr>
          <p:cNvSpPr/>
          <p:nvPr/>
        </p:nvSpPr>
        <p:spPr>
          <a:xfrm>
            <a:off x="8650277" y="4054221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Звезда: 5 точек 33">
            <a:extLst>
              <a:ext uri="{FF2B5EF4-FFF2-40B4-BE49-F238E27FC236}">
                <a16:creationId xmlns:a16="http://schemas.microsoft.com/office/drawing/2014/main" id="{66947879-4336-3FC5-D118-4A4C013444F7}"/>
              </a:ext>
            </a:extLst>
          </p:cNvPr>
          <p:cNvSpPr/>
          <p:nvPr/>
        </p:nvSpPr>
        <p:spPr>
          <a:xfrm>
            <a:off x="8674009" y="4102230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Звезда: 5 точек 34">
            <a:extLst>
              <a:ext uri="{FF2B5EF4-FFF2-40B4-BE49-F238E27FC236}">
                <a16:creationId xmlns:a16="http://schemas.microsoft.com/office/drawing/2014/main" id="{31CCB867-8650-8D3F-1DE7-0A70B4C0FAF8}"/>
              </a:ext>
            </a:extLst>
          </p:cNvPr>
          <p:cNvSpPr/>
          <p:nvPr/>
        </p:nvSpPr>
        <p:spPr>
          <a:xfrm>
            <a:off x="8605768" y="4063102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Звезда: 5 точек 35">
            <a:extLst>
              <a:ext uri="{FF2B5EF4-FFF2-40B4-BE49-F238E27FC236}">
                <a16:creationId xmlns:a16="http://schemas.microsoft.com/office/drawing/2014/main" id="{D23E3BBD-9D81-A674-37EE-D4E84CC92862}"/>
              </a:ext>
            </a:extLst>
          </p:cNvPr>
          <p:cNvSpPr/>
          <p:nvPr/>
        </p:nvSpPr>
        <p:spPr>
          <a:xfrm>
            <a:off x="8493989" y="3926251"/>
            <a:ext cx="360040" cy="37424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047CDC61-C43A-D08E-EF2C-F0FCA87CA0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2642276"/>
            <a:ext cx="88878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Звезда: 5 точек 52">
            <a:extLst>
              <a:ext uri="{FF2B5EF4-FFF2-40B4-BE49-F238E27FC236}">
                <a16:creationId xmlns:a16="http://schemas.microsoft.com/office/drawing/2014/main" id="{D26E1335-ADFA-69D6-455B-FF07D7F09C41}"/>
              </a:ext>
            </a:extLst>
          </p:cNvPr>
          <p:cNvSpPr/>
          <p:nvPr/>
        </p:nvSpPr>
        <p:spPr>
          <a:xfrm>
            <a:off x="7983672" y="5102298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FFD25F93-9EE2-2F74-3D30-2B6E668CAC44}"/>
                  </a:ext>
                </a:extLst>
              </p14:cNvPr>
              <p14:cNvContentPartPr/>
              <p14:nvPr/>
            </p14:nvContentPartPr>
            <p14:xfrm>
              <a:off x="280991" y="-39826"/>
              <a:ext cx="6120" cy="3960"/>
            </p14:xfrm>
          </p:contentPart>
        </mc:Choice>
        <mc:Fallback xmlns=""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5A634370-8935-4401-81B8-E880FFB0632B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2991" y="-57466"/>
                <a:ext cx="4176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121C6BD4-7000-53EB-2836-9D421CB0E239}"/>
                  </a:ext>
                </a:extLst>
              </p14:cNvPr>
              <p14:cNvContentPartPr/>
              <p14:nvPr/>
            </p14:nvContentPartPr>
            <p14:xfrm>
              <a:off x="1475035" y="-3146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2C0623D7-E919-4E11-9415-A74A8FE09C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457035" y="-491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81B7FDA0-D345-ACCC-226B-8AF72DF83890}"/>
                  </a:ext>
                </a:extLst>
              </p14:cNvPr>
              <p14:cNvContentPartPr/>
              <p14:nvPr/>
            </p14:nvContentPartPr>
            <p14:xfrm>
              <a:off x="6846874" y="-54823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392E947C-F2F8-4ED9-8D87-0BA0A038EE0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828874" y="-72823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7B5F9E70-00A5-4597-DC66-31C0B76032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23" y="887489"/>
            <a:ext cx="8408857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</a:rPr>
              <a:t>.</a:t>
            </a:r>
            <a:r>
              <a:rPr lang="ru-RU" altLang="ru-RU" sz="3200" b="1" dirty="0">
                <a:solidFill>
                  <a:srgbClr val="0070C0"/>
                </a:solidFill>
                <a:latin typeface="Propisi" panose="02000508030000020003" pitchFamily="2" charset="0"/>
              </a:rPr>
              <a:t> </a:t>
            </a:r>
            <a:endParaRPr kumimoji="0" lang="ru-RU" altLang="ru-RU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Propisi" panose="02000508030000020003" pitchFamily="2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altLang="ru-RU" sz="3200" b="1" dirty="0">
              <a:solidFill>
                <a:srgbClr val="0070C0"/>
              </a:solidFill>
              <a:latin typeface="Propisi" panose="02000508030000020003" pitchFamily="2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Propisi" panose="02000508030000020003" pitchFamily="2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altLang="ru-RU" sz="3200" b="1" dirty="0">
              <a:solidFill>
                <a:srgbClr val="0070C0"/>
              </a:solidFill>
              <a:latin typeface="Propisi" panose="02000508030000020003" pitchFamily="2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Propisi" panose="02000508030000020003" pitchFamily="2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</a:rPr>
              <a:t> </a:t>
            </a:r>
            <a:r>
              <a:rPr kumimoji="0" lang="ru-RU" alt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</a:rPr>
              <a:t>   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ED83776B-DC84-220D-9296-BF322A677EB5}"/>
                  </a:ext>
                </a:extLst>
              </p14:cNvPr>
              <p14:cNvContentPartPr/>
              <p14:nvPr/>
            </p14:nvContentPartPr>
            <p14:xfrm>
              <a:off x="950592" y="-146880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5289493-FDAF-4368-9D49-340A15D97E9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932592" y="-164520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EC141AF7-6F01-D727-CDFF-3C857087B7A3}"/>
              </a:ext>
            </a:extLst>
          </p:cNvPr>
          <p:cNvPicPr>
            <a:picLocks noChangeAspect="1"/>
          </p:cNvPicPr>
          <p:nvPr/>
        </p:nvPicPr>
        <p:blipFill>
          <a:blip r:embed="rId100"/>
          <a:stretch>
            <a:fillRect/>
          </a:stretch>
        </p:blipFill>
        <p:spPr>
          <a:xfrm>
            <a:off x="1181157" y="7499870"/>
            <a:ext cx="7351348" cy="11046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E1D0C8C0-B635-CCBD-1BC7-C4BD544D2655}"/>
              </a:ext>
            </a:extLst>
          </p:cNvPr>
          <p:cNvPicPr>
            <a:picLocks noChangeAspect="1"/>
          </p:cNvPicPr>
          <p:nvPr/>
        </p:nvPicPr>
        <p:blipFill>
          <a:blip r:embed="rId101"/>
          <a:stretch>
            <a:fillRect/>
          </a:stretch>
        </p:blipFill>
        <p:spPr>
          <a:xfrm>
            <a:off x="1047583" y="6977598"/>
            <a:ext cx="7332129" cy="11043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E399E213-C9F1-EA5B-B688-60E6CCB7DA9A}"/>
              </a:ext>
            </a:extLst>
          </p:cNvPr>
          <p:cNvPicPr>
            <a:picLocks noChangeAspect="1"/>
          </p:cNvPicPr>
          <p:nvPr/>
        </p:nvPicPr>
        <p:blipFill>
          <a:blip r:embed="rId102"/>
          <a:stretch>
            <a:fillRect/>
          </a:stretch>
        </p:blipFill>
        <p:spPr>
          <a:xfrm>
            <a:off x="1232491" y="6977598"/>
            <a:ext cx="7816412" cy="10449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85766688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1268760"/>
            <a:ext cx="8229600" cy="85725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 defTabSz="685800">
              <a:spcBef>
                <a:spcPct val="0"/>
              </a:spcBef>
              <a:defRPr/>
            </a:pPr>
            <a:r>
              <a:rPr lang="ru-RU" sz="3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Правила выполнения физкультминутки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67544" y="1917123"/>
            <a:ext cx="8229600" cy="362850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257175" indent="-257175" defTabSz="6858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700" dirty="0">
                <a:solidFill>
                  <a:prstClr val="black"/>
                </a:solidFill>
                <a:latin typeface="Calibri"/>
              </a:rPr>
              <a:t>Перед началом упражнений прикройте глаза ладошками, почувствуйте тепло рук. Откройте глаза, расслабьтесь</a:t>
            </a:r>
          </a:p>
          <a:p>
            <a:pPr marL="257175" indent="-257175" defTabSz="6858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700" dirty="0">
                <a:solidFill>
                  <a:prstClr val="black"/>
                </a:solidFill>
                <a:latin typeface="Calibri"/>
              </a:rPr>
              <a:t>Сядьте прямо,  держите голову ровно</a:t>
            </a:r>
          </a:p>
          <a:p>
            <a:pPr marL="257175" indent="-257175" defTabSz="6858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700" dirty="0">
                <a:solidFill>
                  <a:prstClr val="black"/>
                </a:solidFill>
                <a:latin typeface="Calibri"/>
              </a:rPr>
              <a:t>За движущимися предметами на слайде следите только глазами </a:t>
            </a:r>
          </a:p>
          <a:p>
            <a:pPr marL="257175" indent="-257175" defTabSz="6858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700" dirty="0">
                <a:solidFill>
                  <a:prstClr val="black"/>
                </a:solidFill>
                <a:latin typeface="Calibri"/>
              </a:rPr>
              <a:t>Если предмет мигает,  вам нужно легко поморгать глазками</a:t>
            </a:r>
          </a:p>
          <a:p>
            <a:pPr marL="257175" indent="-257175" defTabSz="6858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ru-RU" sz="27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53413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http://img-fotki.yandex.ru/get/4137/47407354.b38/0_117085_a4e2aa4c_S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25888" y="3612919"/>
            <a:ext cx="2083087" cy="161463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2" name="Picture 4" descr="http://www.playcast.ru/uploads/2015/01/01/11387257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180528" y="4501233"/>
            <a:ext cx="9144000" cy="2076103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7" name="Picture 12" descr="http://img-fotki.yandex.ru/get/4137/47407354.b38/0_117085_a4e2aa4c_S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425882"/>
            <a:ext cx="2083087" cy="161463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6" name="Picture 12" descr="http://img-fotki.yandex.ru/get/4137/47407354.b38/0_117085_a4e2aa4c_S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59056" y="4962698"/>
            <a:ext cx="2083087" cy="161463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3" name="Picture 12" descr="http://img-fotki.yandex.ru/get/4137/47407354.b38/0_117085_a4e2aa4c_S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9825" y="3500697"/>
            <a:ext cx="2083087" cy="161463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5" name="Picture 12" descr="http://img-fotki.yandex.ru/get/4137/47407354.b38/0_117085_a4e2aa4c_S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36979" y="3326129"/>
            <a:ext cx="2083087" cy="161463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8" name="Picture 5" descr="C:\Users\User\Desktop\15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467570" y="2038696"/>
            <a:ext cx="1916541" cy="168377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3282005204"/>
      </p:ext>
    </p:extLst>
  </p:cSld>
  <p:clrMapOvr>
    <a:masterClrMapping/>
  </p:clrMapOvr>
  <p:transition>
    <p:sndAc>
      <p:stSnd>
        <p:snd r:embed="rId2" name="_mp3cut_net_mp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66237E-6 -3.06358E-6 C 0.00624 -0.06312 0.0125 -0.12624 0.02318 -0.17433 C 0.03386 -0.22242 0.04454 -0.25456 0.06408 -0.28809 C 0.08362 -0.32161 0.1085 -0.3526 0.14054 -0.37526 C 0.17259 -0.39791 0.21336 -0.41364 0.25647 -0.42381 C 0.29959 -0.43398 0.36029 -0.43676 0.39963 -0.43583 C 0.43897 -0.43491 0.4546 -0.43075 0.4925 -0.41896 C 0.53041 -0.40716 0.59111 -0.3882 0.62745 -0.36554 C 0.66379 -0.34289 0.68932 -0.32115 0.71069 -0.28323 C 0.73205 -0.24531 0.75003 -0.19213 0.75576 -0.13803 C 0.76149 -0.08393 0.76227 -0.00763 0.74481 0.04116 C 0.72736 0.08995 0.67929 0.12532 0.65064 0.15492 C 0.62185 0.18451 0.60023 0.20185 0.573 0.21804 C 0.54578 0.23422 0.51048 0.24463 0.48703 0.2518 C 0.46359 0.25896 0.45655 0.25896 0.43245 0.26151 C 0.40836 0.26405 0.37266 0.2696 0.34244 0.26636 C 0.31222 0.26313 0.28031 0.24602 0.251 0.24209 C 0.22169 0.23815 0.20515 0.25457 0.16646 0.24209 C 0.12778 0.2296 0.04819 0.18081 0.01914 0.16717 C -0.00991 0.15353 -0.00913 0.15654 -0.00821 0.15977 " pathEditMode="relative" ptsTypes="aaaaaaaaaaaaaaaaaaaA">
                                      <p:cBhvr>
                                        <p:cTn id="1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9174E-6 0.01133 C -0.00273 0.00139 -0.00534 -0.00832 -0.00117 -0.04347 C 0.003 -0.07884 0.01355 -0.1563 0.02501 -0.20092 C 0.03661 -0.24555 0.04755 -0.27445 0.06852 -0.31075 C 0.08936 -0.34705 0.12414 -0.39537 0.15124 -0.41849 C 0.1782 -0.44208 0.20399 -0.44508 0.23017 -0.45133 C 0.25622 -0.45803 0.28501 -0.45572 0.30768 -0.45711 C 0.33047 -0.45849 0.34311 -0.46844 0.36681 -0.46081 C 0.39052 -0.45295 0.4223 -0.42821 0.44966 -0.40971 C 0.47701 -0.39121 0.51101 -0.36971 0.53107 -0.34913 C 0.55126 -0.32855 0.56233 -0.3126 0.57054 -0.28693 C 0.57875 -0.26127 0.57888 -0.21688 0.57979 -0.19537 C 0.5807 -0.1741 0.58239 -0.1741 0.57575 -0.15884 C 0.56924 -0.14358 0.55439 -0.11954 0.54032 -0.10404 C 0.52625 -0.08855 0.5101 -0.07537 0.49173 -0.06566 C 0.47324 -0.05595 0.45109 -0.04925 0.42999 -0.04555 C 0.40889 -0.04138 0.38518 -0.03514 0.36538 -0.04162 C 0.34571 -0.04855 0.33751 -0.06867 0.31158 -0.08578 C 0.28579 -0.10289 0.2389 -0.11977 0.21024 -0.14428 C 0.18198 -0.16878 0.16166 -0.20254 0.14081 -0.23214 C 0.11997 -0.2615 0.11138 -0.29156 0.08558 -0.32162 C 0.05966 -0.35191 0.02124 -0.39537 -0.01432 -0.41318 C -0.05002 -0.43121 -0.10082 -0.43792 -0.12869 -0.42982 C -0.15657 -0.4215 -0.16751 -0.39699 -0.18132 -0.36393 C -0.19512 -0.33063 -0.20919 -0.27144 -0.21154 -0.23006 C -0.21388 -0.18867 -0.2075 -0.14636 -0.19578 -0.11468 C -0.18392 -0.08323 -0.16712 -0.05595 -0.14068 -0.04023 C -0.1141 -0.02404 -0.07203 -0.0141 -0.03673 -0.01988 C -0.00143 -0.02566 0.03491 -0.04393 0.07113 -0.07445 C 0.10721 -0.10543 0.13704 -0.14936 0.18015 -0.20462 C 0.2234 -0.25988 0.28996 -0.36971 0.33008 -0.40578 C 0.37007 -0.44231 0.38948 -0.43491 0.42061 -0.42243 C 0.45174 -0.40971 0.49369 -0.36069 0.51674 -0.33086 C 0.53967 -0.30081 0.55569 -0.2689 0.55869 -0.243 C 0.56168 -0.21734 0.55256 -0.19861 0.53498 -0.17526 C 0.51739 -0.15191 0.47936 -0.12185 0.45357 -0.10196 C 0.42765 -0.08208 0.40732 -0.06543 0.37997 -0.05618 C 0.35262 -0.0474 0.31979 -0.04878 0.28931 -0.0474 C 0.2587 -0.04555 0.22666 -0.04578 0.19722 -0.04555 C 0.16791 -0.04485 0.14602 -0.05295 0.1132 -0.04555 C 0.08024 -0.03769 0.01889 -0.00717 -4.19174E-6 -2.42775E-6 " pathEditMode="relative" rAng="0" ptsTypes="aaaaaaaaaaaaaaaaaaaaaaaaaaaaaaaaaaaaaaaaA">
                                      <p:cBhvr>
                                        <p:cTn id="24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00" y="-2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4 -0.02682 C -0.18223 0.03306 -0.36173 0.09318 -0.43923 -0.01803 C -0.51674 -0.12879 -0.47284 -0.60717 -0.46789 -0.69248 C -0.46294 -0.7778 -0.43025 -0.64116 -0.40928 -0.52948 C -0.3883 -0.4178 -0.36421 -0.11422 -0.34232 -0.02243 C -0.32044 0.0696 -0.29321 0.11861 -0.27823 0.02243 C -0.26325 -0.07353 -0.26716 -0.48694 -0.25231 -0.59861 C -0.23746 -0.71052 -0.20724 -0.74474 -0.18953 -0.64786 C -0.17181 -0.55075 -0.1679 -0.12462 -0.14589 -0.01572 C -0.12388 0.09318 -0.07373 0.08763 -0.05731 0.00463 C -0.0409 -0.07838 -0.05315 -0.40624 -0.04768 -0.51376 C -0.0422 -0.62127 -0.03556 -0.61803 -0.02449 -0.64116 C -0.01355 -0.66428 0.00638 -0.66173 0.01771 -0.65225 C 0.02905 -0.643 0.03569 -0.6837 0.04364 -0.5852 C 0.05158 -0.48694 0.05914 -0.16185 0.06552 -0.06243 C 0.0719 0.037 0.07151 -0.00254 0.08193 0.0111 C 0.09235 0.02474 0.11645 0.02983 0.1283 0.02012 C 0.14016 0.01041 0.15006 0.05711 0.15279 -0.04694 C 0.15553 -0.15075 0.13456 -0.50497 0.14459 -0.60324 C 0.15462 -0.7015 0.19904 -0.65017 0.21284 -0.63676 C 0.22665 -0.62335 0.22287 -0.62405 0.22782 -0.52277 C 0.23277 -0.42173 0.22965 -0.11746 0.2428 -0.02913 C 0.25596 0.05942 0.29569 0.02682 0.30702 0.00647 C 0.31835 -0.01364 0.31171 -0.04578 0.31106 -0.14959 C 0.31041 -0.25364 0.29399 -0.54104 0.30285 -0.61665 C 0.31171 -0.69225 0.34922 -0.68694 0.3642 -0.60324 C 0.37918 -0.51931 0.39325 -0.21133 0.39286 -0.11399 C 0.39247 -0.01642 0.42712 -0.03676 0.3616 -0.01803 C 0.29608 0.00093 0.06031 -0.00277 7.34662E-7 -9.24855E-7 " pathEditMode="relative" rAng="0" ptsTypes="aaaaaaaaaaaaaaaaaaaaaaaaaaaaA">
                                      <p:cBhvr>
                                        <p:cTn id="31" dur="2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0" y="-3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0"/>
                            </p:stCondLst>
                            <p:childTnLst>
                              <p:par>
                                <p:cTn id="3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-0.04648 C -0.03791 -0.01989 -0.07711 0.00693 -0.10785 0.02196 C -0.13873 0.03722 -0.15384 0.03792 -0.18301 0.04416 C -0.21193 0.0504 -0.25192 0.0578 -0.2824 0.05965 C -0.31288 0.0615 -0.33516 0.06266 -0.36564 0.05526 C -0.39612 0.04786 -0.43936 0.03398 -0.46529 0.01526 C -0.49121 -0.0037 -0.5041 -0.02405 -0.52117 -0.05758 C -0.53823 -0.0911 -0.5609 -0.15122 -0.56754 -0.18567 C -0.57418 -0.22035 -0.56832 -0.22128 -0.56077 -0.26521 C -0.55321 -0.30914 -0.54566 -0.40301 -0.52247 -0.44856 C -0.49928 -0.49411 -0.455 -0.52255 -0.42152 -0.53896 C -0.38804 -0.55561 -0.35339 -0.54405 -0.322 -0.54798 C -0.29061 -0.55168 -0.26469 -0.5607 -0.23329 -0.56116 C -0.2019 -0.56162 -0.16335 -0.55214 -0.13378 -0.55029 C -0.10421 -0.54844 -0.08832 -0.55099 -0.05601 -0.55029 C -0.02371 -0.5496 0.02761 -0.55029 0.05992 -0.5459 C 0.09222 -0.54128 0.11398 -0.53989 0.13768 -0.5237 C 0.16139 -0.50752 0.18445 -0.48417 0.2019 -0.44856 C 0.21936 -0.41295 0.23538 -0.35908 0.2428 -0.30937 C 0.2501 -0.25966 0.25088 -0.19076 0.24684 -0.15029 C 0.2428 -0.10983 0.23551 -0.09596 0.21818 -0.06636 C 0.20086 -0.03677 0.17911 0.00878 0.14315 0.02635 C 0.10707 0.04416 0.04989 0.03676 0.0013 0.03977 C -0.04728 0.04277 -0.09301 0.04901 -0.14876 0.04416 C -0.20451 0.0393 -0.28905 0.02196 -0.33294 0.01109 C -0.37684 3.58382E-6 -0.3913 -0.00093 -0.41201 -0.0222 C -0.43272 -0.04347 -0.4477 -0.0726 -0.45708 -0.11723 C -0.46646 -0.16162 -0.47336 -0.23908 -0.46789 -0.28948 C -0.46242 -0.33989 -0.4451 -0.38336 -0.42425 -0.41989 C -0.40341 -0.45642 -0.37606 -0.48555 -0.34245 -0.50821 C -0.30884 -0.5311 -0.25661 -0.54729 -0.22235 -0.55677 C -0.18809 -0.56625 -0.16582 -0.56763 -0.13651 -0.56555 C -0.1072 -0.56347 -0.08076 -0.5607 -0.04637 -0.54359 C -0.01198 -0.52625 0.03934 -0.49549 0.06956 -0.46197 C 0.09978 -0.42821 0.12127 -0.37457 0.13495 -0.34035 C 0.14863 -0.30613 0.15227 -0.29642 0.15136 -0.25642 C 0.15045 -0.21642 0.15488 -0.14197 0.12961 -0.09943 C 0.10434 -0.05688 0.0521 -0.02867 -3.64726E-8 3.58382E-6 " pathEditMode="relative" rAng="0" ptsTypes="aaaaaaaaaaaaaaaaaaaaaaaaaaaaaaaaaaaaaA">
                                      <p:cBhvr>
                                        <p:cTn id="38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00" y="-2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200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 -5.78035E-7 C 0.03387 0.0037 -0.0422 0.04948 -0.06708 0.0726 C -0.09209 0.09572 -0.10629 0.12231 -0.14641 0.13804 C -0.1864 0.15376 -0.24684 0.16254 -0.30728 0.16694 C -0.36759 0.17133 -0.44848 0.16462 -0.5084 0.16462 C -0.56832 0.16462 -0.62654 0.17087 -0.66679 0.16694 C -0.70704 0.16301 -0.72984 0.15491 -0.7499 0.14035 C -0.76996 0.12578 -0.7809 0.10197 -0.78754 0.07977 C -0.79419 0.05757 -0.80265 0.02543 -0.79015 0.00717 C -0.77765 -0.0111 -0.7529 -0.0259 -0.71226 -0.02913 C -0.67161 -0.03237 -0.59867 -0.01688 -0.54604 -0.01202 C -0.49355 -0.00717 -0.45317 -0.00162 -0.3969 -5.78035E-7 C -0.34063 0.00162 -0.26481 -0.00485 -0.20854 -0.00254 C -0.15227 -0.00023 -0.09274 0.01387 -0.0594 0.01457 C -0.02592 0.01526 -0.01875 0.0148 -0.00742 0.00231 C 0.00404 -0.01017 0.02163 -0.04069 0.00951 -0.06058 C -0.00273 -0.08046 -0.01302 -0.10983 -0.07998 -0.1163 C -0.14706 -0.12277 -0.29816 -0.10497 -0.39286 -0.09942 C -0.48756 -0.09387 -0.58499 -0.08509 -0.64856 -0.08231 C -0.71212 -0.07954 -0.7469 -0.07306 -0.77452 -0.08231 C -0.80213 -0.09156 -0.80747 -0.11491 -0.81477 -0.13803 C -0.82206 -0.16116 -0.8317 -0.19815 -0.81868 -0.22035 C -0.80565 -0.24254 -0.77504 -0.26798 -0.737 -0.27121 C -0.69897 -0.27445 -0.65833 -0.24855 -0.5902 -0.23977 C -0.52208 -0.23098 -0.40992 -0.22127 -0.32812 -0.21803 C -0.24619 -0.2148 -0.15305 -0.21757 -0.09821 -0.22035 C -0.0435 -0.22312 -0.02019 -0.22081 0.00039 -0.23491 C 0.02097 -0.24902 0.02723 -0.28023 0.02514 -0.3052 C 0.02293 -0.33017 0.01759 -0.37572 -0.01263 -0.38497 C -0.04285 -0.39422 -0.09886 -0.36786 -0.15657 -0.36092 C -0.2144 -0.35399 -0.29334 -0.34659 -0.35912 -0.34381 C -0.42503 -0.34104 -0.48274 -0.34775 -0.55125 -0.34381 C -0.6199 -0.33988 -0.72593 -0.31329 -0.77074 -0.31977 C -0.81542 -0.32624 -0.81177 -0.35769 -0.81998 -0.38266 C -0.82819 -0.40763 -0.87573 -0.45133 -0.81998 -0.46983 C -0.76423 -0.48832 -0.58056 -0.48694 -0.48508 -0.4941 C -0.3896 -0.50127 -0.31978 -0.50636 -0.24749 -0.51329 C -0.1752 -0.52023 -0.09418 -0.53919 -0.05158 -0.53526 C -0.00886 -0.53133 -0.00286 -0.51838 0.00821 -0.48925 C 0.01928 -0.46012 0.04286 -0.39168 0.01472 -0.36092 C -0.01341 -0.33017 -0.08232 -0.31283 -0.16061 -0.3052 C -0.23889 -0.29757 -0.34961 -0.31746 -0.45525 -0.31491 C -0.56089 -0.31237 -0.73883 -0.32786 -0.79393 -0.29064 C -0.84916 -0.25341 -0.82115 -0.12462 -0.78624 -0.09202 C -0.75146 -0.05942 -0.63644 -0.09734 -0.58499 -0.09457 C -0.53354 -0.09179 -0.5295 -0.07029 -0.47727 -0.07514 C -0.42516 -0.08 -0.32838 -0.11422 -0.27211 -0.12347 C -0.21584 -0.13272 -0.18692 -0.12971 -0.13977 -0.13087 C -0.09261 -0.13202 -0.02006 -0.15144 0.01081 -0.13087 C 0.04169 -0.11029 0.06357 -0.04046 0.04572 -0.0074 C 0.02801 0.02567 -0.03373 0.06173 -0.09561 0.06775 C -0.15748 0.07376 -0.2303 0.03723 -0.32552 0.02913 C -0.4206 0.02104 -0.58838 0.02173 -0.66679 0.01942 C -0.74521 0.01711 -0.78702 -0.0141 -0.79653 0.01457 C -0.80617 0.04324 -0.77348 0.17595 -0.72398 0.19121 C -0.67448 0.20647 -0.57796 0.12994 -0.49941 0.10659 C -0.42073 0.08324 -0.33594 0.06752 -0.2527 0.05087 C -0.16946 0.03422 -0.02787 -0.0037 0.003 -5.78035E-7 Z " pathEditMode="relative" rAng="0" ptsTypes="aaaaaaaaaaaaaaaaaaaaaaaaaaaaaaaaaaaaaaaaaaaaaaaaaaaaaaaaaa">
                                      <p:cBhvr>
                                        <p:cTn id="45" dur="2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900" y="-16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2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4000"/>
                            </p:stCondLst>
                            <p:childTnLst>
                              <p:par>
                                <p:cTn id="53" presetID="35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900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C 0.02726 -0.00162 0.00747 -0.01945 0.02587 -0.02917 C 0.04427 -0.03889 0.07587 -0.0544 0.11042 -0.0581 C 0.14479 -0.06181 0.19375 -0.06945 0.23333 -0.05093 C 0.27274 -0.03241 0.32014 0.01435 0.34774 0.05324 C 0.37535 0.09213 0.39063 0.13842 0.39826 0.18171 C 0.40608 0.225 0.40694 0.26273 0.3941 0.31227 C 0.38108 0.36203 0.35087 0.43958 0.32049 0.47963 C 0.29028 0.51944 0.25851 0.53241 0.21267 0.55208 C 0.16719 0.57176 0.08941 0.59051 0.04618 0.59815 C 0.00347 0.60578 -0.00573 0.59907 -0.04514 0.59815 C -0.08437 0.59722 -0.15122 0.60023 -0.18958 0.59328 C -0.22812 0.58634 -0.25087 0.57963 -0.27569 0.55694 C -0.30035 0.53426 -0.32101 0.4993 -0.33819 0.45764 C -0.35556 0.41574 -0.375 0.35625 -0.37934 0.30532 C -0.38368 0.25416 -0.36962 0.1956 -0.36424 0.15 C -0.35868 0.1044 -0.35816 0.05972 -0.34653 0.03148 C -0.3349 0.00324 -0.32118 -0.00371 -0.29462 -0.01945 C -0.26806 -0.03519 -0.23142 -0.05533 -0.18698 -0.06297 C -0.14236 -0.0706 -0.07344 -0.06505 -0.02743 -0.06551 C 0.01875 -0.06597 0.04358 -0.07315 0.08993 -0.06551 C 0.13646 -0.05787 0.20313 -0.05139 0.25104 -0.01945 C 0.29896 0.0125 0.35399 0.07754 0.37778 0.12592 C 0.40174 0.17453 0.39722 0.22083 0.3941 0.27129 C 0.39097 0.32153 0.39826 0.375 0.35868 0.4287 C 0.31892 0.48241 0.21667 0.56574 0.15556 0.59328 C 0.09444 0.62083 0.04479 0.59583 -0.00833 0.59328 C -0.06128 0.59074 -0.1184 0.58634 -0.16233 0.5787 C -0.20625 0.57106 -0.23872 0.58032 -0.27153 0.54722 C -0.30417 0.51412 -0.34687 0.43588 -0.35868 0.38009 C -0.37066 0.3243 -0.35556 0.26782 -0.34253 0.21319 C -0.32934 0.15856 -0.31372 0.09213 -0.27969 0.05324 C -0.24549 0.01435 -0.18385 -0.01134 -0.13785 -0.01945 C -0.09167 -0.02755 -0.02726 0.00162 0 2.22222E-6 Z " pathEditMode="relative" rAng="0" ptsTypes="AAAAAAAAAAAAAAAAAAAAAAAAAAAAAAAAAA">
                                      <p:cBhvr>
                                        <p:cTn id="57" dur="1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1" y="2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9000"/>
                            </p:stCondLst>
                            <p:childTnLst>
                              <p:par>
                                <p:cTn id="59" presetID="35" presetClass="emph" presetSubtype="0" repeatCount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5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3"/>
          <p:cNvSpPr txBox="1">
            <a:spLocks noChangeArrowheads="1"/>
          </p:cNvSpPr>
          <p:nvPr/>
        </p:nvSpPr>
        <p:spPr bwMode="auto">
          <a:xfrm>
            <a:off x="7235825" y="476250"/>
            <a:ext cx="13684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>
              <a:solidFill>
                <a:prstClr val="black"/>
              </a:solidFill>
              <a:latin typeface="Monotype Corsiva" pitchFamily="66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472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82298" y="295876"/>
            <a:ext cx="8712200" cy="4176712"/>
          </a:xfrm>
          <a:prstGeom prst="round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11255" y="1076732"/>
            <a:ext cx="4810912" cy="923320"/>
          </a:xfrm>
          <a:prstGeom prst="rect">
            <a:avLst/>
          </a:prstGeom>
          <a:noFill/>
        </p:spPr>
        <p:txBody>
          <a:bodyPr wrap="none" lIns="91430" tIns="45715" rIns="91430" bIns="45715">
            <a:spAutoFit/>
          </a:bodyPr>
          <a:lstStyle/>
          <a:p>
            <a:pPr algn="ctr"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pisi" panose="02000508030000020003" pitchFamily="2" charset="0"/>
                <a:cs typeface="Times New Roman" pitchFamily="18" charset="0"/>
              </a:rPr>
              <a:t>Кла</a:t>
            </a:r>
            <a:r>
              <a:rPr lang="ru-RU" sz="54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pisi" panose="02000508030000020003" pitchFamily="2" charset="0"/>
                <a:cs typeface="Times New Roman" pitchFamily="18" charset="0"/>
              </a:rPr>
              <a:t>сс</a:t>
            </a: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pisi" panose="02000508030000020003" pitchFamily="2" charset="0"/>
                <a:cs typeface="Times New Roman" pitchFamily="18" charset="0"/>
              </a:rPr>
              <a:t>ная   р</a:t>
            </a: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pisi" panose="02000508030000020003" pitchFamily="2" charset="0"/>
                <a:cs typeface="Times New Roman" pitchFamily="18" charset="0"/>
              </a:rPr>
              <a:t>а</a:t>
            </a: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pisi" panose="02000508030000020003" pitchFamily="2" charset="0"/>
                <a:cs typeface="Times New Roman" pitchFamily="18" charset="0"/>
              </a:rPr>
              <a:t>бота </a:t>
            </a:r>
            <a:endParaRPr lang="ru-RU" sz="5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  <a:cs typeface="Arial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23341" y="357166"/>
            <a:ext cx="4602523" cy="830987"/>
          </a:xfrm>
          <a:prstGeom prst="rect">
            <a:avLst/>
          </a:prstGeom>
          <a:noFill/>
        </p:spPr>
        <p:txBody>
          <a:bodyPr wrap="none" lIns="91430" tIns="45715" rIns="91430" bIns="45715">
            <a:spAutoFit/>
          </a:bodyPr>
          <a:lstStyle/>
          <a:p>
            <a:pPr algn="ctr">
              <a:defRPr/>
            </a:pPr>
            <a:r>
              <a:rPr lang="ru-RU" sz="48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pisi" panose="02000508030000020003" pitchFamily="2" charset="0"/>
                <a:ea typeface="Tahoma" pitchFamily="34" charset="0"/>
                <a:cs typeface="Times New Roman" pitchFamily="18" charset="0"/>
              </a:rPr>
              <a:t>Двенадцатое  марта</a:t>
            </a:r>
            <a:endParaRPr lang="ru-RU" sz="5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pisi" panose="02000508030000020003" pitchFamily="2" charset="0"/>
              <a:cs typeface="Arial" charset="0"/>
            </a:endParaRPr>
          </a:p>
        </p:txBody>
      </p:sp>
      <p:pic>
        <p:nvPicPr>
          <p:cNvPr id="31751" name="Picture 3" descr="C:\Documents and Settings\Admin\Рабочий стол\ОГУРЛОВА  МУУМИН ЗУРАБОВНА\ШАБЛОНЫ\777\школьная тема\pe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2928938"/>
            <a:ext cx="4741862" cy="455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AutoShape 2" descr="Купить книгу &quot;Пропись для правильного написания цифр&quot; в книжном интернет-магазине Read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cs typeface="Arial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5704524" y="1204191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2916386" y="1175293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5709931" y="479768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468312" y="473346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3309120" y="428604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4DC3F019-C0EF-5D67-5917-F2B344B9B4FC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03237"/>
            <a:ext cx="7013814" cy="5851525"/>
          </a:xfrm>
        </p:spPr>
      </p:pic>
    </p:spTree>
    <p:extLst>
      <p:ext uri="{BB962C8B-B14F-4D97-AF65-F5344CB8AC3E}">
        <p14:creationId xmlns:p14="http://schemas.microsoft.com/office/powerpoint/2010/main" val="2837920827"/>
      </p:ext>
    </p:extLst>
  </p:cSld>
  <p:clrMapOvr>
    <a:masterClrMapping/>
  </p:clrMapOvr>
  <p:transition>
    <p:pull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B91E24-8CF7-8A2B-7914-B4EFA774C1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4624"/>
            <a:ext cx="7272808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664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494EB3-5A0E-C806-7B74-EFA3CBF740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5">
            <a:extLst>
              <a:ext uri="{FF2B5EF4-FFF2-40B4-BE49-F238E27FC236}">
                <a16:creationId xmlns:a16="http://schemas.microsoft.com/office/drawing/2014/main" id="{4A0E64CB-37E3-627D-DCCC-BC5FECCF2E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82" y="2085733"/>
            <a:ext cx="8237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5">
            <a:extLst>
              <a:ext uri="{FF2B5EF4-FFF2-40B4-BE49-F238E27FC236}">
                <a16:creationId xmlns:a16="http://schemas.microsoft.com/office/drawing/2014/main" id="{F92AEC8A-F1BE-26FA-B248-A843E8891A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96" y="2085733"/>
            <a:ext cx="165462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</a:t>
            </a: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B59B97AE-7F0B-9871-6A15-A61C2D796B6B}"/>
              </a:ext>
            </a:extLst>
          </p:cNvPr>
          <p:cNvSpPr/>
          <p:nvPr/>
        </p:nvSpPr>
        <p:spPr>
          <a:xfrm>
            <a:off x="230116" y="183820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Рукописный ввод 25">
                <a:extLst>
                  <a:ext uri="{FF2B5EF4-FFF2-40B4-BE49-F238E27FC236}">
                    <a16:creationId xmlns:a16="http://schemas.microsoft.com/office/drawing/2014/main" id="{8274AF7F-01C9-512D-C70B-6D82D7E27543}"/>
                  </a:ext>
                </a:extLst>
              </p14:cNvPr>
              <p14:cNvContentPartPr/>
              <p14:nvPr/>
            </p14:nvContentPartPr>
            <p14:xfrm>
              <a:off x="647951" y="6560423"/>
              <a:ext cx="360" cy="360"/>
            </p14:xfrm>
          </p:contentPart>
        </mc:Choice>
        <mc:Fallback xmlns="">
          <p:pic>
            <p:nvPicPr>
              <p:cNvPr id="26" name="Рукописный ввод 25">
                <a:extLst>
                  <a:ext uri="{FF2B5EF4-FFF2-40B4-BE49-F238E27FC236}">
                    <a16:creationId xmlns:a16="http://schemas.microsoft.com/office/drawing/2014/main" id="{6ED2DB83-6804-45D6-8EEF-4066148338E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9951" y="65424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E5BD7CF3-5A18-C362-8627-46B0F6ED46C7}"/>
                  </a:ext>
                </a:extLst>
              </p14:cNvPr>
              <p14:cNvContentPartPr/>
              <p14:nvPr/>
            </p14:nvContentPartPr>
            <p14:xfrm>
              <a:off x="7108751" y="5102298"/>
              <a:ext cx="9360" cy="36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579DE321-713C-4164-ADF5-972B358CE33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0031" y="4994298"/>
                <a:ext cx="46426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Овал 17">
            <a:extLst>
              <a:ext uri="{FF2B5EF4-FFF2-40B4-BE49-F238E27FC236}">
                <a16:creationId xmlns:a16="http://schemas.microsoft.com/office/drawing/2014/main" id="{10594629-987A-DF68-51E5-A0474CB46A9D}"/>
              </a:ext>
            </a:extLst>
          </p:cNvPr>
          <p:cNvSpPr/>
          <p:nvPr/>
        </p:nvSpPr>
        <p:spPr>
          <a:xfrm>
            <a:off x="267066" y="252332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1576466F-904F-DE95-0FFD-F695E28936F1}"/>
              </a:ext>
            </a:extLst>
          </p:cNvPr>
          <p:cNvSpPr/>
          <p:nvPr/>
        </p:nvSpPr>
        <p:spPr>
          <a:xfrm>
            <a:off x="230115" y="1153084"/>
            <a:ext cx="132225" cy="850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opisi" panose="02000508030000020003" pitchFamily="2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744DE465-E489-ED20-7668-85C0C8A8DE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084" y="1284206"/>
            <a:ext cx="88878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     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937A7A4C-AD1E-7EDA-3AE1-6F7BD9965B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71" y="652698"/>
            <a:ext cx="849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5400" b="1" dirty="0">
                <a:solidFill>
                  <a:srgbClr val="0070C0"/>
                </a:solidFill>
                <a:latin typeface="Propisi" panose="02000508030000020003" pitchFamily="2" charset="0"/>
              </a:rPr>
              <a:t>.Проверка домашнего задания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Прямоугольник 5">
            <a:extLst>
              <a:ext uri="{FF2B5EF4-FFF2-40B4-BE49-F238E27FC236}">
                <a16:creationId xmlns:a16="http://schemas.microsoft.com/office/drawing/2014/main" id="{66A049A9-D9B4-A9FD-68BC-1ED7FD091A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23" y="2955106"/>
            <a:ext cx="83281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6224B041-424B-5A5D-130C-028AB001640C}"/>
                  </a:ext>
                </a:extLst>
              </p14:cNvPr>
              <p14:cNvContentPartPr/>
              <p14:nvPr/>
            </p14:nvContentPartPr>
            <p14:xfrm>
              <a:off x="7108751" y="605965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C04C92F-4326-40B7-934C-D1E241E4060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90751" y="6042014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64A60D2-97FD-45FF-DF0C-1EF7160F5E66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897118" y="5086219"/>
            <a:ext cx="1010312" cy="1385667"/>
          </a:xfrm>
          <a:prstGeom prst="rect">
            <a:avLst/>
          </a:prstGeom>
        </p:spPr>
      </p:pic>
      <p:sp>
        <p:nvSpPr>
          <p:cNvPr id="33" name="Звезда: 5 точек 32">
            <a:extLst>
              <a:ext uri="{FF2B5EF4-FFF2-40B4-BE49-F238E27FC236}">
                <a16:creationId xmlns:a16="http://schemas.microsoft.com/office/drawing/2014/main" id="{4471EFBD-215A-28A9-2A2E-6575BC41CB76}"/>
              </a:ext>
            </a:extLst>
          </p:cNvPr>
          <p:cNvSpPr/>
          <p:nvPr/>
        </p:nvSpPr>
        <p:spPr>
          <a:xfrm>
            <a:off x="8452700" y="5591931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Звезда: 5 точек 33">
            <a:extLst>
              <a:ext uri="{FF2B5EF4-FFF2-40B4-BE49-F238E27FC236}">
                <a16:creationId xmlns:a16="http://schemas.microsoft.com/office/drawing/2014/main" id="{FA60AE8E-A8BA-DF8C-8B48-06A0B283AB2B}"/>
              </a:ext>
            </a:extLst>
          </p:cNvPr>
          <p:cNvSpPr/>
          <p:nvPr/>
        </p:nvSpPr>
        <p:spPr>
          <a:xfrm>
            <a:off x="8282983" y="5337686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Звезда: 5 точек 34">
            <a:extLst>
              <a:ext uri="{FF2B5EF4-FFF2-40B4-BE49-F238E27FC236}">
                <a16:creationId xmlns:a16="http://schemas.microsoft.com/office/drawing/2014/main" id="{4D232F7C-9E56-AF04-EF36-58778AC9EEB4}"/>
              </a:ext>
            </a:extLst>
          </p:cNvPr>
          <p:cNvSpPr/>
          <p:nvPr/>
        </p:nvSpPr>
        <p:spPr>
          <a:xfrm>
            <a:off x="8402274" y="5669577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Звезда: 5 точек 35">
            <a:extLst>
              <a:ext uri="{FF2B5EF4-FFF2-40B4-BE49-F238E27FC236}">
                <a16:creationId xmlns:a16="http://schemas.microsoft.com/office/drawing/2014/main" id="{83DBE2A1-C7D6-CD49-B090-F3368B9F0AE0}"/>
              </a:ext>
            </a:extLst>
          </p:cNvPr>
          <p:cNvSpPr/>
          <p:nvPr/>
        </p:nvSpPr>
        <p:spPr>
          <a:xfrm>
            <a:off x="8379712" y="5732744"/>
            <a:ext cx="360040" cy="37424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6226CD0E-1679-752F-AC1F-B9D5D2B5D6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71" y="2551739"/>
            <a:ext cx="8887831" cy="276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5400" b="1" dirty="0">
              <a:solidFill>
                <a:srgbClr val="0070C0"/>
              </a:solidFill>
              <a:latin typeface="Propisi" panose="02000508030000020003" pitchFamily="2" charset="0"/>
            </a:endParaRPr>
          </a:p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5400" b="1" dirty="0">
              <a:solidFill>
                <a:srgbClr val="0070C0"/>
              </a:solidFill>
              <a:latin typeface="Propisi" panose="02000508030000020003" pitchFamily="2" charset="0"/>
            </a:endParaRPr>
          </a:p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5400" b="1" dirty="0">
                <a:solidFill>
                  <a:srgbClr val="0070C0"/>
                </a:solidFill>
                <a:latin typeface="Propisi" panose="02000508030000020003" pitchFamily="2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Звезда: 5 точек 52">
            <a:extLst>
              <a:ext uri="{FF2B5EF4-FFF2-40B4-BE49-F238E27FC236}">
                <a16:creationId xmlns:a16="http://schemas.microsoft.com/office/drawing/2014/main" id="{AD4803F1-450A-3FB2-EDED-D277691C699A}"/>
              </a:ext>
            </a:extLst>
          </p:cNvPr>
          <p:cNvSpPr/>
          <p:nvPr/>
        </p:nvSpPr>
        <p:spPr>
          <a:xfrm>
            <a:off x="8163692" y="5355332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7AC713BD-3FD6-FDB6-0F54-76B66CCF4105}"/>
                  </a:ext>
                </a:extLst>
              </p14:cNvPr>
              <p14:cNvContentPartPr/>
              <p14:nvPr/>
            </p14:nvContentPartPr>
            <p14:xfrm>
              <a:off x="280991" y="-39826"/>
              <a:ext cx="6120" cy="3960"/>
            </p14:xfrm>
          </p:contentPart>
        </mc:Choice>
        <mc:Fallback xmlns=""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5A634370-8935-4401-81B8-E880FFB0632B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2991" y="-57466"/>
                <a:ext cx="4176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604E10A9-A7BC-CE40-9B4B-DDBFB0A6B992}"/>
                  </a:ext>
                </a:extLst>
              </p14:cNvPr>
              <p14:cNvContentPartPr/>
              <p14:nvPr/>
            </p14:nvContentPartPr>
            <p14:xfrm>
              <a:off x="1475035" y="-3146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2C0623D7-E919-4E11-9415-A74A8FE09C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457035" y="-491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58D83586-B5E1-C220-5FFF-DD3478968227}"/>
                  </a:ext>
                </a:extLst>
              </p14:cNvPr>
              <p14:cNvContentPartPr/>
              <p14:nvPr/>
            </p14:nvContentPartPr>
            <p14:xfrm>
              <a:off x="6846874" y="-54823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392E947C-F2F8-4ED9-8D87-0BA0A038EE0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828874" y="-728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48CC3C57-BCD5-587E-73AA-A55405751291}"/>
                  </a:ext>
                </a:extLst>
              </p14:cNvPr>
              <p14:cNvContentPartPr/>
              <p14:nvPr/>
            </p14:nvContentPartPr>
            <p14:xfrm>
              <a:off x="950592" y="-146880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5289493-FDAF-4368-9D49-340A15D97E9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932592" y="-164520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351ACDCF-3BB5-9A87-3FE8-84DF5972E4CB}"/>
              </a:ext>
            </a:extLst>
          </p:cNvPr>
          <p:cNvSpPr txBox="1"/>
          <p:nvPr/>
        </p:nvSpPr>
        <p:spPr>
          <a:xfrm>
            <a:off x="411529" y="297217"/>
            <a:ext cx="370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33C9A37-7F2F-AFC8-5077-7906FFCC6409}"/>
              </a:ext>
            </a:extLst>
          </p:cNvPr>
          <p:cNvPicPr>
            <a:picLocks noChangeAspect="1"/>
          </p:cNvPicPr>
          <p:nvPr/>
        </p:nvPicPr>
        <p:blipFill>
          <a:blip r:embed="rId100"/>
          <a:stretch>
            <a:fillRect/>
          </a:stretch>
        </p:blipFill>
        <p:spPr>
          <a:xfrm>
            <a:off x="3049306" y="4777845"/>
            <a:ext cx="957155" cy="134677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CE63994-2FE7-9C86-A529-FDD50A544FAA}"/>
              </a:ext>
            </a:extLst>
          </p:cNvPr>
          <p:cNvSpPr txBox="1"/>
          <p:nvPr/>
        </p:nvSpPr>
        <p:spPr>
          <a:xfrm>
            <a:off x="230115" y="1320640"/>
            <a:ext cx="882073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+mn-cs"/>
              </a:rPr>
              <a:t>.           </a:t>
            </a:r>
            <a:endParaRPr lang="ru-RU" sz="5400" b="1" dirty="0">
              <a:solidFill>
                <a:srgbClr val="0070C0"/>
              </a:solidFill>
              <a:latin typeface="Propisi" panose="02000508030000020003" pitchFamily="2" charset="0"/>
            </a:endParaRPr>
          </a:p>
          <a:p>
            <a:endParaRPr lang="ru-RU" dirty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0A566BCF-FF5D-A32D-8646-F47B34DBB675}"/>
              </a:ext>
            </a:extLst>
          </p:cNvPr>
          <p:cNvCxnSpPr>
            <a:cxnSpLocks/>
          </p:cNvCxnSpPr>
          <p:nvPr/>
        </p:nvCxnSpPr>
        <p:spPr>
          <a:xfrm>
            <a:off x="457623" y="2085733"/>
            <a:ext cx="159409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01FE000-143B-2A09-2F77-011E69163BDA}"/>
              </a:ext>
            </a:extLst>
          </p:cNvPr>
          <p:cNvCxnSpPr/>
          <p:nvPr/>
        </p:nvCxnSpPr>
        <p:spPr>
          <a:xfrm flipV="1">
            <a:off x="2339752" y="2085733"/>
            <a:ext cx="2376264" cy="361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98215CC4-3796-54C1-3DC3-9F3008E27393}"/>
              </a:ext>
            </a:extLst>
          </p:cNvPr>
          <p:cNvCxnSpPr/>
          <p:nvPr/>
        </p:nvCxnSpPr>
        <p:spPr>
          <a:xfrm>
            <a:off x="2411760" y="2204864"/>
            <a:ext cx="22322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762F552A-E6A4-7EB7-F65A-235318512247}"/>
              </a:ext>
            </a:extLst>
          </p:cNvPr>
          <p:cNvCxnSpPr/>
          <p:nvPr/>
        </p:nvCxnSpPr>
        <p:spPr>
          <a:xfrm>
            <a:off x="230115" y="3009063"/>
            <a:ext cx="22167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FE6CB639-7A34-3558-C5A4-28AC8BEC0BD3}"/>
              </a:ext>
            </a:extLst>
          </p:cNvPr>
          <p:cNvCxnSpPr>
            <a:cxnSpLocks/>
          </p:cNvCxnSpPr>
          <p:nvPr/>
        </p:nvCxnSpPr>
        <p:spPr>
          <a:xfrm>
            <a:off x="296227" y="2955106"/>
            <a:ext cx="22125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5DD013B5-01F7-8723-EB22-AFEA6B6D235B}"/>
              </a:ext>
            </a:extLst>
          </p:cNvPr>
          <p:cNvPicPr>
            <a:picLocks noChangeAspect="1"/>
          </p:cNvPicPr>
          <p:nvPr/>
        </p:nvPicPr>
        <p:blipFill>
          <a:blip r:embed="rId100"/>
          <a:stretch>
            <a:fillRect/>
          </a:stretch>
        </p:blipFill>
        <p:spPr>
          <a:xfrm>
            <a:off x="-74430" y="4777846"/>
            <a:ext cx="957155" cy="145097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09211C6-6E0C-CDEF-617A-AE809F2C9943}"/>
              </a:ext>
            </a:extLst>
          </p:cNvPr>
          <p:cNvPicPr>
            <a:picLocks noChangeAspect="1"/>
          </p:cNvPicPr>
          <p:nvPr/>
        </p:nvPicPr>
        <p:blipFill>
          <a:blip r:embed="rId101"/>
          <a:stretch>
            <a:fillRect/>
          </a:stretch>
        </p:blipFill>
        <p:spPr>
          <a:xfrm>
            <a:off x="-1" y="1431970"/>
            <a:ext cx="9144000" cy="2851355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E43193E-B4CB-1542-202C-4CED86A06B86}"/>
              </a:ext>
            </a:extLst>
          </p:cNvPr>
          <p:cNvSpPr/>
          <p:nvPr/>
        </p:nvSpPr>
        <p:spPr>
          <a:xfrm>
            <a:off x="68482" y="1404295"/>
            <a:ext cx="9143999" cy="69891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903DCB97-BC4B-8CE4-4F76-91A5E7781B75}"/>
              </a:ext>
            </a:extLst>
          </p:cNvPr>
          <p:cNvPicPr>
            <a:picLocks noChangeAspect="1"/>
          </p:cNvPicPr>
          <p:nvPr/>
        </p:nvPicPr>
        <p:blipFill>
          <a:blip r:embed="rId102"/>
          <a:stretch>
            <a:fillRect/>
          </a:stretch>
        </p:blipFill>
        <p:spPr>
          <a:xfrm>
            <a:off x="28643" y="4131920"/>
            <a:ext cx="9144000" cy="27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973257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"/>
        <a:cs typeface="Arial Unicode MS"/>
      </a:majorFont>
      <a:minorFont>
        <a:latin typeface="Calibri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cs typeface="Arial Unicode MS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 времена года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3517</TotalTime>
  <Words>422</Words>
  <Application>Microsoft Office PowerPoint</Application>
  <PresentationFormat>Экран (4:3)</PresentationFormat>
  <Paragraphs>120</Paragraphs>
  <Slides>37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37</vt:i4>
      </vt:variant>
    </vt:vector>
  </HeadingPairs>
  <TitlesOfParts>
    <vt:vector size="49" baseType="lpstr">
      <vt:lpstr>Arial</vt:lpstr>
      <vt:lpstr>Arial Black</vt:lpstr>
      <vt:lpstr>Calibri</vt:lpstr>
      <vt:lpstr>Calibri Light</vt:lpstr>
      <vt:lpstr>Monotype Corsiva</vt:lpstr>
      <vt:lpstr>Propisi</vt:lpstr>
      <vt:lpstr>Times New Roman</vt:lpstr>
      <vt:lpstr>Тема Office</vt:lpstr>
      <vt:lpstr>1_Тема Office</vt:lpstr>
      <vt:lpstr>2_Тема Office</vt:lpstr>
      <vt:lpstr>5_Тема Office</vt:lpstr>
      <vt:lpstr>1 времена года</vt:lpstr>
      <vt:lpstr> Русский язык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Словарь: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 данным именам прилагательным подберите подходящие по смыслу имена существительные и запишите получившиеся словосочетания. </vt:lpstr>
      <vt:lpstr>Домашнее задание</vt:lpstr>
      <vt:lpstr>Рефлексия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Русский язык </dc:title>
  <dc:creator>мастер</dc:creator>
  <cp:lastModifiedBy>Елена Остроухова</cp:lastModifiedBy>
  <cp:revision>29</cp:revision>
  <dcterms:created xsi:type="dcterms:W3CDTF">2017-02-27T12:36:27Z</dcterms:created>
  <dcterms:modified xsi:type="dcterms:W3CDTF">2024-03-12T16:08:29Z</dcterms:modified>
</cp:coreProperties>
</file>