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84" r:id="rId3"/>
    <p:sldId id="281" r:id="rId4"/>
    <p:sldId id="266" r:id="rId5"/>
    <p:sldId id="276" r:id="rId6"/>
    <p:sldId id="287" r:id="rId7"/>
    <p:sldId id="267" r:id="rId8"/>
    <p:sldId id="275" r:id="rId9"/>
    <p:sldId id="283" r:id="rId10"/>
    <p:sldId id="28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D16D53-AE71-4DAD-A32E-DD5B4B39DA79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2E09B6-61AE-49EF-B8E3-3FE81FEF555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вальная выноска 10"/>
          <p:cNvSpPr/>
          <p:nvPr userDrawn="1"/>
        </p:nvSpPr>
        <p:spPr>
          <a:xfrm>
            <a:off x="1007604" y="548680"/>
            <a:ext cx="7128792" cy="3473674"/>
          </a:xfrm>
          <a:prstGeom prst="wedgeEllipseCallout">
            <a:avLst>
              <a:gd name="adj1" fmla="val 47755"/>
              <a:gd name="adj2" fmla="val 35079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5390"/>
          <a:stretch/>
        </p:blipFill>
        <p:spPr>
          <a:xfrm>
            <a:off x="6660232" y="3409156"/>
            <a:ext cx="2223864" cy="320744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-3189"/>
          <a:stretch/>
        </p:blipFill>
        <p:spPr>
          <a:xfrm>
            <a:off x="179512" y="1841514"/>
            <a:ext cx="2345804" cy="472386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B1103-D07C-4AB6-9C1B-ECA8BF145E08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BBA4E-4E21-4CD9-BA04-AB53F3AF14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250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988628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B1103-D07C-4AB6-9C1B-ECA8BF145E08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BBA4E-4E21-4CD9-BA04-AB53F3AF14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67993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B1103-D07C-4AB6-9C1B-ECA8BF145E08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BBA4E-4E21-4CD9-BA04-AB53F3AF14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5042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 userDrawn="1"/>
        </p:nvSpPr>
        <p:spPr>
          <a:xfrm>
            <a:off x="1547664" y="332656"/>
            <a:ext cx="7272808" cy="129614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179512" y="116632"/>
            <a:ext cx="1584176" cy="2327588"/>
          </a:xfrm>
          <a:prstGeom prst="rect">
            <a:avLst/>
          </a:prstGeom>
        </p:spPr>
      </p:pic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250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844824"/>
            <a:ext cx="8229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B1103-D07C-4AB6-9C1B-ECA8BF145E08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BBA4E-4E21-4CD9-BA04-AB53F3AF14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657485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B1103-D07C-4AB6-9C1B-ECA8BF145E08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BBA4E-4E21-4CD9-BA04-AB53F3AF14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70039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B1103-D07C-4AB6-9C1B-ECA8BF145E08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BBA4E-4E21-4CD9-BA04-AB53F3AF14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339873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B1103-D07C-4AB6-9C1B-ECA8BF145E08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BBA4E-4E21-4CD9-BA04-AB53F3AF14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8681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амка 5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250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B1103-D07C-4AB6-9C1B-ECA8BF145E08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BBA4E-4E21-4CD9-BA04-AB53F3AF14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539238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B1103-D07C-4AB6-9C1B-ECA8BF145E08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BBA4E-4E21-4CD9-BA04-AB53F3AF14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Рамка 4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250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473818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B1103-D07C-4AB6-9C1B-ECA8BF145E08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BBA4E-4E21-4CD9-BA04-AB53F3AF14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41744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B1103-D07C-4AB6-9C1B-ECA8BF145E08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BBA4E-4E21-4CD9-BA04-AB53F3AF14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564267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5B1103-D07C-4AB6-9C1B-ECA8BF145E08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BBBA4E-4E21-4CD9-BA04-AB53F3AF14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6904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8617" y="1916832"/>
            <a:ext cx="7455831" cy="1123162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rgbClr val="00B050"/>
                </a:solidFill>
              </a:rPr>
              <a:t>Занятие </a:t>
            </a:r>
            <a:r>
              <a:rPr lang="ru-RU" sz="3600" b="1" i="1" dirty="0" smtClean="0">
                <a:solidFill>
                  <a:srgbClr val="00B050"/>
                </a:solidFill>
              </a:rPr>
              <a:t>26</a:t>
            </a:r>
            <a:r>
              <a:rPr lang="ru-RU" b="1" dirty="0" smtClean="0">
                <a:solidFill>
                  <a:srgbClr val="00B050"/>
                </a:solidFill>
              </a:rPr>
              <a:t/>
            </a:r>
            <a:br>
              <a:rPr lang="ru-RU" b="1" dirty="0" smtClean="0">
                <a:solidFill>
                  <a:srgbClr val="00B050"/>
                </a:solidFill>
              </a:rPr>
            </a:br>
            <a:r>
              <a:rPr lang="ru-RU" b="1" dirty="0" smtClean="0">
                <a:solidFill>
                  <a:srgbClr val="00B050"/>
                </a:solidFill>
              </a:rPr>
              <a:t>Звук </a:t>
            </a:r>
            <a:r>
              <a:rPr lang="ru-RU" b="1" dirty="0" smtClean="0">
                <a:solidFill>
                  <a:srgbClr val="00B050"/>
                </a:solidFill>
              </a:rPr>
              <a:t>и </a:t>
            </a:r>
            <a:r>
              <a:rPr lang="ru-RU" b="1" dirty="0" smtClean="0">
                <a:solidFill>
                  <a:srgbClr val="00B050"/>
                </a:solidFill>
              </a:rPr>
              <a:t>буква «Й»</a:t>
            </a:r>
            <a:endParaRPr lang="ru-RU" sz="4800" b="1" dirty="0">
              <a:solidFill>
                <a:srgbClr val="00B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3688" y="4941168"/>
            <a:ext cx="5760640" cy="1464568"/>
          </a:xfrm>
        </p:spPr>
        <p:txBody>
          <a:bodyPr>
            <a:normAutofit/>
          </a:bodyPr>
          <a:lstStyle/>
          <a:p>
            <a:r>
              <a:rPr lang="ru-RU" sz="1600" dirty="0" smtClean="0">
                <a:solidFill>
                  <a:srgbClr val="00B050"/>
                </a:solidFill>
              </a:rPr>
              <a:t>Презентацию подготовила:</a:t>
            </a:r>
          </a:p>
          <a:p>
            <a:r>
              <a:rPr lang="ru-RU" sz="1600" dirty="0" smtClean="0">
                <a:solidFill>
                  <a:srgbClr val="00B050"/>
                </a:solidFill>
              </a:rPr>
              <a:t>Педагог МБУДО «ДДТ»</a:t>
            </a:r>
          </a:p>
          <a:p>
            <a:r>
              <a:rPr lang="ru-RU" sz="1600" dirty="0" smtClean="0">
                <a:solidFill>
                  <a:srgbClr val="00B050"/>
                </a:solidFill>
              </a:rPr>
              <a:t>Репина И.Н.</a:t>
            </a:r>
            <a:endParaRPr lang="ru-RU" sz="1600" dirty="0">
              <a:solidFill>
                <a:srgbClr val="00B05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08" y="1071546"/>
            <a:ext cx="928694" cy="12105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815110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 l="6032" t="65700" r="14214" b="16192"/>
          <a:stretch>
            <a:fillRect/>
          </a:stretch>
        </p:blipFill>
        <p:spPr bwMode="auto">
          <a:xfrm>
            <a:off x="251520" y="1556792"/>
            <a:ext cx="8568952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2564904"/>
            <a:ext cx="4400885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Дом на рельсах тут как тут,</a:t>
            </a:r>
          </a:p>
          <a:p>
            <a:r>
              <a:rPr lang="ru-RU" sz="2800" dirty="0" smtClean="0"/>
              <a:t>Всех умчит он в пять минут.</a:t>
            </a:r>
          </a:p>
          <a:p>
            <a:r>
              <a:rPr lang="ru-RU" sz="2800" dirty="0" smtClean="0"/>
              <a:t>Ты садись и не зевай-</a:t>
            </a:r>
          </a:p>
          <a:p>
            <a:r>
              <a:rPr lang="ru-RU" sz="2800" dirty="0" smtClean="0"/>
              <a:t>Отправляется  ..трамвай.</a:t>
            </a:r>
          </a:p>
          <a:p>
            <a:endParaRPr lang="ru-RU" sz="2800" dirty="0"/>
          </a:p>
        </p:txBody>
      </p:sp>
      <p:pic>
        <p:nvPicPr>
          <p:cNvPr id="7170" name="Picture 2" descr="https://static3.depositphotos.com/1004035/221/v/950/depositphotos_2215153-stock-illustration-vector-urban-tra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44824"/>
            <a:ext cx="4966469" cy="335952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572000" y="620688"/>
            <a:ext cx="4220771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Что в стакане? </a:t>
            </a:r>
          </a:p>
          <a:p>
            <a:r>
              <a:rPr lang="ru-RU" sz="2800" dirty="0" smtClean="0"/>
              <a:t>Угадай.</a:t>
            </a:r>
          </a:p>
          <a:p>
            <a:r>
              <a:rPr lang="ru-RU" sz="2800" dirty="0" smtClean="0"/>
              <a:t>Ну конечно, сладкий …чай</a:t>
            </a:r>
            <a:endParaRPr lang="ru-RU" sz="2800" dirty="0"/>
          </a:p>
        </p:txBody>
      </p:sp>
      <p:pic>
        <p:nvPicPr>
          <p:cNvPr id="7174" name="Picture 6" descr="https://c.pxhere.com/photos/68/3c/hot_tea_cup_bag_beverage_drink_refreshing_pekoe_breakfast-773272.jpg!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32656"/>
            <a:ext cx="4060467" cy="41044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2"/>
      <p:bldP spid="2" grpId="3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C:\Users\AC01~1\AppData\Local\Temp\Rar$DIa0.688\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170" y="0"/>
            <a:ext cx="8843661" cy="6669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 descr="data:image/png;base64,iVBORw0KGgoAAAANSUhEUgAABJcAAAYPCAIAAAC1wYy4AAAACXBIWXMAABYlAAAWJQFJUiTwAAAgAElEQVR42uzdebhlWVkm+Pf71tp7n+GOETfGjIiMnMgJyAHITEiZBBGwKUUoq9qpxMICba2u1rIe2+6y7LKrHsWnq7vsx6HRKqUBsVWQUhAQBJlkzAFyTjIjI2OeI+5whr33Wt/bf5yIm5GjDEkSw/fL+9y8ce495+y9z9n77Hevtb4lJOGcc84555xz7iyhvgmcc84555xzzlOcc84555xzzjlPcc4555xzzjnnKc43gXPOOeecc98mJL0OhfMU55xzzjnnnGc5d14Tfz8555xzzjn3DAQ5ACLim8J966JvAuecc845557WxAbIyf9PvpMcjoYC9Ls9EXkmE91qm83k6R7zT3eW8h6VzjnnnHPOfRtlGgVlpxNiXM1vz1iIMrNJeGuahqSITG5xnuKcc84555xzT3bCLSAEiOE70A9u0vRHMoSQczazEIK/KJ7inHPOOeecc0+UoACCKgJARVV1NVM9MwtAUvWRE/4QgoiklPyl8RTnnHPOOeece3R6e0yQA+RRNz9TCyKP1DK85ZZbUkqTRjkvcHjWv8X8JXTOOefOdiTNTFUnP0wut/tmce5M2UOfON85983ztjjnnHPuXCAiO3bsGAwGky5bvkGcO4N2z9O+nPMU55xzzrlHUtwXv/jFI0eOeAE655w794/53qPSOeecO9tNPs1Xw5sXoHPuzNtLV8++fVs4T3HOOeecc845d57xHpXOOeecc8455ynOOeecc84555ynOOecc84555xznuKcc84555xzzlOcc84555xzzjlPcc4555xzzjnnPMU555xzzjnnnKc455xzzjnnnHOe4pxzzjnnnHPOeYpzzjnnnHPOOU9xzjnnnHPOOec8xTnnnHPOOeec8xTnnHPOOeecc57inHPOOeecc855inPOOeecc8455ynOOeecc8455zzFOeecc84555zzFOecc84555xzzlOcc84555xzznmKc84555xzzjnnKc4555xzzjnnnKc455xzzjnnnPMU55xzzjnnnHPOU5xzzjnnnHPOOU9xzjnnnHPOOecpzjnnnHPOOeecpzjnnHPOOeecc57inHPOOeecc85TnHPOOeecc845T3HOOeecc8455zzFOeecc84555ynOOecc84555xznuKcc84555xzzsXzYzX55L+Sb+wuPHWXk/czPvJA+qSP8WRPggToo7O0AQTkTA3Y38SWfAYeyjnnnHPOufOIkDwP0po8/c8gqzfw1A188ud6sgUwQB732ye80TnnnHPOOeeAc64t7tuf4h73eALho56dj1ukp4hkT/grfcp2Kuecc84559x5zdvinpnF8IY155xzzjnn3NPjbG2LWw2fIvIPhqXHJ9VT9+KT/ZmIPslTPP7BcfrvyZP3WL39MX/wFGv0mCf6Ohdg9S+f8O4i8vRu9skDnv7D17mQj1/HJ1vlp3eZnXPOOeecO8ecO21xj48EX0f245M33339xUUIkKRIeOzN/0C6PH25TGTSu1K+uSTzmHt9Q+HqTMvkj8+KzjnnnHPOubM+xT1JSuETBhvSniLPnPZnp7fFPXFDE0+NZBMQoJmpCmgACAUgoo/ktn+oRiVJET4u8H3zpU0e00T2tEcgMj9++6zmz2/wteNjlu60zOYTYDjnnHPOOXcOpbjVBX6iiFWfngdWM4ZIJHl6w448EjmeeAuQBnnkP2L17gFQCIWEGDD5TRLRSZUTUgABRUQnPz9llOJkagHCBAIRgZ5qkcNpyy9PsTUmf6aqqz9P1v0x9/pWEt3kYUlC8mTTrd4iKipqRkBPb0CbLMMTNqadWkgSdvIWIwQqypMzOTxxR19vl3POOeeccw5n3bg4koS11DA027En91K1dZYZyLHdewDb6oB+3n1MA3V+Kh9cyk2Ldd1yZr5+6FisA0OTNpdVU2m5ZnnDQo8ammz7duHokRxMQckxFW24oLQT0MWxxMhOHGnbKzt5aRAvWJC5jcYZhBBYZ4mJKJf3p90P6EVdDZl1Z7h7KYay2rSeVWnFtGBGLCIIQIIGClSBk2PlSJMsw8XhypHeVL/pTQdUsSlEkWIbGyGqppLKQE0AhZJFAgOBLKYUaYEgA6mnWuG4Ho4GnbVrtMnQJoUQMUVYVhKIFDWhiKkEkkJ5siavDCop0CQAMmkRwDBa0ehIOc55KLtPyDFryoL9YmrzbA6FhbmYgwCIGQwQaYRAWyAYEHLICqKJlFaKBEagTJpyq+2B9MBO68xWF21j0TXEWtoeikwoalMklB0TSCLCaUHOE51zzjnnnPMUd7YEOawoiiPv/IuV//NtS2lly01XpSZ1YvW1r3x54eJ1vZnZvV/46lS/O3fp5r233lsM0Nm+ad2G+Z1f/BrQTbKsV60plvtzr/7Rdb/2i5KD7jryuX/5C8WXPmuFhMQixXGXG6+eXdy53C4PQZtZM7fUjmbnZvYc3Pes655zYP3669/2f9v8hTAbKmR5+Z5/8dbm81/a/IKtuWq7x4pdX9pZdfvbrrn8WL9Y+PEfnXrZ660olSQmwWnShXKS4CRLq+Pjd/yrX9R7v7Jp7dql6VlIv1eXIrrcYzGO6YrrLv7Xb0UUFkKRAAUSGCDIIIyRwVIbw2Dnv38bHzpw7KHdCxdu6yVLYbRnYeaGf/+2ZmY+gFksQ5QCCZM5ywl70hgkTFIbpEIElSKGNtR7RvvH1e137vvLP7XR4dG9u9qHh+Oiwmxn6/OubMK0XXjlpn/y+uLyi1dCMZWjNCiiQAMlKSNFKBTkJksRQjk4xoP7D/75h+q7v5JP7Fr83K3s9Dfe/MLlanr9ZVd0/9GrZfOVWDuVqAXNlCYMYnxU7PQU55xzzjnnzlNnWY9KkswNaxx481sX/vSPFEILDDEiU1rNxVjaqJqN45JFRs9AKtUkIwfVZG2IUaoj3/vdm/7s7SfKNf09u4+9+Z/3/vaTETESSTJFOrBEpYhaVgmkUdUUNfKDa+W6v/+rpYtfOd2GxYj+/v17r7hy03KjqsPCploDhIYAWSqx84brr3n3e0cXbI5ieqonIkQgIJQALLU7vrzjpa+77ODRAshAIoJBoSYhofu1G256zt/8OXrTFqCTLpyhBQoYLGRS2EiUes9HPrT0M/9i42I9MxjVYqWKJtvfm+r/wW/33/hDJSoGJiHBSFEqANMnH3xmyNLWYhWgYMOA+76y9z/8Lyfu3LXua3s3DIdRSBIUwiAQhTGuhLDnwoX4wz+8/V/9IubWdVsiMZUqYRRyZxwtYswkiVV5150P/adfG919y5p796wfghIDk0HICKQc27u3XbLl9T+y8D/+XH3BQi8R2owiC4RAPa0tzsfOOeecc86589TZdyosWuSgAo5LnOiw1jySumU2QSOI6LWpiux36jJJWKG2EpakyrGoYRaLGmGgecfDd9OssNH43i8c+vLnygBKFCEDC0GL3riASQ5FaJFRBBFKziV1XV2MHzwoCJKhAgGrZCnqIDK2pTDXSKMitWinUjv9lTsXv3yrKE1OdqHUyRQE1EkijcOw6799as3RlQAYoTmUVBFQTUJbYmD5RKrqOiaRLJPSKpPBZDw51zhLyaOVxf/nXRcerrvLA6qNO3ZUsykXaj709veUKzUBMRFqAxgImslTzStOIFhRshIrxWI03vfeD8y992+v/soDs82ysBrG/krJVFpTYlzq2GAhTef62Tv2dn/99w7+z2/D8YNL5TB1RhJagKAoW6AhSr1/3z1v/uniz9+39e6dG8ZZaQjjpU5a7LNVqiYA1+zaXf/2b+/4X/9DuTgaB4FRYWD03dU555xzzrmzMsWZJMZWchYrO/Vc12ZKdsFqhJhVCgy7OhbWFayfco8Wcq/K09JKR0DLUznMNOjVlq0niL2jearpxyyKuo05AyEXWTUaASSzCNFkwTQwlFl7Yx77yte6lhG0hbRF1UCLlKdT7hEAuoJOG0UrI9aPxns//tcpDSdNSCeLnUBP1XNkjVH9lx+ezS0NsAIowZKospbJIJTpFtFQkIpk2jahnRQYmZTJNFGz5vCnPll+4ZZ+25SgZpsbyIa2DIYi1b3bbl382EeaYFSEzBJhkv+ynAyBTygpTVNE1iRoo7ZRm16R+8PQF0Ebylp7Qy0bIlpE6iDMSFsK9USBzajxh3+UP/pRzcNGodYIJAUEi8Iedx659SfefOFXb9/asmpCJiTomLGJCClX1q1FRl1Itm31Uue9f3L8r/6i0ZRijDkGO1k65dyap94555xzzrlv2NnXviEpFprtWuytM3TUaWVUWZW0CdrZX8ze0VQNA1pAFJHCnfPj/HzGskglunWn3JHHR8Zrv+8i6xyBbclxdqnopvEJBU20ZBiVafmGnNvp/MBSmTisgPlCDzezY1nqYPeV+l1v2LIkK1Nc0zdVolVTJBBEmwCqiFUjkRhyt839z9/SObA/bLmYBlGFCEARsZxUgK/dvXDHvUFspUCRcqEZyQrRMdFGlA2zilGJCFvNf0aACghyzlXL8eduWVg5ur9T9zM6GWohU8YRndxuGRyK93818DVjFp1cBNIKAWjgU4wrCzCV2hBYnJwHQdAomq7IvgXEF9jB7vKlV10+OnZ8GSusu/zQ8bndGhF7rdGajfH4w//lnZdf84K8fbYuQ0nLQiAWK7rnt971rK/e2k0jQRQpkuDI2tHUT2+dv3p6+VMre29pO3edWDdAZpV1sGF48OE//L2Lv+dF9YatJQsxUH1acOecc845587GFCcisrzxLRet/x+erbQMtYCi7hIiu9bvf9Pf9O6yEnUWIuvxXrvlN28qXtkP3ToVR0Pu5Ie4clj0Wd9Vxm5cScSwLgdNYExFp+kkScvPx8LvvFhN2t2HNNlMlHJhPh06UWbtBPa3bxhtCBFQIGaomaqlAAFCbllhCJlhO2shmQmkvvdeu/ueuP5CKQoDs1F1Up3SAnTnJz69sFwzo49CGVMYNR1Ya6UVagbkJAlQoUxSXFBQEIhWWBJRND+0f/n9H1ufRux0inEjtCRBWWrOQAK444MfueJn3pxnZqjTASEBAPUpU5wwGHpZYAJKDmjKZ8m9N8rCxv6Gf/a8/vUbt3an27gRAU3eX6LhS3ce+Ld/v3lHCAaLsJTT7bcvfuJjMz/xJkklA4PkMaM+cMD+5M/n8olBRK+VkrrUG/PHLuj80o2pes6aV5bTy1/d/TN/PffBEjJoSukn9r745eFffaj7pp/MoQqnTfpH0nOcc84555zzFHfWRDgGQqaaNde3aGbaLmIr2oZeN0sx6Bej2S+pHmWLpkBp7aiQqZe8NFzQUR1HWUyIca47x/mxXIVmXjWPitq0zYo2atWmJqS92y6cuvxVEo7rNUWLXCEqqMaksYBNcU0Hz6NNQ3IqJGqKWUgNgFVxxdreZZvar+3TtqEgiUoptrQEymSSBAY1QAAVZZsXb/nMVDGKAWVdiIYlou5jelyVA4lIkya3YAYDFKZIQATU2AbCEIndt9wxs/swJE+taJRgAcdzvVGLaJNOl4Xev6++7av5Zc+jTlmiQUAJQsqTxjgCJhKICGRRUC577Ut2b/rKpmdfiPk5ixeoXRTCNuZ2KgwSd8gr7k7vuJ8PHiUwUukEKYcnutVS0iMlt7VBYmq7IR74/JemVw4oEwWiVLYHp/O273uZhh8s21fIzIk8259/1YmdX/7stmNNQbWc19Z538c+sf3Hf7wJJWKeTEnnPSqdc84555ynuLPAoyePTmgKli8tcBParoZWOIIUCg22wvTHzAcMU42mQsa57Uj5ujZsjWZqbLVQ0UjrBGkZRJAlVglTDUahhqCNWLv9po68Lut0MBYUCKEhwGiTAiWCNAWUCKMRUg9ZGZIWyqR1KorQzlXDDtelydzgWDPID3zi769+9RskKvTkZNwEhUz1uP/5z3WasRQQ5LFasXX6+GB5KjOhGsS2axjHSR0SUnJCYzBYB0YLpAHJBjt2rR9nKAoUJuM90zZ9zfajX3h4zRgAuqbrTjRH77hz3ctvzMga4mplFD55W5bSBK0wgiGoIpfob1z/gpc0vdjjK1usM3RBRghGsOKyondFcdmXFv/ugwsjFKlIYBXSyspDFQ4zLLQsCxI126OHy7xSA2VWwEwkP3d9vPa7Nb64tU7Qfqd5fbyhuOMFn9r4sTTTREMoqOO9+5sTx7Chk5gCCu9L6Zxzzjnn3NlR3eT0c3eRAmXRw3wXG9GflbCgspWyAbJOsG4Yw1hV0M421iqq77tUFlairQEXKOt7WBNkDcMCsIBQgJ2yWLswO92qVLkkFJAN69cYeoVtIDcH2xRtnXFG8sbYbqYtmMwg9AYFIFKhVHSSSidTKUk5LvLwB6/e9eptx3tQCzVCL4977//LdNcdoxhCK4YVQzM2SYiH/+Ij6/atTGVtIEtFfnjzOP7u6x9aQJUlhyYKVGx6y1QuJIdcSxD2OiwEUkeU2UCxB45OvfM9peyPqRoEITG4fG7ud99y7/O31TpFFGQ9y8PD9/xVtRM1Koj1k1nIlKT2FG8KFamgAQEiQJActsfeWyr88xwvDNKLKAILI6wsLUwl2bTcdgs1IJSmFZtRYR0b94ejpLHfYhDjEGntnZ8h2lZjYVRDE9q5m19b9F+kORaohLN1VRXPuf6Kn/250bYtjSSRLGa4+5b08BdbGYe2UFWc7FL7DGQ5AzKQAfPDxHnDHvdym78BnHPOOecp7turyOhkRlKQSZoizMxQOgQoj5TW56lvRIP2+DiPm0BDFqJo4q47HqgZsmZKm0JuVSkxxyE4LHIILCe1JkEQPDl3tpAgRBowlmue88Y3Ho0QGAKDobt07MRtt2k2aK6sG4hGgHHe8473aNNQWLahFJt59Y1T255T1siWIiS0loCpLRuVElpWBgiyQJIRCSKtYs/7/ryza3eVLaNty8GgsP53XWMX33DVj/3E4d6A0rYh1Kji/Ttv//X/o7syVgNl0p8x8ut+5SepSXVSaFM0owkAzLRZDm3IKIaxPnxCmyprO9YgqAYVFqe7VhWdLFlFAE15/+e/2GvbMpuBtWIloJnf0IZ50T4BiMH6sEuPHd7CXUdLYBRhyJtGaD9/71QCi2f+vXqqmCi8D+f5czzUf+gW55xzzjlPcU/vSTcnJRXNkKFUg45QoGcCyiPlPCYZTAEISNQro6oVhWRFZXn6Sw+kt79v8SPvXP7gH+x8338ef+4vHn7v72DvR3Di4za8kxjAqDz5OCpKWGYizCAMEFmI19xUXfesOlCBiDDbjBY/8rFqZZylhUQx6QLpgQNz997XpTXCKhejwvTl1zJeUIxKDchkVK3InV/6iuBkfZNoCAaoBGSaoq0XP/yXM83RaIzCqsbxGd30htcMyovWvOq1h6dCAoZBBLLh+GL40EcPfPQTAoUaGGAByF/nVn1Ud1ZqDggEQJG2RNOgxrGlqR1LpXEkaGMaA/M3bNr0imfn7mZhoAqYY06d0aDHVJCm0oQwmq+2vPj549AxRAFgFJTgTI4XlKFIilqRhZ0mH/vCHZppz3RXSu+66ZxzzjnnzlDn1EzKKaKOaAKiUWmlyQNfvGP9oeF4KwWAPNK2IoBARCrmnlg3kgKkwACuuf/BwS/8SjOTi7oJyINOtxoNHryolzud3cXs97zn/8P6KzVGAALFyQcGJgPoTFCuD1uvWXjtq47dev+6FZKsMtIXvpBvvye9+JosjAhVwz2f/PjciT0BzAoY9s7hile8fM99ubUAJsBMEDJKUWRjBRMEI4zjgCKDIrzrwbUHdkJHySQSgZ3xpT29ePsUp5qN3S2v+V595wciLVgdIev37Bx+4lPpda8MqwPimCDh60ozp3VfTBAgBwgQQ9vvlDpGe+SvP9C9+yFlW7Fjlpdm0wU/8EpccEnGTIiJFjWIwAQtkAgSYpBhSV1fGRrQQFUEUaLTXPq8zctXbh/ddWekQUhaEstieMq6mt+2FMdT38lHDyX0EXrOOeecc+475RzvLDQajU42JYmcdmp+spfgZC62kcpo0uvPmAVAXtMurTk2XFi2rYO8/tji1mG68N7h1ttWtt2x+9CnPwlkGkCJiIBAo6iSDESRtZEe4/p87fOXty4oaQIS648f2/G+v6AFoM0mWFo8/Ke/N5UGGRDBOKTpN9zMuQtnN17Z9Gchk15c0gTMXHQBiyBpUpcSuUALBWNt6fj7P1Tu35OCJQnJOIhWvuhiWXtpHPfaajp+903LU+ikEFWGYvNh2H7i42yWDcgGE/Dr7iW4WhNSRIQoLWfJWaTVIjWIt92/5z/91nw6JigioYLj2yq5/kbK9YXpWCUSAlDYRGRlDgCghpR6Uq5XQCWJAAgiCh0v8vgishFFO5kfj6BRRfkd6FFJCk/x8VHnCZLkZDjcOdmTlk/y5Zxzzn0Dp4Wr/zQzMztXS4hP1mvyfbKaZ876nlMpLiZUCWVGoEC0VV78ouvyuq6cHN3ySOsJAQOJmrIMjBQJSBQhymhCZghb0ZUgKwFJkHPspt66lsMHH4BCFIBko1DFBISqUkxEcyyg07MvfEW65vomKMQEZa8d6677ypVh11gm2/vRv57afV8lFBUhDs/b9h97nYbN3akNS0BrFCILVaTs9wlQaTJZfilNgFCMlsYf/fB0U8cMAVc6+uVn1dv/8auzbIX0wDD92u86dtUFBYosoS7RoO7tefDghz4oKYsqwUlgPe209Unfi6c3OhVZgFwYMgFri7vu2/PL//GSfXs7TEQzKm3XQpr5gevi9heYzKuFDAo56S7ZBmlVJh0jFRSuFbsosA9rqUahMiD177t7/+JDB4tGKwozS8NsI0IRwzO8w6w+G2nZWjOT0/hx/Fw9WIuYiJ27dU08xTnnnPvmrc7cSzKlNPnnpP7cubq+q0FORCb57Qw5DzynNjplMvxNFYGGpLDZKksdIAoBT+Xp1SAn2ZAqajVp5xHEjAwOK6rkVDRBmYFhBOPY4pKhRdNCDCQMUYOZ0BRSiKmQtaiJZeioWrjkn/6z41VQmkkoYUuf/7t87z3GGIbDI+/+k7lDS8gqFjIxeO5abt0CWRuzGDTHwiQlMGQcve9B5GxBsogSmhFhyFZ/6G9575cFWU0K5rrAdf/ba/RZzws2m0qpGDi3tXPD85KmBkXXAEV3tIiPfxaNCSlsEcpvKBSdSnpsBTCths3gXe/+wute2//MR6o0BgoKjm0r5//1cze95c3Wv9RCI1J0GamEQKhFDkUOwQQgYS0yEMgOpdsIqS3MwM5N17/yoiueG6FmZKEKCYnZ7OR4xqcMnE/vRabV55kUd1H15HY+RDgYc5sawnjONsc555xz3+onppk9/PDDOefT49w5uaaTH8xs9ZzwGTgd/XqcW+PiApogJkKoCiKEdWNakxSeOh8XOdk9jiRDZmlWtkABC9lCwO4KD27FtHJUZAHQIhu6As3NiXm89PueCwFEQIL44t99ZpsWsIGAELSqgTnBQtEZ9maWom4GxoXGmlubujh+dKzhyKc+Xd37wGzNViRQTcLcDdtkZj6hiokR0ginjKWGjHTl86/XEJBFAghCCQpTOvhf/2RNvcIIJBGamh2bxtzcRTHLCKhEgq1dmblwvmg5lm6ISzn1u3nw2VvYWqNNWWZDKTR8fYX7V9+po5gidRil/9Dunf/2f7/q4K5uQKtRMrTope069cbr8oYLRXsCYbRYFywyAKWUWQMDmHOAKVmMUQyo87TYgFEMbDHk3gd3rOx48PJQiLWJVEETxUSMCM/oTjvZYwkYhKoQr3dyXnwsGUkyn6pOSa9z45xzzj3haeHmzZtzziGEGOOZ00L19JoEBzOr6/r3f//33/rWt4pIjPFMaH48p1JcMMkiWUyghqRZ7Z59camT5tqgqhpEhDSB8FStk0J7hrKRVBCKMEKaunHhJW/7x7F3EFHNInKAUrhMZBZdrp8xySJgQAO76eab9rKhTOYxCBBNsShEc5Pnr7n8yM1XLf7tbWUas0B1YvTQO9+7+aUvl32HO/uOCiQGUaIp9Eh//eZ4cUiSimSE0KAQI4LeetsdN5kgWEOqqBppNtp7UPY+UJFiFdBQERLWVjfwCKU4VkRB00rOF6y/8BjKtYVqtn4oxm3b7H7gob/56PYfeH2ihPykDbEJECBwMn0CQIJMsMlmFS2l4dLH33/B4v6OxNrQVAw5Hu838eatsvY5kItgAQy0BEWGCMVobWwbpbAgWViWsMKwGPMGY0EVMVUElFhcPFK2TYYFUTFLYimoSDi1XM/oCb0IRGJKjUjwgibnB1GJGidXDM7J11tOXkKlqQhEBOpJ1Tl35jNLqko+5sOYp00L5J7RbAOgLEsAq21T5+R50mS9VLUsy7e85S2r+e1MWN9zLcURAjGAWakMJx7Yt2GoWCsiMqlKyVOTBAjFAtJMtWbbBeVdd2UxAbJWzc0vCNe+SuMGIAhEHpn9WQ0KruFk1IxKEuuoQVLWHBKE7GS20MIkKDDfXfOTbzx4y1cvPZxGin7WfXfcb3v27Hjvf7u6ySqkZQBH+3zOG35UcFE0tMFALYFWWICBATVAhVgWDYCYaop2233c9UBFhByJRlFUtubBN/znGH4nQ2tBjizZzg/G63JbZKMVWWJb5k3D4Y63vyO99tW5362abCqrnZsfNa/6pBuZQUAGHQCVhiJlIteC1A7rd77r8L/71W2DVIhQEhPbZ2/Eq+a3/txb8vTLW9mSEQuaidbKjglMcpBgrdICYwNYyDP1GMcOpunLIrRvALXRWGqzbn2nmu7Z0SMgVdkGGYdWBSIU0WfswDTZMONxffvtt9944400iPeoPD8+mFaLzp67KziJcUlCEAQ/AXLOnS05LmdTDTkzhHBqTK/BL0V9hyLc6gnk5Pu5eql7db1EZJJaz5z1PadSnIVJKRAQCpGMVDxnG6apqpOWN5KnlakEBO3y8WO7vrZJ2lyAjRaWMIIAACAASURBVKiF3CyYPT/ZJopOXrtJlUUjEqBSR0FIEIEWMCbClCAoaoFjjpdzbnOMIv3+c286sH4LDu8GkzCNdz8Qd9w/f+hAzxqBGXWlTMMbtmLztgYao2kugwUlCpGWquS2zZvADEoHKqaQYhjave95+6YatGIpNkL0clsXR68+Nln3SMhkVjgEKorEtoUlzUrptbjgrnvb+26rrr9pXFiJiNNq7zw6yBEkqAySIFUG2sAylKMTR97xu4d+5ZevXCyBog0jUz00lfuvxoU/+/1p6iWaLo1ShECVGsgFumqSFZpTzyQyCxTCWrlwPO34wGd6P/fdlRFsoWyIUlcO3P/ljft3z6kCCdRBYdPPWadIk0a8Z3KfmeyuL3zhCwHknP2off58LJ3DTl7GUolaAPR+ws65s4c+ui1u8t0j3Hf4JTm9kvk5f5Jw5oyIw6l3/zmU4oSBCESCqBHC6Ss3sd8Csrrbi+hqtZlg0m2kIlqG2BTQklbLbTswngoYRoyi1JGNohbWAW0JEJI1iAAmBlgEQSUhGBdooklsWGYJopzpbLlSt16cGY2alJub5QO//psLOx8yDDRoG+TItF77K29K/QWEYME0l0IlaBkSVJkPPbyTTBRRUxho0t57T/+OW/opG1MTrLSuik5lHuzmxSkbFE0OdaOjJja15hGMUEru5ma2kQypju468IfvCMPBpM7mE+57nEQ4RY5iwIyhIFi0KS099Eu/Vv/yb2wfyKiTTUdGHO2a/tRlMz///aMNN0pxOXIZZHJqWAmLygAlrdWCh6Y0Cw0pS+ok6Q7D7LDXNQ2Wh6HRnEuDNdg8KvqWJecEFoxt1PlrNguSMADPaJnKyYWWSX4LIZyrJXTdeZZUcbJnwmTGy0fOhJxz7gw/fOmkuntd12aT0R54zFSu7pkPNudJ7e5JhDt9rT3FPc0IKQzRYBAYIWjLrNJOdvVJtbmTGVoAYQZYVWJFlQtFh4ZU5eqmzeP+kG0Fq5BL5MAWkohszFnMGrMUAFUDIJNel1Rhp0FhAVATIxAQRuVU7xUvWuyVlalkzo0Hc5/70vTK0SLomBkqx9cE27jG4ryYEFlMIMhCRbCUSUpkDtIKEoBM1uPmv7x/bvfByKagrWm04tSxsrvI9VOpE+tO1nKliEvd4kRZLMeyKXsjUdXJpSprNDPX6aN/t3LP16oGq5NdPOa9GIlAaVVaQSDAPAordmzn7n/z78r/+gcbV+peXalRjG0Xiy+ptv/M67X/hhhepFYyIIc2oQGDpI60IU26a1WY+uHvGxaog4myk6lSpkHdMdOELoOk2AiW7tz52d94R9XSMBmTF5pS0tqZRgueeq+eNoHbt+2NdGqzqGqM8ZyvouvOyzQX/Bq2c+ez1Z44Z8s1ShKqqqp33XU3gNX5uvwS65kQ5ACcJxe7z6jIek71qAQlWJhcbg6iiQYTTqb5OnUh59S4OCFoIjXM1BQNpVVYUvQu3FC1KauBgBiQgzYpj0miqDSlQqtRKIoAIEALQihKS4EqqcyoDBJBmrSx2PpjP3jifX8ZP3cPFIrca5ZVQ2MZUaLl+e99mWy4WtEtIAkKJkgikIlS1SSvvWSriQFSw/ptPnrLrfVH/t9OGOeEKELwwPwR/E8XNt0ZcPNkqmJqpooYaWgoi188OvvhfetaNBmlGQL6ew7YLbfjmueKhMeElpOb0cQEBlQZQkLHxcFdX37Tz17ysVumZSmYNpFC7ru2mvv5F255zfWj+VcGuUEZKONWuwAiloBODn1Ag7HQskWeeenN+f96R39oli2IjEO+/4//6MU/9aa0Yb22lZVaDuqlD/zNdUcHEdJEwgShnX3+1dNX3LQiJcxWl/bbvf+c3gf6MT84d07QU5Mo+BvbOT8Ll7NkOSEiZrzuuuseOe3zT+cz5p3jr4WnuG8txEGE0goKEEKLISy3QKUSJ5UpHnOZoDCLbTZlE6w0pAitsfIf33v0s5kFgUAB2CpbszEAxvLEVPfaX/43tqaHbAU1JoFEQUNgFDnW0kIP0ACKccoK6c0e2rqWX0izCU1EQbTCLKq0VGH6xdcgXggraVAE6BjSAFCNgtRGjGfKOOnLp0mWFo994MOzO3aqmQJksdxN+k+uXvMvf1TKfo4CQgEhg1BoJqDI/OF44L//rfTZezWQIEw3jvKed727+2Ov7XQ3PfFmVDSCwiAZLDLr+ss/8gvP/uStha4UCSkaqMvrdNNPXxev3MDjz9WD8yjuQNOAoVOsBWo0h/J0XzZeMuwu9JNIRg7F9DXPf3DTbH/HYgjWmrUqV+078NWf+9lrfuNXsfESW9xf/v3dg997+/aVwyaEGljtW9NOv+Y5ubutQCnBcNq1Q5+9zblv8fPXN4Fzfgr+BOcAjz5VOnNOzUUA2KnRMQQ4aQHyo5nzFHdupDg1kTqyyMxAMls5cHxdLdKhTerJPLKrT2bubsmUJKQQSmZLYQZl2rl/tPsd/VwTk0nmCNhkJoEMPbQwqz/zU7pmE7N0gxy486EgZcJIRZqCkZqtU+aIYLkQpbI7t/nH/7s9n/7c3L5GaAYEhJxblHpkvpi54aqE9SKFiJGBWqu0ShFIFjaCUTRQQmtVxfr2rzz0rj97ceoEG6jKmPHI2uain/xh7f+IYDbayTbIyaGOk0QrwIZ9dvMXjt6+Z3awggKxLqPkcvd96d5b7JrXnjoaPrp1WCwCgcqAsaBo2uGdD/aYB2oqSDl2KJ3j7e5f+Xw7/nzBD2bptTKqMsVkULHIsZFqx3z8/nf/fvfGm1vtly0kVphfv+W3fuHhH/3VjSPYGL2kU21KH/nwbbd+ds0rvufwXbdtuGv3xhoqrWlQWkuUr96y9sdfTp0rckZIIqXvsc4559zTcMp0ytkzXsAmoVJEydUIR+8c7s5b585QH5KiwxZlsH6r1kQiYGbT5tRpmDNI0CZT+k6uNJGwaM28Wr8o2tiiiBQgjUt0baikCVrNIhZBE4yCZMVMHmHlwZibFJul3Gy88NKcMpgZpGgKIAsaMTJLAlq1zLJ3882zz70qiUBVoU1mB53WJH7vs/vbnq8ahY0FNpAUCs2VWLkShBANWHPF1lZXcmAarxz9+EcuqBdHMecSLeJSR9KrrtCrn5vyfJbAMllhObKNmoJaVASFiuj8th/+wX2XddoIpKINpEIOD5uv3ictkSAUIzJJGGCEkYgJptkUBs3asDNoWUuuMkOXJWHTjWw/WD5rcXr70uDSpUNXnBhdvDLYNlq5bHF02dLyVcsrV68M9v7tBxOzIlthoKjOVC9//sKvvnjvFhhLZdVKu5DaZ+892n/Pnz3rK/ct1EPDKEUmWoOpoxt1/Q+9rJm9qJEORIUyGao2+fJd1znn3PmWvJ7865s5a1odHv94Z2TvOD01MwpPFmoSBdSHxTlPceeCUtTI2Na9kDoZ3YYSuwpTcFI6f3WUEwhQQpb+uvUXbd8cmYKVAVBpi8nk0gylhBIaT87CrVFioMTQolt3pcoYs2rzwcNqo4AcaV3CwgDVMQkjBYNaFha50u6GdVdfTxEyq+SyDA3GORqefRFtuyJEaSl1FpHIEihhIdZiKdSIuWAAYugcPNZ++jMbRotlqjsR0SyHoV6yVeLWQnspkCgEMSBESIAoFQxggE3joouvf+sbR310LEYSbPvD4dH3/5XmrKSoEMKT17QMQBYBxcSU6ECRx9Pt8apqxXIFQOqThV20gS6LEgKRJEIVCkplN3DQHZ0Y7NwL9gpTUysgah0p1vT/6Quqf3TVYD4njiclUnJEZakgqqAzxtiSYvunV8IbLy6fd3OBKwoJKoCuHr59eivnnHMe5PitDHDNOR87diznbJPyAadVGlydwfkMy3J6WpBb/VKBX9h1nuLOftKE0fTKYDYNiZzngJkDXzsUmxmcVgv1tItMhBXjhw/c+fD9i508KqSR2QbTjfTNqnEIx8v6RJlXCubQGQcdhdxKsVKWQLBWS5vtpWp0bLmJJTHVcjartWrW1mCGtYk5QyyGNszccujgUodNkFHorjCliIM9bnzJiyNKMBoCRZRZ25Y5p6jSGoJQ5NBn76maDuuw8oVdvONwvylKTo3GnbaQE72w/XnfD9lMECgFEQiACoIgkEoKKYCys3a87co9C/ODIIqYVPshVLfet+vhOxFqMonw9AtdBBFbAyUhjFHVs8i9pgmCYizFWOIY5ViKWqvTvvq1dFoUhqJVrSWOQy+lBRlXYBSUIgITse3F9EvWv+IFR1+gRy+uVyppQ9S2qlI/ptKyDCNGpSyvQ3zd9Po3f29ad2OwuZgTKAk+Y5tzzjn3yFnPt3JZU1Vzzk3TPOb2tm0B2Cm+lZ07Y51T4+Jyr93+81f1Dh+Oyws7P7Z7fHx56tVb0Amrf3D6rN8A2qrgiy6/+DdfF3Z9+r5PH5xeakWQg/bqcqU33PA9WzrrZuyelf2fO1BdOt9sKnd/7tCg27epSX++IqqMtnYPvmzaRkfnLl53dOegnVt72QsvT1JF6xbGoFAb5RBv/KWfvnf8xbkulwZpdnY2DwZp7QXN9ouKUBtLYyealgItTa6ZOrS4HGJ3JeSeWNM/LG0To+564B69rn14ZqUznB4W/RQW9fKLw9XXZumrDhVRECYXpU5bwZM/NDrbefHLZ37i47s/+qGZbMerEDLNRrE5CL3QkIkOGAGdjB2OyEDOiBSIAJUdv379w+PGBGVOT/iBkaEQqFiWWgEyHO+W5RUIxRJlhlQVg4hwbRNfOPXSfO1zF8Z33b3jw3eHLx1ZtzPrkaYp8+JF0l49fdGLr1y7sGbjC69LG18vdgUwRMgm04QPinPOOefwtFyCF5GNGzfmnFcn0Z1c6T5+/Pji4uIll1yiqp7inDujL+ScG9M7TFr/DSvEn9b2MZLVWMsaJtdj9vWU7ZPZ1lV1Mv335O9bkWyHq+bjzJ+U0SCkqVSwKdrQmAqb7opElE0fKx2tkhWtDjpIF+uGV1KuTaFtpVE7XBx7R0h7m94i2k2aq+G6l1d4UVVPQ4VBiNZEQt5pJ/44hIeTQHIKYc5whc68pg7rFFMgisykreh9Yd8n2O5KVUKBMLYcrojr3oB2I5q78vDdg969s8trUuhqGCFckOZ+SPTSwpKho7p6EJ7Mjo1JRwuDGVPBozz6d8hfEuQmEJo1Fzb9s0VnntIzlEBUQvVkFReBDYN1qCrjIR6Khz4a268JRiziIx8hJyOxAJBcSQakzkEhEkyRu+xfzvkbBNuT9AWIbI06oMRwJOKhYDvy0oPFYHH84H3jA/taDTOXXF5esFU6/XH32lhcJbYugJSYpAMgYizo+h7rnHPufMVTJRmfho6Ok46Up+e3yXczyzlPzppCCF4+3jlPcd/eCDf5IZGqJ2BDUCFj02OBs5outBAf3b371ByXNGELLEGPwQx5NmustSnQKOqADAhFCFVMpo/TjJ7aeqJHbWExSSqwXxvkcpy4ppTRSKcLmymyUtsUQoJqZtSR4JBYS4lKQtBKVzhHKYSRmorMVgtDG7ncSEPkEuMIG0rXMFflvkhNHBvqcDaVWZIyCaYpa4FSYClowKRTxKSD+KRfuwFMGAZGzQXDccrBbDNg13RUsFWspXaIyqAqkwHCpBBZBBgHVqZiSGEkdlRlIAaEScOmgCdn4Dv5XJIncyQkaIaUpLKAzYAzLJYTZgxFZBakFoHQABPUkCXFUbODyCuQjoZ1JmsEnYzZYF1IaiUJO6UlCQNjT6XwPdY559x5lNsedZI2Gd6vp361muu4OgHsN/0sp4+Ie0yuc855ivu2H+MMWUDNgGlWHUaWRNWCxWMORieLMhkaSjArKRYx1lyIKcRgpJQQCECFPXL4ZJasiAGZrGE9CqGNpoBQawqIi1k74IwiQVqyogVoUghyaMVata4FzWKKJliVAWgb6xJtg27BFhi0kGCFiIgVyGUbJQdUzGqjrDljCqhDLjVHCS0kUaskEtFOXtBHUhwMMKNpLltRC6zyMGOSG9uYRgg9amEQTsIfT86tQBNAkrIwwkCxVhIFRRIWAZNPjUdfCCSogJqCakAWQkgRQioZZxYZQYEgnOREUGiAQNSADGSKGIUSRDTDykxCskQFFENIM5Z+B57inHPOnUfMbNKzUVVJe0yKEzEigyZSPY0p7tFFBJxzZ6hzYVzc6lEm5BrBEBQoA7RHVRikBjpPeBcBAAsCSptRt1EDKEBGYUCHBjCLjiEVUCA1UKIJyAICBQMAmISmCAWCxkDtBnZpAi0AVQLMZCNSZA2NikIm91JSpUHIYr2AAlaIqGQgVBFUqyyGHCyyLRAEQU2okaIZEhAsKgIEEGkBjSxEwmMGOgsEkMBI0TSZRs4Ci1aoJiWDiihOFTYREGIAwDAp4RkgUEIEDFn/f/a+O86uqmr7edbe59w7LZ0UQg9VCCCggiJSQi8CIigKItJFRH1RmortFVGxIQI2UOnNV0CwICKC1NAJvYaQkD6ZmXvP2Xuv9f1x7kwSIICNz8h9fveXmcncO2ef3c569lrrWV4B5+H1lTm/VrRNSIPAQCSKQg1JURdAzCAwI6sOlqaKN+QOjiowT6GQYehwwTWo5hWgM3QqOwQLgJHtFdtGG2200cabBySr1DVVXWy5DFE8C2RqlgMdtdq/6nLtPm+jjeVmf/jvyIurkBSlmCHWjaJQYaCjIX/ppqSDX8wgLhJQEySIs0g0FF0E1S0yJKfdDBmyZDLA2AmFeWm5uhyJAVhM7PGBwcEk5MlBxbwZS4VTOGfqTEqhWPShhAMkg0kSJFievEliSsllTlE4LcGeAHPsFzpYDaWYQrNET0A0QppGr6grKp+ZuCQtPr7kYFYk1UCkgiqa5QFlLWYqSoJNh8xAhRiSaxVj8IAkmBLeSGpVfUAFRGIq1dWXuMYS35gDndJoSarTgcqxZyi95UpohG8qatpyjCrQBMyQG3wVJOIYaQFQFF2phiaRQz2CQWgZI9quuDbaaKONNt5UUNWZM2eOHTtWRKqC10O/MktgNCsN0fFff8q5pFOujTbaaLO4f/UWszSZkDQYIi4wgVbOJAXcm3mIbckASGNFYgmQVZL0kp1Y0dOXnva9/qFg69vFn9bU8g8KB99nUKuiKYfe95I5yP/6IVnyQCEN3rMD3rAHZlHVpVi6DW6wGk8br3ccuYxxXe7m8LIfA7bsW+F//LhU8QWtKR2pQ7EKXFofom2otvGfuzbNZs+ePWbMmOonES75q8VzmK7dV2200WZxyzECWnL7g09vSOX1eVPbpQZbzA5sCYUr4mVdY1V/8Z9icUvh7+l9exOaVLa05hjfuMsuZ5b5fzTz4fLP4v5LsRSLawWNt54Mb9Ytp43lkMVVQZVVXtySLG5ptA/g2mjjTYflLy/OoIBxsRuHQy6gJCmBBAk6QGCEmoBvbmccOORuM8JsKbagSxkwtH+9PfMSQ+lVLN03jyW1uE+42PVpbXNyOR5PvuIMXx7n5H8fsV+828lS/9Nea20sJxgq6daOb2yjjTaWbxbHl/7EoW/rakoqKVbp5sMEEZq9mVlci/DaUOQeK3oLgDLkC7IqDnWo/tu/3DrkUjGbLxnIN1lAJVBlDVqLwuHlsXn/9lUUBjn80osIslzFH/8HEd/FTeF/10RdHlfk4lBxLuHrXuKQytoUro3lCSKCxVlq1u6QNtpoY3llcTBpPaTZCpchqWoilOhEIDLIWVpuuf+gMIMly7C84UQOAM0cwSWiLBcfSg/WQwfZelq85OTvVQ8Cqze3zD4zA0hSFTLoLk0w2BBTbF1oqX5psczFRUj/W48eq2ILlYVpg3etMMBksYT0v2aqDHXtkn9Kk6PYoFvbxQjvXbWsXs8F/3+Piy3pzXx5R718/ryeBv/DN2VmQ5rc/8kReq8+o4zL7GG+Ui/9R69Nq6ZyazMCDGYUUQoFOtgPHApTQJvUtfGfi6GtbHDFtSdrG220sbQNtFyZwIBViopVxKSZmRdR1Uiw8iYYBYSZgaBhmXHkxmUea8m/uMX/MtNc/u6Lt7b9BBMzwkCaIRqMdKSYDdq7Qxa/8O+128yMXFwtVHUwv45DiYpGUM1Il2Ly3g/9MVUlSVBVDUtdpTqDXH752hK0djGSmYhYiiJCNRCqSu+DplzyN6JZCjOlBACwPCXzTpIaBctKujBLS1oVS8wH+f/SpUNCRpV58xoU5d9DOaraTaqqqs65pS+xfMzbxYx3qS7WoU4mhP+R9/JqEaC2mJeqpap0pamqeGt54YSEq2i3vaEZqW200UYbbbTxr8LyWS+Olc6h0syZiarG5MD+PK+ruhRNLAkhNapIpL0+w/gfplj/Pg/bP/CXl/GRVKXAWcsDNGAYMMlhmaoTekKQFIgUNTpV93JX2KtTuEEyBsC0quEgAjCaeSFVYWaqFAcovERN3rlBUUzCoJpIikH/iyyqVzwlEUpZxNyBzQZSCZo4n5iTTlVf3tWvyVJeswEvGUq1RGlE6xeKsNNlNTWlREDMstfjtsLSxWHfcLeMGXRJgjzURS9p1dCPr+iTfMnovAoJfPlvW5dTFbJy72CwKf/A9Hidl/43bTVmZmAlnLCEk1wrpgosPscZmkskzfjy3nvNO/r37n4tQV4azMzUDKYEoCqqgqSa6LxCQQGkYnBVGMIrEv4lf2xnJbXxn/ZAaU/INtpos7jlDEqNSAKjJi0LT86d/vxdt97W7Ouf0ddYfcwKnYJNttmiY/yYho816X6VKHL+S+PLl+3VtH9sp31NN+nSKsN85Y9UXjgkDGW+WRm1t1nMNN9Tz4YJ6i25SmiMA5lPYM3QUbEyEXk9kY2L30NNKcEg4qvGiBCqiIqyMJJMVqt5cUnUqlhPMwIak5AaYjKzTABUl/4n++3f9JB73R5sW8b76cUtnDXrl2d+9y+/uzql9J5ddv7osZ/pHDHaxL+csy1JRV79jl6xYRUzXPp/cOaZZyzqn+m9r2UjP/mJ40Cn1tKwXtZVhhhm5Tsd7OE32MC1ylg3MzMFQDgbxFDQ0VA/VKoALwnT/ccG9CUGfcWGNaYQyhkzZqw+aRLIf8Cl8ypcZahVL2nePzYNXnGLqEbTzCQRlug9NJEwJJhRaKxUa1sKUkt3wiv/8dc5V//p5WxLKyXRhvZzUwwSOQFhev11v3vuuWddETqH9Uxac623brF5S+sJNIpUIZcvGdx/cMm30cYbweLa/K2NNtrA8hhRqabJoijmzH7xW18/9bKLL24s6vPOpSIOhDBcWKOhln3w4wcdfdwnR4+eKLFTc7dYyBJmEG0FY6lr5cCzdZiOqqSmASUsa4lbMg5Kg2SLE8lsSbtyMMpzMW9TQBWEOVmiMpFV9kWVkqE26BtDS+4Cg/FpplWKWitVqXpPK+tMXrKhVx/TVppHQsu5JVUy2mAzEwAzmspjjzw8Zfv3FEVfSEZzKUEkg0GQJq2+4u67Tjn62E8NH72iiE8KEd/KLyReRRNATQmYqZmefOJJZ599jkFSVRbOuQ41UV171ZVWW2eN7beZsv9hh6jzJEWcGcww4/nnt3rXlr3z53fVaytNnPC/3zp9q623Nla34VCFzhKy2Epr9QuMRtASoZXeY5VxB9NWWBWzV6RVGDJMXzeqGSAGGiItAb46zFcFBQJFGGTLTqqpogASaJbEmAwBdCIaLCbDY/c89O63v9PTGbDFuza78re/9p11STVlLQKJZY0mlhm1hBIuh1vGw9swWOavmhM29N80Y1OMpjUjE+HMnDYB1urDFV7Nhg+vzZs7S01pDjTAkQIEIKOJUclo5mDNFx576sabbpozZ87K4yfuss9errNDqvpyldImpZqktGXRrypbcsnmDv6Gr1GmsBUXbGg5iJCgOmP6s//36/9rFAWAEXm+4qgRruaffP75InFY58jZi3qdpBHDhn30Y4fT0RgJwnKYAVplzCpobJ0jwMyoDgYz0BQwUKp5or5aw0YdbAZbtReT9i1aeMwxnzj3F+cOrlK2Voq23gPHJBYBA53BD2aqEmaaKk8QyJeXexpc4AaQatCKNFedLS9TlF1M+RRRIc4coUgECRcBIZxWWZna2mzMImOa8chjz9x814LmQJGzKBsr9QzvCFHJRs2/a48d2VMnCXFmDshBoSiQ1PIlNIKxOCLbZLHOy9BOSdqrhZnasqxVRRIFVCACoVLFlBVBq9JIObghVKueRCSERlNLAkDTTltvd9ttt4qqE9lv/w/88Kc/M1LhDNXeZiIgq32s2ulaQ2QoSQ+4wSlYBTUYzBOuFdbLoTqZbcO6jX8vevv76KSW5U6k2jXauZ1ttNFmccsTIiyZOdrdt9/+nndtGZOKA4QxmaTcS4DC4BPC2Indt91xy7hx6wldddRKGKBGTVCFiYmHqxLoDDaYJGEtdRSrEXnLkGhZPRWpq+ypNFQ+GyaAI4OZVBkXVrEmiJoXWnXWC5gRCVoZvDSAJeDNBn+iG7R6EjloDA1FOHHZxrEhUgUigwaywgiIVYYIW0MNhdndU+9+22abOwhJk5CqIukJTpwDkbSzW77/w+/u94H9ve80ONKRhCmXLaZuQIqhcnps+c4t77jjTm2VGhdzySckWqdZSfQAW2y95SEfPXT3vfeyuiecwj311DPrrrM2UvKEF1xx+VU77LazCWGQirsJIuGgS7E4cDA1iiASEQfr04lBYEb4l/aaLj7W/zsfeoYmEGke5g0uAB6UBCgsG6zhQFg1vqxMfDMxpFLMUcxSM8aSaAyUs/IM993+8JTtDxhgzWBdKC/8xTfe9s63jB35DvOFZim5LkUXWfMmlkykJdPzSixOh0bZYDAqK9XRSINTl2DiE2ODqTAyOT/tvps2f8ceUWsKGz6azzx7nxMy5c45J12mw8SjJVfDQs3RatCBXd/5njvvvrsRbYTP9j/kkFO+/+0OlwGRFKNYRTJbJOdl2oYc0rwZbC4HlSdatr68rQPScQAAIABJREFUPhZn0KSWhNxjl13++IebSvOADYeNzrIoOqdoBtQydjStaUgdvnPuvDmukyoFmQTOTLTleXECoQ1Oo2rliyWaGFx1MiNMQ0c8NEESqw5NJEJUzQEKSxqdIBfh4NZAmphjtamIGs0MZgLApJJdgsBs0EluEIdluuMGtyQkQs0EqIFiWDrjd3ESpiIkZIAzqhkd6BhoQnXBmTNUkyRQHdTFcsu3vnXmA48GsuEIs5EmXWoG6/Uoctl5tykf2H+fbbbbPusYZeg0ChjBokSHwLLqDMzY2t8IGB0ch84XKkrEV9fvtFdyXLd2mwgk0EGcKU1NWlehOUi15A2qJIxIpqLiGLVY6CwwpOQ7t9x6p9vufcgSacX+++35y5+dSUtGT5dHl5HOzFAFgVMG/bkCwBgB16o414prqEJ5HasBlKGjJbZZXBv/bpQpwgnUhCLViXCbxbXRxpsYy19EpUCJRBXCl8kbXEJGlyst1VJEKWViooO+OKPvg/sc/Lvr/lzvruxEb8hgnoSnwtTIpI6EwUiYGqCkmSm0o+WtISpvAxf7YyqdzEr5FyRBA9Vi3nKHEIPH6koUNJjS4AAPQhZvugbzBg84wsAINCvhCcKZCVsOtuoIW1oEjy818kiaqSASAvMwUkxY5bS4itOZcDD9w8QZqQqFE03dwDCmHAjJ+oxNiutrhEMOObqre/Qee+w1ZNIMXkuWtK6GDC8ayayy5oKmqOrEwWimPq4YHMHYREBasIDxTzf89f6/3jbQO3/fww9S+CoIThMEXk3LZMEzOokACQ/III12i4/y1UxJVt45o8HgQGcGNQJGBGEAHDyWcLv9M485Wg5kg76R0iNUThqDKTocSUtAEhCkQWAMoorMi2fqa85vnvfj8/50/dV3Tp06tznQBPIIJGQsSKjiQx85vnC2Qr1n1RU69tt1m62nTNlgu/3KrJ6QcoWZGF9HiJrBoFLVMDBnmgwLMvY+cc9d1/32Tw9MfewPf33wmTmNGvoMAAszLJgjKwzfMKWys8N23XmHzd++xeFHHkV2iM+iJjJXOlATu+YGt1BzhS2MbiDlIrWU6EUH1WCtJT46KBnBVxCQtMrxXQVDDrrtWqzm1c+TWiSg8nRGVVg0FBZVFNA+szI0E1F6JBkodACEUzStSNkCujyhDssFaqRBnFWOmGqVmlIN5pNQTVrumIoTgISPaoQ5qviqmS5BVJGMoHk0IUYfYGImUEdCRSAVqTUYkJwZklMhTZgIMwhMGAFnztkySzwszvyrToaqaIHXOHwTz0hTRKvUjCpaaU6zZJVXVo0uwTmXxC+gPJ1TIBroXb5Qk4mSVJOs0Iuv+N2vLvndHnvtcMFFl2UZaQQcLK8lgA6gDu5MTOZNoyA4q25eqt3Bhob6VYaXS3P2oXM7cQLSiCSVf9REDAkWpbWxioEmBiRTNZqb8+KMFy4994IZDz915613PD5j5oxmaZn4lDnnrrji1zfd8HtP23jy+tttu8Whh3/Y9Yw3GQmIqokM5stZJeLqq5xfigFKVKl2GSmtuxoKxWzb0G28ARab88mUFBnaMtulB9poo83ilicWZwqDhuRcTdHhO4a/Y6sphx111GZvm/zAc/ef9NlPPXbLHUx0Jh7pjlvu1P7Arg6YQdKgKSFQgQppzkUzCCvxRhp9KzrSEhhAJY3whsygZAIM5ghRI1oROKjMPgNBJRPMtSKpjGQJJiIzAHAtLXcDaKoJUr25Ss8wShKooxpMNWt55CqnHPNX3qkHi705y4BkUoAAPNUbYCyBQBrhAE9SEwjf8tjRwXpWHL9Rlo8ow6LZ8x5Umw0UKagZ/nTDjXvu+f6oSmnFhPKlNRuqxrW8W6ZQqjif1OgkpeTgBOjJx/WsNGFR34J5854h1Xx/LIuFZXjy+emmyfk8JpVBcmhwjq1iBEt6/eQV6gRW3a+miSZwXokopmKtID+wtvSH/kkrS1uON5AmqmI+EYkuwDINAk9zjJ5OgKRMapGEJPHCWPad/LkTzz/v8kIHAhCAZCgBJWIGGGqKGIyazYx9CxYsev57l/z64msvu2njYautl8RrXhIZUXsVC7gVxlflJpqaqZbMcqMM/PYXP/3sx78yvQ+F5CW002JCPZpTJAjNNJTBZ36gP1xx2e+vvPz3X/zSl6659pot3rWViCgyAoqmGZVIqgBc5ldffTWn9AIlBW5x71axhENlCpcoJjH4tQpnNoVWqjZs/fNqNeeX0NixsizzPDfVBCoVonCIWg+hbtaN5JDUEGCa4IF+cTQ0DbnA0ZyoAea0xe5NLFADLEFrPuQGp1BBU0TBzJhFQIWDRpMaXeVWTwkwZJ6KDpMEU08jTdWlQNQr30wCo3MGFWHGQbqrBjWgUgFiK8TRLXt4FS6ZM2RD2w1eLX6P5oFATUgZtIQopMNIMFIVIjTxJqKCkFyWhWZAhKrW6C2WKpYUkBxWi1YqS19zV1z5+5/+9OdHHHF0tRgIB00qTI6BqAKMvSEzM5jCAA4Gfco/UOOqSnQEoHBZgpjBmzlLZk7hIijmqDATBRMhjmQGeJHbrr9uux0OooOpsyRCeDOk5JFUoZ4z5zfLMsycfdtf/nTbpT8774rfXd01oSuvdwlcCOYEFDNEMx2Mom8FuBuUiTSYmC0O3GgnKbXxBoGAq06aq6PSf8mzrY022mizuDcMagKaZhgzfszXTv38+/fdb6VVxithZhPHbbrjH2484TP/c9b3fxigFctY5GNXrBnM0G8yR9krSEIBshSTQACn5pzrhKvBMmNmJibTFU3SiFxsJG0E4FElQjCozVNZYCjgBegxGw3rgn8kogSc40jacFoHDEIB+pTzlTVjB8y7VupWiCzARUSXcJigi+ahzjgkdJdUk6VEoSB7RSuvKlRlqgQQnblo0mdIYiOYvMHUNYV9qmomYJ3sJGswZ+YJWpRtd9jwt9dcWSbNXP22vz180Ec+8syz91ZWyS0339poFN57q0rwLc79eEWTCyI0+pDi1ttue88993jvkQxmd067ZPyElRyyk77/3e+ccoominT2mX3j+z86/kunqLZYB2BGVVNAfBKfzHOx/6EV8OZefvvVIb9Qq8hYGlTVxMRBBJKyl9TB4j/N6hJROlMmIFBzB4qImSZaSVeZn2JOIM5pEqbG/HmfOvqIiy6+JiIr4ZLQe+9SaZBoBjpAAmIuEkmLEnyapZz1QnPKPvtddd0vVhizKVgzFsI6XovjLNk54mPob1z5swu/eMr3pvdBpRY1ibMGhOrIXAhjCUbQYmLSmhJEkRp4394fu+qa8zfeZF2BgHVBlsEsNRyjGRph0RNPPigszRAk84QsToerGvOyuToYVAyaQAbrSZgt1s14jXU/9F2W5TElEUnVUkmCVMtqK40YsU6KI4wV142M3U4Kw4xYDveu9JJcK4NKjTARQio3Vab0pIEFrUnQQauYXDCQ6sGsrCqWOHWSAJq6FFwsYTGVnZJlyTFSIMFpdIliJdSDVRisGbQK16ZU09llBksGVapRAIo4v8zRNVCNVhUKSTBSfCuY8pU/RIWaiz5p5hIyVk7ABCSmLABCc0heSeZitHqtTjU6KSy4jMefcFxnR8+cBcVPfnJR/7w5IlYUTZJTp94NS6hOsAz9eSQg8GIiBqOVkkqXnJpXkpXXsAqh/TtqFSypQGNm0TUNFLAVv8xoEl1uTIYEdUxO4EGNVJs5e9bxx5948+W/EeWAwGjIRILkyDogDRYUpBQZQ06XkgVxUx/r3fjtu5/503N22W13M3NOqsB7MhoLQIkc5mAOECrNEpkwpInaKm8zGC/arifexr8Vg9JBjmKqFGkHVLbRRpvFLUc7WEtxQIgJK47/zHGfNI2OUTWA6Eiexndvttk5CBBJlkGsukUzvfvuqT8970cuG7BkYuaRPf3kM2usumKzEecv7Ju05lr7ffBD62zwVjpOe/Sxc84+Va0EJcX0zndsu/8HDiEzUzNT56x3Ue/nTzkBTKas1XsOPvCYFcevdcpXTlQGMzdx/BrHf/arGpVALMOPzzlr2hMPJ6lJVtv8bVvst/c+XnDrbbf96oKLlIsy173TDnvtOGV3UljJqmn8zVXX3HLLLUnLojmw6aYbH3TQx2gKOlNUp2821BsGM2hMv7n80qn33b6gMRviVx6/+v986kSI/d+vr/zLX2/QUMCyFcaNP/HEL4ksLrYlAK2Z+8JJAvHOd6715VM+fdBHDxDJzOShaY/FmOr1uhMOeVJeJrptiy1NM4JeJPPO1GxQNqLIBqSW8mBfOO7jT9xyw69/e01URnpmHWTdAFZ+DlahkEhIhagSQqgFYyWxISBdqxGisLun3nPxxRc4s1Ejhx3y8cO6e7ryaPf/7i+P3HjriI6uIpfJO2616lvXt9QjzmmKIs7+fkWTJSEKxmQ+oOx7+r6pt9/wpxUmTpj8jrd1rzDKutYWv3DOonuK8jlAMrfimFGbQYdZgLm+07996oWXXGN0BZgwomP4iA13mzJm9TX6nn7qLxed70PDA0E6tvjAgb3d9WkXXjnQ/wIypbm7739yj50+8ofrf90xYiWiK3stdTJiUKoRcARD+sk3v/35b35zfipSBkdFqtc716j3rDKc+dMzbjZ50dTTVh43dq111lnjrnuv6eubS3ZqKl98sXf3Xfe59rrzN9pwa5iCEaAJoikA9dTcKFGhxiwYxNRToApUE9lAazQHyjJWgbhC9vR0qcYUY7ORQix8JkJ0dXdW2WJqWHy0/Co7AASV36WymwkxA4pdd9/0l+efT1BoQFDGmGoOKXdCaIrRuYGB+fNFcxfFRH1PD+p1uJqZOKMYkZRlb5o/IEHdsC4b1gXn4rw+6W2WHRrJrtFjIEZHqjbnz9dYeKM3CVnmhg933qO/KYt6PZI5o6mLcMkxJfNIXZn0dJrPKnWQQBDmYqG9i1AWweUdo1eAy1+J0iCZwmK5sNeXQQ3syKWzU72j88viRiZKDGizt+wFEOHgOsdKXQxNlDEsbPjoAlw2agScF5IpwVduUpjJJ475n2EjR6q5Xd+75w5bbq1RPXO1+Ifr/qAxiggiikbZMTDHxEeXZ53dUq+bpnLBfIYCWSad3VLLTcxAOmeDEiCvc/mlFJ1zVekR2jztjdbw7OiRnpq64FKznDMrSzWgjp5a6qpDHA3zX5y9x447P/jANEgtMLfELK/3dHYTWLhwfolIA53zztW6upO6oj+WMQp1YO6iPffc53OfO/5LX/6qeJpFsyJpH1iS02EdwmFELmTEgLFBlLDhloZRnIi3dsm5Nt4oVJu/E8ESh5xttNHGm/lkZ3mCqmpKFs2SpWQhpiKUIRXRijL0pf5FA/N7/+cTx2SEp8ukq7tj+IJ5LyZdFELvV7/6Be8oEE/n6LxkObMuZh2QTkgnuNKY0bfdfGOI/U8+8+ik1dbJnPdeRLDX3rs2mnOTLlJdqLowxf4vnnyyR+5Y9+wcMXzM3Llzpk9/StBFeOf8hpM3DqWmoCmU1//20lHdkmUCL6u9Zf0773u4bCQLdtaZZzvnRUj6zx53skaNsZF0fhmff/q5v20wec2qhjCJjTZcL4R+1RBjTEmrIkjVK5QhhWRlfOCOu9ddZVRdICLO+/322cvKhdOfuHfkyJ4spxBZ5o448pCkZbJw1913VCaHJ3bablctTYOWZW/Umd8/40veObKDrnurrab09TdU1SypBbWYLKom1WSmqtEsVS/VGFMsQ4gxpFh+4qgjsqpUHODEP/zks31mMSYdaHxk910dkTnUhcN7RsSoZalJ7bEnHm+dJRIgfnP11aksUmMgNftj2Re02UzNQguzUjWopqT6+z/+sV6vO6ImfPe2W/TbQEMb55338276UchGwW+12SYD/fNMYwhF1dpKUX1x9/3dk68w7dNi7g3XXLRyZzaBWAEYzezcH/xAY3nTX64fObLb+4ySjxw9esHCBY1mSBqfe+GBvIZMMs9cWF9z0lb3PvDMwhTmaf/f7r7VCbygh5zY2X3Pnbe/qP3X3nHvltsfmeWr5A6dyLrQc8JnDwhhRgwppVQVmH5puxZ/TSmF6lUWjefufWCDcSt6J5AucSuxvu5RJ31/2owFjdhsFurzDnjCc/iYMY2ybMRybm/vV75+RnfPqmTd09cEe+60XexfpOWAxfkx6eRNN4F4iEdH7Wvf+nosB0Lsi6mR4oBakVJRjY6pabSU0vMvTN9ks01IceInjJtw/333ptj8/XVXAd47L8C6a67x7BPTLDZTLJK+8t0tcx8w227KdiQ9pAb3/r3eHzQmLSw2LDaSFg1rFDYv6vyUmin1P/vEbRusNnatUcO2XmX1rVeZeOEZ346hd0AbDYulakypaDRP/fRh2684bu8JK35gw8kvPvnAXX/7/ZS1Vt97wkp7jVt95xXXaM6YmVKjSI3Yt+DYPffabcLKe49bfdcV137fFlsVRb8VzVt+esHeY9bYfdxqW4wdv/XoUbuOm7D72BX3Gr/yTuMnvHfTyZ87+qMPP/y3VAzYQEohhmb/SUceutUqK+84ceKU1SdZsxhaUNWaGnqVqUipecx+H3jX6HHvGT1uz7ducu8N12s5UGrzZROh9dkiDcQw+5enf2nnieP3HL/yTiuuesNFl4ewYGHx3A+O+9S2E1eaMmHVDUeucM9tt/eHZtQ4ed214eCIbmTD0D3/hd6BIpYxxkZzpVErZMxzqXvWV11p1VQWqWzMmzlz5/dst98KK+0yfqV3r7LK10/8bAoDWgwctfMeu49fbdvxKx/z4Q/NeuJRLRumwSyq6etec5pSUA0hNENs/PXmP3/ikP12XGeNnVZY6YefPF6bRSoXXnvuD3ZZdfxuE8dvO2HlI/baU4velPrLxoJjD/vYcJEeADngZa31Nv7Vr67sm1/EkDZ/9zvQhQ7SAXvus8/cIjyxsP8L3zl7xMRV6JA55s4JefnlV8aUythcuGjmJz9z8EcP3eeQo3Y84eT9+/oeV5uT0uzTv3PioYfvceiRu338yA88/ei0FJqhbMZYLrGpqLXRRhtttNHGG4Llj8UF1cKsMA1ahtBb9s+Y+fBfnpt69RU/OvFXp3z5E3vuO8pnNQ86TzfqpC+e1oyNUvvK1HfppRfkUgW6CXOOXnn0mFUmrLDiSnlHl5C5ICe22fJtlhaU5ewp2+4gyIhM4LyT2277a4hFjBrLRiwWrTxhhUzgxXmRD3xg35TC9OnPVF4ICCZvvH7UZkqN6U8/tv6k1WqkeJGe2vd/9fO+FFMIltI5Z59FgfMkefJJXwhlTKlIcVHRnH3wQfs5gXOOoICT119fU0wpmEXVsCQNSTGlIpS9A/vuskeXICfA7u7uiY2+hjZm77rtFl7EZ53O1zeY/Nb7H3yoGYtg5V133z7I4mT99Va9/o/nP/PsTc88e+NV1/xk9KguLx3kcHDYF045NUQ1U7WgVkQtQmrG1EzaTFokrUz2mFJIKYUUmrGRYjP2L9p3113qVZKMOIp/5NY/zH/+oReeu/+0E47tyZAJiW6PMQftf0QzxCKEkOITTz6JQY0LEofssffPTv7yhSd+6cKTvnDtj3743P1TY988K/tMG6pF0jKoFkn3fv++pHOUmufll53bTH0LBnq33GYb+swLaxnPPusbqSxafLpo2D9H4kJKZUjTn3xug7XWzSgku7p6Dj3siDmz5/UvmPm+9+7mpEbpph9x3vmXFzGpWTP2fe7zn4YDhGTH2DGrTXvgiVSmpBpSuOPOOyBEhkywStfwB2+fWsYyaFEW8dNHH++Q0ZG+nsuIvll9qVHGGCsi93IWp6qqLdM/xjKlMsbmoYcflDt0A5l0do9d6zNfPXNWbyiDxRRiDM5npEA4YtSokEIZQzPEIqYLfnVlZzYhR3dd3PAu/9e/XFWWC2JMKeoGm24K8YSHk0MPOKDviad6n36i96kHFz79oC56wcJc1UVJGykFTRbKYJYuuOB857zQebrDP3Zws2/B9GceXX3SW5zUckiXyO7v2WrhzBkayzKGMsbXz+JMbcp220HomHeg83177R11XrRnYvl4KmdGbcY4oKnQWMZYhjjQ1zdvtQkrdsF3UGrEpEmrNkOj1BBT1JCsrzH1hr+unHd3weXiNt1k0zmzZl/4s1900neKGyFZFzh/1kzVIhSLzv/JWcOIEWSPy4fXRnzv+z8aCIUODPz8c1+cBBkpIjVmUquxo4udHcg7nat51DKsu+aqv73y4lQUpZZlao4f0zMMGEn0iL/hjzcO0bYl2XhKQVNKRbn9e7bKBZlABBdccn6IwV7aV4tZXErpl+ddVGPeRT8Mo7ZYe4dnH3iuXFSe/YOzV+zqHA70gButv8FTM57v0zRgcc3114Y4yTIHWWnc2Hnzng1pjuqCBbOe7fLixDvWnfQccfixRRGTphTjYR87ose5LrLuZdWJE+6derum8rRTv96R1TvJHuFRBx9YNntTaiYNSQfPn14DVftDjI0QB/r7F2wwed0Rgg6ilvHKyy+00Pjz1f83MvcdDt2ULso5Z51ZpKKZigceuZ8ezOBzAn7Suus+9NQj/dZfar9qsfkWbwcF7KSr7f/h/aM2QmoUqbj9nntqw4ZTxIsTst7RMW/B/DLFIpZHH3s0HDKRmvef/dRny2aZgp7+7dO9d87nNbrDPvTBctGCFMuU0uCuUg1BG228kVbRP/pIa6ONNtos7o1ncUlT0pRUU0wawv23/m3SyBErAOOJCcLhkDpFPODz9+995KK5TStjU1OR9MYbb8gdHQFyxITxj8x+8YlFC54vG9877+d5TzfF5/RvWWPSU9MetqK8+jdXe3Zm7PHSQeCQQ/cPqTfGqLF4ccbTXTWf0eXMM1c/68xzUorTpz9LOiCjq22w8YZl7O/vn33s0Yd0itRY7+gedfxp35hRDAyYphgtxJ/86GyKE0fSnXD8ySmmFJsDi178wsmf8gIhSEc4wk9ef2NNqppSKpIWS27aqhqL8hc/+vFwl3dAcsmAYd/49o9jYRf/9GddhBfCZWuuu95zLzzf1+xvpmaweNfUe4Cc6MjYlaFW81kmWe69E/FenHN0XVtt8975C5ohaoylWpm0GbRRpkZIfTH1J20mbYbYCKGIsUwplVoW2iybi1Jf79eOO64LqFdaKM5vP3bCzuMmThQZLkDuajJS3Jobv+OQe+59aiAMFKkoY/PxJx4HKPSCXJB1EuPFrwGsTowXdGbYY68d73n0Do2LVAeiNouUBkK64+5781oXkQ2nbDJhwqxHnoxNve66m0YMXzlnZx2y9sRxjz74YCqaGoNqrKzev+uRp0uhSMWiM7/2teH0GR2zfJ8PHVgmKxrpM0ccmBPiwFq2457vndcYKFIoQiOE3o033MCLFw+wfsQRn42xUO3T0NRQ3n37naCHq2Wsrdk15tGbb0/NgUbQoOE3V1zX5dZ06GIdyHnBhReUsSjLMqXU4jCvxOIG7f4ylAMpNt++2dsoNTihk08ddZTFkMpmio2Y+ixF71qVDEeNHJ2iphRbHqK5A7u8Z9c60ClZ7jo+fszBTV1QWLDQ3HCTyR7oADrJtTs7dxs3fteJE3ZZeeyOK4/95F47ffkzhz3zxJ0hzi9jf0ohpViWzXlz527xji0cXCZueGf9ml9fqmHR6T/4SS3r7nK1HspokYvOOVvLRplCqel1sbjKPaw2ZbvtmIHO5aitturKHzli74OP2PnQj25/2Ef3PPiQQ++84yfzX5xmMaZoZUqN0p55dq7Qe+eF2fDho265+daULMYYykZMzdNO/cooSA5hnh181FGhjJedf3FO57zA1SHZ3HnzY2j8+bdXdZM1QhxXnrjmpedfFQprJu238pvnfIc5HNnJfFh9ow3W2mPSqttNWmu7ntGTkHUIpRv8yH7vbzQXlaERUnPs2JEUUByl6ytf/97gagpLOuJUo8akwbbfalsPOgJOfnXhhSGmVKZlsbjGwLwNN1ifHsiRd4684orrUxnO/t43usAOUCi+s/PMn5xblikWyQrdZL31axjh0IE6Jqw58tY7z3jivvO+etwBb5u8jghIl2XDsnyF8355RZGsOsV5evoLa66/ofhaDumEfGCXPYregQV9jY3evZ3LarnAO9xx581Rm8nKpOm1CI4O+iGDahnigGrx05+dSUEnuujyrXbddlbfC/MXTN92y80dPbMu+vp7996nKGMsY2yGTx5+lCOZCWoOTs76+U/6UyySxqAa9F1bbEk6gYjwQx/+YNBQphSTpcIO/tBhmeSOAkCcnPqtbxVJG0Hve+jxEaNWyuBzycaPGXvBBT+PcdHzMx7f9G2biOuqoTauo2PqzTdpKEJRtllcG28kZXsFCtdmcW200WZxywWSWlQLqjEmLdLdN98zfvhqxEjhWEoX6ODgPTtEfvKd7/TOfMrirAEtilR+6ZQv5vAeOZGPW2F8KAaKYlGjnP/oU/eOX3EVYLi4fL11Nnrh2bkp6DPPPr/2Wm8R8R4uo19n0trz5swLIaayPOm4z2RO6B0EYyaMGyiKEOOM56dDQJEM8s71NwizZ53x+RO7ALKObNguH/zovEYoQtBUWixM49lnnwPxpCeyk084WUN/LGf/6IxTax5eHJGL1IiMyCZP3mjQtFWztOSWnVJaMH/BxhtMzijoBFx9i7fv1VhYhsYL40Z3e8npvKvlP//VhUEtJo0hWtKpU6eiqtHsQKGj88gy5pnLnIMj3r7xho8/Nq0vLGymgRSDlaFv1pOPPnTZXQ9+744HPn/nA6fePe2nDzx81aOP/e2RR6c+Mu2exx6+/8lHpxW9CzSVRSx23Wt3OIIQkSp1yftcmDnkGaQO7LfLjtbstWKBls1UpBgbjz1+Nx3JGkg61EHncsm6cnTV0Ck+p8ek1Vd+8N6rQ2NeKmNMA4XOLTQd+LHjmHXQwQkmrbnKzJlPpdR7wv/48hMHAAAgAElEQVR8oib0Is7XTjzmaG0OxDJaNW3MommyitS95BFYkYNkr/RKKaSif9qtN68xYTwF9L5n+FpT73oqlHbbbTeNHTHKwwmzEaPGTnv0yZA0xmiWYlHU6aRy0jqccdYPQwotf5raPXfeRQAeHYKNRo99+s47Y7koNaOllGKx+uqrUDJKB1j73AnHxdSModBU+T/j0s/xUrXUWFgsLBYpNYMWsxfOXm/yhsKMIuI6br9rWjNqaY1ozRC1VPXeeyADVhg+wqJqSFpGDSmE9P7371sJU3hgu/e8x2KwUAZNG711Y5KO4ihCOudExDHLJM/ATudWGj3q4l+em8oBTWUZyzLEMsSLL75cXAekBuHmm2/Y1/tEEXWb7XeEy8Rlnn79tdaZM2tWiGVIhQ2Ni6lZMAtqyyR2U6ZMAWoi3TmkBmbo8DIK7CFzB4jDeuutdc7ZPwqhkVJRxnJB38COu+5F9lDondv3fR80LTVYiqFMc3bYaZtKwKi7p/v+B+4vi/Lyyy7tqmeegOQZ3B3XXdt4/pm3jB1Vo3jfleejfvnLi5NF1Zi0CFoc+7lPw4Eud5K/e6vtGjH1hqJXix9fcq7rzuAJcfVhw5+cOaNhA83Uv8K4FYga0QnIN077SgiaYtRYamhYamgKZUqFWkj24gtzN9n47Y61qib7hRdeOOi5Ks1aPabRNAYt+2Ix/8ff+1ZNCA9kcvQnPmMNm//UjM3Xe0t3VSvD1bffa9/ZA01NwUJhKaz9lvW7Uc+R0QsyIGOWZXXnagIn3mXdK626zgknfaXR1BA0RAtBY9Azzz+/NnJEVXVvTGft+l9fEkLjR5ddyJ4ekSwXbrXZW+c887iV/Vo2NGmM2mqvDrI2NdMqQH7IFxdUixD7n33u8Q03XM87eKllY0b/8cEHYnP+mf97bJ4LpKeOzno2+jd/urmp/Zr6UmPg4P338wKRDOgCePEll4QUo8akUS1uvsU7WlUzif33/5CaJUshNmJsnHPWD30rANwL89NO+3ZKZdKiDM1LL78M4jJKN7nJpNVvuf53MQ5cde1vOnu6QHrH3XbcoVi40MpgZWrdThtttNHGf+UJwhJo98Z/DmS5S+QjI1iAJSXCwUSaScaNXaPWMWb4iBXo66BXY1L71P98+oQTTtBYdiTJ1AGuFEZGxzJbtPDHn/nC2Z/5/Omf+/znDjt27gvTIQOWpz3232PEhOFGGz9xwuprTaJIIhT29DNPzXh+OmDi5ayzzlI1qNL7gw76qPdORLQq8wYk2IxZsw475JBvfPe7Vdrx6mtO+u5pX+3InROnaq3S3DCYGqMhqkbSzXph3oknfrmMAnY6V29Jl9CWrVsHkFf++soHpz2kZmiQanvuuY2v88or/7BgYb9ZFGD9ddY9YL99nCXTCKoOlbwDxeiUYuLE0WXJCKkZOfWB+3bcdfsnnrid1ktpGnHPvc9N3mC/LTb+1JZv/d/NNzp50/UP32C9vdZe693rrr3ZuuttvO56kzecvNHtd96tCVTUsxqregotvRNLGsy5JHlALYj/699u/uA+e//xumvMVE0JxlQVgTAhTFFfedxq66+zxrpr96w0Lnggmag89exze+195JNPP21SmjnB8JT0m6edZKpUJ+aeeXr66T84I1AOP+bozmFdakazn1940b0PPEQipSRmzuCMYo4vEc3ja8t8pWhf/+a3n5s5U4SGdNzxh6+34aqS6Xe+f/rc3kVwgIQjjzpgzTXHgaWJRYN5X9LM0cxoyEgPtGrOo1VmHoCBHT3dnZ1dEI/MaSXf4TKAMBWLiBFqhL/skssP/PBHDvzwgR9aEvsf+OEPHXjAAR854ICPHHbYEU8+8TQhf/3rLQ9Pu48ukGbW8G5B7ppiJDyoiaZEJAJReJaOhWeRsaRWlefVzEhzokITSS2FUqumuppyUO06uTzQJclL46z5Cw762GF/uP7PyUg6ERFihynb7rHLzjAD5K67Hrj66j/C0kknnTBq9EjVZMCjjz92wQUXkhA6W1ykkYCrVFpeZTdwCNS+JBpyi12MrgEvMGYQMzz88OOHH3HkpZddqhpJ6+rsOPjggykkTdXuvfeevt65xqRaXH311ffecx9VhNnWW09Zb931xflGoxxoBgWFiUjjJ4w/9uOfmD5nYaCP9B/7+BH7fnCfwdLzAkpf7yJQoIkgtMwEuZgzzekzZjTvke21257jRo2W5DPUqACSMDix6dOff/zR+597+tGnH7t/+rOPaOij9WUYcNovGkaNHjlixDC1uGSRxsEykjJYptLUkJSzX5x30ue/AFBiPmr4xKOOOjS5vrN+deY9jz7ahDOiq6t+8vGf66rnJjRnSsDQQDBRFzWPUos5Yx6tHtmlFGPxjrevv88+OzkZcK4pHKA04Zr77L33dlN2oMvFZKAZjj3uhBdmzHjfTru/dfKGjmaG26fec9gRR/cvGgA9ASFDpqXTQAs0G1TXk8HCfUPnivfee9+OO+4ybdqjSaGWDjjg4xusuc7cub1fP+2XKQisqVLfY+99ttlqC5oYfdC0oG+AcKSCTVYOaEpLP7Iq293Sp5VKQNUUQmeGt7xlQxFXCUWoKQlAVJXklO2mbLHlu5QSyIeeePrzX/5a30C5ww67bLft9k5EiWv/+IdzLzg/iZkDCGNbaqKNNtr4r1XQIBlCaPdGW6Pyn5xNIqC19Bxto80m/+baS5jXF/T19XR2Tnv4gW9/+xtPPvKwppBUzz3vom132HLv9x0KCpADAhdV0Wg2vnXG6Ymca4nwFBOJ79v7fUcdfpBzTbJm5o865uibbrqx0T8AmGr6xbk/+/o3Tr3lxptDTFVZLifuwAMPrOa3VFatAeT0ObMv+s1VQFUx2I7/9DGrjlvBmYEwOm0V6VSYUmA050UTvvCF/124KHjfA3QceeQhZ5xxGl9aEYpLUTgAQM+wYRCBIbdcEdaYNNqY5i9shpSRpikNq9cbC+Z2jxjuCCUhVVVqIaSuutZGG37q85/vEzw+dyZiuvJnv3jurgc0pqefnLHPbh/585+vHTt+ooG/v+XG0jKfEI22uNCoglIt7iJaf1nSeTGb/vRzYkyqFc/8/ulnjpow4aEn5/3293+Z+rdbUnP+3PmLfnftn2+/8+4/3/r28RNWMZo4z6o2MEjaN793+gHv3Zcm05595vJLLvvOKV9pNvuSw6NPzDzk8KOuuPLCESNWgjrHkuz1NEFdrYhRf//HG075ytckr3f1DF/U2zBNvc24sL+hMO/ckNAmjMaXV6BbRtHhQTTK8MzMFxNBOBrWXmsVkTKZe2jac4lGM4Lv3fW9VCGphJGa1PksxVDVm0oxKBIdDbZY39NoYH+IAzGOBhNVTQVMKYkQCpiKmTP+P/beO8qO6tga31XndN97J0mjnAAlJAQIiSBhQAgECEwWSYggTLDN88PgBNjGfphkbDBgHDDghAPBfmQwiAwmCTDJZAQCIaGcNeHe7nOq6vdH35EEBt7z99b6vc98U0tLDLNGc7v7dJ+uXbtq7zwPP7ro0hdefEFhBtkg7G914FMA0yOPOnrYiJGjNh/df+DApYsWs5J39uarfxs/biuSipEDWRrVi4mRwVjqmbzCiABVIrB3qlrgSSMyIlUlZlVlYjXda8+9jj/xBGauUnr/Aw/Puv22NSuWmUoM8v0Lf7Dn1KmGutV8S3PD977z7Tv/cqeaC1F++/ubDzviuN133fmz+0y9/robVI1A111/3cwTjmtqaXZF3cK6VmSD59xHYzmBA3mwjBg3ftqxX8iDf+rR2WveX/TOyy9CVpgJOzr//AsOPexAD1aJu+26KywWROO89+Y99Mh9Bxx4cLXW/vBDf126dDVTAsH0w480NeeYOSFK1NSTOk8zjj32jdferCrUpXsfdNB/nP89AXvrcgYx692jNxsAMpO33nhtxvTDiZFH/etfH8naaw5JQv74o44qM5F5M1gwTyIwAl35i19f+dNftbY0JKxNDenECZ8ZPXrY544/YZPhI4yZ2ANKpMUWs9Fm6NZDOMCI2bnyFVf9dlVHTooSuROmTx89atiCZe/+9j+vyxxMnfe2/bhtdh4/3kRyJ0TkCtNAJyKFWTgN2HwUqLJk/lKq5mQdGttvvvnWWX+548pfXD7zuJkEAjkjair5U0488b6bbvXwQeNrb89dsmT5tgM3PePfTzlu9pNqpuBZDz5y70OPTTvk4EKlkutVJCqs+jbsawZDoZBJAF/x86vemTtPBETJoE16f+u0mc2cn/uTny5Z00Ys7JGHtd/67qnecqbETJJyqf+goYbUtMZkZkndQdFQFzOFAzwQ6x9auPQZCP6p2c+IrL+qVBfgBQFobmz82le/MuPxJwWOE/fw4888OftvU/fa85QvnjzrzjtEDUw/ufKKXafuNXLESPoIW8vu6I7u6I5PCYQDoKre++4L8n9V/AtycWBCwaVwHjJyNnHn8RMmbrXrlInbbz/2mGNn/PwXPy+VK2AWQAyPP/liJ3JheJdCmYyUscphsfPvk1Wbm9qoJMqp2ZI576K9TWWtag7ChB22n7LHHkX3D8FefPbZrLPzuWefy/IAFKQEjdp8FFCY2haSjA4EZaoZIhG8Z2D0iGGswbGZKjm2rrSi67+IEt+aO/eP117PnIYoW40de/oZp6kJqJiA0g9hjfUgQ1Qm7Tpp0JDBxoDFhOnWW26KsXriSSd510AoO/YvP//cw/fOQszJBLTBLo0NAuvfr89Rhx0645Bpp5540un/dsrPL/9ZS0tPoALpMf/tpX/6463elaLTfpv1cZUAyhRVoyp8Fa4KzkAKIoOPwnC+cAwgsKoQwMwG2//g/adNm/b1r514/32/22nS9mARMiFatGLlzbfckqROzZ577kXiuhs6DP1KTSXjJOhWQ4eedfrpY7bYwnEK+MQ3PPbYU+3t7aTkAU+46/YbnZmYEvlevft964yzWOm5p/+2ZNEiMWOfjB237c6TJhX+wwap2459pOVdF8D7uBuvoalp1ymTnWeoM/G///XvGOThJ267FwDilC297pr/dFKy4GAkGmCqQUjVmXniPARh5GSykUMDQKLW3Kdvr/79TckjJ6u9O/fNjo42tWgQcjR6iy1UCcrVzmoXtOcPHbwBCiLnY4zMbuTwkUMGDYEyU+rMz37seVLH5NgAJVa4LionAZwhMUsBJ+qYLYpGKegLwvq/kaZp3aqI3dChQ4888sgjjjjikMOnXXnlT2bMnAlmA5nZ3LlzYVARIjMNkPjSC886MyImKvu0xZEufH/+vHffKeoJ7NzYseN69OjJxEYfhGzWBdY+djuI8AIno4du9pUvnHTuN06687Zf3zHrTxP2mGRG7FNienPOnGeffcYxOUZTpTJ27BgzqCEPWbXawZy98toLv/nVNVS4yLHfYotRZlbwt2rG5KJYNHv25VczgDh1SfKlk09oqiTegaiwyCACL35/oTNiMxBWrl5988233njjrXfefvuaVWuZzCyO3nz4Tp/ZlhCIiZmcc8ZEDFGoJYqGVevC6jX5oiXr7rh91sUX/+KLJ52ybPEqYmeIatE5KpqUP+rmNSKImRFvvc32UX2gxCyTbJXEaq8+AwYOG2FQuFzFOlevWfv+wsSMzBQEwBkK50I1Qyn5/lU/+/Gf/jDzK18+7oTPJ9xIaCz5xqyq3/rGd95/b7GJJyuZlkyy1SuWpiCYsUuUmdi86KK5byVMxM7gq7msaeswsFphtk5O2AmzdpmXk4EUpF1UHFTR2tonz8XgzGjhwiWda95u8LbppqPUaZoYiaEsbZ2LE45EROSNKCqJOmayOiBUwGARKJ629U9c/VoZIpExW4yhK0UhJobBOcdEGqMjljxjhgJ5kMKrvlhiMmPnnPebjRzZ0tpTu55m6ibjuqM7uuNTF0SUZRkRMbOqdl+QbhT3P6gKQIAIRFiepl5FoKRmHuSdMNmE7bcfMGCAgcVYwbfdcd/yztU5CSAp2AnDYBXXb/ttRu66y8DRWzYO2ESTBhO89OxLZ3zlG9V1axyBzfq09tp23PjGxkYysNFTT85eMOetFUuWqqoZAL7sssuo3rRT1OPZTIlJAU44EgcxIlz3u9/mne0acuZ6LR3gAlCpggmq8ptf/0pURPNy2Z9y6ufJRee4ztTQP4KNrsUj7tHaOn3GDDNjUhG56y/3zF8wDy4/Yvp00xJAUeTGP/25i7RR7fJfNlggMNTHvJdhU/N9Ivbd8TNDBw0mUrUM4FXL1op4RukzkyaN23bb7SdsO3HixAkTJuyw/Q7bT9h+7PixO0wYv8PE7SZM2H7izjv26NkaohbNao4cgYqupEwz9rHiYwPFX/7se57byMVOCXnEjTffLBpBXKRrIC0s5ryYxkAeLmpKcJVSpsJCEnMCEi4TxNQszy7/0RUOgRDVu112mXTAPvvWVrf94LvnOyUiQupnHnd8gZZVhJhAplAh1AdCUU/fPnhx+UN/Cn4AxEcdfXRDQ5OpebgXnv/bU08+phFf/8opfQYMNDWC3X/PrPlz3yFTB07IO8eHH344yBmgqrfeeivMDEKwwgsaYCiB3Ctz3nhr3jx2TmWtQ+2Jx+5ftXIloAoRYN9ph8A7YpRK5Q0dhxvuDFr/R9W8T1SViQb024SoLCqqtnLZ2tq6DlhGrGQIbLmj4BAJSlArbkwjxrL333/91dc8e5jBsOmmmxbDS865oUOHAnDOGaxSqRQdlQkhIZz6pS/AhMmco3Vr186e/YRzpCpMtHLZ4ksv/RERTKmpqcfMmZ+Dym233vLkE7OJyIzE6Mgjjyz67glmFoAI6EZDu/qPpcE6Z2LGURJBRXVQSpVce6oO7dPym6submruASKJasCDDz0SJZpZpZIefvhhaiCwc3zD9X82y99/f36tBu88AdtuO2748GHeFxZnRSFIUBBhhEzUAMRs2zEjGjh3lhd4T01h6NXcIyFPgKpGIWJPTGoghpox6eBNBqxtX2mUm4kZlCkW70P2TGVfagE35Uhz8xl8BM9+9sUfX/IzlcKEGoWE58dwxWqmzJyLHnDQgZsM35xcqrDr/3z9355+ithPP3Q6VIuH/+03Xn/+6aeQB1ewR0a+YMoUqZDvDLuNGbvrVqMvO+/0K35+3uGHHwp1Ep3Br11bffLRZ5jLEomU82rbDX/4vZkAJqTbTth25Ijhne1rbrvpJlEtHBbPPOu7R8yYDjJmMijUQx2UoWSAEhRqkIKIIyICiPjLXz5118lTDATyTunG3/9J2sK+U/dt7dU/5kzCEP7jb64hAEpipsCIkaNAXpWKetDChfO7XhPRkBPVcV3ds9uEIGbBTFasXGowAtcNlIkKDSHHrlatXfv735upmjnvthwzZvvx46pt6/70h9+RAQrJ4xGHHtbas7WL2teN7em7ozu6ozs+BUQcABFZuHBhsTd+nGNtd/yvrdC/WmSibaLtIp2SdWqWa9AQYy0G0fZMOmsxbD56DFPiKSWkSdLy1vK3O7V2459vbuTGEkog1zKw35yVK5bG8Paqdfc8/tL4iVOYS55KJc9XX/1DkY4YQxSJUcdvuz2DK5w0gs4+7bTh/Qc4Isd+2PCR1VoeRUVNVRYuXMDkCUREmw4f/sMfX96r/yD2ZYbrUUov+M4ZsdaumgcJ0URNrr76SgJAzjkeNnTTkiNPlPjk4EOm5RLmL1ywno/YeuutN54l3ViPo3AneHfB/F79+zrAw3uqHDnjoCwsfe3VuR6DHTU2egxobrj0grMlWydSFcuee+E5AjM8PHafOrkW2zPpCJbVYi3rrH73q99M2ZFDAnz79DMlWk2sXbUzhizvNLFCbS6arWpbnYVqHmuieRCpRanlMYpOnLBjwU8Whnevv/t+Lmoxt9BpWXtLkhB5UAlU6tW3T02qmeRvzp1LnthTofN5y913tFte05rFXEL++dO+TL7chLJnz8QL3nvPpKax7YrLLyozSgzvk20m7BTEQk1uuPqankgr8C4pT5y617qOahYK6UMpDBJEcynGdKMUU7pB4gZBDf3oiV4RCUFiDF/60ueZXMKeCUfN2CfkS0Jt7ZdP/y6xTxiNDqeedHRoXyF5LWShKnLX44/AO3bes2upVH575RUSOizWLKs999zfiJnhGN6npSdnP6lBYm3ui0/fsceu4x2BHFHqd9t7zxWdHbVcNNibr825b9YDs+66Z9ase+65556777571qy7Z826Z9ase4ov773n3uXLV4hIjHLrrfcApcRRiai10vCrn/5w4bxnVJZa6FzRtpYbUqSEhFp79jCJllVj1pm1r/vmaV8pkXPwjku9WvvNnv1MXgsqmkvcYeIEImIiR/z1r34thFC/jhIkBkfkqJhGoiuvvCJKnofOmHdc/sPzGhklTpxrOv7EL+diq5e8t+WoEWmasEudb9hv34M72quhUA2UXLTdrE20TTUPIapIIc36oUUxsz333DNFUkHZIzn0kMPzXCSq5iJ51ChT9vwsXEpJCsI5530nj+2imUZZvHgxUYmpzMSjRgxetOj5A/bfLXHOkSeUfnfNtSGEEGpq+bXX/r6AFi5x5GjQ4EHelTyXEk6mTt4ldi7RuNYK2SAVCfHUE09uRJKSB1NLjz477TJ5p0m7fmaXXYZuPowYzCh5PmTaXh3VRaK1INK7bz8QyBMnDT+86Io77n307gcev/yKX/UfOKSggxKmMaM2X7b4fYm1KbtPpq6aaJe6yfrbVc1ilFzMcrVa0Nse+CtKDURJiXiPyRM7shUr1y3dZdKujstEvgl06M6TastWSMhyVREZP3oM2HlOGoFJW2zVsXx1FkI1hijh9VfmABVHFYLzxBd//4KYZRolZuGWG/9QYiqzSzlp7NHyp9v+nIe26678eU/nEnbOlQ446LDla9ozKQzj1DS0q+VqUSxEy80ys2DRCnkeE9VoIiaaZfnLr7y5xVbbgRtT8kMq5VcefkJzO/0b369wU4VLQOKT5M3XXgp5VJWg8u57y3zSF1wGERGNHDF02ZJ3Na7WuFq1feedJjITCM5j5syjVauqa0VWz3v3lcaGsnMelAClSmOvt+bOy0IWQlVD/uj9DyZ1x5Skd58Bv7/mWsvkjuv/1KdUKoGZ/OTdpqxZ1xZEpRCoVDHp1qjsju7ojk+bqEmMMc/z4qUv3btct0bl//CeijGqyAvPPP3i7Cc6li/UzmUmKzVfYmG5hHV/uuHapsZGx0wg5soRM06qhs4gtfPO/V7iEkdlQnlAn36WrzVZbXGNxs7Dj5gBV0ZahuMpe+4msSaSxxjyKD+4+BLilOBScg2gtLA0I/frX/9WzaKYiKrKooULiBICeeax24zvyO0nV10DV/GcJMDAPq2z/nJbyDtUM7VgJldffRVAoISIPCNhJESn/Nu/x5CF2Llo0fz1MPtDKO6Dcp0aJNZiuPCSixuaG5gbCM3E9NKrD0msffvMixy3ek5KTD2bG++8/RbRXDQ8//zz9RF/hz33nKyhU/I2ydul1rbs/fnjRo5KGOQA4jPOOCtEC1GDSrQ811qXbGBUi0Ey0SCaqwbRGGLMYwgiO+68EzmuV9aJ3pr3bpSahjbLV8265Q/NCXlml5aB8qgtx9U0y1Wff+kNeOeSol22dONdt7VrNdeqxPb5C9/ZbMwIYt+CCjHGj99+6ZLlEjtDWNm/b6t3qXMJl0pP/v2lzmgrV6/dbMimJU48JUml8fq7785yyaMUbuUx5ia5ZTXrbLdq1UKQPDe1qPJxKO6DTgMaQnz5tVd69mmFI3bo26/5lpuvjuG9d5YsGzx8JDl2hJ6N6bOzH5E8s6gdKgvzjskH7oskJU7KlPRraDzzpM/PnnX3S0/P/vUvf8GOHNhzCY5/dtWVD86652snHzK0f0uFyRMTJVwq3XbvPetirImGKHkIUrfakI9Ui1r/zTzPlyxZMXLkluwcE6fMZYcpO4++95ZfvPrMA7MfeMSzI6aUaXBT85tPPP3GX5949t77Tz3hhOZy2VPh9lc+9nMnhigxxtilUcnMDHLMX/zCFwr/Ogvtlrffe8etKSFhduzSUvmP198QJBfJ3n3njc0G9U0IjpPhI7ec++77WRa/cfKJFcdETK7Sf8Dw2U8+L1FjDBqDZJ0qy1UXiixWXRtDplJYzH80iuNC/dPz/tOndVq1qu1B28Q6cmnv178/sQclcP7c874XYjVKLca8o6PjgAOOJEqZwOAzTz95QJ+eDO/Y9e27yd///mqIIcaqaO3aa6/p6pT2zP6nV161+ZitQKmnpNm7S8/7ttZWaeyMUo2aaZ6f8/VvtiBNyYMxebcpoppLDBLffvft4SOGEcM7OI9HH39ALA+at/bpBSZiTpPSu2+/UxPpjDHTcN73zyEH9gDBMe76y20qYcruu/0jittg+N5VlwhRsyBrap1T9tuPuMlxpaUh/eM1l0tYd9tNd1VK/cCVFK5vmn7/zDOlloUQTW3r0aMLb0wHDBs6eNWqJXnsCHGtyer33n6l8D4BgTwm776LaS6hOn/um1sPH5mQT3wZvnToMTPasrZlSxdMHLd1yp44dUnl4ceerIYQVKOKalDN11mtJrnEGEVrZjWz3MQ0qIa6PKxGE1W1POhPrvgVXKNjtKD0hemH1jpXzFuwdNTIsURw3jOSL510suS1GKohhPZqNvOEU8m3gnoye8fYaeLYG6+/euWyOYvef2Ps2C3qQ8GMo446QmVdrXPJk0/8ZbvxoxyD2YNLnDafdc6FtahZzEWyFYsXjdtiS48GoNzc2vec8y6sdeadK9buvfOuFWJPjn35jjtnxahZFkzNtChxhe6soju6o1ut8dN3vgWEM7NuFNeN4v6n91NR+58xbdqmzU2H7jzhzM8ddtUFpz948y8fvuP6Lx9/zOA+fVJ2nuAckLgLLrk8ioUQzznnP9gBlAKl/v1aOtternY8neXPvjXn9t12HZlR9koAACAASURBVO8pdc4RJ7vtvm+IMUqtFvPc7IU35/TddCh8CeQducQlBeUQo9ayIAWKk7ho4QIgSZx3wDZbj8/Flq7pPOLoE5i9I3KO+/bpdf99d0poM6nVnQaQOFcCwTNKRIP7Dn7vrfmSq2pY+P57n4Tiusg4EYki1ZCv7mg76MiZvtLbuWZmPuboA2Nc3dmZbTFmElEPcgkR7777lJDnKlJ3GgA78PDBg6+65EcPzrrzvlm333HTdZN32TEFPEBgcHLhZT/OVVXUQpQYczOzqlmmFtUkisYu0XCNUTVkkrXnnZ+ddgAYYGJmBq679jd/feSeB++74+zvfH3EZgNTRuHax9Rw7vcv7Yx5TfSFl+dwmhKDyXlq/OnZ58954NE373/w8btu3WfvXcmBnXOUwPuHHnuyJpJr9rvrf0MJwzcgbT7p309rC6Fqdu6PL0FjCaUESemzhxy2sloLGnORXDXLo0W94IwzT5i6zzlHH3Pm0ccum7/ACnJ0Y68B/YQtO+YSOkUu+vkVSHrAb0q06cjh4x975KF1Kpdd/bty00jCcEfDx261e0d7nmXtWaxWJbw8Z84mw0aCUlCSOl9h7uF4014tjZWUCCU4zwkSB89lUJlQJk6QerQAla9+44y2WmemWosxmtZCJqYhxoJOtH/0juvabUUkz+X662/t3XsUc0/Al5xv5KQXY0zvpsGVlgb2jillamU3urX3mN59+5XLKcE5zz6lpDJ56mcXrVyVq4pJlCyobLv9dgWKI+DfvniyqmZZZh0rls9748Tph1WYE06I0t4DNlnRUc0khlA984yvlRLHzGD/i1/+JkZ5+aUXNu/fr0ScuDJRw9nnXCrRREw1ah7mvvb3yy76+p23/fi2Wy+fddcfJHaGPPzjO2M9ikPBWDoceeiB2rnaqqusc3noXH7JZeeXKwkRsSvBla+4+pdRc9E8xGqQePHFVztXIoJHQ0tDQ8mVPBo98dS9D8lDYZudRald+8ffFdWOhLwjt3jFiqde/HvS0NO7Jg/f4N2Vl19s1iHSLlqTWu2bXzylCZywR8J77D5JYqdqFmMthnzcNuMcOUeekZ5yyteyvKqa9+7Ti0Ae3JjQXbf9LuQhZFnIsx9fdmmaOAY5MIPvvvMujbLH7lPWd7Fcf/31G9Bb4VKmplIwxkFUQh6ef+ElSirkvSfaYcwWKxcuXrem/fKfXt1rwAi4NGWM2GTQm6+8ptFEdPSYUcwpQMzo2VhZs3CerVtl7cuyjgUnzjy0xHAMOIL3l/38ijzGUO286HtnN6M54Rb45pZ+gx9++ulcwoUXXuCcd0kDl5pPOvnf13V0immUPEommgWprXj9mTfuv+uNe+9d+dY7GiWYhkKpVnWDyYdojFINumjFqp2n7O19U4Jya6Xhscfu7ZTab6+7jV0r+wZGY8X1uOu2G1WqMc/zIG++u3DTzXcGb8ZUSThJCC1lN2HcqPFjRzoCMzFTmib9+vbebdKOk3fZtk+vxtTBMztXgitPO/K41Z1Zp2g1hizvuO+euyrOO9cP1HPakccHsxj1hmuua0wbEl+GSw8/5ri17Z0hrvcYkIJl7M4quqM7PvWQRkTqpkH/z5x1jDHG2O008H9b+H+9Dl0TkAKUGS1tq947+9kHnn4WahEgQlQokxIZHIiHbjrihJkzA9W84+M+d/QF553PFo141dp1k6bu711gtRWL1y6aH1JLRGBw22yxJRmIhEnNaPMRw4459rjLL7qEmKFBxEBuqy3HSJQ0cYXWSH10htQUDolkcfG8hYM2G3DVlT/raG+79+67Jca1q9adctK/PfLQAwM3GwaCM+fgTXMCgSkKvnv22ZsM3QQA4OC4S3u7OGuYaZewAW08b2qqiXNcKv/qyqveOf1tDRksEnLmpFTmu+66+dXXXm9pTpOSTz2RU5CCApwRiITmLVx86jfPEhP1IBApCFwoZw4duslxM492BFMldgyoAlSuT9gV8zRksLrngYqx4yjVXXff+Z6/3AWDmjLhhGO/nKalXGLUoGbeNUHJDJVKzy1Hj3XkVaWpyasEdjDTKNnF5593TUMTSBZ2tLXBOaRCsJT3OXr6oFEjQETipuz+2ev+8pelK1b369l3p7FblYlqkB13n3zhr6+qpOVRgzYbP2JkS5IYYFAHdgQL8sRfH3/2macScI3wxf/4j94AObZCyW7DuBF9zECmkZGZHXPMsYMGj7rvnifXLl/rObRVyww77thjq2uSZ558hWDOdSiRT0sagne0xbBhD95//yWX/+TXv/51HiOxiUq2pj0yGzkhFlMwURQhqG9UODLXe8DAL5180te/+u/lNGGoMcw0cR6Ac/yBsbi6uJ+tf0acI1NhpulHHjxg0ObfPft7Tz7+CIhyE9HaglXVmFiAqTGBO02XtLdnkgcy5TK0BEe7Tpn881/8pLW1tZBrIHJk2i+tkKkllEa68y+3v7Dri/1amuOatctXrJgzd54pjJSIjzvuuMZKmWDzFixaunzVLrtNKaWlgUOGHHrIQcSS59WB223bo5rBqGePXsefdHShGGpmcHrznbef9a3LXZKoSVrC2rWHggUgs2JA1Ax1/UAzgjmyxBslqu8889LZx33JgzKRN5YseuCZp1WDK5bT+6OOnRnADvBMYjju+COvvPJH7817RxFrmagyEBjumGOmE0WAmVhFBvQf0Fip1Ko5mTjg7jvvPHLmzPMuPP/b3zjTuTQXueDCHwwf2XfK1L1d0mRJIo0+MIkZItXWLO9Y9u66FStXr25bvra2bvVqBRjG5JS886Wo4sgRQFANePi+hzYvDRZyC5at+OkPLqPgUk6DRkdUyP4YQMTW5fEAQFWJP7AbEIg9iQoTbT16zOlnf+v2hx/wrizKT73x5tRddzn1Sye+v67zrofuFh98kGdefW3zUWMAGLHCiBypNIide8rXGr2vOXtu3ptPPPsygVQ9kCaVhkGDhynxiraOx15+vanf9qFtlaE64/Cjd95uooo88uRrQ7bcOatlJYvfPPOshnKKuhIqILJ44YJjP3vQmtVtYm7IqC1nzX7C0UaCSxtp8BLgCX179fzut888ZcUPG0uN895659tnXXXHrElHTj/4phuPv/fee7hErb0rv/vzHXvud6B3joFNhvS//vrfXvKjn7/w+Oz3F73BiCGXV19+JxobSvCkFnPVFavXPvb4M67YtcgrmF35gvPOO+OM08Ryz7mZW9cm3/zO5eqHVqip1GhfO+0reYayp2v/dHseG4zQu1/L107/hktTYhKRYozZQNatUtkd3fEpHkECFCZmButo7+jR3ML/b8yJFa1VzGzWreDUPRf3P62CSAwxqk07/Fi4ZvKt7HoSNTO1EDUTNcO1gBqQtuy21wGvvjY3z1WlPWZrX3n+byVQGa4El4JTYu/JlYgdO64wNTnXY8ZRJ65cvS7LMg0qUUO0TOyeBx5pbG4lLtwFEqbKn2+4MWR5wduEqEF13sIFDiij0oCe4zbfbsWCpRLymsSHn3updchQSsvskpJzhx20d9vqBSptV/3yCvIpUR+inuR6jttuUp5LyKKphRgWvL/QcQNTT0LPLcfsoKKqQVVUP5KZFBGJUUUsRo1xQ6+dSAwhqmiIEjUXzaLmzz7/AqgB6EnsPPkUSYKUkTpXBiWOEu+SSXvu/sobr2ch35jt0Y9pKjAzVRO1mmQ1zf50803gCtAINAFNVEiEOEJCSBlJhUr9dtrzqCuuvjnLNQ8SVea8/Rb5FNQAtIB7J2gscZKAS5QyWoj7U+OAg47//HOrl6wyyUUt0yC6ynSZxbUqIQYNWW62SuNCyRZrWGcWVCzmmYqoWMgtyktPPzO4b/+ES45K++13YHtHNUrR67WRqbrJx954IiIxqNbUOkTbxTrVOoPVogWNeZQsaB4sD1bNNIgGiUFz0RhiHqK2V7P7Hn1q/xmf22HP/foMGp26vonrweycAzsQgTlJkuYtPjN1z4OPOflb5z31+ty1ueRmecxVg+on1MA+7FFezKpFyaKGWpSFy9ddfc0tBx9x8qgtJrJvYOfhWsDNDg0J0pR8ySdMqXOtaXnIxB0PvOxn1y5a1dYuUlUNKqpiJpbHoyd/tpyU4H0FzpOH9w1IU5RTlMpc8Ug9p9ttO2Hx4qV5jJlIMOvMY0cti6pZyKOEPK+KZu/H+HbbuvntbWtCqIpEkaLjVSz74aU/JKo47knU3NDYGKQjSi3GWD8GC2q5WjFBp1P32h9UAjkPNAH9gP5AX6ARnCJxXPG+CVS++NKfZWaZSpBcpSZSCzG/6MKLPNg5kAcRMVX69hr2wgvPiYS6tXrM57715sB+fROiMlBx/qtf/WpVZV2eHzrjaFDiqFR2vkcTzjn3lM5sWc06Zr/4N3gHdkTcI8GOIwZPGNS6ZY9KT+bENZFvca7Ub8hmz736RqdoLtba2tsRJ6Ay0LuhYftKwzYNTYPTxgqXE24CldmnB08/bOWa1THGPfbYg7mgt3HttdcWtNvH3qsxxjwsz/O/t617pm3ds2vXLMmzLEQNYVkWX1q37sn2Nc+vW7MqhJhFCTJm7NaOEsARuRToCwwE+gAexMzOl0qlPuC+U/c5em1HVlVZp/JeW/vTr65+/Jl5zz7/7qoVVQmSSXztvSUvvL/6ubeXvjl3iUQNeVU1zyXPJUioXXz+2WWgTJSQO+vb3yl60etdlPaBptkYo5llWRZjfHXpqjeWdjzx4vxX5iys5VkW8+Vt8bEXFz76wvwX3lr26rtLaqJB8qhZkBhEa7k8+vTcqdOOax48jEq9mQakbkhKrSnSRqSNqJTR5NAT3It8r74jx+6034E33/tIRy3UsiCaBenIYtaZ299fX/bo0wufnb3g5b8vCFFEY4gyZ87Cp5967emnXnv5jXdXZyEzC/WFEDP5BIf67uiO7vg0UFJmUbWqsapxTWd7UJHuh747urm4fzJUKJraRZdevN9Bh8/6ywPz5y15/ZU3YRRDdAnGbbf1wMF9ph81bc89JrU0lUBK0RHzpltvPWb/qTXn1PmieFJG5JCl5Po19e7Tp/9RM2Zss/WWlYYGZhKtMRPB2GjqlF0HDRg4d26nkYhii9Ejpx1ykPNkJgAzk0Cd580P+Gyq5QVz3uu/zZalQX0yEoNM2Hbr837w44su/uW6pR3VtnV3PvjWH2595PgTjm7sN3qT0bstnb+yz4C+zoWbb/8ziJ0zkdw5NJRaRo+ctOC9VQTbbtwkMyUSs4+WGS/qQAVTAawvC9XFLZ0zs+iYADYwlBpLfQf122bN2mqO3oVRsFEEZ039m0ZuPqRv357HzTh478k7tjQ1dbmW8SdRVHWBcCVSD6glCfdoLG8ac89IibxQD4MY18y1b/eZ0X0HNJ/0xRPHbzt+QFPFIRJIjQgl0p7lUh9GU4wa/TrhTEMblyo9WwdM2HnnadMP2uezu/Rq8iWYJ4CNgQaQwBICMxnYQZvAjWACFTyhsHkjmIKd5PnSNauWrFkhrHB+zLbjSqUUMN5AZxA+2bOXCkU/IZAjmBEbsSMyiybeeREtPM7YFUQltBAkZW9q5VI6eZeJn9lp4qq2tvaV7dKev/Haq8cecwhBiQzkf/mba8eN26550749mltST75Q91dz7AqmqpjI/G+WzbqECyNz2qdX8+eOm3bUUQevWbly+bJF0LhsZcf+++0Dl0W1Hj3Thx6YxVwRSZOkedDgwQ1NjexNTQqx1uLCmDouNWr08BUDmzmoj4AkUFNicw7TDz/k0ku+36d3Kxe+4aqpZwIbzDtvps4lMPRmpsYmBrGBqf5qBEPVsZWBsqojdioKLTEXptC68TqoWWFqQUQGjtBOWEYMIzUvVAY7lJOBgwZ/47Qvf+XkE3yhPk8CKIFZdfoRR5z9H2dnmsM5uMQk2Wr8DuPGjSts8YoP2mzYsKbmpmXLlosjUxk9Zgs280SXXHzRay+98ubrrwe10IkLL7zKXN9vfvs7eS5MZBaZuU3KL8xdXIIJSLgpaJnSdNDQwb/4+SWjNh/piTRKWiqBWUUM6Khlr6gYkHMCl8K7UqXxoGkHnnfu2U0tLQxaD+BReHiYOec+tjZHRJ5bDA0NTTAQkzNzMBHr6bmSNEUCmZXNwCqmikgWCrHdCLQBHpTDiasYEYwaGlsP2Hffn/74vEopgeaOXb/Gxn5bKKMhYS34fw8esWnPTJ1j59WAyI4AYjARm1IemMgLzGD9+vWhLoMBkG7sXGqFubxqkiQiMrRfheE269eXTTwyNbQ0+u22aXWUwhwZPJQIBBKNxJ4cTRq/2e3/+bvXFi558fVFjz38dHXF4r/ec/2KpauhMFfqN3TE9rvvM2DY0J12njhq2MDhA3s3J0kCdkxQJnOemQibj+pr0FSZXTS0Gyk7P2xE7xEj+xuigg2ezLhg4PDJe2R3dEd3fBqYOCIwkQcD8JWGwl3nA3az3dEd///Gvx6KUyXHqcKGDO57zLEHHjfz4NUraiuXr1Stm7wOGNKnqbmkBiZlgplCmJ1zjm7483/WkjQD2MgrEgkpaepdr1IDq7GpM/JECIokUc0dKcwAPfG4I886+xxybNADDzrAeQaZqTIzzEylT6/WP9x0M0Xo2o7e5ZKalcmRRYh87siD95iyV+wgC8LUudnwVjLbf9/dJ+zwmY7O9nJDCbABA1tVzFQcQVRbe5Xuf+DG1SurzDR40xZiNRgRq4D9h/P1jQluZkKXer5ZXZScuXBIVyKAefiIQY8/eWdnR8yoB0MJJiTig29wLb2aGiu+EZaoMLGp0n8FFYrPIsDUiOBI99pj16dnP+BdEjLzPonWADKQmMt792vq0SsBwQyOBBLhHIEGDer74otPMldUHBEDYk6iZeZ9mpYHD+nnHIi0USMgBoNjAlK1OrhhMoBUEzCMYQYyIxMiJ6ZMkYHUv/fOO5WgEQjQo444lAgGU1NH6/02+JNO1uog2QEximO2Ll1zR2wWnSMrDBNMiVi1cEgrvgDBWNUT9evZPKBnxULojKuDa4RvJjOT9mGjN9tqmyGREuZ6yyAX4FwB6rLi+2f6H2DsAIMKBOBKinL/1kH9Wwkmyp575qFCSCyWx269B5Eyi5qZeWItGpMZxF1FAfPy+dNOQp+GnH2zNeRgamymtVneqxEqe+81ZZutR47ZfLOEjQDTQMyGov+Ri25ULqzUCOXi/lQhdlAt0JgARDRm9Fafm/k559IQ8zQtLiOYN0JwhhCj94kppk6dOqj/gBBzgRAzFEyJKCNp9OXG/WfsN3705sMG9GMyMyg7AxsKWz0MGDx4n333u+OuO8jMNHeIp3z+aFVd3zFSONDvf8ABy5Yty8y8T/bae2+YeeIhAwdecP65N918CwESI8jNf2+pmuvbu/8R048kzRkUuMFZZBUiFyxNe/TeZfLkSbtMGDakb8pF0yOOOuqoJYsXM1PREaGsIK/wvtzYb8CAww87bOyYzSupI1Fj3mOPPQYOHMjMMcbNNtvsk3rOASNSUxZtIAdVCIwA78x7WGgQK1bHqL5HfP/882674SYjEuesqPcYoiVc6bn1+PG77z65qalx8IC+TRVGzBMHq/tvGMFpBHG58L9MjFkBBGKBKlFSN6QzsOf35i8QikbU1Nh47LFHASD4fwRAxZ7WVZyispQEQpyYeYCdMSMmRb87hIhMhJhUhB2rRRDMhYR4i017j96k31F7budAe+3+0Mpl74BZJNt9x3G/vfoigYHAKmYhYTOLquTqxRNziEAAC1OjWijcQQHn2IuKY8AUEDKDWVedqzuP647u+H+gpZLAdXcpIyo8Zq378e+O/62gf60m1/rRKhmrUVQEMyU4VThyQCR2ZjBiUyICmePCKkjVmI3IDN7gI0gs9wgOCRFrdFCDsXHhYRTSNQ5KGkhp6fsr99n30FfmzCOXiMq77769ySYDzISpEHNkgRgpYsIgEnB9OEINBnaCqCQOCRuZGRdHrgbmYGJMopaQ90YMBpGIEkeDMKVUNytTImdWdCZ/3JWRDybxhfUtzIjgAAWJmRROY2ZQRcJtIAdzgAe8KpkRGYMB19X9bMZFL+knrwhAIIN0zSe6rkEzJW6DpWYlkIMZCPX0D0V6L2ZCDFVldqYAs8ucOQObMlSNzByZWWQtw0HIIiwhZiloByvcdglsxdgU6t6+BhVhOFbAE/aZsudTjzxKsCGbbfbg44/1GzgQhEKu47+5fRc33wbGgAiqAIwcCkMqMjNjcqrE5AwmpkzUNcplBjMi06p3trpTf3vTrF6DRsx5c07fluTEw/frUVJQqbgu9ZMgKnAp8T+H4opDBEwsUoETADI2hWMfon31KxeE2Awqlxv4wu9/sVwGI4CMyBmwfvyMrF5mNKqSIDAr+UTZiHNQWdHJAGAKzwV5KI4Lhg1EBZADkUOXqSJARBGK4qiKbxTGz/Xl1Po70TmoCnFxJPV7sIuPKozOQFq8Rq3+QwYoGcEM4sTVqwtQYjV2IKgxKUE1xBNOPOm6G24wAhk+f8LMn/zkp6XG5vWL24XbQURVIlVJiNlQ+MdbIacKYyCoRjXnXWHY5wlEFogZwkUfMvkANoCgSTGCacao26eaFbgFDgCTWt1MEGZMcGRGULUCXqpqQcHZR20H6x9GLShLU9Iuz2t2agxmRe4UpAwz8xQJDGIrlhhSX211ZoCLSigcBQEyY0RfQBdORdmTgrhO1RoR1bccUDRWMoY5AgNQNbA1tzRlWTSz3XebfN+99zG7ooZtXUT3xidCVDecJIlGLhITF8UZ69pvhKgYKU1MASKFgtRggoSgrDVnZEhy86d89zt/f+ft3JkL+Wcn7/a9L5+aamRjYy/sFNGRqZhjR3VO3urrbAmRqQqzt/W9DqSFQR/MuF5XI4CNusFcd3THpxrCdeUCBnBRbypelt0Wat3RzcX9txmGeoJrBUwDwYyJCqZbzerZLpEZAWBDxoBjAEVa4cgsFTMtJEZYQEYgEJGSMREci6xevXpNSvzm62+ddcb5b781z3NDJtyzZ1NzSzMRWSHohnrLkMHIx4J5KKr4xXEZiJEwPCwQHMFBHFFS5JeOa2KmRI6oaKAzK7Q1iaGgKuAIZVgCgFkABZKPuTZcTz424DgqBDlQB0zr9SEUBHaco4ezQnKwsLst6spUZH1UGJN3IZD1VaiPYeRg1jUAa2YkqPMrAutV7zmqo6CAuomzhzmCJ2JDJDYg1lkx54mL7kQUCJJgRMXVrreKFvn1erxKRY5MMLL1KRUb5d5700QMTFVoR6IAjdtxhwGDBtk/i4noA3wd1bscXdHVB2MQA0IEmOuisMix2wB06w7xSlwicHMDn3DM4cpMe+3gDE0EjdE77bo+hPUk4f/hG4IAYvIF9KH68TAAn8rFPz7T+RSO1LKUM0YgBLLUUEhuuA8xJAZPDCYYGbEa4AkgVIitDkHMTMkRoEZd1uQbtZqsf88JGTv+UBsK12sGVmeUATMhjl19wqWNfklRYijuDxhBGbbeSZpQPMRspKrCpgRAHMQrEAnIwNXqmnWvvfisIwQDPHO5IW1sKH57ASE2kMxW9Cc6MnD9yTczBVxRIHKO2NWPmKi4QTmhOkBlg5mVSInWz4XT+i7l4gIZEwpoADiYESkANjI1NhivZwjXd1F+ZNKwnh5f31StrtgxiawukxLZOzYYQHWNHDKQkbrimwTAAUwGDSkSMxhDICAlKAMwJyBh8iQGJTipY30hZ4wI467aEANmKuwsqmSaS2wiz/vue5hz3hRgw8efSP0cfSdQAVIAoBwUgATwXRfYFYi6aF4uFsApkTlGiUgiED2ddu45K6JkaSgb9TJXdUnCCRQGCIHgCOodQFJs3DAPYzIYFzu9r+87tPGTtXFhhfFf92R3R3d0x6eC/ejaf+kDr7ju6I5uFPdPlESIzJGx1fNronpNpOvZ2gD4qGQgGNSoYEvIjFTIUPRqOYMxACVTQJgYePzBVz9/0okenFWzVSvbjV2UKjt3xje/09zSXMxT2UbaRASKxYCH04KMMnBRZmaAEWG5EpFVis8CAaQUywwwEbjQ3SyOHDBHqACRoLahSC1A+HgUV/+lGyUSDNONYJgD3IZikiFnKkrlrlBeImUOBGFLgPTD2M3+6yVBnfdDkTIaOUCNMsCjDmuLnypQ9foMiGEJ4Dd8hhMjLgTfFOaYzIjAcNSVum9AGEYbABYAARHIoZ7O5dDUiI1qtXzXvfcKA3s40+13m6wFV/vPbL/2wQu9nkagLkjZlQB3gS77iK2/TryARI3JWplN64QGGeA8KHQdVYFe/48h3IaPLT60axmJABVUSmlQZTKGqgmDiRoA3oCWbf1JFH+lxYic67rqxSqw5V0olwvlSIDpw283Uq1DUwNATjeAvDo0L6oIgDJpVwZfNGDah679BqxCpAxFvWGwuFREWkjGqpYVpEWFRQNrQJ6/9+ZbCeXramsef/TJt994S5U4rYzZeux3LvhhDUkZWn8CPyg7VuySvNGbmwsGEbD1LbzrX+r1Ey5UfbpuzfpJrOc56wRUUWCp30ekBlidWiwIPwMKR7wPKtN2kYSfsBEU+4WCDFR0xnb9EjKiYrKzIEmLhdDC37z+bwtiGTApLrYvOgvMim2kvgRwBQasF4zABLHCZgSJURetxRol5qpCDNdqEHapCJiFIF2L6z7+ZeQMvNGVZwMrHEgIzrruM6rf2wQALEUrAhs5oGQ6rJQMKaepJqzm2XNuhQk4sTIFMmZKit7l+pKgiw+nWN/C60KhGzrVUa8v8fr9AN1EXHd0x6cfw33w6+7KTXf8796P/4KyodqVTGyUY9JHPWJ1GIeIgitBQc91fdsUpAWZYmyAEor2IzK75+7bDj74MCrGHyiBlYzc9hN2mHX3Lb16NgPRMa3PgupdngGgetZk5KyeoRgbGAaKG6BUF+Lg6OppADakgUqA1RuwPrBH0CdzW+YiDQAAIABJREFUcR+Fquwfm5WwUVapVJ/YKtiurj5E6hJL2Uj3A4ZPSFLqSuhQAurnU+SjgCJ2nUmRK1rhSEcb/9wHaUQjBWjjCpfV0d5G/0MbvlkcMjbK9+tXzpAjlsybmDBWIS6RqjMMShubQVxvWGT895SCN6yDfRDf1r9F+P/Ye5dYybIrO2ytvc+9Ee+T/6qszKwPi02yq/9fyXDLsmwJhib2xDN/JMOGAU/8AQzDbdkyDHjgkQEBBqyBDQOGRhrYAw0stGQNZMGSuwV2S91qqptsFlnF+maRlf/3XkTce/ZeHpwb8eJlvpeVWSyyu8h3QRaysiJu3Hs+++y199prPz5KE1/w8ftrIru20SFNmTDQm39vZ58YzxnqmBhg9uRcpaZVoQm2tI10KrDVRCKVTytk68VFsG0vbuCirTsenHRrt4ZHT5yDWLMItyZ2s1ObBoZvL4FtWxBr/qcj23cSiqnhglFMIWN0Dc74H379v/obf+NvBPL+w9VCXGa3d/XG3/w//+a/+uf+xWLq18jziTHYXqrbO0LTk6/XwfG20RrnbV5qne+exoU8Xg7rAWtpoO2/b1UY/pzLoDVm0ETz1QQ7J3PJtg/baG4eMRiEWdu0DDAhTnEfC21ojzKIaQhk2UzHifdsZpatptYQ0CjosOJ//5v/x+uv/+m/9xv/13//V//zC3NzJpnrNJrzjKpUSSKbsdowP5ON4Xm8XE7smfEILJP2qyKzspQAqKAsBKNzqmgJIICyjltt9ja3rG7bFbklsePaRKBOGoDz6/w6v86v8+v8+qFdn79c3DFmm3CONDVsy8kxbakANGk7Aig5ZezUiHrr/wYE0do4TV+wyY9K8oqXq5kBJ2BWyn/wH/77f/W//fVLV/eRIBkZkLltPFUbSquVmXwmy8ZTXGMN9iDAERgAQgUqKmPz5G2jgNhcP1ZwQjuTJwaDHPKzBThOiRdt8pHHg8fENFaiuvWzUWxFHq0Oj4Q/56S0irTY/HJDiUItmh273C3dMmG+hCXQIt8bZ6xV9PQ8BmQJTgH+CpV2+5yodNq8VcPTeQyGZQhiNlKMsfMKXER3WR2gicr1nH7XumBr871jnCnEFLDfxhfr5JDIE+COQBpb1KBIqPBWm2Ttw2cAuOf3E7nxO+3YJUYVFIDBDKAlIdCaXO26Ldvmh1LTi7Syp/ZUxFYuKVG0SamdRLlnXZYn1+lmkbaYQvOIj9eJA75OVeM4NjHVJLRF3PiYa7ZhYwnzwNQxehMjSpo/PHz4t//xP33rUY0oxnnI6PN/99/6d/7in/21jiNzmb53+lhvjaKOs1Vr7ZZjJz6nYZfAFH3KBDa2JxsoWi+bCQ/nlq4sMZWoaQtIsMmQHKO+rfrCM2eeU/MyR+sN2awfBHkI3lo2wtbzti5/E+QtzypaHIP60p7XNNE+TSJDjWC5AbqkJgb3hCEFGTIzYNZ187/8l/+9MfVn/+WvzAS2LaMOuV5xT3ubShwRBu21uAQZ66BYrmNDmGJR4FD2NuGrAjPrVOWwBNTYk6hge4AerfDYAvJjeE4AFQgemy8H7dj0nNyf2g7dnFfInF/n14/i9aQU07k67fn1x359HnNxn+2u1GMehJRSLsK+c+fuN99/97t377546covfelLNy5f7IxQXZdsPIZzxDO7RT8VaX1GX8EP/laf42lei3ZuAICZnW/+H4dJX0u2MhNR9Vf+yn/zP/3Pf13FKbt4+ep/+h//J//1r/9nvTsgN9B/HLZXHqPnH+JcTLuP42ZwjI8xVc+v09YXTzuqzlN/59f5dX6dX+fXOYo7C8WFWN2XQEoF3CEssrgiW93cKSju/Fz9E+/Qn8hjnPuOPx5Tn5lNWYQQaq2PhtV3bt/+wiuvFlpfSmeEwg1CuPU/BkPyx4niaBVr7uw5ivs+j6rz6/w6v86v8+scxf2Yozg8di5KairSSQaZoc7MMoGgNZmIRuuzcxT3OcVyGyB3PiY/ymCl6dRznQUCSWZCrqpGhbTW9cKozGpG4+zH0+j98HbfRrxHG/B2nhU/R3Hn1/l1fp1f59enucqP9+ufLnItGRAOeE49QVrpnJDYVD3oWW52xid/EF/BD/5WPxpTfg7efmwmmlt7lVQqWhe4bi0l0oQblWl0ZTxnNeiPjtH7If62YUsN5hzCPeesnduu8+v8Or/Or/Pr84ziNty4qYR/iuzqU7jnpwCcdb4m2QTO1i1ppyZOZpsvrX92En7QGbm4J1KdzyaHqCf7+XLTJ00bneutX+FxD+UTFfanlettemGd/us6fs7HNM3PhoRP6b7Gx19h+sMPJwnMHwp+ez6s/FSl+D+xsFuf3VN9toGNU0ZVOhbnnMaZaa2bm1rLNyOt9X4AC5BmPygMp2cTQf1+huvZf2L7k8/2rc92QdpWSpzPsB3wg3ipx83a8z+AjluA/0Ah9HYKjk/8zQ9x8z/rAtOTY7sl3vPHY6E+62jHM+2IJ8675x1VfZaP/CfcqXvmDfgso/ojcH1qk/jEsPwYraLv35Q9phz2eVljn0MUpxRgUzfdSdXus5AF07anL/g2MAxO7ZO2xKaPEVP73unb5aTk30Zg40lc8XRq67Yu+RrO6RijrRXOt/91+oxOWZTru+WpVmNbb/5xZbynjbPOWPTHt2of2PqMTn33z3Tn8LPa80/d/PkY7t16FT7dUj/xvvoBvcjnAcXx+/HQtkMN3CiZTmKtaD0pgMcbsDUgJ7kEt0+YqecIxDy+oX6wg//sP3FqdOaHMPUby7q2A74WRP2MwyufuOM2JuhEw09+Onz13LboU3kGOk0V74d6Pc8CO/GcfKJNTRuBz7kXrk+MqvxxYNLPvf/9XKviWdR6P9eD8BntEf24raJPbcoe+0+fl3VVPnfrO1MgcguB5NqH5qdff61d1brXkZgmCmy5NmOTsm7C3Hnc9Qo4bjWuU/ceT3bMfjxjdYatF5DKU50MTc3RIKlB2W24tmk2tWm7LGr719tYTZ/RY4j0uEiy9Wjm+tp6sDOw6joEe9rpdWxqM3NLHFLPske2b/gYAP4+g/fP6PCdakwfe82n+CXbq+IT4cHTbe45F/T5Z/YYyJ065Drpej4Zijt1tWzNaZJnPYOdOr8/5Ek8bYHxibE60Y7x2W5yylp9tlezbdrC87opTxnP7bk7FXVvz+ZpU/lp3MdPNx3P81t6rOJ6HU0T/6TSfx+LVB5PvBmekAv+ETNr22GCs06up+CWkx97/IQ6a9l8/6nsP1Gj94m740mz/LmLCDxlyiRt3KT2h6dM+md1rJz0rM6diGey9n9yllz5nO7zTVanLXqSnyLmoNaCly3DdsIQGFrXOQlKMCAIHVpzcHGtCsOt5linewnQiQfTCSBkZzzx1AmNrQv3+m6CNh2yORkv4cSRaWZrMYfWonnz66fseZ50Ds7CG8/isjRo+XRj2u6zmaynTNczbptn86X0jEGvJ9Hsk/ffoLXnevKngMAnz/un3u2PV4hIn2KEP6uvnKQP61ls7sks+NQHvv259Y9se3fi9k46+PYYDPiEqeG6gft2yGbaffbkXH9aAKBnGfxn3B3bbOupOfgnBCn0XIGPpwdBN3bmsYDRZ3hAnrptn/43zz4pZ+3Wp5usbRLpJ9qQx+eXCdnJMyQe+5tPJAh94kt9dmD1BNvi6WGR7xMSn3V0/sAN3tn78VMVdjztWNkGKvhRpxGeNRTPYjmfgmrOYj/9saOCJ5+5mccNcmvu3NMtzycNhbat/bNYgB8lvcNT3+usBfYsAReczhU/R3HPeSVRxVmKERBBdxoQYCi7CVVp23V7cm6BqYewSMEEhSDJNnNkWQBBKY40mZEJyNaNfQsUQAiWKmaeGIsKADAoAAEIcImamlYzRfMUajvKAbP0k2dDc2iUZLJhsARgMAg2NaVdSgYZaGlIs9b4vKsjDDDJVZEhGY0gsnZGTX3PW99bT0HgTCE45YDAgZN8XIHISKTQW80wswClHnBL0hIYAIEdp/UjYAWsxIbmjBN7LVsr9sQss2/9gN0QGeYlcg3+1ufi1pawDSgn28dGIhOlfeGxOPSnK9zRVO+oxzhA3PQst03DdZiOp8e2pAYmcCAsCQo96CKA6jAglZSsmgoWhEFdBs2TozETXchMabkyJGiiMbsgCJlAKgkqk0ywnGBV8fE//aAN4rZ/NFF626LSyXngM9wKwTERggzuKIQJqeNG6pvE8ianrePe4GjZHFtv5QygwCiCCKSgThR9s6ces8yaAiW09eMnKbLFZ4AA0iYdWlMCPtoE01hFAQY5cmqQ3Zzz6a7WWNYDUAAHmNy8QJ16wz/vMVmBIEozVYKEbP2t1RqFtx3XxHVbTCoNKEBgMiPTsqUwBX+OI/0CkJK4Amjw6cbIUJAt0CQDU0FarhuQb7e8F9JFqg0Ss3X9TrQ4GI0t+AXB65bkDBNGCkpAohNETjR1AVs0Bh5XI0tJUspkSVhRtKg1QJkP693srUe51vtZApRWpCRkEBQAQW/xwExQyAB92tXNCGxlKAVAGZMFSsGYWid71f4fUIAFsNZJvfE5SCCiugfSGQ6x9aqRrd/yUOgEEAmR2a/tSxuLFmQ0kkqwfcu2jgzxZO3cdghxGxBO1gzrX7IWhaCngWqrQSCYAtXOoccknJuBF3KKJU5GdG3A19wPbdrJT7MG+YKYtZ1AViCBwnRZbhmG6RfWmCi5Hl5sVVLHiUnJacLPqkw/NloikOuJnYIwkzGhab3WgTQlYm1h2jTAACVIJBQMgyWSmKpvbXIH225qjgU2oZyEhDTRaGvz03qfSJaEh2QgoVwvS1M7WERaSsCYGAV3zQyGNT1Ik/VJMIS+nVdCTsOLxPqVnzDN/JQBNZxePEIEQMLYBlbZdoloBlEEUlOFMio5kDtgpMx4HFUjQ7A1t6ehmeYmxLrWWevlJdDYjoPcvJIQmylrdjnREtfbb5/rPfMs6ko6+cVpodm0fDYhQ8NkBZTT21BrD3s6vNZqDut1TqBCgJWYDGkTTyYUUDpt/ROCaT3RTCThdlxZo8mL22aEARJMPBGuPy6q1bGrTCqn09aMUh4PCzfhSAmx3aWGk6FMIJHlcb/q8YWmzRh8Hy7I6TMj5vHNCU2Wlwk40aafiQTC0CXEtn/JLT+GANOy+QUJGCppoKVoGQzLwiSsCh4IoBrmpgBHYv4M/uYP1Df7XCHvzIQ0/vbvf/t//d+KHaTGXr7oanCc5RjqN3PLaV/ZkynizeGmYPFS62Dezh5H0lypWrSTOXqxzNoOIaSTjjBYGXyQH3ZGH2cad6sP0T/sYw9KRXgxg2VMB6SJlBOdAFgkBjSXXTT5iSXKBGJ9npkoUXt7u2U2f3TngVKkLbuhy2LVmRCTkItMf7g7jKi3fubLL/3sl779rT8sfffqV97gcvztv//3f+VXf/mr/+j/+9IbP3X44NGF69evfuXLMEPU7ETs0Oeqo3CQ+Yjmxt08HH7/7/69izdu/sQv/Swu7SDHXFXaZfol0KQHmQ8U4d0l2g7oqouo98xWLTwBOa1YQdSVckmB3YvmL0Dl7X/+u19443XRaD3tIrJHc32YykAmvcAMVpGcDn+O0CLHR7BKu0w4WGA9VNbuZnO1npNf1NikCZhNOGxNqoM65AhLkKAhADdkQk3dJqGYzu4pHUtFF7NaZogdEqwHQ1y70l25wjrU975bfDf3PG/scDzoj1bLe3fmN15MWnCu7qKvVh6Hi48/nF+8hJ0LiBnNHn10e//yZXQ2HD6aXb1So4KX4JempXiMfvFYThXPGK7jU+wkn5Zv3foREmTLa53iDTx+1G8nuqunZzIayLdwisl2ZkRmkKQ31286hBLd+ie2yKsCWySF7pmWI6xUuiDHqDNepLmqQQlyNU9NSaSQZm03IY2ZMMFTEMMJNpSXhCAKnu051IBg+2fz3CVCC5gnPY0yp9IjmBU0sHuGSeG2jaZIuUSZ1EIxEJMyEGSuD3tKE2hpLlSS60OOk8N3Akc1Z8mYEo0AmdbcT7WJpSVgxhiiuDWSNwxKuCAgUK1rQSsqYO4Dspgj02SQzCxqqDCRCRSEwTMlSzqFyESpXmiRSDcaM9NanXGKAlG09nxhRIYk70rNAAZYAhUGQ6d01uaQy0HWBBAOlUwEmEAxpiGzZmdzoQSrOEhL1ijeSSlrU0xDT5XgLhHEEhiBShlQmIXmI2qLaRGFgCGohWEcOULu2EmUNqzQ6FkFRlohjSlmGhMd0LWaTLGAII48B6oDlVg44SihrqrAOjAdlRiFPjBHm4FjlO5Yg4pTItCgiBQKoISIEShELySxIFzogAokMUu1xeqwIAQ5kghCiSJYJ02eYCPIGpSSwq2BHKvTA5EZZp6IPi3oVTCoY1I1qIQVVZBAWcfHkmgRUg8aEAQkM/SSyEFcOXYnUMbmXI4NP0jOk3tpE2PiFGmRaKC3KndDnTgxTLaN38guVsUgeq1jVYQpRPesAcDcJVkzAFN+tRkQ0ayl4gkhp0eUr9COeyktEwLMVFyAWVRZoUJQTukXM2ITVAUE+ZJMxZwTh6f5CQ7YNA5KpsMC7Z9WEbMJ7MnXnnRu2ZZPKw97BlpOHhfqa+Kby8FQCydDRFAmWAWMK1OvVZJmLpHZ8E3SkE2GgBYZnTkyJZl7VbqaTrhBlGRGIKW6DpoJUyhuE1NQWkwYfgoE2CZ6wud0vhMSmDzWFxIQbeVNccYNSaO99FT+slmSoYRZIC3NCbBKLpkTqYEksqOhZphRmQWlfTctkXAgUGkGmU1RMyWywo2T+W8KCWuvIMWM9tpq8Q5UyOi2judM0GetB0YeAn0LAhKj0AGFGAQA/ZYrsP128WTlwnQgYZPSsO3PEPkU+sHZMG7iza1divYKFTBHAZCowgiYqwvIKUaGwcLTfaRmkWIIbmobB2GqFEAX2RIvAZArB4EuQObg1bJYmlkVmFZXWBEXZqjUEbC/hTjOUdyzoLgVb/+Xf23/r/+1xex7NLu0wMM+R8eFpYWllIBoa390Wui57StJopkEV8HkokfrC2wsmRWM6AckihWGKZ3erepoZkEwrROdK3mtMOasRC1YHpYODGhHWJnB6o5pMCbSzWtGmBEs68BzCpHojideU4gIlCVc1sKbqWRnI6qcNVJOH22mmQlClY3NdgycyTGwDp4qqAKlQvcqF0G4eSREDsgwJjl0qeiAQgpcuVdJyrIns1Ww65aK9ExkilCv6MNBX4ADQKjHlH6szmrMKXwLk4zWvGJBGMKUO04vFlGXsC7oqh1typZMLRxaYA3NLTbKCAGVrORozJo7k28g02QlNYXbniF8sy3haVOYCgl5sYjY0DYGrkA42amwmsmTER5RFEpLWpqZSwgqDSLmyx5dRBx2r1/u9ubffetDvv7qla/8xHwc3/p///GtKzceXir7P33Llod79xdvf/2br//qzx51DM6s29Ow6mP17T/6+vVbL+9evhSdz5f62te+dusrX7gy2/vwnQ8uffGWd51W++ivNK97fYh82mjqp7qGUqcI85R5mNjBPf15TcjK4HJLAyDLsJBgKGAIQ9sp7q7MbLvZvKs7AMRoOZyWQY1MFFbQNCNHYCCKVGCALbrxdKLBaMbMC+PCU0fd7LDrPXO3jvM6PNypnjOLuWUPZdgyu6PgQL6UQkXLg1QqoC45I9I4YGJZYwpAywzsc0yB9BaUbWlxIhKefD5bn7REaVmRylEcQXhagaW1NBpDG1EiEjCJkiVNm4RQBlObE14gFZlT3B9CluYepkBLZBbrspr68sKXXr/9zW92YIzVOn/tJ7/83h+9iczd5azawDmHHG594Qvvvvt+GLPw1Zs3v/f2h2gObgrGYF7/8uuBvP3hN6/fevWjt98V87Wf/ckLO7sPv3fng7dv97VYoGZeefGajA/u3LN1AFrHCReBdLcXXrl1+6233VJdXHnj1Rd/5gvq7a3f/8al3ev2/sN7736YSgKZObqGGX7q135lfv3K1776W1/6hV/te7OeH3zn9uKw+8ov/VraUZTbtlq998+/8/LLt37rH/79P/MX/xXMSqL37gXGHLwoHQr3oUVqZejufveI2H/h5s06PrSuS4ksNEeMuXpIjuIjoHPufusbb//ET/+cucWwevfrf+Dj+OoX3vj2735jPp/tvnzxwq2L6vfZXYZ2fLieMPhS+RHj0dtvvnnjCzdms8o6vvNH7wi7r/3kr1i/i5K1PlA8sHLN+CKQynEKwFtHdi1JcFITUsdxcIIB0pSQM7K2WEmpJQot2PB+YxHIYuiMYjdFH0YwBUvOhFkZR9AnF8KNijTa/jyO7slHv3wpId/dW3z3o/mVy5z344P7Zffm6Ivcya6b6e5Ki1X3wiz7JbzPNLPLwmXlnHQiwZowgbBlxENDT+yTrHnP7H5fL4G74I7SppT7Meh/HGRM788wrZ34dWU5EcyStCyrsErQ05nOdAFpNlXGU4lEa1VihKo7Wtx+rKN1XQAyC+XushMBS7hoSFSHEinOp3wqRGPmyICFwxJ9CqxIoDqqwRIF7AK7wB1gQcyLriipXBRXxWEYgctAT1RhAchwUerIIyCB/TVxxIGRWFE7hBkpxUmO0qchhG1IETqJCCtynYBSIFtKJKXC0vywCo6AA3spKldIMyQZksF8HcZYxdiZuyyRQSXSQWqdsmtoMdLQt7BFrWJHUpkj6aRlTjHZdqQnl2DjXrTF3WFiHOQJz3DLBT9rWHywyamcFBIymcG0LDb5QpvYQa4HybiJabZjq1ZaU0hGZSU6E5kVtoxgYrdDomhVB1op7Br+qwhmFKRcEgydZWmTLORorR9WtvanyDWXoRWjtoingEi6khUyQznmu2hN8iBgAc0BX8/YDElYrMMBdR1BKICBAaTYn0mvXlcuTJSONRgT9RSqzln8SGyVQmyRhCpkVJlgIwOEsllCZUpIEkbPSDBhsLG0tUoDG09u2jOsRIFKEMShKYG9BFNjcU95C2T1tYLIriDFESznKO75UFzG+LX/8b/b/Tv/S+XDnr634kE3Vtru2FWPKQZAbXm4WxSAiUdljWG4eBgXdzoaImMcsLNTPv7ecPGSz+a2ejuKvLOyeLAq5oG4dmvnYDg8PGC56HipZkG/7PSRxe2ZzRe4Env0VY6Lo51LV7vF0UNbXczlQc/MWqrFzm6JcayDUzsQhKV5nVYeuC76nx7bpjegxDQNFthFdLBednXGQ65uj7PRikhFI4qQfaCGK8iq2N/fWRwsLeUsFA3MDNITkrEiE5iHDL1kkGhVarSxXggwaLMqRCOYmClBmkWQLapNqFvr/g0NAJEtSOaZE38zVY1IudgBsqzuTPgYMEtyPKYqbRozA4lZSzYQTbKmGiW1kBJbjO3EEkactfVNpwd0KJqYSSsZAbO1ZkyzBM4M7oxlNhRLpuWqH1ceJvXV57X3NJuMihIZRYOpG1FoUEB10SE7cJm7SaKr8EPPOdFHUDYyR1qyDxVTdBwKMsDKUn10Epku9taNqQyTmQnMwEni1Kko7lQFmid4Uc/NQRUnD8A0kYUaeaZONv0TuCjbD7DsFvO6Y5obLLAa/CiYXfaEV41lrdljE6vUSTNVbUkQ5UQ0gtyYWdoKbhRUDWYcyD5OT3lVIq2aRiOgHughEIMhqItijszBK02MnGUDEp7QyGpEJ7oswZUpgS43+cvWmISUGXw0GSqnBE4ILnah3pR+RtDhaaVvk2MemqhoZiqmTqhJpUW1FIE0wk0mq9LYpVu6owAp1mxsUO2t+6JwUxospK2ZZsnGkIShY84Gy+yCmRhz1vWR2VhzHSw5VNRkurHQazVQCbrBEpSlWh4GYgZChrQwkSiKDMRs1uUgyEua2hRba8XODbdZHKcI88S4ozkIiwi4LbpY9JkFHH0vvF+yaOPIK5ijZS0IpsBkBwzeqSZC/RA74aHZ4Xwse7WMw+A9wqIWVBHayzqjL4QRHNsEFCfEOoJkItE8SzpSJhHhDdoEClzwMVodRvQ0wwipoCQ4+LhyVALZZ8w61EBPS+CwByy7dJiFZeWIIFS6ISVDopIg+oy+VYWvyzxsIunBT11L4pA2IjFT8Qq4L1ygSlW6DW7zilllGMLgyqXHyjkbrU+SOXQxWiJtZ+x2xv6wOwKt8ZDDJmbhpStX7965Tce1V26G2Wx//9vf/KOXv/DKhSuX3nrrWzdeeukhq3b7y3sXDj/4+PDug1tvfHE5w9HsIMKM+8TliH2iETSqJT1lZVHzIVkM+wbWvMeyyLwM7gDzVBcgmEQlZBta7wkXxwCMnp5sBLMpzwy5ZNklbSjL8ArAo3i6yShartZ7WjIlE9S1L7z2wdtvdfOdn/21P/P7/+AfAOgu7F577eUXf/7nDr/30bv/9z9S4Yuv39QO925d3X35heSYWVlv+nz3va9/c/nw0Zd/5Rfw6OD3/tZv7KzsYDd/7t/8Cz5zWi4f3bv78YfXLl+9fzDcfP0n4V+O+HrU26XMzF7NA/zeb/7GV376xZ0bu8mLptfM9llWmXdyOCqz1zC+hFlLtHRABQF160oTl5JU1NFL2a4GIJ+/poZ141hNVVcbiCK2pCSztvwUX765+vh75ai62morgKhQl/by1eHeR2V312jpJR4eNqJyN58N9xMxL1cvrFh3XnoBwPLg4Wzeoysx+5gZBuOo777/8fXXvpzsZfNH9z+6eGEGdpLTO0VMnHpExkjbIfahXnAxYQ2K8JSSIj15qG7pDqyZ/RQtabnWMPdIq8cDq60jmloX7nCjTEeodp5Z+zRUg2Eso8qRx5zLndx7VJENXpQoHo4kkVHGsCoXZJT7YAYjkUoLhwmMLIJFNCRpDW4WwQkvQIyDeRXqyA680J7EocxwgpmERl8Rc8BblpuYSQaGi2APVCFahA0TT1U60QTlOPl9kuF94j/l2e7H0ztvrDlax6EEbai8Uw1gikqTNjNcAAAgAElEQVSgBN1sRRSpMruMElp0JKyCARPowEzZIQCNAOULGpgXh5Ty4YyRuDwW0MZu5VopLlRfui1K7NvYo6wzvVMx8DmKe4aqTUnMlervjo/+zu3f/60vfPmXVQb4fZGJuW9o10htsq6NSn1iX7lCEB7cvn/l2i10Nh49HIe6e/Hqd99598LlyzuXdu7/3t2SfV927925D4zA/Zd+/sbhg28dfXx778oLuz/zRjjtKBfferD8zqj5vLsxm5UHq+HjYXHjyssXD+98yNW11YP3LO4zrsvGnX3kalwtZ8wLoEuHZgeGxfrBbNt8yEIE0xsXIn0se7R97u7v4OU+vzvce/O+D7NmGRvnbORoTlGptGLzS5eOPr5rIGUTQSPXrfBaOFBZCKW1GjOtC/GkVhAUmZRa0imBVgNSaXZM4FFR4xfYCBHp6/hTWQ91pQnZEJPIpFpuv0s5aTwu8z2JIHyp46Cp1onVXGu7TPGttdUQ4FNW8Dko1q5Rt99/78art5Jch8sSxGy5s6r14w/v4n5cWPX33v9oieH6L7w+2OL6rZfHO6tv/9YfzpbosgUDlMjdn3ihu3Hhw9/9g90xe6iS8y/cXH78cDiohf3OwEAufTSNM9dK1T1NGWvOQYOQ2UgGHW698eJH796zexUFA9EtIbNV32okphqfDa2dmwjXJ+ydZy8IPiMMufnFlsYUDx/l/gVbdnnWr5x1KxN2F2V5u66OcPlVH/YzTF01A0al+/SCLRSv0OEh7OpG76f9z1pRW1G1B9UO7BCxfwNd2r138oXrs8XualXO/PX5qtT3fDwc5zfNrkUc4eA99UdlNs4W8yFfGnUV/Zz9ohy8NV7B3sP9w72rFnOY7M6btR/x4mvzowurSnWx9bJJEw8e5M6MR7ALNhvuHI0PUQLVcOGV3bt1MbvG8HyuWSjBrtKE1UoyzedmKsuHORxEHXTtRlf7iKKYZHXBZJedrfz++4sL3q0OKhvXa4bd/flyL8ZxvLC/c/fugsTlK3MWPni0uLI/C+WH3x2v3TQaXFjew+HdfOH1fjWrnVjSHtwdG/9st+/ufDTsXLLZrMzm/f3bh7aQLzCnZWRYq7jCVITHNXfNcGlvZ/logXrcidNknhaqKutitamiZVPNM9UAXbi49/DhYesqU2vO3S1SFKwVqRHZEkMWFp7wFKAkAnLAiVQHRCqtQEJkSfOQHLDQzPuxjmBESVEIN5nW+amJKpZBZqtVdS+RSZ8iXJTICoVollClmSeVRDGq1ugwujzpYmTCDCjWyAt2lCiCzMIqmAWwYDhQ6MkIBYxqCd3GHmdO8lXcVKVtSyg/TnybBQCOwMUss0USdjT3zNwfVLRaAfM1hUUQkYPh7q5guHrYzaIXkI4FhyyQdGmVWKe9GoEwW7qU7SCzgKwl9Sh3G+voTLCLLCRdVaiBkuwLRnKNghsiZQJJOWFAkKlJhUzGABW6FGoBiGDD2K0PJBmcQk2ZE7fPRYLhpsiivnHMRlbZFMubvHIYMLHUhBoeQkC0TQUU0J4jHHAvAmoaEcQAqbMK7VRLZFiGIwwjYAVKZO0AGEuo0sKVO2HzigV86EsSFWMpyUwDIy3Upc3oh0QijOqJlRSdsRorc6JtT6jDlTTzHPZog3HVivOVLhTA0iOtkswMsxMxwE/h/k3C3ZvYleAwKRtPVeZAFCpyGLpy62fe+PY3vrk/qA9SXkkZqoZ6ubv0xqsfvfXu/uWLXop7eXT3voZayJ3d/fu37ynLhddu3NXy5hdfRfGPvvvRhYsX5ru7gy1QxzmtLpbf/KO3vvLGz/v8wpD+0Uffeen6xVLmEQ6WbPzWxqgb5eyBGdAJRS0cJNE0kTu2A5iTOEJsu52bfZQ+5pRdMs9iaRJlTi5NK5gpYChIN3oGzIoaOoAFjMVWylpw9cb1a196/dtf/erFQ2Eo48wP+8XlVy/EnbHc28UvouzObr3ysvUXfudv/b1utG6URw79qEv+C3/+z73/tT/s1H/49m2mkYqsO1mqIjpduXXt1T/18++/863o/KVbN/qrN6Q5WGhzit/5g382LO598ade58UX0/YgKGox0HD3g/ff/IN//qf+7L80YlG6i7RZ1IVyKP2+ohcWZruqcyu11hVo5vOW1ZTgGI9l3rdYIVqXjk9M6Ynf26jWJxs/P0OAeaNEt66AaYWlgI2ZgHlTkzcKzLQMdep3yrWLw527frE3DHHvYXfzhVjUcnsFL0mHhBzdNKKOhfMrL9mVK0ex3CvUxXmg4p98J1edfu2niz2weqi8cbj4YOeyvNwIXFWBwKJzFPc8KA4ARsAfVP82l2MpN+QSDwAEum4qnmm0oClsT/hWDevGhNnE3ZuKTStATl9PIBNLpBl7oEBjHe5xdjTojsdRn3vqvzwQhoeuQwuXLoP7A78hWxleCS4ctcO1rPcYDxJ7KoOwkFRwybhHMLVIHYCP1kv8xPQHMgmXuQyQGGFjWiU0YtXnTpczqiQUbHoGU/u8qS6/pfQ3/7Zltiea/1TQqRNjwokKwEmAQVOt4MROqFBNK+toiG2KyycFkJZFAyCfXocBBNUnJE5lFZQJns3pOaV9bYu21ylDADvmUQNrqLYd+Pmkrk2P44qNJIOBHjXBLMUzYxoyCNFXAipddD50kMEzfBklSHTR5+AWBWgCDgkkuvuyBQ/uwldSULPRe0PvmEEdzIFV4kD1gXcj6kqNltDIbWvp8Pas4bJupuWS5qwiOsHhPbAEl1uccUI/1JJaNf7BRGg31Di4/2D/hRfBxTNBt21yprkvdw/evnv46OjFL71kVyBW1kJCNmywoLEghKrDg8P9y/tr0kuBmnRHD5+l3R/vDMuPL1Z75/KX6MOFj74+vvDKTV57184A9rLE0d7qD7rl/XH3K+heXdUH44M/HPzhlbDUfLFzQzvX3fZmWs3u/uH39mbXD+a3r926yl2odh/83se+mt/8xZdz7/300XJnfbAACZMd3LnX9zuIcbZ7a/Wdgwe3VyXnoy1f+umri/hg5/oOXM8Fu8UiOAOroyO4zeZ7Ur+4s1jdH4fV4vrrNzGPLINZVat8SGOdazm78+bt/f7awZ1DhAVjZ2928dqV1eWPYzXsXbx8+513vSsvvHILjod3vnvp6kuK+v4737nx+iteIPjBh3fu33746i9+ObtDZ6cRD2/fNfREv7t7+b0333rh2uVuf6/b2Xn4zoeLu2OJXYsCQZZi4LiwXmolHW57V3ceffe+j0YvE2NCYEMGlqfWr6eNNDNy79KlR/fvI4VISfCe6FrJ8nGNvgB3WTXJMoFEWVcv1oj+bWaP6Gk7QAUHiMguS8hG564qFRW2IpfUwpDirGXX1yVGmLJeIN0zKpt2FMtE/0bNssuajZsgTyCUoymTsyQMC0jQPrgPgVqQgzAD58IIHpiS2QuSryQQfZMl4ZrJPC01akvoYZMBgCzOIIP1Uoli/+Tv/pOfvfzS7Xc+eOPf+DM5jN/827/VDbuv/OQrt9/8YBao0KDsabvX96/+a1+Jvn74G9/o3x8ZXM25+8Vr13/pld/87a+++naZJBIgpuyYZY0wtYl0TEC6bZClzXrVDmMwF7As6rDqMXKYgxIjLad0hZxyWU2rkCM7ouVPEirMYr5Y6zLARB+64QHuf1gvXJpntxK5f3HHzB8+OLp8Ye/9d+5d2t+dD7l8tMwK9rh0ff+juwdXb+7fvXtw+eLu0aPFlZ3d++8d9lmQGCxWc1374g4f4P7HiyKwwreKdcIgoiS6QKuBW59tx7u2BS19Cjg1Yp2BNliMFhcu7z+8e7ADdmkSEkymtVpwIcVEMYyTsEuD6CYQmU3krLHK4Y4MM7oQUq46MOgmjMXYg6M4ykAYwh6nomlzRj/f5cljcaTGDhcM3FuqwKQM4HAnFr185JXBSrQQJQMMM5M8A9Cy424tKYlKyY+jNy2PkwM0OOhEyFM+sZNmBrXUK0E19iqKMBgHqaWeJqcikUA6N+TGZnFMMIOFmrpJrkutNox04gy6hE36UikEEaQSSINlaaozgbHFxFMVRTU1nwQ0KDDNAkjnCjl3s2HshMZ8Hz2jVx1VeFF8lI4mODKP3tOYNEVaBisafa/Swo1Ws3bFIj1QrXBARcEqBWff+3IZDbsCZklX9VIDOcjT5iYpw42mMAqZBEZPqc80o4SBLVnFFSjBwdo0VoA+1ycsGTiulKPQOAJtHAh1hMECGMGECrTVmfUkjNtEJ05HcWrRZNsE81NSY3l0HCN6dlYbvzeyK4dmL9x85eEHH+1e3YUtDu/f3bv10upg2Pv4flRKMC+hOrDWzmrhzqWrey+/cmdclL6USzOLVXz1zTq4/sKfnkUuhoOL4/X7D95d/cT85l/6S1f/9X8b7OfR47gj1zmKe7YrACgcB6gF2lFhWlMmK5625blLm6gAT/PsTzRJCjSNqONPLBEOdJPbagFbgQPSoZ2xlBGDIwrcswtm5cEsOtiIvAgLaIR2EEvYCurRaRIjyn7S82EFKxxrCPekAgsbmXGyMhbt5B7YdSrMJkk3ghVKyNR16z7ga+kOrJf7tu3mE0oYWzIK60YILd4dk1iPipFAFSrRbWU1txLj0w+tafcqa2prIHsw1YKkwjTOhFCJdR3GJk24PimOZ2hT4yHbKuXfqjd+vvXOrTVgmWFm4gn5pOVkptWrK5oBBtX0ENKbqzQJAE4uTEqj3eshG8baIxH9KtR1sJKxdBqsHxBAFKwMAsbjUuwTOFaAFtAOKGgFzFAIDxhhhhFYPhsp8gd0lSdWqSmTJ7zGZ2qFLBSgMA0swCgOOanZmLZEKdceagHI6d1bIsInkUj2wAoh2CXgEHwEzBE7QMDvniV4I9QEiIsCpIVjJAychWaMuRUAC2ClpvIAT3hBQCtQSAeuIufgffjdwOi4oPU6DGRBJ4F04AESYXsV3UqYk46Ft8V1hrrJ4w7Dli1IhFJGtxZmTnPbw0A4wQoOoNBkkyDAKrJCREd1PXdaGXdFBVCwVARQaAY6NIJIrYz7kMACjYBAhxLcjfpQZShwVbHsQ5g0SljktxMweAJUZ9xDsukTNKM0zZgZNNGwR9z37OqIvu/WTR44WYxNueDjR1KdaDtNcyRzIobRMfmQx3eZ4ByCELKOMbDzBAw2xtjxHw5DwXhhZ3Y9c6AOk6OJ6rXCYsf3FRa1wgfxMIdHptFsJ7SUjuhVCsChnpoD8IKaY4sOF+8UGbkCK/uXNNYCRY7eMxWpYKYnPZN2ICCwD78sReqAXBEXYfNUCA8tkzkTkTaKK5iQPaIzFELEQA4Cge6x4MR6tYynxq0YXBhrX3YWuTN2CNX9TjW6gxG4pr7jUFGFroBAHeE5XFiYDX4wY90FC2wcteh2KK14cG0dEpyKcNAOX0uU9fS10m9qDYCvAncRd1BH7F0CA8Nt5Pdge0DAB3CANfDvyB5cwQbkDDkHBFsAgZwhd8EHm1QQ2GE5v/f28s2vfucnv/yVyEPr/fIrtzCff/jNN2+++sWv/T//6IWXX+0O486b7yF87+Luyz/12vsffOvmz7zx7te/detLP/G9t9+8+dpPv/ebf4ClufmAxWp/8caf/+Xxw+693/lnXXYFvVYb4T6NZkFv6MHX2HVSvGCFWnrPJoUJGYG0R6Q1zWJ2evGLr3z0R9+aoVcwSZkJBahNf0KwQOmgNpWEy5G4L19Qe6pZ4NSVrOjmY+hB6sh4kXFx6WYcad/z9IxCVto8IeRhp7Kpuj+haMr6/ChuKtYF4HADkfjow48Wv3MXS3QV4y5e+/M/980HH/7cS6+//bd/p1thcETAdvEz/8Iv/tPf+r39BfpAbTq/hgpcuOi9zx7dOWoVECNRCy6/dHW2Mz949Ojg40fdiC5hwtBN3hK3qj0TULZc6rHASHLyg7w0ks0kMbqJUhPIAAlzbNqdcF02/FhI7TFfiUJJzAI5AsS4x2URE57QAnuFWmjuyIqHF+CJbgTHFpFFJkrBYFj2aLKt8xH9EjMgOjuQLg02ItkhRIZzXUAOEykVRcqCPfqo0fdlNa6ydFJK0RVTZCMw1BpeCJ9yVs3nqBUqMJqqsalCK90s1+Sr9Jj8NKSaWGaTzyFpVJNFT2Q2mltM2enJBBlkQqu7AQyZgAph4LhdIMe1dvRjUV+dHZUeBW+KBkGnAxhr9eL7uYdYLn0MB0btqk/QwEMM+xf3Fg9Xc8zCY+XLAWkdYol5j76ioKvj6LCKBFDIhKV1C5J1uQc/LLUK88AMe0scZSl9ncHirSuLnV//j178L/5qx+sejmLndXHPdy2AIpRIAPLGwm404A0M26yExu6gNgGnx9cICTuuI9oEAShxJZDwKdUFEsFp6RVfy2avgIR3UKcj4cKmh8RGnQdMKIxrDR9xq35TOhbAPcnGnlRo1y1itjNqyY38T3qKQZGtol3b9+FpdOQnS6C0JeZtU+0hN8pCiS32M5BFG8CZW0Tl7bzcdunWlEAXp0oXNqIVtVZ35ckHm+5JOagnadaaSrCehAr+vD1wW6e9poQXkaU7LiZJiapgE0c2BelNO2vikrQu8DgmGCqgAuuDSwOEeSo9I8bOm6pEL7hpwn/QpJJBZVMHFFvCM4kcZZ5J40i45PCRBjUh7XwcjupTpuLO1Kg82xjULWXDdcfE1s0in/dWrcieAtyULR8eYEIObPdT0HG1uA1bC3uTDbamvJ4Ib/RjpDxD4ShnZwWFVLCCYBQ3B5BKcJ2ZTxmJdn4BMJrauTjpr0KZDE6b2rdB5+QDSGJFsinXca0sPqmsnzFjZ7a6mmpfTQCZkeFWFGBz56a0TJDHcCaQNSrdLctGr5tQKh1JY0YT+BJdmZUGhIluKJP6oEaaZwBOYbRmKjMbBM1s7LsjOKJ1eFBnKM2dpTYA7pgC0DzIpR45SlEvgDaRpAnjRl3wlNXCSZ5bkxa7Ms2bvWt6LdwQCbbS+wlFImRtGRUpaR9BBdh17GUmWYWRFOBjZm89kqJCAzgS4VOTkTExkAklaFCH4w4rud6NronTUQOXTCpEZgWtdRVAihrJAaoghZk4JzIxGAZgBswDASwKAM0Fpo3AypBAgVxwonHAggA3qebH6oTP2I+VERBoBWyKjAGYsogQR7MCUkgl3RlVhrDBMTJnaxWrhEIMkcT+2rxvl6tQTXCYFNQkdtaiIwldIB8gH0QdrbtEIPJ7prvgvMX7kiNQweCkFtSK3Fo/hva8jY5VlPNppplSmFxjh3FHqFlWdAYqvaiGW8dKyiKjaAdRUARbpI5QLKtbUweU22DQHDVgkeUod1HrTlcLQlC3DjFIyDRhrWb02NXFuG6K0j4xzUvaHUg5jCR95qvFo3m/Y5jFqmY3M5+lnLCmgNuqtqkBajxAh90f67fog/NmDI9go+tVhbN/KH5Ux3ul3DS9Ymbg/TF+m1pSPSTzm8qLWd8zP9jS29hulJOf4vTAmujTQktMDI8OFt9wpFlN9XnpjVv366OLO5eP/vA9LJVEIjizi1985e5b78wX5qPLfOgAV0DdvO/cVwdLJgFr9Z+7ly54P6tHy9XBwio8CTBKPBGJb7HnSmtFCXU6l5OgA8ZyB/8/e98dL1lVZb3WPudW1UsdgW6yTQZBRZQgoqiAgJJNqMigjoiAWRQdc0BBBFFAB3UUEBRHEVEQPnEcFEdBBAOMZBBBoOn4QlXde87e3x/n3gqv3+tAo8D39f3178eju96tG07Ya++114p12rBpTWimy43L4NpEACIYkvxsafLJFVTNO7rQADVPk1HCgC8Gl92z9J4//33DDTfaYNc5zcYjHgNsys1X37nHLrvdds2fZEIbrMme681bf/6ff/F7tixTmTs0lNXqyxYv8RvM4sbZetuu13xo+X3X3Te7nQ22OTR/1tLmaFweWGOu6pMegTkTCxLLkHGwNjxrZOnDS6yIM2fOmDV35v33/xWFOEdTo1pKbtES84lBEGkGOCtFYiJgSe0zNe1qWowJM1IUBvOEMwRDJJypGAuRzgIcnaTBnXT2gzJZ3XhTJ8IQg/OW3oiqo2UwGCKTboWlLH/s+LaxvxaHaQzulBSjj2Tkww8+Mnf2zPpAY3R0tP6/46Fms7dcb2l7fP2RGQ/fttC3AYNsNlSbN9R8aLkL9aUTS2dtuUEYiVmBDBJDbfzeR21Re8i8mg3PnTm2dFnW0hplubfGnA3Cw0vrGsYHivozNuLCVuOu8TxrF0TdxETvnYn13/26TY//FLkpoXDrUNwaLyG5aTSpJZkDA5x6RkIrHdQeo+2k80uZ5DFqPZnKhA0SAPJdB4zoU4ukVt5BaWKYhbKuS3NWmDqqg0BdDmSVyG0KLJKzVKq6O0BYQi4txYCMWapEW081JoViCT/QtMxzppWFAgYULNkCZjCBiDpRmteOlkuVkC7Jkz3OTuwFAaLW651TojhqBTIKMJaBtVXfyd4qXGWfZq4sR0wWI7KEhUoPIWPZdZDULDtEoC7y1FJR3LIuW5LaMeOxfq/b1RLlWCljrbqKvl+OmgLuCMfCkKTYvJYmJFZSWJUgk06mAUGKmnnLwcIAhS9YG1BR1egJ0EekmD8phaecVcUpTY3CLJ1vjOpgSYmKqfopWimOdbmlq4eXVtIXuDoE1En/1Ou+2pUVnQ4s2Ura42neIlWhzryLKfAv+6TKxGmyGgJVqxIc+zbvSoQWUTRAM3USSM9cosFq0fW2C/ZzdkOShrYkxogCSFE3xaKVVo1lSdoBVM1d4SxjFBEENiNbgoYLAzSU6gBpUleyHDCGpKlN6clsVJl2cI1eSgrrytylmFpI7hg0l1MdhcaqsZulIn9S6pKuFwZKeToNcExi3jCSEZoaDGiRdDQnpeihRougM8BRoBXLmqZJ8E1VrAFBtJSVTQqHBkYFevJTJQRL1gFqJuYYaQb6SopCSwTWp4bTeSCqpR0fSw8HIomU1tScsOualLrgUnu7dGjhpW9CMgNMvno5JJl5usp/MkqJttWoJgaKmYh5sJUoWJUynVIUiElHhFU2So0J+StjsMKDMHV0lb1egtZRad6SpL5FqEsNIonxAB8RhW1CaZkBxpzmxWpgNBYwVTpFZnBS1jCmkAPgNMkAgyGqRAGtqLkI1tTELArEQk4Q9JBoqtA6qLSozjPLCWVwFmlR6IBahK8hT5DGuh5vTJaXLqk50Kq+lUpp0Aa0XHDFm6PSqJHRcykglc6Qq16aqSRTLkW1SzIZP6XlwyRNVYUSgaoMICVxd0kqggV4ZDBalFYjevMueKEW2mQWAJh5Z3VlTD6TTp2jizEaI51AowFUR0rCz0ZNfd40N2XdIIh0EjKSLL4S0bLiXDMp/dBUTMzRTEioUzga0/CuvAYVNCFhnqpq40QhGFS0DS3hTECA3DBuLMSGaEPKmlhh8kjlQBTJhoHG0VKQsI/9wcdG6YgSOmcQk1K+w4TIylYoGmKLggAEn4lmNTVYMI82CgFrsWbRh0yymDQmqCkxoVU9BwUkjzSFE3EwZdWX7S0AzhLBNAGPBH0tZbgLWJ40q4kMzGBOOUYFU8VNFNY0axGhWjYKsxwM/aKbbkpye5CJUtvQnFcnliFqNLo6zdqE1whYZuphXtVgdI3lSeCAwcXEeHaMGjL4zLU0WwzUQhiW5gBcLZdmdOZMRBWiLoKQRONUKWBCqZnlasHEOTiYKgMsOqsnCYJEc1VxpnDm0AksqOmRaUe0llqpPgqASDoVhQoKWEbUDTklGBytZmgDE7QYY8s7H0Ir8yh0KXQpXVvwiEVHDgkHyFqM42DTMEEaLBOOAE51HGyBEZZBa5CCzpv2ZoI6ycxe86IegEejiUTH6Bb/7aEZ681ztVprbKx9R9BaMWO79cbai0dG1l/6l0ekmTl4t5ENbTTYvGe52FBzfGzm9rMmBsYHC6O6th8q7l5UPJpnhdMsG5w9MrpstNEWWDuvYXDuvLFFS0UD6q2Z280fX9LkfWPB1RkHjG0z5A0OLdhq8GmvbHFzMtS6O51bh+JW80j92xIJMaXFXGhwdeWahvKPzS16+vpGnJbPqwIiEIGoGUQBRhUVZI/bU6lgkU2qtMGmL0oENa+lv0vbWQ0mYDTGBIiJdceTKHsxlfDc5B3nyXfFAkzyA9cnKmW17njix8QK2w3Jf/C32BQyrr2qxf/Eda7bl7u6265Nn6RZgWTxz72Xx++QNR0G3RJM9TArm3gm4cVSCK0368QpXkFZo2b3DOjP7/Z/ctWkr+nDrL7zqGrHmjkZCk4V5vR/aX/VYsrxk7LVXYfA6jnAEvltdQfnKuds7z+x1PRn34vo8HjJSaft3PvkiwSSV17nDOmfVNU5t2LRZpWXNOUtrOQMk1/xiuk/1ZTS7Yyuzg8dpc5ysJl17qV8Aky2OagUttm5R1Vd4ZplNYOAnscia/pa1zTmMCQfr85bSwTdaGaebdOEYSorVyioZgpWF7CSUTTNz5w0ffqFLcsxQwK1Tm2GpXU8Kxc7tU7KXqTz1qD13mGGagnoittXAykNVxGJ5no834V0ggx0MCGf4HjmKYjiVAFEISw5VZkKYJRIuOIx7KsrqdWs4eGnS4JaJ2maeFEG0CLL+sLjdCQMOamzSFeUTuk5WmYNS2k/FLRaSnegcr1fdzyZUhdqU4jBADD3JAVFPShu0q2sQ3HrjhUC03/Yl2h/YGAdaNTPBXjccONqxprTRpCTIOgqS+3d4tuTYs1e89tfWxRXEmBQGWf0n6oM3dj9mV0pTlq3NWDysFwZJ3ztUNzqAMIVv70bg073uKhT4j1O0Xj/D3npCXRJWZDE1JS5qUZ+52OT5tGkv5/0gdUfeFOD3pV8fqrpZGasUNwK59dSfaMH1qpq367X7RRY5YBfXRQ36cIe7xSYTZ5J5ZyrUCsNiAYTxKobHOWs6uz+ifPy2EafTft/1UhITTEBpQ9wR5e+NJCvfu65r/R2ejqJJg+w7HAAACAASURBVMXqHS3MXrhOdhqOeh64SdksyCd44fV4yh0mRrSTQIQxSvLiSNrW2ZPwegsgEA6WqvuJ7W943PF7j39Gl5xkK1m+DfXKJZWl8xsJRjzmWbfu+IeDIvS3EepKF/11x7rjSX38w/Y/69/3O7AtQ+m40tdwO0XI8A++kdX+PKeHEaunz/0kfu9rmUFmnzBXScHtBPq98XT3aVct5lbSVGzFU/WcadqxxTW+377r6eAxTv+KuUJ3UG/Va5qLkx5SNyqk+s/YHTooK9XNegHnSgb/lLW7Saj1HzHkVnnaFfFb5X82Rb6m95yTyoypSmYWU9HIelTBSXm8Uj/ktKmox+IkMY3wv3VTDuymw0AiyU72xCE9JgIw99gzCH0c+76gNEatpjVjZCqXoVsLTXpYpUtIX9NwNADORUw/60q0aiBTlie1s5ey9iW4LR0pnhSB8lMQxYkiSZCRyXhUoMkEBmisFdifchFdg2NquaeaSl2TRLsBgCsFSh7v/Jjr35BYGqlNfyTlgtQFm/p7KnGtaZJR644nBrxVqYuOqWD5dip3hyfva5I1CEzXHesg3OM8a3oX8s53CalWJox7l0r+I759tQf/SuI5TrM9caXA9Yl8sWv+WB4HDFFhcVsRyHXT8NYFaf06H70xbxmPP74oYoXnw+o6p5f1mZ5+PCVFsBNndxh9BPEPL3dX8bF2WKxc1Rhmh4jYeVMr3M6kKgoxhR8pVx+0TPM2V2usWv9rm/R1kwZb3/szE5F0v6lbT+gqqZTHhq+mqGquJk107SE6UoNzj9A3Cet0gE7e7pP3TujI9E1vDDdt0a1PUr3n/JTUbpxqEFkFoSfduwIB6LwYA0hRkAbf+766K4Z2z2I9cbV2v5vdRElKpz0JgNxTjFFpZm2gphSNZgWjWOZgRlXLlLH2hF5d7B99VnoT0kwjKZAskokV7mCiBpHHZYKl4VTuT5y02HXNXSbREgoWTtVRYN7gUit6ueSUIBlqqW2/w+JfF3z+84Z6h9JgaY9INVwi6TpaZbibqD98ktZP+7n1Rq6r8647/lm5j57JlAzXElljkljf416s0OnDd67+r6yYeu8Jp9i7d/fPKX1Cn/ya3ePqP/81LVw8uRf21bkLXclIWCV+XuFX/gl3Jk/UTFnlxFnLb9FSztpoMmVNr2wSW2GqolS86PC6rXJN55TX9fjUqB+3lz2Jjr5iA16pSKeYTnhZH8NytIK6ekd+r0eDvscq09SzKsL3h6jJZ7xzll7trGx1klCdblkSwkml405g88T3xT31anEBtvT6Pzb/+KdQb0keonNUOtWipk4x5Ttbjf2+k5+b6l2u5qnM9Q33KjVlEp2wQH2Ll+5bzJurrj4AJgXZxxZAJL51SrZ1/sZQisvBVCjWYf8mQcU+CKflz1oXqMVAQCUaWtAJC0I3AjhIP2v/KSeC8/8MlKOZaTRJGqViKh5qFiJBr8YanoworhqcvcJoqFJy64DcuuMfjSXQT5WUnjE4VR3mCQ5nZfoMiAF98hudike1pMtaf/s/51irC/v/b9GQtcFgT5HHJf+IX1n7W59cxTVT60sMrdDCJysJLHt1OqrfBadi/z7Z3t0KhceE69ifVEq6uNZhI7KjxZAUztcmhKiAmyU530rRpGxqLVteFR1Lot5rNumLyftuTKcHA/08jm4HtXVqoeSTKyx+KqG4tJMNFaOLz/6yv+TSfHisXqiDiEktajMzb4q1eLprSwQxt+JqkkadxWxZfdatr7n5mad9LB/OnDqQuVjtcXomJNVC5VSnpZY6qASTE0j/59NkcCGQLVgO8yJ+rPnI4gfuuuem2yJm7bn/wY3hIe01dVt3PGGjXgGIBaBt1nYIWuQU7yyDDXqpT8foeNJsAKUzgRnXDaZ1xxOB6DjZAWolLppPrsnfjSn7o0ZDKYnMPp7VOrrEk384rsthPfk33d5UUCWxmNBX72RcyZ7b0/3YmZadREwnBVOqVrLfROfJk4jpXXMM2lHKIaU3x9TplLNOr8daq0YlEar0rUkUsjeN1dfHSlnzmTXNW1sh2J8UsZTfZeirC65DcY8hF1NXzCmKpePtGYALSOommsOeWC5JT1+c9JAbScCaDeXDyx4xF0rpK3vsE7VXA6r321XhhKYxavAug6RqmqQm6hW1gEUeiM1F7Ynmqad95UdX/bJdTAzGmD/QbqN+7R0vrjUarpa1Q55JhnXHE7WVJPtBU0JtYrmz5tjyRzLPa675+ZIl+dMW7LTnvgcHPqkjA+twetcFMWu9la57gGschT3lI36SiDGaWZKOSELenUS4mZZAbh1dYt2x7ni8Mj8dXGVGIJYaGr53TV75Urziv1Z/85TZCXtVN6sMkcFYrTmpVEVTUibJn6xyEdbVDBuSI6WShAoFgJqWCrJlo+s0ASptepQla4TuqgvusU2q5DDXobjHMqpy1ia8DjNQXFujEzgVIQI4rfXKtIejicJUFACNYmU5S52JwoiYysOGQBBwupKJH7ohRKc7Lf2WOIemryG6zAATqsLbGlQmunNJTYUKOAMQI1SolhdS13x8/FdX/CxfuGRouPG8/V+CWcMUQgZUG06S3msBBqJmKiR/cc3Pzvjs6X/8021LmzqWDxCzvNUHzMtgI6IG79VilgkQuoNbPXqcvbVqF5fKX7z6X61s/TzYBpzBV4JcWmk1SVl7X1FNUwFBFCA98Ijkkw1VCAJhYGYlajafdLim02hKryBW1fKy1p/83AmVzlVbaRRciBHqYCxvodQj6lHytJ51gki+JGk8pfdS+TtYr+9weQGuU6TvyWVFJhMSYyR8l4GojAFFuOvWP179i5/f8vvf/u763y1atCwwWCHO3PHHv32PvQ/Uhjg4TOHqav2M2O4fLRe+Tlddf05tTSPmXj2cZFkPU+SEqZmDV4UIDREoFMkmUVi623Z95JNdSyUZXs6eRGoINAFd5aBtjAYCorDEnOiK0IGlK7VM2pE7QmNWXm9XIi5VNhSpOl4JJZeOM2DNxAhDTEJAaTwYVxQ67CGR9lbmOTlpuRLs0RUx16TcVL21Ui29x2W50nJInjbs7wS3fj30jhGOcvKuVd1HrAYpQUYy7XUs17H0r678mWkka8906CwDqslduzdg6c7xjtA/+zJZ1PKK2fNSkgvQdCLaPRt0aYre8Qnv3DLT7Up5AdphU7JMiJd5trSSoWsJgx67sEmbvFky80oyw5wqIVsar3dnh1ZmR+x891T3Yuh+LEmuNQElBy0Wd939l2222Q5wikhtMRZqTvyAoZ6eEMtVza8c2/aFN1TQYK4zmNl1Z0oRVGXyWH2gsrLRbp66X6rBSK2UtdJKp4QCvvxIBK0av+kEsnqrjPXIW7hJ/9Rz+WtTx5jUUN7pSu5LzadxKdWTsV5f4lUQelbQPkzzrVIcTQFrd3tYndiyD2+gvyxr3ffJztTvfsSgNAHKNC96pqqhx33WWIoBoVp6VrjtKiBJXLXO/ldNR2p1odLv44zuJgsaO4pDxv6OanamHmXamL/7gtCjULH6itvWQQ7VwC9oRPQWx/74P/+98cbbz9lygUuufOjsIpXNRU+vVJ8OB/K+ZiozA0WSkieVNEvbCQhJizytMh9O5vLlI3WcyqhiNYbISsajVoNE+kBadwAmkf1y9gdzBJzSgOAAqFcqJK3e7FIcWAVBJp0pO9k6g9Ndl6o6kjFHa8wErlaHr2n5kGCmIeSZz9JOzklClpOUe6dzC1lz/anKXXLK4GcdilvDxEBmWT22a5jwuS8ValRNIJoJizUcyaEjPAwFUTdAWaioUyQ/7MiymKUl/RfTjYzeXX9SK12bMoDoimCsOxCEOmRrkTpN+yhpCEVotz7xoQ9966KLWRRYPiF0ARFD9fXmr/++d739yDcdQ+dhWVpcDDCNQjnzrNM+fdJHRp3bYefdXrrr8+uNTTfebos9X7jNpjNmNtCYMXPQoELRHgkWmuUCZxDtxlqSAo8IiNEFpQOozA1tI4G6L0OxNNu02oml2s4ForTIcqHPDAzO+Qo5FwISHnBAISVnFEAgzJOw1UDuZQ8uQFDSIkXA97XCdlGAVxKuE6YYRKvdRbriZtazbdNZcKY0gKLiohPCXHmzZIlXzbqBaidCBc0BLm2FZA4MpKU0IBLqi/D5D37oy1877+FxM3o0Rl542L+26q0M2Gm9zZ//0ueB8EJaOTjLANWqzZ2Y4h6TzmtpDNgJvsHHVsLgCkta+m/MUvLKAhYvfOTCb194yGGHbbJgM3FioqzCi94tnVQmtgS7W3kZ9rsoHbDGThBhkvbH6katR4VHLHZPBQVMzPXEWmrsPCAyYb7O1lW+HEglMN1Bp+hRw0NlM1oNCBKW3vOKAR3XhH4RY3QUqP33z6655ZZbDn/lKzbYaH6JLKzb16Wq99xzz2WXXXb88cc3Go1JOKL3rXSemXSCbvYCTCvFadEDpdLfsxu9Wac+XGr4ScnaLsEtCQVVkiFSOe/Qxc4kugtuH8S0jnublXCEIGgr9eyy3lU3jSf2DGF2i8CasnMmis6QSA3DCRIY+7kzPQEktTqxVKE9J2tEpuFU4ceOzFR/Cyht1Q51XRBi5dismRG5nHXqOWec9qkzv/DxQw7dr4Cef/53v3TuN4ZnzPzNDTdGi1J9I6eneFSLYGosKT9XeoNOE5CYpcGc1LqNnQeuTEmY7sNOo0Q04XTXBQFMwE+6uR6t+EhcwzBoytfTGV6PMQe1SrTbl6thL45Zo0Q+p/lL6yj99c1Xmyrq7QAsTr1UK6OU09B6/GNdJ09pK4S5FWeo/3zWs9BWKKiyAbNyBrGPT2cpudPJ73ZQASMMUN83S6sQyUpb2k4KtHPz2n97q2QbTjbstt4dfQ2OUo1DrGaIRgUdGP9w8+8Of/Wrj3zNmz56xpnScf6tVj10HQu1Q7azkvhnFr2JBKiRZhCaM4lFEANdNCeRBoVUPhRWpZ+s0hgnFIg2haj5WqA49KbVVvhb9iYV02phQIuMtAlyGWIU2ZRWg7YDB8UZDVATVOZpnPJ9rfqCDQaKqi1fuPg1L9vnBc/f7eRTPw+6YBTJ0qMW8QbSXGmESJ3mtLKmUG3VldUnZfn0qceoTGJBKVKSVVuirgR2IdJFuMyiWARgbJtRzJwiwJVRvyFSoxgAp5TVM/z8xxVac2HNDBaVMQa94w+3vvGoN/zptts959GFt7zrhDAomg1eedW1f7jh98ef+PErf3bNV791XqMxWzCgwdM7Y/6r31zz3pM+sPlmW/7X5ddsttlmQzVzyAvvgxW1FCpKTojCmYgixjJrqx4BJBwNLkIMTsAEWUwCOEEMUjPQkTRzplnuhDAPpSlhoAQ4ZVme0vIkmcBAjTCDuSpf76Ush5bBq1GqNFcsy1urkIhhN0fpUqayTM6X6Sb2pTNpgNGSVKd0soJEBKJBI0hkNOmDIIxUb1ZCIpo5C4QjnFaeIzCYMBBCdVBoAgjKpG1VBpECeG8xGdkHwJu8+4T3XHT+BXO33+Lk93/olYccGphNZFnh8hplffWD1BDNm1LLooJM2vgYU068Grbsz+CmkMwUNKrBPOgf+0LFnlAHQiOpBWi87r/+58Mf+JhFvuukdxQhOFdPE8nErIw2XNVArITvscMyMEDUqwfbkBRz1mE+3Z0YyrppBbK7lHXmCSGnt9mbYEzvWhEVBJwzpsjWJKZ4XaqCnvSwowVOq7oQidLqFJ49tQCAqQ079gTsnfoGbXUjTeecxUhxXz3v33902WVbbbvNvhttaIbqBVcQxmy//fa77777jj766EkorvpMT26+2yieAg32xKZEWW+s6ANl9lyrumKmNGUOgKiJkSgKZqhyPFVwk+ZxlQ9nGd4YY/nsLUuPqC+9AFUAlHQSZccGcWUpGkshF8ESxkunYCSSJ8NZ0IEwqiEYkwuvSCcO7aD8ihTQ40pgVaI6EGRZgqJRFKIQZ+Yq7GmAQbSKG7wFUg2K0rhFYJ6KqdTXrQcqT2omUSCqCSBG3W23vcYmGv/61vcff+I7RYaW5n5o/fmHH33MhErmlAiEo7mVVINKGEqzboWNCsaeWif74y0ltGs3Fso3Q8KJsdaJla2LyFwPEQCGLpOFZXnDSszcqf7Y6nCupAMUqhdUsFuzkc61c23DrKkEb8oQFv2Ug8nJEq79N7KvopfmWk/ltrrTKX6jXF6ELcJ3KAvdzyqkt5XIesJcmXyqyf876c6E6KRWej4pkzIR1vsSVwx/OwV5V73BvnFAk5SQ46QEGFfvca5hQaonapPOVdOpWRYMi5c/+MZ3v3d5bb0Dj3szEFNyqSf5L8I0g61XVZEwg8ICVGyi1QiKvIAQDvBqdYGrQYU0AYUJ9Ir18PbYTatyJUHsWo273jWn86zZBARwklLtVph6qjMMKO33v/nVtT+5+M477j37/EskG4FDREgZaaFnRU+gpSw2+1c9rk6sbkaAM+fO3/aZu3/xqxfu/ML9Djj0FQJQSidv53xZGlvHIX+KorhOl4j08LdWXSed6hBGMlIJ+LI0lBLMNiDIq+AazgRqYh3azhN5xBSHRaVEK4oT33Lc/952x07P3fVlh7/huLceMzLkjSjgPnwyfnXt9e99+7Hf+cHVfuAdX//6V+GNbtDMouafPfXzc+Zu/K3LL9lm241rKCyqWj3LmTmYIMJL6sViIUXLew/1UIF51EoapFb1j2RjHs2UztmMZGGGmEGztPYE18mulTQqSXZ56pxama4rc7Ti6PuyrBE1QqudxvdkRZ3BdXamlezerEz6qkBDEu6ySO0NFBMKCwaF1IAUzSdHNpbgDs4oLPNu2scAFwSGACWkZp7mukY9VhW/aNIpfLEFBliNqAEKaRnMUDNkzoqScWS46frfX3zx97Z7znMu/tlPs4FaA+26xdltyxgRlOathuCcIXjx0hUk7aalp4vprEJMZWjAHhII12Zb6PW9MGNhQko916CCbXfaPjC3LDDWqwS0VcWa9PUu7es9BDyCvmQwwSujwVmK2gmBqKiV5aAuO8QZYJqzIaSrSGqJABwZ0m7tAAGdmUGNkmrBNWgKx5VwUgUPNFF2CiWK0kmXMIMZQyrllZGxIBIR8GX4soYOHdXnokYnYqohxiJGcd7U4AgrzSdIS80JeZ536Tro8N9kUnZDK4ai4yQBR3aYclYacSLrpMuFsLJQKclZtQOzxGeJZsluqS8FkyUBGezan5TVZqsGZ59bfTf8YScdXoLylTw6VqaunfDeXHkqQdbJXLCbUjAXCa6QvK+qeFVNieVfUQBEZGKQVJWCptWogq5W5n1S/r4iyEHrZSBT1hilywcT9Cv/dqhcxOSdTAE4NNUi/dBzXrzrncvvP+1LX/7zPX8z55+z4w5HvOzATefPSe32NOOqXe+UVnEXKsKTE5BaVds6eKBTw6R1GLXlwJFeo1NOGRf3+Gr3sx2CQarywmrGdVPdUULsZQ1IgVCVdxTwwOPdxU1Mos2yeluTOKiPlccgPVzrkvithMH3RtZT9hpN+j+xRoLM3fp5Wo0oJRG0kw/tTzezv0Zi7Jbqe/gVULJX1aFTcCUgRjNXpknZAgF4s0QCCpB2NaMdLFFdyonaKxjbY/qn6DZjda4KaUee+llzcgBoq06mr/jaKqicdlMVb+17/3LLrTfcdsgr3/zMbXdM/mNVLqxcfJKlN3ujgeqBgXHR324/4sUHzJWsVsSMzKGjdezw/F2fsevz9n/5K+esv76JqJekUtRDSJQu4dzcSlu81qrcPNVcdoRP325oAy1SwIZwFPLg7/78y4+eeoFQPta+c72B9bN8k8zlzkFJUKKRgOtkrvmY4LYqKBD3ng9+5JsXfvvEd7znvJHZe+29N9TBEmqWTmvhOgj3FK3F9a1DnZFvK6XfTJ+eFIMPqBOF05YTKDWyTQkUqJaNA65DX7fHzLt/jJNwkrZBZoimTsBop3ziU9fedOMznrPr5VddNTKjLgYPY7S6INL23euZnz3lE0e98nXf+86PW82jvnXBt2r1elS99X9v/elPrtnrhYfuuM3OJrGwR4N/lBwSm+eQCZxnNESFM8tcVlc1kOpggNMsOXWm4JqAxUCKlNWkJoIHM2RLo18cLGSYW9MhM4M4g0+royAXRFOaNCJhdFAITcHYkxjKzKRIqJJmWjM2HR3gTGnKdIqUSFaBuGnSueyQe6SMTXNIK9IHVyPNUCQw583TElgFaCZaEWpoxpQ2owW4rpUk4FVJcSAz00zb5nybhEPNTFQZARFzMSTCqWYgAhXIxGpV4cHM6lp1qEU6AqJWU1zwtW8unhh99/s/MLsxiICasKBhIJvAhHMQU2FRQ61IBEkAWphzqqYghQ6Uap9MvqOkqaqItRA9vaOjVixh0+T8zp6Bt3r911rJ/wKmZhEUiwLxUb1QTYtNNp+jGHc+EpmgARkFvUWhq0EpSTnYNAgjSBppRDRTRx8VFFczBHPKDGW/RRQlwcg8Mgg8LSMFSdJHI6CInsKOk6+qwqWyqooJWaMRakRBl1dGrLVeBiWghqjJusNSD58Q3kqcTSIaIsuGMSkRlkaycmlPyQ526K691cqVrsviks6ywpzzWZZBSDI1drO6PNJXDegVhaejipaklUpgZAZTKIkCXoDUliFlnTmdL5AUpYrrBEtKUUKoJVNUU5tEVA+FZLEAHOiAaDQyVt1uZjA1EYpqgjGlF7AwANG0ID3gyw2IImUfu4KFJJdK8TDPlbQaaQc6pk5hmKlKYuR4EKaFSLLqcDCBihGqcNKhhjJSzaIwChijOXE9XaUKsoATWAYTsQTby1YPpkI6oY7ISjJnKVyV0xxU0rpY8g4sF4lmkcxSn3C3zJJapalAGwwwJTOzDObIDMEbHV1sDOpJ73/7hEqQ9oDpMDJHeINoMsA1MBqn7vVPklaRUQ1OHFWdS6tjgAVgmFYmwQmqxpRpk06jcyI6pbU2dUmltuUyDQejSxtkeT8GVRMnZirdPhtLqRYBrKTQq1E0So9qy6QiWHeDT79CGiwWGEBZJC87so1qUIH4NdlVu+7YlYqD6iTN964TeEqapL3PykKwOtJi6summonjdCtn+sJK77BblO+SxwGamilIJcVcp9eI3Rp692xWZpOsKrwb1JXpk55ttESGZlX/VkXdQ0/hp3zQaXwrham51ehVE+6PIM1olDK/ogYm0S31JegpdRfJToUNxrT2OACklOnJ1JJHpLlEgamlRgczI8o6djXDS/KApk4O63VLZ492a1Wd7QhvVAzQlfZc2AooDoAFadHqgrBsyd9POu49I5qd8NrXDDddMVgAScojLcaAuMSCiQoR1+MLku5Xxov6DX/9u3e+7jJSgqpR/vuCn8oFP9788+dccfXV8zfZlBRTqJkQziwahN5K3Jrwt5MV3MbXzqZMkTqvOxKciGYUcbBajHCSmhDNUIyOjl76n1fcefufx+2RG2+6IwK56UGH/eveuzx7x/W2fO5uT99+t91dY9gEhA8mYMZUYOwJJEyNwt65Nk14b+JAUA2z58/fa9+XXnXVj8/60ll77rWHZL4j0TfJAH0dintKHlImn/qabNe8lN4wZRBt+abA6iEDnIJGujAc0EbNlFov0ojLC4fEp/nnYbju4C7v0xsKAsCDd9170QUXxUZ22r+fOzBjpM6lQA06YEJjQWnVxB1y4Mu+/KVz3nrsG6+6+r9/9KOrjjji9VRe839+ReB97zk2C4sW33jnL674zm1L/rrYx61mbbXnDnvt/KJ94ywHFsAADdZu3/bHG3919Y+HZw3f9dcHvc/qA/U56805+LDDR2at5+sDKiwgFHUGidaeWHL3vXd+/0cXLV32SEbut/fz9tz1iMbsmdFMXWaAV0VoL7zvf6+/8hf1CYVEegMDtABrjaE5z9//QMzfdKKBSDfYzq+/5MdueOA5hx0ApwNtRI9cIhEbOe74r+tuveWWl7/x9bWZs9m3urEXxXUT4QbEePctf3Bs3XnDTbOHZz209KFdX7JHbWTQfL0xvF6WzSRqLW9iTlQ8gFDkzSVLF/31misveWjR4pce/NLNN316Y3gTn80wkILUNBOLpUuX53PmzHVxVBf/6c6//D5v2xbbPGtweG59aEaURrRB0RoUZhH1cUTH3BcYaxUPjU8sq2czhhpzfTbonWvKkAecke34859e3Rge2P35u/o8b489uii/3w8MORsYGnLkAN1sg2rQzJNRi7FxM1OzxswZJqkVSNLWbDCz4AQhtpyYWhhYNm7jEahrjOI1irrBIWuM0Net1C5ffQmtrnaTQdUKqNDqzfFFkPH2eDHgh75x7lfqxjj2aGj9bfnYo+IHGo1Zw0PraxG8ZBYAmHiV5RN+ooAUpjnEVJUqGWpiLsykb4wUmnlRsRYsR6vdajPXIqJZc4NDQzOR1UFGVQM0BLf072gIR+qBPhF9ZTww5Npe7mYMW5blCWJrHlvLNW+5zGljU8IYcgGoKEaXaQzwbmlmNSeD9UbqYISrRTMoJMQ4vhSNhjYG1TlTc1F9VBdCq1XUh4boM1CUMEk9vFM0N2AaLlPa7RRwNS8+mUFaYu9UpTeaIUbthKQAVI0Uas7QarVDjHAipNUbXkQFqn42VWmFhSKfGI0aJtqtWr2RZVKrD9Bn3lIruQOoEWA0TtDaE6MtCUNmWhsM0qgJBwPrQrGYHFHHEUdDe8LTozArAp2X4WERB/EKZ8zMxFlLY1tjoK9TBquyG4mI2IZpMTEmjZpkdQKqAfDTwTiKRY2A0trWbKLZgkY/kFGIpUOFNf1A0IbGWNRG5ioGwFqgitdCcw9qK+bNXCQ6X7iBWeCgRTUKEA25Wdssdw6NOMiQN8fGtAh+oFEfnmHmVUSNYo4WhO0QxxGbZC4sSGsFNvwM2kyLQxAGUy8Qp7BmDG1KzbkhVZC+SrAIFRQY8qhjZhAZsCjeeTM1N6E6RyKBIwAAIABJREFUmlm9ro2hqHNSQZOM1naOpoFQgwNqMG/TC3ypGqjCNlAI2xZDa/l4vTHE2mC0nK5sGVQ1gbNoJqRYiLmRgGZUMzW4IPWWYVALQlgEuMQ8KEe3GAuN6mhOvUVfQWUlfaHmkuxBEOQW2yYSzXsZDCFMDeS6BRqjRLWWaCCNbMIcUTODwKuKgnRZDMH5VeeekhpQjNE5V+IhVYpYVBGJISVw1YnveKPEGEQQYhSC8GrQlHRQFTiD0bnExZ/628uapqbQXKOSzhQUoeuIwaiFwtRMjL4ONViECC2CIQEbNaN5wmtUek9BiNERYDQY3VKah2WpbVFVVUUkC0Ck0aIjoSql6HQ0KhQWjc6XFwMVMhaFc7RoSkllZwuBRFr3BJBoVCUiPAu1CDiIIqT1rZQ2I8xCYneamnM+FMF5X9FeosGgdbWIGEWEYFBzZYwuqo4VPT5GYwn6YRLTaFENfXhbnCWkaRGCaqGVVQ2GSWCg8rlmW60Ghr/c8ecb/3zbi1944PP33V0dHESScF2CtjFkTPwogTDENDipauK8KsEsjviW1y0XbH7rn28VOiPHWvn3f/jjL3zu03fd+ofj3nb8ZT/+sSmMBlONQQC6WgxGanqkBif0QaNUHUQruG+vbuaiK9aPXGimQtYgUC3Mgvc11WgIzvsYFFDNi2/+x4Uf/cinHn10mdTn2IzBovmwAQ61P/92/Pbf/raWX2Fu9ID9nn/Shz6w4y67ijPvaoUWQp9Uo8SUpS+4xBBEXIxKQlkmUFImpb+YXxY4B4YGTj/ri1fv8NMrf/rTS77z7SOPfrOkRAD5JHbFXIfiVgPMWB+zYo3RUY++EBStpJwxnMOESwY4sbXXnWr1HeY0tMk4nPs62/Ul37513l0Qc7Vo/3w3g8nLEDUR+n5z/U1/feChlx1x6DN32EGAgBpZo7Ds4FOfmynxkoP24wlu2Wj70kuvOvzwo0j+5rrfw6zIF37tgx/74jkXNpm1BgfybACt3w6Pf+HgF7749K9dOLTxfE1kbXFXXn7lGad8IXK48EPjhdRqLNpj73nXZ9/xtrd84OT3ZzMHoyvIKFrcd9tdRx997G//9JdseMA7J9G+ctbPNqh/4qzzvrTfKw4CCqKWmDXb7rDbDGCG1oyz1QYEDhiPWF5I66jX//LfvnqB0RF2z59vPemk9z59r92ffcT+FEanxuggJK79xTWvPfgVRdTbR5e8/9/+DSIrQfudcCAW8Qunnvn9Sy6aCQwqxollBs3QNOyx924Xfvu7s2av56xhOuEktseXX3z+dz7/uTMffGCxk5l5jB//1H/O22jk1a895IMfeV9jYAQYEKsJ/A+++8M3HnPMzb/7xTVX/uyTnzojL3yuGrWYs97gW497wzvefVJjaAYUQQEXnU7ceftN//H1C6+99qYbbrxXXBZj61k7zX/P29/8ilcf4RvbOOeAeOft/zs6uuyoo15fr9fOOvXzZ3/p7L9N/N2UPuDlez9vnxe88Oi3n+SHzDsPFYTw0fe9/+fXXLPzLrt85YLz6QE6o5pD1XWd2s908eJHT/38aY/ecMedt95bd3VKbMUxG+C2Oz/rKxdeBPOkX8MJVVaBLCVMLS565NGzvnje2eeeNzq+zItbsOnG8+bMUcNHP/Lpd7zz/X9fuHDCY8Gmm+2/7wHvfed7F2y2BQETxKg//M7Fn3nfyW21uXM3KEIcHxufMzJUg6Fob/WS55zzHxdkjhYCLF75n5de9uOf/Oy/r7v/0cWmNndw4PWvftX7P3jy3I02FO8C9Lc33fi5o44a3HDOOZecOzx/Y8L5gvD1r37yc5d+/6JPnXvmc/beL9IQ8/bYkrPP+MKFF37n1a959Xs/fpoTE7Fi+eglXz///G9duGT5xF1/vX+py1/w/Ocdf8y/vPxlBwzMnJWHNiWDyA++e8kpH/nwM/fY7SsXX1SYkHCmj9x59zmnfO6K3/32a//xrWc8Z1fVwKym5d6ja5ZBJNR0vDnRak+kamonTKwS6vDeV6xfTWQWVbv+V9f950UXXPCd7y0Zm4BhwWYbHXPUkSce/9bhOTOtaIoIYvGDiy4466yzHnjkkfsfXqKCeevPfvn++37kA/+20eZb0EugUS2LyMeWXfmT71999ZVXXPXzVtPXa/W99tjppS95weGHvwabLBCDc1ClgB/54L/d8MtfbzZv40V/X9iamBicMfL0Zz9j4y02POhVr5q30abgQDQnKpd+70ff/e4FH/voJ57+zOcYNLVmieWi+eXf+/5ZX/zSPvu/9KQPf5Spc82UcNOwgpVSKEIxMXrUoa+qjTf/dv992z1zZzi5+4ZbswEvQ37zbbf833vv/Mr539hi253A4EwdLLTHvvHVr193zfW//83Nzfbos5+94x4v2OdNx793aO5IKCKcUez73//eH2687uST3nnzFddfecXVv/z1r7N6LRuc8fyXvOS1Rx+z2ZZbSH3QYKDdeNP13/rmeQ8+cPfcOSMDA+YEf7pr0c5bP/2QfQ7Yfc/9ZHiGpyjMgv386v9z+eWXH/OmN+/0zOdmWb1UBjQDjBQzM/rfXv+H8y+48JOf/Myc2cMRBrir/s8VP7r8R6efeubwwAjFwILqTZ1A77nj9i+d/eX11p918odOJnzqJpouvHEmjBry1kMP3v2DS757/933Xfvz/95m250WbL39wUe99lnP3oVOHH3QSMqlP/jhtddd50EvpoKaxM3Xn7vnc5+79Y47+aGZI/XBdoy33HzT76677hWvPXJk7mwV0pxEKNVFDXc98rP//P4uL3/JvJ22lqB/vf7mP/3i17u+5pB5T9uCiSiv7aI18cv/uXGL7Z+50frza7XayqTbS21zhWHhow/f8oebnr7tTAv+7tvuXbKk+fy9XpplwwMzZhudeq+qzrlVRxFmqrp8+XInbmRkhExkBFUNdFQN4+NjoRnmrL8exKnF5cuWRS2Gh4fq9ZpqAJxpcEQ+NlaMtwdnzrB6pr4mU27ZFfPHLJqqQpcuXdZoDA4OjVQtGglKRm23muMTvjGQjXizYBq8c6b52PJleQxjzQlXqw9IY/bALJd5aAyxoNCgMRbt9sToxP2tiXzm8JzBgaF6fRDwxlqIJs6xiDY6HscnnIkqLJFNvOrIYG1oWLUw8WrBgRYKku3ly8dbLc1G1JDBZo/U4QSqANUiQGs1W81mfdZI5j1Ii4BloIY45lyuMUAGnQzF4OkmYlhC1MFMtSFSN/VEZjC1tgAhtLKsrmZgpmYOBm0JcjMNphBxLtNIL3VAoopzvqrFIcaQ6p+VXlikgGqkgWKpp5crV6OZpGqoABCdEAX0M6d/tUn/pne/tV2PEX4w9UokIqVp5r3mwUMAiybCoJpDUjWyJlIzYxYKRMBZIYUXMWBgIHvDkYdvvuHslx14wNU/u+amm2/e5bm7BFVa4cSsnZvRMQNCxDLCRc3AQUkJJuNaGhRUEy0U+VjmR2Kg86mfKEQFUAeiahssinZx4gnvOf9b36/VZ7z4xYce+fa3bbTLNt+78NzzPn66FTjv4rMHB+bee/vd377s4suvuPrqXxx2yfe+94IX7U2LNe+DqoIwFWqC5QCcCMyq1wVVnTLdUUoGIJrJRptscuBBB//oBz8444yzX/Gao2q1ukFYdfL+v2Ios/YE2afCoardn0Pxt9ceWRABopXIexTkdFo1VUz3JwKRpfJhLphwaGfIwYLZg3Px4Nu2zW8+trX8U2Ph3Eft2KDHLs//dWzRW6/dtzFWk6ZkTfFaKemu8lt6/4zBjzr5y5GvyNsTwQo1y82s56ZW8yGoalsLDcGCveSF+2TM3vS6YzRYHkLUGFSjqappVI2xHYoJjYvGmy960YHeDy3YYosQRvN8/BWHvcpDdt1lh+GBuYe/5QPf+dWNf22OPji25PIbb37RG44aqA/utv0Oyxb9LY9FM2orxI9+8pOSDe/76uMu/OWtp3/tyst+9qdPfebr84Y32Tib9c5XviFfuFjbY9rKH7r7rp233mTQjxzzlk9ff9cDiyz/+/LRk9595vp+441nbnD7Lb8LcWkIzVhoPpFnEOcbB7/mbWecd+UZX/nt6Wdff/qXr9lxl4MwMPSKE/61CPlozIsiX3LL3S9esMPhRxw2akWhxZiGXItQtCaWLXrhC3ZnBmT46Mc/lp5MjDHGqJOeqqpZMCtUgwYNE/Hsz35pJhsfPvkDp53zxc+ee85nz/33T579lb0PeqXUh44/4fiQj8ciaGzGiYfff+LRg4JBP/Ssp+9z1hcv+/evXHXaqd/ecafdXA3HnXjE8tHb1ZaYtq2I37nwewN0L3/enutnM1+01ytP//Jln/vKD49+1xkbLNi9ITOPedlh7YcfDKG5TFtNbf70u9981hZbe5k9e872rz/mk2d85UefOPXCrbZ+7kht8JSTT47jS8xa7Tj2ja+fO0S+5Y1vfMHee49kQy960UHvOvULx536+Ve946SZ8zfwNbf/yw9YuPQeLcbaMQ956zUHvXwGsO8eu8fQDhraGgoLwdpB20HbIbba7dFFix7YZ5896x4zN3/mptu96GkL9t52we6zh+dQsPHmG41q3lLVNR2W1o5axGCx0BAmHn3k7mfttO2AG1iwzR7HnvzFU8658LkvPNQPbEAO1odmHfWmt5z6pbOPOPZdQ/M2RVbbdtut7rnzFoutGNrtqF/44uniODTnaRtssdcLDnzHptsc9LSt9958k20HyW2ftnmeN5vabBV5bMdXHnL0rDlbbrfbi1918sde9eFPbrX7XtnwyHbbbv3nP9yQ58uDThTaet9b3zfg6s/dZdsHHrq1COMxxCLoe975jprwq189N8aoeevhW39/xJ47z234gw4+5Lo//rkdWnkxPjr68L+89ogB4YYbbb7bPoe94aRTtnnGi+aut9WIDL7poMNGH/q7at6K7Wjh3e84wQNbbrZJ0WzHtlorPPSXOw/efY9NnJx12qdCa1RDK4QiRI1qUdU0mMY1mvIHH3oIHX961Y+L0AqhrRo0FhpDDDHGGIM97WkLSCxe/IharhpVtSj0A+//0PrzNtp06x0/cMrpb37fR+Zuto3LBvbabbfRRYuKUIQixDw/9JBDt9xmhyOOOfbET5/+ojccO2/LjVzNPXf77Rffe7/GMBZbQduthx5+68GHzmDdu5HNtt/96Pd+4jn7vWqDDXeYKzNfstUOd9zyK4vjVhQaVGOx5x67NsRvveF2W2/89E3nb77x/PmzZg4ONPDsXba+7/5bQ2wVIcR2/ND7TqoT5571edU8amhbGLe8HZff+adfb7/xvBnES/faS0NUs6haxOlHY4wh5u3YfnTpw3VytmRbbbDpFk/bZtMF22wzb+6W89bfYt5GM2tDDWa//MV/hWI86njIlz/04B2vOuKAAY8N19tkmwW7brXVHvM22WbQ1V6z//5LH3igaDfzmOeh9fbjjx0CXrPfC+YPb7zBzI233WynbTbbcf7sjQZdY+7Q4H9dcVnMR2NsxphfeMG3hTXvhjZYb8G8Dbadt8F2G8zffMORufPo3v26100sWdhqjRaaFyG+5Y3HDHl896ILYgghWlSLMZoWpkVau/IQzr/wQma1W+68YzzmY9pqFsUpp5wijh/7xEcKDYVp20JuzXZYdttffr/9dluL4zOe/YxgRYxRY7AYpt07Yh7azXPO/lrDzZk1tGDBxrtst2C3TTfZvj48Z/bI4BVXXFqEibyY0FDEdnHIgYd413CNDerrb1+fv/XIvE1mDAzMFuyzy7P+evttoQhtDeee9cXZ3n/wHScWodm0dstiESwPIeStT7/1xM3hf/DNbxbajMXYN0797AK4cz71CW21QgiqzcUP3n7kIfvPHJ55wEGve/jhh/M8T0t33+KjamqmluZOCLlq69WHHTggGM4wRMwk5mYYAbfbaMMzT/l0yMeLIp1/FStYCCHGePPNNzvnDtj/gCIPGlVjCKFllodi4rpfXTNnzowNZo78/b57Y94u8tZ2228tDkf/y2uXL384xmYR2iG2ljxy/0HP2+N5W2zx88su05hPxDzZ+k05WE2Dxrbq+FVX/bDR8Kd+7jMx5qHIVWNu2rLCtHXB2WfuvNlGP/ned2LIiyKPoShaE2d+4dRn7ri9OCe1BrLBuUMj73vTmxbefbfl7VC0Qmy1w9ixJ/zLLrs9g4MNGag7Ly/b/4Wf/Nh7Fi+6p9CxZgx5Hh+6496Dn/Xc/TZecNAGT3v5+psfsP4m+87baJ+NNnzPm173tzv+EMJYO7Zasa0hLybGTvvwvx30ohfMnzPT+4bI0KbzNj7zkx9rLVkY8naI2iwmtDn2g3PO3menHf/4P9cWRTNaDEXUGEPR1rDki6ed/JajX/HLn/1Y80KLqMWS49582NuOfd1vf32lxnGNRXrXRQgT7WVnnPnZE0445lOf+Ug7TLRDEWKM7dai+2/7xhc+9K7jjnzzmw552wmvO/a4I99+wjHvO/4t1111VZGHEOKll1564oknfPeSi/JioggTMbZCaMWYX/aDS05827/e/LtfaTFmlpsWZnENtjILUdtRW7EdQhy/+ZY/wA9vutmWd959R1TNYwonolosLORWFNq2vP37q6/55aVXaLOl7aWh/fcrf/y1Rx6+xWxMYx5CfOC+vzpw6623LtTaIbQt5jG28nzhssXP2GVnir/hhhujaR7bqs3xR+775fcvmFj0kDabmi++5+5rHl14fd5+IIZx1XaMLdVQ/dHHEEWnI4RQ5I8ueuSPd//lhvFlS2K72W4vvvuem//24J1FaIdc83w8xsXfufjLDpg5NP/iCy9v59rU4tEYP/fl8wSDDrWHx5eN2ngzji5sTbz2iBMG3Prrj8z74cXfi81xi23VPMSwaNEjixc+qLGlRas1vvyhB/62bNGjGqIWYbqALZgFM9NgsQhBc7Vjj3+n99lIo371VZertmNop1/R6o9Z7Pnz/+PxlEFxnZfdQXGxg+IIJXLKauKrQkoUN+owNojlxIODfOCw9eyWtxXFeXlxr41Z0CU2ca/pbTbxuz/ut3fOeTlquYMKHjOKu+3IV649ihu3tsVobd3l2btlrvHdr55vo21VtcIsaNSisFxN87yIMUYLeSze/Jb3AUNbbbNltIVFWPiqw4+oS1Z32OmVB9+w/P6F9khuC20iFrnd/PDC9XbYWfzwr39zSTMsUVXLi9M/+pE5wOmf+Li1w5KYj2m7iK3j3vDa2cDOG2967RU/aYeibfHiiy6tywY7PP25v/3LrUvNRs3a0azd2n/P19VQP+mdx8b8YQ1jMVizGciBIQyc++kv2ui4tR611n02cdexrzhwBvCef3mjTeTBQijy+3910wvmbvq6Q/8ve2cerlPZNvzzPK9rrfu+97yNm20TiRJCSFJKg0ppokElkR4SpVmDqTQPokhKokTFIxqEkCTSiIwh4zZse76HtdZ1nef3x9pbPc9TvW/v8R3H+33H89zH/mf/s/a+73Wv67rO6fe7PMVBkn3xjKQCm0w+OeqRGIILECE1atTowLK11hjzO1t4eE4Sn9kYw8aTN15+Ow2ytm9cL7aIOe6JVFje+MvOWK00cMHnHZVc4Zn4jq2bY4A5TtqgGwewz0EQJK1Xzom1G77Nys1GwlVffCGBkcCKb9+YPRk0QSTruOOPLzq6I8EHi8TbI7J2dzKqGudj7KPXXzb2ULGUHkkV39jj4lyoV6fu+Z+s2HDAmCLxD5rU59/+mJubX1Cz0d4fvxZTlpKKqdMmRQBcANLuGZ3OOhr3d0pyq/ib/cTqLd/lFdQCFydOeUqCeFz8QPxeV/SMEHQ5vaMRLykmIZySwIhvJBXYVGCSqWTFpJfHOwoK6tf+fNuR/ZVSUS5cKiMGj86CWKM6DWxCwtjgL+0QLKkwijMBm6DypQnjIg50aN1xy94ju0X2iWwt4c7nXQdO7Sv7DzxiE0elbLcn42fMz8lvRK565MFhgVccmFTCyHPjnweI3Hnvs+VG9pVIYakUl8vh/eVRcBoXNE+KLRdTYSVl5d4Rry5Zs22XyFqRFSKrSitannseuDh23MjKRLFnKgJOliblpNbdiPTfBvazNkhaSYoMeuBOiOH4qa8Ya6SibPzQgU0Iru5xYYknB0SM9VJe2auvjScN2XVyF3y1drOVb0RKfZk9e9HxNZvWheiIwYOMH/c45ZvUsOFDKUYN8vMlaaXcSpE/rHffWkrf0PNiG5QLe4GfsGwtC7NYY8UYsX8lihO57IrLAeHjTxb4QSLwk76X9FIJL5nyPc8YY400aFAAAMXFh5l9kfBBkGkz3t2wc3+Rlb1W9ol8s+dwzfrNtMrse/0tSSOBiGckYeWIL3uMbGL5UaREuH3nzungTH7sObaSlMDY5LuTJjfQEdetee2tY3YZ+cbIepbv91UeV79jLYi+/txwSRZKolyMNYY7ndFVObXWfb27NCnFRkqMHTfxOSfXgQjcO2K4HxixYpIy4u6HYkpNfOFZa/3A+gn2yiSZDEqGD+qTDpAGcFHXc8SIZfGtBH92GBex4rEcLq9AiNTLOz5l5KCRAyIJSSUtp6x0794HocbKFWvYWBski4oPdzmns06DnLp1ln616ZCRvVZW7C9u0LxZLsJl55/BptJI4BkzdPDt6aBrgxup0/6lt744EkgJy9qNO5q17ECIZ595WqLiiA1S1nhvvPE6aUSClV996bFNWuMn5b2p8/OhZoGT/t7rr5kgEXDAIgNv6h8FeHfWO2LFshgr1hq2nrBnrMciAcu0GXNAZcxf/FlCTFL8hE2OG/eMUumPjB7pc8qwGJZAvJKKPc88O5I0oHJObnWaH/biWU84/kd7R5LjFTY17d2PWp5+/QOPLjxaKQfjsicpV9/9gKvg+KaNPL/Cssc2MEnvykuvRHDOv+H2B95dMXrB59PX/dDpisvT69YEBX0G33JIbErs7p0762dmRQE8m0qISYgERgLfrzDxS2+8EnL1+4vmGhsPbOXTLz8B6XDNueewl7LGHD2yr+f5nXMddf01/UrKWUTC1ftflh0WsdVRnBhjxAa9L7skCtC4yUmndTyrTevT27ft0qZVJ8dJB62Xrl7hc/DfXL6YecOGDQBweqfTrWG2bI0vEliT9P2Kiy46W2tIAyj8ZSf7SZFgypSXtAbXhdGj72NOWut7QXzVZ5/UALioVStJJtl6CfGNMX8cxQXCnkhi/PjHieChB+8zQYptwGx8MSnxhVPDb74hB+DdN183XsJYEZaDBw6d0/VcQrdGrQbHn9jhhFZnZaXXqufoh28fkiwrsV7CsudzZVqOW7dhTpNTzjn+5M716jclQI1w/323pWxZ3KZKxKza8D0pyCLIR6wPUAcgFyHLhVyCS7qdUVFxKBDfl8CalPhe/cyMmhrr18o9uWXbWnUaRsHJIXxh7CPWS4lIkhOSqnio3035AE+OuNdLlluxLOL7xSYoYVPaokmDGMKYBx4QY6xJWVue6UCU4OnHHhKbZJtiTrIkfVv+2YqPnQggQrv2rQNOeTbwg6Dk8KHrLuyep1QWQLqGtAhFNbngZEHmmNtGBT5by5Mnv0KE2TmZ23/e7Adxzy83JhmvLLu4e7cIwQdz35KgUthjmxI2fzGKS1lOiZHAlm7YvImwVvu2ncT64osENowbWIwvQZJThv3ywsIWubUuO+3MoKRMvJJdW7/IjMETj90pUibWY8O79+3RAK0aNZZESpK+JBJsvaSNf7hiEWhU2v163Te+CXzrMSfefW1CgYIx9wzlinLxj+Rmwa23XBh4e9hU2qCSOfl/K4orKdpxWtu6GQ5MmzzJBqlln32gHGjf8RTfpExK/JQtL9nXsUMLBTBsyIjAE8Mc8H42pZNfmJQJkAZQXFrpBWXs77MeHymUJo06x7Bm5zadKg4XiZ8U6weBd/lll11+afeSowetn3hn5vScjPRb+t1UWVoqLOFz+q9PayASiAhbsQFbThnZuPlnBEcBfPDBu2xT1vrH7tZ/oriqltT/Xxopf60jV9tU+RiOSao6Rv74AlUCUk9DpYOMiAxKCJB0KqJVTrxdLPe+dva4toE+N6HrgAWwWUG0AGyjRLRl/lWXxXURE2oLv7qE/7zV+rdIIQnn+zkEbaOE5mvz33MW/POHEBPNAOAiW585aHXGqTaqxFqr2SgWDCfeETUxSSAsYrSKE1ovYUpLDav0FIIHoNPSHuk/+MT0/GyojVzDRkSIm+fWuqHH1cI0edIHxDFmNghxpUsIPEesTqUBOyxs4YLLe1WS3lVakjTiMKjAvD79NU8lxzz/+MnNGqdxELUBQSrlxAcM7aN0xs/bj9pUBoKL4KMKBLw4+WXpEKTHrJvru/W8aMFRnV4JmHA0u4RsQXlHsiu3xMrLyWghRxymOGivpKJo+qy3Yzk5F/a8lDUiCSFXITFQ/gXnLSCaxTGoQALlV67+aA5A0gO2nGaN49hkhsCJeY2dVBZaMrZh1God4PRJUxDVtf1unjTjNYuAYlyxUYZ2LU4ZdsddgjB3/vsGA1FWFLsmGw2Rn5o04ZXs7Cau1M22uh7bNnl02fXn7Xfoiy0bkTOyTdbns+a/+9HS2i0avTN33DlntqyJkM1YU3TnU1reN2J4YWXhzL+/C2xcw0q0DzqAaI2svI8+/jQnohvZSFOrm2KkTdPWY5+dAKDmz1tRGZeYsBLwGTwmSxHDioQRPBIPOWDrIkdUoCNM65YvR0VPTJ7YuWmsViQViQqnsxcrqaCkr32MBNWz8scyEvJfjnX6EEErxAGQb1N2weyPMT3riSnjm9SrlcdQm1NN0qH1cQ1UUH7LFb1qSixX3Bqar73ivIsuvlC56eu3HmLJVOAo9kgA0Ys5h9PJr5udqpOVykpPolMRYGAgHhFJtxgT1iyPPzaga8fj8sRrY70uQapdZnTIjTdCAGOadsAjAAAgAElEQVQfGnvwl31aiFmydXLGrFc6nH/5lGkz33jjRRcqtPEzkxT1KRpUkE18tHD6lA8/DJq1HvbsC46TyjOesgSeM/3l2dpGX3z2pfPat2sMfhvxHEz2vKr7oFGjj0Sjr899J/CSjgcKBcGAx4DGugkvEh814bGX5r6X3/LUcS9NZYoxKnI0oAUMBA0oEKWE6C91SqBARODrGTM+vmfk3BGPTLjzjvceGv3RQ2Nev/PuMfcMG3rboLLSEkWE6AjoKtmE2Ov79GraKC8Xkvls8sRvUT/jkXvvjYg9+POPhVu2aGMIPIVBjuK6EBwPfnNIZifNkP6DEsTrj2w24keNVuKMf+O1g4ZuHdBvxsSRBSCtxDYX27yO++xLDyfTY/c/O+u7bYXGjdgQUcaSEeM0tzRTBRnGZgjdd+tdLeq3117mro2F4olYVkoCLUnFogJENOAAuDGb2LP5pw8XfQm5mQmXkgpAhPi/og0qFgocsNr4Ah5g3CVbm/y64kdZRYAjIBqKHVXGnAQSBhp7x2Nff77VmtojHhvfocOJuRLUkaB13eyBA+8uxZzFX31fWLQfpdIhsaISgOUu3D2s14BrT8/BZJZ4bVs0mvvBnPpNjl+5+usVny9HlQIypBQbInab5jeFQJABHHtZv8vaX3HePonvLisScZXVEDCArxQSsrWeEROIYSBrtRgNoIypFCktLt2mVDy/Tq5iUQAuaFLGYlw0E0bQArGFoPLlF1+9/54nUaIgSOSHzkoAByRyzHlVPQYTulCNi2664M09z92wYubYBy5JTwtquiX5unLiww+e0ObMytL49g2b2WgflLjamISgvaN/z3t7nzrw0o7d2recPnPmyKefz6yb//3nqyOHiyJGGjQswOyYJfCLy2KBiVrfYMBKEvuLVs9fnF+7oFun7oodD4pS/hEnCZSegeBxxaEZ457++vP1ToPm/R5+0E/DsH71z9r6X5vkmEQQjKDvixcQGsQpkx5c+eW8L7/5ZOW3Kxd99cWpZ12MnPnhmwt1oP5kkuIfQYwh2QiYfSATIDBqCICYvvx0ybo13xmClAJfkVERn3XPq/rUqJvnC7y3YGFp5VFmU1np3zL8rtJI2iXD7k9qZgxchj9q5hQmYc3sMsdEoogkoAEdAxCgBQAHFIOqdN0yDUkio3QlVnIQxI8mGjZp+/jLM554a86Tyz99ZumC/g89U0oFU2fOKivZTy4zUILT7x/9/JQ33xu/dPr4pe+NnzPzgsuuZseZOOmNb7742mFJtyaW8gHcOse3HPvam6NfnTZmymuPTZn+wNOTIyd0Wrz8q1mvTYWQNSM+aJXe5PTrn3rv8Q+/euqTVc/MW3RRn2E+58yaMT+VKg9sqeM5FqL1W7UtQjqxbSel0oxgXERjLkkOQHYK05IKL+jV04AVdITTEuh6KpKSDLBREO0DikD5jkOP3jEi4pMSIIkAu1rIsebNl15avuyLlJvX/OKbe4ybcP64Jy954qlWV15bSei5JQieMN7c79Z6tfKhMj7oml5eSakraeT5G7798tOly+s3b3HiqWewchlA0DGo/goxVBFGCCNMPkp00cIPlCoW8gIBo8VXICYACCyAD1qBq7z4qPuHbqqouGL4gxDjssSBm24e7qfyz+0+wBdlgZjRqzikQLGKglagWFwlYFBK4wd/iRidmZHjRtKJtAZki63Ousg0bD5z8rSDR/Z6Krtr975vTl8xaMDdYsuF0Ij+7aTIP3Hv/uR7XzVTISwQiCTRlL89fd6PP3rZdVq3P/f8CnvouRdfiEitay8bhCKoRCn48YedW3/al51Rc/Df+qMCKwJQRzA9UEElYgLAUaAwnSkPtM2pKfc8M8x3yrZv+WHp4oW+9hgZkTJrFixeuGrWsxMsgJeTC0764nfe3/39jymwIVgXgULPrlQ97YGCcJiWBJWAuCQO2ZwaGejob1evQwsAZKuGF48JQuk3P/+Or3+Lt22RDQkjRIyT6UccC0RghJVgSbq350yv4bN9oq3vpFjPmGRnStJmGCREREAidICc34S7/+uKCgEAa60gMoDS4Wg1oggJYrUbkiAU34kiYDBKUyKZ+HnnLhAkJkewQ4uWF59/ToQE2BAKgkEJHCV/u/WG3JpZs96eVVpSUgW/QkRQLI61jgIg8I0t/W79F6JNs5MbN23RTFAV7ttd+MumVs0bn3Zy80gAylcUOCqIRmz25VdelFsrbcvPG31IChkgC1WSNHFYyDKJaCCFhAgMYkQQFQIhOJpiDkUUkLUWRFCiR46U9r1hwM5f9r0y5bVOp3cxppq0Vx3l/vPSFjJGQy0vCZD1TErACGsLiORbYSPJhFcMFFeoNRsk8rzkq9NeJ63OPuds3w9FdRpRKeWCwEUXXhiJxt59971du3YxS/VfsWd06dTlzNORBJGJBMAS4TPPPI3A06bNAEIkWPH550AwdOigju1PwRBcHiIMCW8bNPCkFifOm/fh1q2/MGu2qJRSGofdOSgzKypgAcP2YSaEK3v2PLPrmZ8t+eTvc98BsCJWIWgCxexapqRxkkJ+AGxFjI+B7xo/RovWrvNZzul6jhhNoHQ4MiAaRYHVzL/V/+JvkeJ/DgY+Nnjg+d6Xa9fUqV27Y4cOAIxgCRHItGpzPKDBao6jg5CZFn3uycePa9hw4bz39+75hW2gw7O7UKjaI1GIGkRJyISECIBCJAIkFGJRjDpghRKIVSaoEYsCIkSowiZBoRZJUKRV8yZTnri/Tq2cgUPunTp9ptaA4ItEgZyNmxfdNeaJvansR558rlXzpiQsKCK8bOmSzZs3tWvfrsfFPUJiobWsyAoEgwdff/753Y4Wl3204GNBjeAgR5G1Qxx4pWNHjX5i7Munt79o7vtzGxRkhgT43wh5/udym4Do+dnzb3/xpWHPTXx0yszhz788+PkXHn7ljXEvT5/y2tTKysowmYkhXw4YCRwIXIwzJAwmjJ9SFs89t3NCEp/9+O2mnVsCjJMySlAxOFYcyzpAjJYylwkLG0WgrfAXXyz97vvvmzRp8sKLT5NiBHYUEBuH8LJLL77+huuKiw+tW7dSJEVkAYQA08B1rZsUk4gkBVNKTEaaQpfT82sEaSqhmYmRBCwgRMVIVKwTBKbcf2zUM0eOVAwbdg+A8+sgHAr8qdwFgRCRqvi0eCzZBcciAsQQsWusFYBVP67zOXnGGZ1u7H25BgYSYpsl8tCQWyLEJpF6+83ZwspYy8RA2KTFSSPuv48AEFXIKzy+8XFDhgwRwNemThNWgJoJAdkqYygljm9VEpmJk6e0OM4FkgC0RkvWRwwiWXEVSTCBEPmBkkDQEyfwlU82hYAW3WVr1lkH4yYJIFSdmwIGxYQsKBYsz5/74ejRT6ZnZ15/4w0iEtr3KIyC/pjHZwEDheIihKQ3RkRHROW4ae1aNy+pqNy+ew+CHwFDiAFpQkkzWMPLqB+4+VaaxKLD+15fOzN9y/afi1MBiwDgkCG3k6I33pxujRVhFAGwh48WlcVTl/e6Ij0zjQX9QHkpRk0H4vFUJb8w6pknJ009rnOHD5d+cHqL42qqFBER/Q6FggEZlQABIggpcgoPHPzph40ZkYyo01TZmmmcGQ2krkv33NrLlbJ4fD8o/y+j+hAZSAESMkN80Sfv9Rt0q29U+3YXCQMIEgGRZGdnfvjhxw0KGm7euPXGa/shmPfefXvLxm29r73m5v7XKoyw1XhMe/07JJ4EqCSSj8hEDjOJMJElCIAtCZOEkBsNRmmManEyOIqk85s1eOW1Z4beeuVNF7S7uI7TvZYed/e11914cUl5xfz5SyVwQMhBvnvYbed37XZWzbxutete1Pm0J559nk1GKqnX79wv5ACIyoxGsyI18nJv6Hd9vwE39h9408233DD49oH333uzUbT2xx3MxFaEolZo/XeLx9154XUda52bb/qc1ujtSSPPPbvdjp2bPv3gE8dE/SgmXfnip289DV+t+4pAlB/EbFCp/IQ2ATCJRJg+nP0+CYiVVDwZI1cMC0JAbNG4AJIKxowZs3bDVh8dURErQggEnIpXfvzxR3GTfPrlRxcvfG38Pbe9fPedE4YP7X3B6UwVlcqCDoA85cB7cz9OmZqrfzgweMhdjEfLE4V3Dr/XjcVGjhpVUFDwu+iSv5AxF0RUP/ywXgR6XtpThQhWQFRK0GFBlwPH+osWrXj9/U97XHpxz4vbF5cVduva89uvd1xx+eWntDoxdKECmc/f/iSK6EcqKnFPALsqC38q3rbj7Rem33PXCMiJ3Dl6xHEnN/OAAwQrfMLxTR+8//7iVPDsM0+roPzRkfdkZKfNfO+91998DaRUQ/KfICXw1yJUEhY2vHTx0uH3PiARfnjU8KZNjpv08syPP/ri9LNOv+Pev1WZn1Def39OKhU/q2uXE5o3JgIQW003xWP4ViIiAiIkge7ndBMWL+W9/c5sscQiADRi1CP1mzV5fdaMXRvWXH1Rt9vvveeIk379kNsqD20DSFobB7Qh6KH6f9T/pCo01hY0avj4E0+wyLKlS4AQ2FYLa/7z+v+cUfmXXgYjikWBAQgEA0A0SL7DRQW29p2n5XRq57bpJXhaHNMJgjQJLFrhKktqqCKolsRX8X7/l/kuIoDh3kdHio42bXaCtUYR/coQDsGJzIRi2XdcsOxl59Rv2/ZURKVEKZFsN+KgRQZNDrNFCJPEqRMa52VEqYTD5CgDAItF0u/NWVi4v7y4eAeiLi2r/HTR0hNPan3HXSPqN2rgYeW+Q3t2bdvVoFbdd8Y8neWq8gqv2DPFnKBaTjJuyyqKCg/v9azEwAVRaIQkQyCgUOFQzXIWOSZ5EgFFqGxAXoKRySEFwqVHym6+8ZblX6y6rk/f7j0u2TrhxdBNKfKHA8wMEFLIAUJlBJZUloOCiaNHtirI7dq96+drN23avmP7vt1ewg4e+CBiVND3RUor43Xq1u/V+yorLEgCShgICUA6tm/fqcNpK1d+fuRw8fGNm4YMBiJs1qxpNOYiMItFBEFGpBrZmYDCpESkvKzk2x/XxyKx4xrlRyM6MIGrFAuHAr1YWtRVev0PG7Zt33vCiW1JuSwCEPxtUH+kAJGlqqhLCjHDibY4sfnqZcuJAuY0ECFxHOb92zc/cPN1x9XKirCf1G6H7lc2b9k2o04ma7CYfkaXC+fOnr1g+lsDBvcjxZY9IpfomHCMq0ng+C862z9UUQlUsaiZ4e8fLGSAm/reqEC0Cps4ACDZ/rRmglbQChoBrYAdRJWe1jCv9q7NP1WWlyA1wGNUfg5p9cgCSApRsyhBn9EQBIgGgNHaVDyxf/+Bom3r1y9fQhzbuGNfJnOCocyzlRJ1FXog2Zg85eRmn3762bndLxx22+2rly3ftWtPALxx/XcvPvtkcSJj5t8/6HJa0yiDCzEGw2invPpK0ouf2rZNTnYWgwCjIsdC4CgxzF1OP3XJR/PWfvPd5b2ut1aAMUI6WZHsf9Mtc+ct7XDq+W+/NblBwxrCFYyEoYermr3+P7bbsNDA+0a0a92aGbQbCfyUdh0RMsgqiA8dOrS0rBRQWKwKEeHCYA35qT271x8t3Prlpyv9ZHTnkQpU2hrHiKMwmxlQUghQuGufbxOp1OFlaz5++63FuVm5va+4llkU8ao1KwODffv1FRKl0BqjGRWAILPgoEG3TJ069c1p797a//YwKYPsxcsPHvxlU44qVySVEvnup60H9mw3kGrUvBGzSQcKCJAtWhBxQAQkoHj5y8+9NO/vS0aMHNP1gm5PPPokgqr2//Exq9TvY3X+5cGv1qaFrJ3wEsLCglBWUV6EhzAtyMuwsX07UjaZVDatZm5JUQk42Y54wGBSQBizYEFZcKTvzQMcrLJ1sRVBUQjt253quJHS8qTni3YBmTVChLl8xw63+FBWZlppKnGovGje/L9jNL9Vp+7lhlxKOijIlSCpuVPGp9Yuj3KQVjuzTfezdW5GrQb5EScfxbEc2bunCBSKYgQRH5RWKICskDWKQbCF+wpHj3wqv6DxQ2NHnd7htJkz3zzmK6sWav3+DkUCFrRFoyAgFoS4D0cry0qXfrBs2aKFJ7U65eKelykKwCTEyTDKARFLZXGnMIJkOagsS7z00pSjhw6cc3a33Jq1AJGFe/S4ZPTIMdPfnDH0jjsYwFHoWX/iK5PITe/UqbMFq4AczFacZi3HUxV33XnHnLfeObnb2W/Oe792RlqaeGCTqKJ/cH/RQpUnWQBZwHUisWial/IOcjypPZd9Yl+jqiw7alB5lMno/kmyBP/xlyrCGSoAhWwRvOUrPx32wF37jxY98/S0j+evqbKMigCCJjylVesvP/+qw6kdli1eOXnChAmvTG3UuNlDDz0A4CuKgSWE1J+kYkLFKQCxZQCLyjKUAUbJplVFDSIkoEnEpogseuC7RlxEThEaDeAaxeAGjjn9rDbTX6cfN+4UcZHZVVZCEWvgRkl8ldK2MEqlaCGNrcvgC2RlZ9euVVuzdcUABxLqvpWqmeEzK0u5SIQiniFXowsVLvoIEQiAWTDq1mvRrPjLlYcDTik35hlR2K/31XOmz6xbr3YAHrpk2MZEkAnBVQIAFDAgEYiUlZSRFY3IwB6ZKDAk/S9XrHpt9uyC5u1q1MhZs3YVoBKxNvA2b9m8adu2Riec2P2C8zPBzxbCQAFgLgswMGYFohQGCNKmfasbBg57443X//7xZ+fMfHXX9h3rvt80cMhtV/fqjVW+NQEE+guyzt9Ut0RVlJXv270PBVq3OoWZQ/iroDICAKg5qCgueeCRxzGz9nPPPxGLxp8Y9/SGDbvr12714IN3KQcZwryP757YpFyzPVLU9/p+WaAObvrl8P74vpLSpCN3PfLA4IH9HUKwQYg4Mja4dWC/GRPemjJl9gXn9ex+yRWPPfrc4CEDhw4d1ar5Kaed0a1KkQIMoP5SCBdSjNlyaVHx/fc/7GZGxzwzru+Aq3ds2TRlwoz69ZtOnvYyaCuGhRiEN27ayMK1a+cSMYslAkIFQtV8yDCSZAAOEzo56ZkXXHDxso8X/rhxk9KOtaAAGjesfceDwx+67bYHH3h4xruz77v3jn1HS2ZMfO6NyZOGjxyFGGJpI4D4G4lp9YEjzMwTatQ1atSo+nvGQ+3+ijhE+I/4+98ligP0FCgAxWQ9AtdSXEtp20iNoR1j3S82ueeKbYaIrohFB4w2ip0q9U+VBFX+n/muVGttuEbNmiwyZeqrnTp1rGbyChAdc6RUqTWMX7h7L1gbapgFAFBpcHIyc4AZULNQyL1j9hAAwSKAIgdEENGYAElZA5s27di7t7SyDIF8hhSDU79Bg9ZtWikiEW1Fe6T3FKcen/4OMCNmW04LCCwFjnEt5ufkOIxZBpRGRkopiDOCUWzAElC4i/3GQCqIwIwV5YlEIkmEAAaA777znmXLl9esW/fpZ5+JRF2gkIxtq3xjobbsHzvWpEoyW31R0h5LYOWdv89fKDxqwutGyAAIghLnoq4dtA18JaB0IGRYmC0AE5Jl1kobYwAAiQgVgqoia7EFojBeIURrDSliqAq1FXCHdm22bvkpHvcq4/Hv1v/YqHHTi7qfIzZwSSGoavMPKFLWigWS0BCAUh0fAotRYRNFKN0CIpQre1z65qRX/GSCpBSUG2CQRGdPsXnh3dUxTHPYQVWaGv9mqxNOunvE7Vf27RMEctXlVy6a99GjI0eX201ndW1pbBIk/UDhFkJ7aodWSAFWy9z/pfz7h9uGDinjRMSwddt2XzgnI8MlYDZECkULxUvLD0F4j8AKaATDxkYc99YBA1csW374aDEDiuWQShgWIKq8TMc4VMgEBtAAGBMEq75Y9eQTz65Z820Qd7KoJiKkTDKAdBskjx44EG2bIIE0IAAtEmndovWcN6dfevGFc+a874sDpKZMnqFA3Xn/0PM7NCMOHFYcMCnNissqyxDk5v43gVgILe+oFLrGGIeUowgEZs6c8eTTzykEgEDQO1rivf/+8rr16r313sT8ggwAQclC+lUCFW578D9VA5OY8845vWv38x0hZSUgtAgaURkADfePeKC0rJQlVGmBsGGALV+vmDrxlTkfrSpLelFdVwJgKYyBATAIYDGBYFFiYPDuu4d/tfbLo8VeoBNi6dIevbqc3kEpDmyILAMGCThA1EQU1rVAgAgBQbFDrEPhiwCgdgzg3wYOrK2161vjRLYdPXKUgxatWt41aEg6ABmRiFLCDpCAAq3AJN6fM+PZ8S+1ateh/8Cbft69WylgNv+FtL66EAfVjqnffrIIVJXdDee+AVCRABQWFtqj5bFE8OOSz3qtPDNNE6Ok18o9VFpSoR3fegyA6IqoKpq4MTWzcpSEPbBECggosPa0Du1PadVm+fKVm3/a0qpN21C6qBBvvOrqdIJ6depsK9m380B5CvUtQx7u3KmNVqBFoyS1oYiJLlv57Ver1hGKLyhjJsVi+ryzz79vzLCT25ylLeXEakJKdm7dckbrjsp1AKwgSKhIBLGcGjvu0Z07C59+efy111+3e8dOYVbwD2KVP4niKNRTGEYPHrrznl1Hfj6895dDWwuLfBg99gkFIoaBXGFBtkg4duTYWnm1ohHXS/l79x34/vst6Wnp9909PD3qsBgiOrnFyXn18jZu3vzT5k0ntWgh1qYqy5csXVa7dv0LzjmXwABEvNKg5EAZCf2wZt33X607t8dF4ye/kpeR6RhBigWoFfM/D038plPomPmYwTrRSHp2OqNsfm5C5Zw5ANZjU8Lw1qLltWs27H3DLeaPnd/4O0Vdrt4VhNgrKdr/6Ohx27cdPv/ii/v0uerAzsKlyyjMmobNlyLUoF79saMfG3rboHvveVhcNXHS1OOPb4TCzKxAgOkPj9aSWW1KC5XWsn//7q+/+ZqUaMfRFBWr2Mjhor1WGDUCQhBRAdooGEpU7tu7/ciRwu9WfPvdxp8PA/+yd7+gsihCQATWWkUKBH7Z8kOCy2x58biRT5NRubUbdjv7ghSRoEoUV6RKKoqTds2iz+rVq6UjjmeDipT3ztvvRJzYOV27GRCRIEpR8QPSXknpjj07d1Kp98X8T0WcfV9+k2YCIiOEBgVQJr/yigtQS0WObtzmhjZKNFYwWrMus/UI0urW8oQdpHoN8rhq+sUSWGKzZ/O23r2vMRnpj4wd88G892lt2Ecg5Di5dfIiuTW3b91cfmBrg3rpHmSRVihgQTRKxAQEaQQBUQpcfGr8/Wm59NILT/1t4CPAWL+gwX333B+66uQ3rrz/QUFOAK2x5WUVKBSuQ4pIhAVAIRjLwjT4b0M3/bTx7pEPNygo+PCTORNfehPIffCh4S1bNhGx1Uk7dW7n0xzjmkr3u/UHIaatzvFqZpYkUhlkd371zZGNW2q3bSOhSI1UuOm9PffVjqedeteDD6y78PwBA/tkZGHfvv3uuve+TxYtzczOCwH9f/V9hVuRIvXk409t37q9z8ABf7v1VvG9kSMePHJg76hx4xoW1BexWkWsWK0j1gIgFRQUMFj8tZHkd6ubQgozyWnYoACUa1BZi+FhBtjvc80Vn3zw8Qd/nzdpwqt3jrjvoeG3rFvx8aRpc7v2uLxDh07wr2NQv+FOhkYQEAjfcuGBvdu3bm52cmv8bVr5P1W5f5MozkEBMszKcszlwDim4pTMOuOvVa3OtNGOAdUHFbWQjFpPIAqAOjxCQnU/D4YN9Bbwf7Qk/F/up7QAGhGvv/7GZctWlJeWWWsdhYIsQCIh4FU47K1CLisu+WTBJwpUx3YdgEUQe1979cIP5lUGgUIHUYtUZT0FHa0QrIBQGJIAoFLKGouIfa67dsiQIXsPV4L4vp98a+bUjxa+3/3c7+bMntW5UycRsqBbtGo9ZtwowwyQjuISoyLQAYC2OXVyYmmugLDYkpLDDgmnRZq1aekRR6p1nVXNjyKCBgARVSwWiUYjiAJiFi6Yv/DjDxnkrVkzcnIygQTRClgiEbFVp4B/da0CCQOiEBKLMKgOnbou//q7xyY8U5B/nKlqUsSVn3/7xtSX7xg59OTOS/Py60uIG0dQoWqZDQAZK1oRACOG/DRkBkSFBChahIQRgXS121RQUAht8uu1a7Jr1DKCCGCAhEhsQEoACBgJtECoHlYIWtD6JiXAZ599dnZWdnlFGRtE0JZDrQqGrXPA0iivABg/Xby838A7rCGRCKDb+MQW4556SkmERFKQWP7l0rdfnnT/qHFnXNgjt07WJVf2mMgvPTbm3ofvnS/yFiovrKEh6m+/+R4gAFChNViqvbj4X5WQFCCjWAEF4SZExIzWIiGyIkQLqrS0PNQDo6iwRqlIAwORBtQ/7953FipHOVlZ2VorABaxIoykMLQXoEUTQYky60QyOWfOvAcfHpVI8pndrul93bVpWVlIuPrzLyY+9WQaxmqYDNeLASE5FQBpgrricNE9w+7wwG3ctHlZWWnxoZK0Wg3LKvd++/2S4MjgrJwc1imOklhXEASRSYgEiTVproojXU0s7F92aY9RDz/iRCOMniICYo/FjWRkZtYoiR9d+sW7fW/oo6GOmDQiDuP433a/VBl1/+ISogAcYAImZATQGJLpgRgYdAhJCvsImS1pPeuN6XfcfbeK1rxmwB1dz+0MTgYw7N214YGhQx1IU7pMgRaIAaII1Mi98ITjW9Suf5Rp57bN21csX/nenOnX9e2rdDqAGxqEtVahh1tECFWVVAIVQgIhLpAU0AYdjyM+5mbXPwWitgTiTMrEHH/fgQO79s2cMOW2oUPYJRIIk0YC4lv/q88/GzHuabdGjbHPPlGnXu7u/T9bk0SwYXgGoP6845+5ylVIpKvmkat0T9XFOgBBCKvYFZWVyTLHqMySrIyMRvkViI6FCgaJ1Ygo26puHjPVrpcnoVnYihZUQVB1A0OvNhsH0YlEHMfVqDSgUmf3orMAACAASURBVCoACLQylqF+PV/hXkTJP7lRrv35p/VbV3/445L2Xc69ULTjk05RxEBkyN33dezSkRUx4LYNe2e8OmPOJxsOmYfenfVRRlotU1TuWIS4jwBJE0RcsmKRMJQ6L1i48PUZM9u07Xptn2tV2N4UCrJ+b1uqXgylqkRpAciyYtERG8C3hf73e5NADVIZuVyyq+TA3mRpSSQzF1ABoMOBiFq3sSh9v44nkrXq1C7cW2Ehw4lmOJJSqSIbzQnjrAEDBo4ZO6ZL167FRUdAZNfWbXt37b3z7odyomkaGQTipRV7tu5UoK2NWAfq5Desn5UdM4EQBUpbiGj4fceAqpKOVR2qBawvKetIoMzzixcQACFYAStoBFs0O6ll7TTXGEsYqud+95qhqSM8BBtrgUAhknCyovipsWPXrl5fkH/cY6OfqpGTllffVBXsJEwqcZhcGtDv5tlvz1i1+vMa2TX63dSLkFhcpQJCZKvhj3TGoegxzEYRI+DMGfNmvrlAUIs4EOrhhQE8FlckwqKYjBIuKzzyxoSJz0+dcrAyHpOogqyEVUgsgKJSQD4iaXLD7bPzmVeVJg9p6zsCBiJnn39RfsN8Dw0CGF/KSuMVpqR3r6szYk5aRlppIl54tDTl6C6tOl15UVdA0AoxVVm47ecPFy+YOfu973/4OQCLjgAzMYho13eiBhMuAGBAwAwP3HN/o+zcKAsKs7ZJhoy8+gf371OIKKwQxAaGHE8ZawMtEhWQZPDsU89UmGDImId7X3Hhwrlvs/FRLCEIqAZNjm/ZsfP+fQceGzXmtkE3NW7Q3JUMRPT37XItICoNgKIRHEU2I2ofHT1s19Z1nyz4FIAH3HxrQf36GPb0IGH1XCX8t0fjfnPvxIlEatasGa4hRATVU6YIrIB9cr/dukdB0PvCLoC85ru9nhcl8K67qTs6KQFHkRIREeer71cJcv0GTRcsWmSiSmVmlBw5uum7r2a/9OLHnyyy1k5/Z1Z6ZiYjCaAiYDHHN8vDiNq0Y9cHiz+9pmePXpde0h9p3YZdS1auueLSnvBrv/hfIe0LCAsIvTT5lYh2B986SDOWHo1/vPCjBgV1b+53uQYDVgMiKh0YIRUBUT//vIMQWESA6B8/xuqkO4CAZS9ZllyyeHEgYEkRahZRRBYwIxIZ0r/f4r9/vHz1+rvEbZJX+57Bg/rfeteUV95q366rhOmx6rdT3VJQpQUnwnBgho0hgWgslp6VFQJN6D/B279dLc5ogxbBauCEywdOjTZ5/gZqd5m1bR3JtQICDnOycvNqnd+C0/KIUgzR6jy6RQwQbdgSjP/bRTkEZGEA1bjxcRnp6Z8tWfrN6jWdu3QSERZL5EBo/TWGiIGDSZOmsKiMtJwb+tyoAAOxTZs1taCKKitI2HJAyrEsQKgI2diKsrgYSM/IAlQCKIKKEFGaN290arvmLZWHSGKk02nNvvt61eGDhc8+/ez8D+ZmZablZGVkKj6vY+uMnIiAixhlEEBDKEYsEAH4IkKo35w2G9BROtK+Q3tFCoQRKGyOqjrhMqNSxnhFRYdKy4oFofDQ4YdHjnYzI5MnPNP+tPZaAbMhsVi1TP+hpbraGQuIwIIK9OrV34Loc7t1PemkFgyuAWNZX9Lj0mSybMYbE16dNnPUIw8gkghKYEuPHKxRtyYYQzqCRGwNkZSXlVVWlDvaRSBSisVgOKLDglZQUViUo/BMyVYBGKHMrBxOeXn5jYqOFn//3dr2HU8VDjsKgNkisQATEhI6rhLhgoKCzMzMkpKjjnbAVjU4IiGABRYCmD7tdSLVodNZVhkRQUyRxOtl49Xdu4Tk1riLZ5x3+uZvvl6zbOUn85be2K+vjuB1vXusXv3R69vmDL9ncLdzuhjL459/ZeWKL5kjCBlVmlVgAMGqOjRwmFhE/t04GVmEUATBQnp6hmUpOXhYCQs4IVtGWK3/cTsACGNoAwprLByYpYs+RaSOp3UCVNZyvDLhm8BWH5qrdykLII5iNlYQ1q795pZbB0eiGRMmvXJD36uVCTQYQ+qEBllz3nih/Eh5w5PybdT3EVxxMbBlhQeG9O+/bef+lmdeNPf9mRMfGz355Rf6Dnt4/cZNSxa8c+fQQc9PmBCrE0OMWIVKVF69PGFZsnhRm3ZtjPW1cplZWBFapfinH76zhm/qd3Oo2QXULKp23TqvT3+117WX3Tl8VCSafn2vAYAmDMtFLIKqyilWRxZ/VfjDAIwOgCMQFtmrG04Ijg2GV2/n5Ke8Rx8bVy7BrPlvXdL+jJj1AaxPvGmrEzg24CQGtVEUoA+gxeUXpvUDbQ0QpTKmvfru/fcOHjNm3CVXXBHNTGcmQnJAyAZKO8xM5LAICgIzBIaRjCCCGwYKoqTjGad9tGBuekbUV5Ag3LBl8zdffvnoPQ+MfvSxfrf2V07MsSCoRCyw/8P3P1x9Q/94wps49aUu57QHCcJGgHA7/2+6m0WAGY4Jo8NSvPy2HiUgzApVEASKHWY89/wL35j5Goi4QCgoKIIGwzQdaYHQd43E7IgF8VmQyE35yajjgDVbt2zfs3NX+w7tjzvheBZGQLCCqD/86NM6dWuT1pUgqVLvhccen/j8oy+88GSX87qLBSImnbJU1uHUxlf36AbkGFBed7iqV/drevVZsuzLHbt2tm1RK90lZblF05MAyHU1S1hjNQB29y97Hrh/ZGZmzqz3pmdmOgpAVyVbfi2f/0nQKwSCYsAIOl6MXpj96oFUykfau3P/Y1ddNW7so3VqZN942zAP0EEgAQF66OnHO3a/sLSktH69/MKft86f8+68N1+9rnfvH79bnXt8NgEC4LXX9Rnz6KOVyeR7c+de1fPiyS9OiUVjZ3U9QwMQKlFYcvTAss8+EXGyap4YQOqdqe/lWeeJ58ZAphuAo6xzLB0fDgv8FmN2LBIPaSSelygrLxaR4WNHt2nbFhUZCxWVyckvTdywZvXokfe8+vYslZb969zBvzTLVR0TEQ8dPrzqy1WECOyDTX3wwYLXps9pf+oZ77w/N69eXZHkoaJ9VWPhVeknRAARXvrpklVrVhl0yiu8mTPe7Nf3Fg2OiAkYiNL+sJ+z6kENAIXFIDr16jY78YR2DLnkZOfn19+7Zwdwxbaf1+4/sMmKJ5jSNti6afsN197w09YdeS1PuuWGfm1OaFPHzY4G8sXyxU+/OBrQInF12yAK0sltrkcpS6ojm7au848cmj//nU+XXXrheWdaRh8kxSYtLT2/xQmuowAgKpDd2Gz5+cDmTeufeWzUXY+PTktTa5YvuX/Y8O937Ve1G7c8+9IB/a6vmx3T1ps5dcqCRR/bSMp3U+lGCaJriAH8aMQ94TiD7ItxQdKIjCFFGAuCUxo2diyD0h4bQz5pQGEy8Porr8+c+36Ljh2HDrldi0X2ESyCICpGMIwTX57Yt7R4weIliz/54oQadbIwnUUOeeUMTkoUYSCgRaIgVnNCmbhGGy7POelZaAyIRaWENCABAIpl/nXb+u+svSIiKLG0WL0G9QCh6OhRYQYK85kC1kdSlvDy6/qMH7PhuScfm/T2W5decuUrL0xLVux/Zcr4u+66kyBXRCEJW0ymUxAJrJNo2qgmMRMom1/v1ILLurY/pceF3eetWNp7+ZIrr7iSkUBQiVFiFi5YEI/b+k1ant757CBlr7umH3HaRT2v6dHzCkIW4eqzUvhlpv86ljvWcY149bU3zJ49++9z5rVu0TonM6fbBd2Xf/7p22+9PmzIvUjpYbeMIlVQ0Bjgi7LyUuEASSGG6z/+9lENh3JFQMge3Lt73549EHHOPP88EFAYTn5G2Kv4YeVnmmx+0xOtipDP61atBpJGjZoLaPjnEaXwOEfCjEggAswooFkcgIzc3Lz6+ah0mKL5T/D2256Ff4MgDqIgjgIQ8IpyucnYIXDqJYAdHa8G+AEBOgcq8O2FX19/S9marxHBJ4GqbnzL4IGkgAwgw/8D3x6p6jbkzp1PP+fsc/yEd9vfbv35p81gjQZAtiQM1igEMcF3X6954cXJOr1G3wGDu198IRE6Chof16hz5zM2bt66fNFCTQFJUpNHkERJkQ3mznzr6OHDZ3btmpaeaRmUdgEQwTgaRMBl0exprGyUn37Oue2t2L37DhjjntSidYdO7dZ+//XSL5f5igOtkgIASFYz+I4SFA8lpdGwTaz/6duA/UYF9WpG05W1JIjVy0G1ndoxPiulBQWQDh85evOAv/20eedTE8b36dc3Eo0KWwVIVZlaBfjnKkwBsCAmbJS3jETa2iiLgxy47KdJMoOTbRvWifmcbnyxopBOOKF5WVnJ29OnsR8nNAjGsiESEW/F8iU/fP99u7anNm/enFkQCEEQ7Lfr1pYcPSwciPVB2NoAhJcsWkRAtfMasECNmrW6X3RJRUXl0sUfsU0IeIRirSBZEf9o0aHKipIuZ5x9artORFohXnP11Rpx2+aNRIzhOQADRB8xZYKKwsJ9ynFOatka2UWOIDsiKmBiTb6LXhQUcL0oDRrQR5HzzdoNWillywt3/zTrjdm5ebljHn+mW/ee3S+68pS27RkkXDmrFwRGDAA8Bq+6OUT94UQ1/zo617vXNY7Wc2fPES8FVRG2j+S0atU+hLKgkHBKJAAx+3btWPvlqsxYNCsjhsJa0PgM6DpODEADqGrmKKJAAB5qg2hmzZruaDmpeaPrel/sgEWFrF0rasuW7YeKS+OAKTfigWMhwmyLD+8ZcvN1ny5f1rD5iR8umFO3RiYhA0iTvMynxj6XV6/jO/M+uX1gP3O01AlYsQCqm/sPEIBvv1nH/4e99wyzqkoatqtq7b1P6NwNdBOaKEFBUEAFFbMiiIqoqDgOZhEUzGNOKKKOCUdwBCNizqKAIIgI6oiKASRnEGhCp9Pn7L1WVX0/dqPO++nMcz1/nve95jkXV//jdO9Uu2qtqvtWRwQslgiJFMAqN0x+8gkERDICCGoIEgC+46jfEYe+PO2VvETpFZfc8trLLxlTjcAqESGoOKK9ZSnif2M4TgAFiAAxJj0Axgm0ml/7X1FJFZE8Mok16zamNXFqrz4+M2AgogFI/ZY9aUv5rEp1gPFX1gPmDBkADxE4yF0w4oxD+/TZvGGb2AABW7aq8InmzZhhbIg2IhBVi6CEisKfzJjBpvC4E89Q8ETQqKjUlzT18ovRSC6PtVBcr84dLxx+3kmnDarO1k57+ZUEkodowTiEhurtl19w4e5duV59jh18yikEpI1Um70i+X/XM0REAKSqa9eubdyXagwkjWnz3npXEVGUD+3Tt6JTK/Rdrmabn61OgQV01tiQIlEUazzPAISEDgFUjQLM+uh9kRBQnbhkIqniUPn7b77euWNHkxYtgoJCB2CAPEVf2Gf1lMhxHjeUFOBt996SNd7cb35iQ2qskdCLHAkA+c4LGkhDdIFx3To079W5QhgEhP0c5IlFxSAJCsocnxREYZcdNvTcnzdV3fyXm1u3bkECnqIRQP21hEcA+uNFRjbIRL5qoNkUcIe85KFFyWNKvAt7dXjxuaes6N+feRYk9MSKKhsflPt2rjyysvCU7u0PapY65ZAezz92/41Xj67N2hdffV9BVcUYatO2/YBBJznrPpo9q66mZsb7M0rLmpww8DgiYAY1XNok2bNXN4dw1HGHTZr0eFnTislTp912061Sn00po4Zx3ix7t5R/jdpxazUhIMUwBbQa1jSU5hWcdNzxp/TvP/DYY08dOOCMM09/9c03y1q3nfbhrO+XrWgs4/+QAKFx/d+sabPDDj8cCMnYnXt+fuDxpyBVevMdd7SoaGKMqgYFJZ0AJa4rQYmdqOqqn5Zdf92V5AV/umyEFTfu7gerft6ukkMM0CTsv5jRwQjQxkZpQqOi5/5p6MyPnp8+86F3Z90yccoF788YP2vOpAEDD1EICZkAFGjS355ctnJNsij/mScef+SqEcMHHnLasV1POrbr/l2bGRQQz3H82rSCwkhzZt02d9ajH3/40ptvTj+47/E5Z8Y99HCESMZUNG3asUvnfbvvN2vBvI8Xfjp30cJPFi2aPX/Bc69MC4oL/jrh0UzVbs/iQxMe/2rdxvzyFu/OemPGRy9ceO7JJw84+sSBJ5a3bRspEScCTijG+6CegaBvnyM+/nThnAUL5y78fOaiz6d/+tlHCz8rb90qUqls10oJRFU455OyKHq0YumKG8eOlaKCvz/zTHkiD1EaJ/nJACIBeOgqyvKf+fvDFZUt91BpZp9+9uCBfNAA6HBwDo3v1QJEAhIhqBpXG42+8PKZ0z8sadmssEnppMf/9sM3iw0IiSjEWMW9iwF7b4Z/iwbZ24LCZFSAnfCLL74gjZt6AIBgfEUg5Usv/XPHA3u9/sGcHxYvOqhHyyvGjDReyb33TFizegWii9E4aOTnxcu8nCbUMtcLNghZEQ5U2rZq0+ugPgrw0rRXEAwAsoiqcNRw34PjXJR557VnW5QFE/721xlzZvrpYPx9txngxgzwn+40/S8MhymgEJEi3njrrRWtKp947PFH77zL8+x1d96YKCx75OHJu3ZuUaxzHogyEFw+ckRefvrLLxfN/ugD0AjUxYOBvyCsVTWGlakAgHtl6vOI4KUT/QedFDcgIyi5zBfz502c8lzrbvvdcNs1KtHMt9974/W3Tj37tGuuHa2oiqoooiqg3Ch/3rv+ohojmqurdn0886MAUD0fjK/6q/X7fz//QVWc+PVqLEDABmrQq9rcCuSonElHhbw9mchk9qy//abMyL90Wx4lHEWeeLwXlYMKwApO9y56/l8yH4dIiDRp4hOH9T103erVQ08b8u5rr21auxasFWvB8Y7NW56aMOG8ocNzORnyp/PHPzJWUJkZVYrz864cObKhLnP/2Dt/+vaLKNyDmgGuU1v35itTHxp3DxHceNNNXuAbIub4tcdhVM8uow2WcsSZYPo78z/+6HMA07JtGzGcQzrqxFNTmHzhwcd2fvd9YKsD2SNUk/O2s4aZhhpCJDXqvA1rd7z26gdk8i8492LPOt8phk5ykY2ieKuBUZ1VIl/i2kJ1wYKFs2fPHzbsgv4DBzoFJ0roIRhSQiVV8++cDQzAqBI3WKRSKRExKsbuNrCNtBpwD9O2FZtXRqYwa9KEFPiJq6+6RthNmvjEwjkf1eysAnYgztlw164dDz30sEG44opR+Xl5iMgqqkygPy1b+vBf73dhBklRHZH8vHXr9ddcZ1DPG36+KKjoeecPLygpfebZyUu+/RwkEmUkAeRMQ82kJyesXbe63+FHlzdrLowicOwxRyeS/qgrRmxcvwrAAYqqFbSiucVffjZ9+nv779/t+BP7AwCheqgeSIJUnSW1CM6DyJO6n9Z/Hxpoue++EUTiNdz/6LhM6EZfM0oRBHwFErBqIsEsGacxAhjUaRS6jHO5OPojIP0RIh9/mUuG5s2bl5SW7txR9d4bbyqLogJZFliyZBkgKDAqGOMIuHZ31b1337Fp/dpjj+7XsqKZUdYoN3vGLAB/6NBzQUGBAAyAgUY2f8DsgyZsA0kENhPlauvQRiqRuIh3177292c8xwaU2CZB8iyTyzz+wNg5CxaVtev4/gdvNUtrPoaKqpzOi+DAdgUvPzutZXm/Tz5Y8NerrqtevtKLcgBQVFRcVFT46acL5837WFUQQdixhKq51Su/W7x4se/5fzrvfEQfwXfWIThCMpg8/uiTXn3x3cJk6eiRY55+8pGaPVWgDMoKonsbvPS/CapUo+xL3OjMpOwDG+D/g4mngKpgPJ/IkMuSVLGpawBBH3OZXY889IAjaTBWNaVqRIyLEshpUo/YgEuSqVKqDqOcoTSoh6jnD/9Tm9Ztlnz11SczPgQXgTgEQWAQ9+2Xnz854bFEoel3fF8lR8YRsKewa1tVfU09+5I1dQZyhRKVqTZNJkDFGFIlFgAyijr12efWrFjVrnWXv014Mi/wjSpAgOoheBi35v5XlsxVAaB9+/aNudfe/CzumIgrZkQkQAIUlX3b7xtE+M3cz5Z9/i04EPCM+innB448JVRBsAqRYwUK0Hiffr5w85aNMfnXikXCTF3Nc89MAdWBA04SQFawwI7EkuZ8lw1svc9AHmJGZQ8Kg1ihLGOOje8wT9RXDgybQLykqgch2ZokRT4GTpw1Ya1k2MfSihao6IOSMAp4CNOef/GHb78bccmoa6++mkBILbAD4bjN4JfGw989RbEXFkU9p2gZHauKBSVjEKjBQFGKLODu+gwZ9TEEFIsekaqLFBOkGqgE6jyNCvOSDnDN1qoYXiysxmD3HgcAwisvv/LM5Mk1dQ3nnvdnRVFQAWPVFpUmu+7fWRHPG3bs4NOOePbNqe0O7jXl6WlTbntIduaAvD/aJ2FAFzPsAAGMB17rFq17dT2gNFWQSJeIeoY8ZJcQblFWlhckCbxdu6obtwj+/y0DvwlTjWM+hApQV7drxMgR336/YsifLj7uxGMFQ9WcAi38fOMvfFRU8jx/w5o1J53Uf+26NYPPOPuhCQ9dPOLiTeu3XzVyFEgOBEWN/jGjsnHET32AQJUErPEzFGS9RIOhrCHr+4LAwOJTgC6BkmTSTVu3hKz7H9D7iF6Hpa3veX7WFw6qZ8+cisqoSYIEIilaRREAl6hqSNYkktFxB7WfMvE2kZ1rlyxet3yVqilNpSuKixO+SQeJmBxFgIXJZP/+R6WalFjy5kyfiWoWfP1dzvNOOXtoj+7d8yhBDAheRu2KnZs5iaAO2SqhIhowaUh0a9OZMhI4kxTPZwrUEyDrYZSElVWbIsMRKgr7AORBJO6mO+/YE4ZX3Hxjx06dUwxAJp6YE0UFUHFGrQe51UtX7tjSUFnR9pVnH53xzmOz35twxcXDPA089kF8RopQQ84++tCDb73xjjHeHQ88MGLMmO1bNz/+4IO1O6uQfhHAyW+v/n+9CSKGNQ0792wylGloIEIFJSQAEDQCaCBb0bRowtPPp5q2vmbkSLt7zdXXjhx6xsXZTGLsXQ+oWiJSAMCovkme+JRyQVrSPgeinvpGQALHQ446MR1pmpWsGAZDRlUmPTlxybebzxp8Xs+OXbet33zffRPAK7vzzvHtW1X+0nus8UzFPwc9+HebcbFjrWPnfZ59YapjN+XJifPnz+xxUM/hl167ZXPts89MUqoPwRIpC/fs2ePkkwfu3lM9eszVmzavVbUs9rcWk9/sAeL3P3437aWXTOD1P+XkY4873lA8By65XRvH33nzbk1dO258WbO8tUu/eOje2/MKC8fccksy5SMyIEtcy+2df/mnhTtVVKipqXnr9dcNYGWbNgrIovK/RJM/DPT/j3zE2i3DzrEAFjwGdBh3HAGD90cabkdQ70ONjw5MAyWW9Nk/t2xRg7W5sFbXLl15wXk/p5MhBj/nJaumvyvCImGkrFY0ihqUdz792K4EMhgBCNH8W+v3/+n+BshAUG9g+TlnRjnLYlXZqv3vKQpFRcQxW2YOLX+/cl3vI0+CoGnKT3Rv0+Kyo468d/DgO4ac2q9jp5QpTKTbj7z2vhVbdjSoZllZ1bqIxe6prTnnT+cZyO/QtMlFJx36yOjBrz1wyYhBBzZLmbIm7a+/47E9OefEseRCyd059p4E+AO67n/3aac8dsLg+wYNHdbnyOJkPnjJnkcd9/36jXWsUah1O+qHDr0oCEo6Vra57IwTpj505axXbvjwzZHDzjnxqL49an7esGPN0on33tS1TcskGg9S/XscPPbsk+Y+cdP4Icfee/LQ20/506GVbUqADmjX5S9nnrx84Qfqdsyf+3FesiVC84q2Xb9at8JxPbMKq0hOJDP+nokE7e+8/QFR969MnvE/dhJFmm0YccbQ5kiXDTj87SnXv/v6dTPe+suMV24ffsahXto0b9929apVlp2wRJnw1mtuyEMoS+KZgw5/57XHZj336B1Dhpx8wCH5lH/m0IurahsicRFXi+x+5YXnPCpJJfKbBM2vveSCbz97f+ncNxe98NjpvXv7mHdIr0O3btnmmK1wg41uvO3OgFJtm7S4+s8X/jD7w9Vz3l/2wRsjhw5O5qWPOH3Iut1V9ZoNpd5KlIn0osvuCLCk7z7tF703cfuamTtWzP9h/vuP3H5TZfPmyaKSF2fN3KbqnGYcDzpzMHnQt8e+y+d8tOrDj1bPmPv1nPcfGH9zYX5Zq+b7Vm3eqZna+bPeLswzbTu0r9q1wwk7Ycdy1dXXAfrlFa0iK8zKzNY2LF/x3aGH9e7b95DFi79yLmKO/kgzKpoVCdWxtVoT6f0Tn/L8VNcWbZbMfsfu+XHLsvnzZ75x2CEH+WROOuHI77760GV+XPnlhxeddVpBXmmQbjLt1Td2bV9dv+v7HWs+rihOkldcmwmZ2blQbI6jaOf23QCJdm06sGW2PPvDeWlTmqaCS88dWr31H2Htdz989cHpA4/KCwIDgWcSq1atYKkN7da7x94ZJP0OHdutWvOTk1xoMyzRmKtHG6LJTz7pXOhYPlv4fbvKXk2CsuO7H/jl269FbkeDhOOemJwsataqWenbLzxUu2uxjZY11H739MS7OrVrb0zJdX8Z22BtxFnm3OgxY4ASlS3acGQjztVKdsq7LxWUlyRTyccmXZtz6y1XOa4T4fPOG37YYf02btwg8l957JklZAmZ3WmDhxKmZs6YI7EkWiPRSNWJsIg4l2vZoh1iwa6ddSKR42wo0rFbXz/Iu+e24TvWzcru/HLhvKnnXTgQAkAyHhS++cHbzNGqJUvGXXnlkjnv1O/42mW/bMjNX7Fi+rixIwuSic7t96+rqbectSxTp85MepUHtGp700XnLvnsTa5Z4jI/fv7ZW3277JcHhVeOe2RbQzbSyHKG2R7Wp18R+DOfevqnWW+HW77asXLWV/OmXnvluYX5iYoWbasz2ZxEwvaGG65HY4BMr759v/ruCKA1SgAAIABJREFUu9C5iCPHkXXRos+/BPSPPPqEnJXY9cxs/7XElpn37NlDRM1btrDsXOyRFYl1sif2H4TofzLv09h1+8XH37ap7Ee0z8GdDl7w+ouZmu1ZCW20Ydu6z2d/8CJH65m3icu5yF0+6lIwCF7xEX17Ll68qD5Tzbna3ZvXXn/++U2STctbHbRk5ZaQs9a5F56f6pNJGFj8xVth9stcbm7YsOCzBc+PHnMhJaj7wT2shqHLKPOFwy8NPP/hsVfVbly09euZS+dNXzD9zWuuvKi4NNWkRfOlq1ZlbTRg0EmIuHbNWmcjdhFbO+7e+4yXREq22We/dZu2Ro6ZHbMTkRUrVgDAgQce+GuUk9+eH2a2jnOikWqUlXpnt/9j+czpM6dsX/2PkPdodZXYrRt//PDcQcfkI4wbe491Ejp1rIMGDEgizJr1qpMasRknO6OGdUsWzenSvgskiu97fFIUqbBVyTDzyjXrwCAR5mFBQaJ8xoyPrRMWdRyJC5d+9VX7svIiME/e8DebtXuU3/70q86djy4PKsaOvjq3cweHlsOIrZP4yv16HPF8LMe3OrOsXLmqtLRZZat2Py7/NJKt1q5Xt4nD9etXf9WmdTl5ZvXadX9k/RZWFomUnUYsoVj749ffJSDwIW2gYMDAIdt3Vzewteochxrlbhg1Mh9g49r1OVZ2VqOaYw/e3wNo3q7b0i1b6sWtX1+9T5tDSlNlz/z9IXFVyvXCLnbf/Z7zW1lU2SnnHn30r+SZG2+8SZwTzrHkRByzOtZLLrkQEaZNe0o4k2M+ZdCpCaDjDjssytXmpDYn1Y73LJ7zQceCknwwoy4bFTkOJYqkwdpasQ21HOaiHIfO1dS/MXWaT9i6Q5vqsDaS6KflywqblPbtd7iLcpLLqo1sFDWwuHBL1077epRcuGiWk7qy0tYERWefdXZo9zhpYJflKPflwgU+IiFMefpJ0cixstOhg8/JMwWT/jpJssxhpC5yNssuciwdOu8LvnfnfXdFLssu4iibTvqGqFWbDmDyeh923O76MGfZOpfhcOjZQwng4J69HNucRA2cydmaUwefCpi87Y57w4iZJQqjvz8xMQC88aqrxLE4p9Z+/cXnhfl55PkXjxpdL7p6a6Z964OaUN5LDz8uDbmINcvM4jSs12yt5OqFrWWJRK2yaKSai/3SfxRbmGXt+k3NylvnFZZ9uvCL0DkrTsSpKotEIqFIbRj9deIkk8q764GxWa6LXDhq1BhDqbfefM8xR+xyzn69/BtIUttOHSPVyLHjiKXWyY7q7WuP6nUA+Xj+FSNyqk5ErGzYsLGsvNnR/U/5ftX6Wse9jjgSEsFTL07Nsgtd6CRnJYpYrLNid0m0TvlncfWRix+T+M+TP0qBRCUSyShX2Yahl1wIAfXs0z0bVjVkdg868eSCVNm8OZ+Iy4oV57TByY8bt/Q++lhImJ4Hdn7pqfGrV3zC7ucJj4zzAHzEmuoNUXbj1rVfP37XX8pbtvOSxaedNXx7dSbj2LETF2kuuu3mu8HLG/vg/TVhw6z5n5e16Axek6dfeqvWWWYnUqeSYadZ1jqby0oYObZsWa2KimjEYYPUvfrW1ISBNJr333pLbOSslV+ecPmdw/0P/PxHVHFKwAS1PtUTOqCfEwWrBp+uu3dFq5YvOvuczyoqqgnUJKpSid3vvassLNZqgzqnkWtQrXrqySrPd+AJQkjwP13F6d4nlp1oVnTxT2tPOOMCSB5okvsUUKIZQjEUIrRLlx15/X3T1tdKRjWrGqlaccxWlENrN2zZsu8Bx5HfpCDdNAF+Gnwf0n6qxSNPf7gnp7mcVbZirYjeMfYxgMoS3KctdCiG9kV+ZzKtIdnq6DPOf2f+F3UskbXinHOyekvV4GEjfK9pHuSXUCINkA4AkiVeonTH1urJjz+ZBAzA86g06bdNQWUepCo8agZ+CygrgaI0phCDRH5pU8TrLr+AbfX2n6u673eUgZbj7/t7TcSiDSLx+zgrmrnvnid8aH/7rffLH4fjX4OYOGWnUXTH1deUIuYDpAPANKAPhoCoAFLNxz71co1qTnM5ybFoXW1Dv37HeCaF5FHSNwjF+cnA97vsf8DazT+HrKySC+uFs0+/8i6YVlff93B55SFJ8Pu0aXNk61ZdfCgCLz8o+XzhVzayjp1lG4ls27m75+GDIL2PDyWH5pWfW97ixHReK/BbdOz97k+bLGuYa1DOKYeh6Oc/rCts2t6At09e3gV9DxvW94h+HbqVmYKSgqaPPjyJc6yRimXHOujkM5KQV+mXDWjZZUjzlme1bdajaROkNHipaS+9rqFKrV5y1ggDqauvvVGUnTCrONbRY64G8Fq2ahvnzariOPvU5CcAoEuXLhs3blRlVftHVRxrKBKqZWENVbdnckccc3w+eN3KS68779QTenVuU1KYBBOAnwDs0639tZec1qdjhzwvL0g2HX7Z9Vv31E99YfKlw08fcuLhAQbHDzy9NhuJqnOhSKgiu3buAQgqKlqoirV2+8/Vl19yXZKKihOpc0478orLzujaqZ2P3kE9j6xo1jHhly7/aXUuWzd37vvpvDR55qM5syyHTiInVlSvHDPaeN7EiRNFo4Ywylp96u+vJyDdzCTOO+GY0FbVRJkttQ37H3IUIZWX+uf+6YRLx5x1ycVD0kny/fRRx5y8bWdtg8uJhs5FV425FiBR2aKtWHbs6tVuzVXf9+jDANSqbfG3338iWscSOue6dz8AkVauXK7/6rHn3wS5MH7xnnrKMIS8Dz+YqaIiLBKp2ji1ZWYbcYf2+xOVVe9uYBuy5nLiXnxzRqqoaX4KhpzYa+SfBpUWBpCEHof1Jr8MoPyd96Y7K5/Onl9AiX2bt7jgzIGjLhk06rITex7UPpEiY/Lef29e5KyV+ohzuZyeeubFYFJJz7RtVjB6+CnXjDirc+e2QMm2+/X5bsPPWRHLOccNoty37xFJML3Kmx/XsfUVZ5xwxjG9O7ZomsSkR6WjrryzPscZztkod8MN1wNiurBo1rx5TjVkx8phlGXhRZ9/QSZ55NEnRE4d731s/zjTin/u2LEDAJpVlMf5fuQa71Xn5PjjBiD4n366wDkJw1Ay+v4H37TveGwRFXfKS406f/jI0VddeeFZZx53SEBQXbtGtYbZOScjR10Ontf14GPAT+5b2Wb85aOm3nX3eccen4/JBBVPeuj5KBeyusjys0+/gOAZgKMP7zZqxIkjLj585MWDW5SX+EGBnyp9c8aHGc1aDW0UXnbhyDxIdmtacln/fmf23P/Idp3KvLyiZBGid9Pdd2WEc+y69zoQPbNp82ZVzmUzzkb3jRtvvKTxUzfdPjYSDaO4hGMnvGLFCmNMjx49VLWx6v3nKk7EiVrRSDRkadD6XUcfdWASYVi/vtdcPuKt+//24F+uP+2griagsoqy75f9GOeAzHLyoJMN0qBB/a++fOTVl4+5/IoLL794aPcObQIv3f6APut27nIsog0i9ewkzNlHH3vQI0hh0Kq8bS50TtiyZXHi7NeffVnq5xdA4ulHn5MsRyx1rH975m3yywsh/6Pnp0kuUstRLlRR/uMqzlpetuwnQwnPSz459ky39aPFHzxYtfStmdPGn33SoXkederY7eftu/6oilNWUXXKTi2rE+Fvvlli/BR4eWDyXnvr/dCKqEZRztpcQ65u/AP3esbftGkri9oonD3jw2SQMF5qzHW31TiXERdavfG6exOYf/jBfdSF7CJ29o+qOFFlERUrLvfYY48C0K233SHCNsqIhqI2vnqXXDoCEV54/lkOc8LhKScNSBC0LC1697nJWr1dq7dtXfbVWf2PCgB8xBGXXhJGmchlPprz3htvT4tcvdav1z0btGrL/Fdf7dqydaFJ7depO0caZXJLFi/yDPQ76EDdXaU7d2rVTt1Vo7vqJvzt5pLiMoPFGzZtyYSuWbP9Ar+cPL9m5xINV2i4hWt3Djz6OAMBUuKpp5/LsYbWOSennzo0iemnH5+iWVZmjrIqETsrOe7crlOBl3zp2Wc4l1HlpYu+LEMvHwIfE35+6aJvvwvjSxxaEXfO0LPy/ESfnr3VibOharTku39UNG/eoXOPFWs2htaJqohMmjgRAW684S/xXcK1DYf3PoQSQbJJ6eKffgpVI9ELz7+iBBN9OnZa99OPrDbjMqJZl9s189mnFrz9umYzElnnxHH8mvuXWRY3FhKnDRmKFLw//UNRsTYXLyqxilMJRbIsW3dXt+iwz5BzTq/N7o5cuHjxEt9LH3/cQBZ2Klkbbdy8FhD27bKvhKxW1FnNVmu06/1XpyW8BKWS782fW2MjVlUrT0+ejAZfe3dGhmXtth2QTg8cMjgjNhOFTqyqZbahaJbZupo9O5e53DZ1WXGyt4Tj3y9r9j5REbsGcbVqv924FkoLg7L0nIUzG2z9C6+8jsni62+9Lcs55Yxo2MBhneh78xeUNG9BxiQNHdGn59WjLji2X88AIGHg8kuHjrr0rP6HHVARGAryjj9pyNad1XWRWtXQ5TjKVm3c1KvHIR269Fi5fm09hxePugog/4CDj1u3dXdWRcWyRlZZrWptnWZ3a+ZndXWRbWhclBeNoobQVp8//CwPoCSd/8nsj9RZdr+p4vR/qzhV1f8IuolVMAp5go7QGS2zoX68cPft9+R2V5XMXVhcU1sA4MQa8T1HoChECA7QByABQPAVfYGQ8P+SDtTGBgFlIaJ9O7Wb8Mj4ORfsWrvs61WLp3thvWoxpduec9F5vft2KkjG3rJYqawAwM4ReeXlFS+9PvnT+Qvnz1toI3GWK9u2GXLGqQf27pryIRAAFgBfBTp22W/IORf6jAlnq9OBFZcoSBzf/8hDD+rSuqLMRzRqgciCKasoHf/QuMP79vvqkwW5XD15ZCGq2Lf3Mf0OTZYV7cpmIzKdOnbt3KV3QWF5Q1ZYMsI7014CNQkeNNg91ZmaBQsW1Gly8dI1YlIlZQWnnnxK984bzjh1UD5SrG6Kd99FtMu+Hc8+5/Ru3br8iwGaX+kPGAsj+eiBJyxbvQLIZJHVJ+QAXDJZ2GzgWacffexBEoNBwLPKJpX42+TnPv5kwcyPZi/9aXmTduUIDfu0azfmshEtWjTxQIAhMCkR9LXeo509uiSOe3niEw8+89XsJSxhh14HtSryTzvp2N69eyKpqhCRgBQXFkx87rHXps/4+I0Pl3+zcnkNekXN2hzZ5c8jhnfbp7mx4EEALABWDXXct80Lb736+IMTlnw8/63Pl2UJ/NKSTkcfc8LJJ55x0fnOoMeOg3qHBU3bdbfplXu48B870NMCB/UNhF17dT7xpJ4DBp/gQNni11+vyQvKL7topGM25MWI6iAIEKFr164iagicc4j0ybxPibzmzVtVVFSIiKojMr/bqiRgsBGdoKhQkE7cPXbshPT9H8+a8fiL76Khzvvtz3kNm7ds63fkYfX1Ox974R3PFjRt2eGCEZcPO39YYVFeXmnTF179QBxVtO140+23GJ+4sT0QRW3E1gv8th3a5ThCouImhXeMvbWgqHja1ClvvT/fSeAninsecvwD9z84ZsxVe/bUGvJ9k77x+tvDnLvqqmv79TtKOHZDY2Q58FOen2zSonkkQh4B6OlnDfr2m4tffHrS7M8//3TBwsOPOikvz3vuuacfvn/ce++9+fL7nwqgyWlFy469Djz4gb+OLy5No+acQw/TZJJIXpBIiWhMLckP8i+9+NK1P6x8buqUG2+457HHHt+nQydE9DzTCDVXxX9hZm5svkIiXwVVIC9dXFHeoqKiwrEY0+ie++ULCOn84ReNH/+ItYzki1qDcOKJR1826sqXn58yffY3qCbILz319AE33nLz1Zff/PU/lvrqgUJh0+b9Bgz5+qvPX3p7LnIEKmF+3tCzL+rZ/aAjjjtckUCBICIP/vrgXc07tv5s7kervv5q0ssfOMDAT5947p+uvfLafVpVGFZUIc8wM3jEZFZt/9lsh8WrN0Vq/FRp1x5Htm7beeTll5JBREUySOT5/gE9evQ9pA+zAIKKeJ4PqvkFBcXFRV7gE8Vuzn/TWOmcQ0TP8xCxsrKShQHAM54wx2NyQRAYY5gFQH3fV+Dj+x941703TXrw7h8Xf/r3aS+7IN+HDOW4dfsOQVAaiUdAhlAUQWHomaf/dMCB77zw1L1PT/J8PwvU7MDuJxxzwjkXnWGQYqGLHwSGfFD8bNGPny360RhwLuUnilq32e+s884+4oijUX0BMYYETQRm3a7aDbMWABD6xammbSrbVB7Y96DLR45U1ZDtyaee8sOS7yyzFQ6SSZXYp8mdOu878vLLrHUJj1ScEgESEJJnYnZoo1Phn9g5+AtNRxVCDRImSJS01fTa6QuW1X++7q3kol3hbpBMm/0OGHHpRR077sNRRgjAJLIGOS9/+rxFyF+AGE1E6LI++6UtKu8ed09RUSFSg4AoJEgxILrs/POvv+p6R+68C4d5nkCjkAIQTbPmLQ7u02/BZwta7l8JhnwGRu5/6tGnf37hRy++eO/YB+oT/sBBJyXSaRbGvW3b+DtjkBhFERGK6GMT3nn1jYW7du1J5hXvqKnfuiuXbtZu6Mhr0mUl/2JGKMb7CjZCSzjwGB0Yb9CQM4485ihSUQukAJ4Bz7w1e4Yz6UgFJQSg2+6bkIP83n0OuvLKy1NIAMBgz/nz4DfefHXJd5umTH7j/AuGGf9ft3qpAqqSKKHnW8eiguQ1WmjRgRpQH6EQIAWUULaXXjX6q5U/7di0+brrbp714tuF6bzv1q5YsHJ5lM6HSBSSPqRA5YclK8b99eGx9z0+qGnKoZ+FxPxvf1y3bSf66euuv0ms+gnTtKJ8n33aL/9pxcXnnFXmJXzwjJ/aVdPw2vIFNXV69PEDU4VFxqcLLr7wgfEPKppBJ57eo33FMcef8fy0Dxd9+UObdt3Wb16vxjCCTwgKJ/Q/4f333jWBJ6SoCoZYGk04HhphSXgJIt9F7ocffvIhiMCBwjlnn7n//l2ZxQAgIDlEgKyNBElFSU2Uje4dd/+2nXuGDx7aorK5ojqJQJVR1FBWJBRHjKtXrvnym2+CwoK/P//8Pp07IyuwjBp98bxZ7/y4bu30D2dc0r51Kggch4u/+eb6626kIHjnoy5tu3T5xf/S6KjF35+LAxVAEdYe3fd/9523nn1myoATjjGEojHnGwE0ppcV5+e//847qZRJ+glEPOCA7gsWfFpXV+sci4rnB2uWrw3I1O+p+WD6dHAOCdKpYO2qn6ZMfSOUoMdBB3fZd/+E57NlVDn55JO+6PF51x69DGBhQd7zzz/Xt88hPnpgGBSUAeNpDbAfzp499uZbC9OFl1086uxh58Wupn/TdidqkJwwIbRs3vK9D2ds27K+Q6d90UsMPPXkF19/Nb8gcIgAVtgGlMhq1OfggydMfOrF515a9Olnn325ceGX6wHr0CArTHrmHRITGD+g/KFnnjZ27D3FRUVEwCyEgIbyi4sGDxncsn37Vq1aEWDfQw7O1GYvuujiFhUloAKKjIYBTZR7f+LE7z6dZ329c+pTmFeimhBUAvAQGurCrWu3GDA9Duh9YK9eAjEqWeh/R+P+ObL9P9Zkqs79PPzPzV56GcAjYEWNxY6qHoL73f9Sl4C0RSOGQeuTTA5SQpHJc+JSqCSRgjBSxk8E014rOGWQM0pgST1QqTfGTpnIV4wpCsFDFkD6r52xX0koCjkI1ESbh57Z/tmXTACE5EA88f4bReHegkUAQARYQRQUaQ+GafLSSp6wAjOJACAYUINAqoLKnkEVYQHyfCfqQQbAV0qwxLJnNSiooahBClAiREDj5yTmoztPFBWFiBUQCUQJlEA8QlVgIEaywD6Ap2wIRZlJM5IiRR/4yccfueHa62+++aY77rgndkchKag1iAi+OEUPojD30EMP3Xv7Q4ccfuDcT2epAqrHDtADQDakoAEoAEYCjiQtDpTE+Ix/IAr6ZRo3dmmBKqgYBFRCVAaHgCBGBdgzAqGPFjX1CyxJkEJRQbNp2y4/P42+liWTaY0SwgRGwVcgIHz7pVevGP7n6/9y7uixT+7mYNXKPQ64aevisgCbekQGRBgapeyogA0gQF7d7vrtm3eF6HM6qGjVpEkAaWXSWD+gaMRBlAUUSHIEG1dtBNfAxlAqUVbeLJWfTCEkRT0WJbYQ7KoNN22uJvFRUFGccehBcUlxWRmlfOcLBZhYsXSTjaLO+3WgpIhITEP++eftu3fvKi+vKCsrQxAi2L1794ABJ3/z9XfPPffcsGFDAVk0Ikz+LqPSAWA88ISghDZWF1hevmoNE4to06blc+d+etGfL3zjg7d7H9RzxarlCZdoUdmieatyRTUoUZRZs2KDip9fWNSysplB8Egp1jUrAnjf/7i0tKykRctyAFUxoB473bhhUy5Xw0BAicrKyuKCxJrVm9k2dGjXNpnwlv/0g9WgS5dOiBiDQUTQ83Dz5u1Ve3a279QhLzCgrBAoYK4ht3b1CgTbsnXLwpIKAVRBG0WrNmz4Ye36etHOzSrLmxa1q2zhgfgUGXSgvkpiy7aqnbt2JMjbt0tHIHSkAmgEwvrsqjVrPQ+bNq1o2qwUQNesWZ3NNnTu3DmZTP4xs8MCmHhWWfcuP6xft43Ftu/QKoa3xuBQbAxCqIxVVTXbt+/s3KW971sybBWdBpHils2bG6p3gvOCdGHzdi0839u0YZvL2o7NC9OFhc5QA+u6dRu5od534qk2pJOtWrcuTCUA2EcyqKgMyqheBnBPde2un7ftiDJbq3Z0bb1P2306FAMRoiFBFFFR8petWmtzWV+dUS+M1AQ+EDVp1ryktDAuOhByHgZbtmyt2rWzeYsWTcqaNFq6Y5w0K4uuW7fB+F77tm2pUS0rROZfz8WJyNKlS5s0bdqsvFkjqTIG0yps2ripuqa2Y8cOiURARKjsyI8E6mt2r9+05vttu6qYAgwPatm6VWFpi8rmsXeLFEdfOerJyU898dTT555x9sKVP/2wa1MGbDqZOKp77zZ5RYVeQMIBGbZaV1e7efNWESFspHQI+uT56cLiVq2bAgqCM0Bocfv2qu07t3tGAIDVt+AH+XnFTcoS6aDExBWXVO3YUbV9x3777Rf4RkUMUlXVrq1bf25aUVFeUcHOeoQUAwXIC3O5L7/4onnz5p07d4ZGcNuvT+heqVS8aqAZQOeoDnjt6g01m3fOWfzDtmUbNN//81mnde3QslVFsU8KEDngHPkf/OOrVdv3QDIwIW9ev6VVh5YtksmOZc3y8wpbtm1VSOBBg4NAIPAZyIrL7G7ZocOunHvw4QevuOx8MibmkagQCs2eOe/ll165+o4ru3XsRgBsbE79XBbuveW+nRuXBfnmoYcfLiouhpiA18i7+BXbENfyzBJF0b33jlu1arVj3xgviqzn+xT4FW0rzzxvWLvO7YoB8v9o/EnihSFVBBYRNEvXr7v86jHFZWWPP/DXlsVlKQVgIYIINWvo4Sl/e++t+e+9OLllUXLuvC8GnTPisGP6T5n4cGWpIWYlD0zoRCf//Y37753UsnmzhYveRXRA9LvzwwqsICgojB/OnHPu8AvvHXfXZZec7xMioKJVENbgvnsm3Tfu4aeffmzo0JNVodbI4hUrn5kyZc7U16GqhhBNRVn/YcM6dO42/ubbbrnqmpuuv4wAPpg194nJU39YvtKu+tGhcX6qfJ8OXbrvO+CUgWcPGZjnIaguX7v+qKP6VVftSIgmFTwgVo+Cgg6HHNz3kCMvHvHntu2KCXFXVbhw/nf333/vj98uDIgsJIxfNPDUwVddc0m/PgdMfmbC+X8expxAgHfefGfYOcNemfbS6UOHKLKCGPSsZSGv24E9169fu+Czeb3272EEd9c2tGzTztlwv/26zJgxvVmTUgKMsaMEOPTPf3rr/Xe79+jx+fyFCcXvlv145InH1TdEM2d9fOhBPXxggyKqf5/y9JWjr7lizNUPjhsLQD169Fq1Zv2Ya8eMu+cuEvXUgTKLGX//43ffeW/b1hXz582oaFUBhj6cPff0E88Ekn9888V+3ToTATUSR/F3y7i9VZwVBQCqra0fMGDg2jWrZ374QY8e+4Px8TegRmElg+wUyTmOAj/NTmLCK4vzPA8AZs/9ZGD//kQgzsXGgrx0OspFzi84+uTT777nlv06tvGVk6ogrEgaLyERiYoT9siwdYHvkwIBKYqFyCFfOPziV198o1uXrnNmz2ratIkaIYqV3L9nstmbsbIwGuOErQKQAWEPGABFjVP0DIBGSURRRTIMJIBOwUaydt2mOXO+/vrr75Yu/WzpkkXg0REDTissaHLa4MHdOrXp2blNbIkigyLOI8F4yxJ8IQPgEFUYbaSplC/MxjBB4BAInWnIHrVf380bdmQgmvf93I7d9iVIORRPBR0/+9BjN9xya1FFqycmTznuhMMBAIkQ8X8BJ/9xVZwlUASJBWjCPoIKMAIgMgCRKoITvy7wE6+8UnzSICVG8EAUyWVUoskTZPQNhc6YRuuj/Z+s4vYuBe1NYzAeM2V0oGjYYDzJTgwIyEYBFMVQnCxJXEUIICKRA0AQETIEsVRJERVCjxypr+wBqwiiAVQEBnCoMfeFFEh/g0cjNcgoJEACyrTX16SAgqCMHviPPTLhxhtuuvnWG2+9/WbyUNQicvx2RUgI+3Hl9NxzU0eNGH3zLdfccue1QALoCxKLA3KBJAF8jL1rwAgJ5wDJkQH8I2eGNl4IARWVxs0QVVJDQACqjRsgBkR/gdsjoUIUS4piuzKgz0weGAIlZUBVFSVUJFF49dXXLhw+4tZbL7v15nFgMgKk6lPM3AISFQBpNMgqAKATNIaI47FeBopX+AgEMj4HEPiKagXIATkBDyQQjBSdD4bExIckANA4RkxKwCCGBNUiMyKBoiV4XU39AAAgAElEQVRjkVCNQSDIIlgAUkmheGgEfsPjRoyxXnHOp0uXLjvggN5lJRVz5szu1r2zqgVwRMnfHRB3AKhAIKiipFZA0aiAj6QMRApiP3j/gyGnn/X+B9OP63+CokaQIzQq4hERxpx4T9RTBUMxPN4hKSFCPLYPpIiKcZOyQTTMQIQaL/lrI4/dYONNriJkDGgQJ/kAsWoPmMEQhqpK4Ks1qABkY+s9KIAaBFWKXUPC6ghDxBAgDwEVSCBAQGUFB+SxUjxpblBBAFC4sbRCgvjGaATsxRKz+KLAv6JUym/ewfEDjiqoCkSgEOsKGqUFcWorIgCG4/OPEZECeg48pyAQJVBAAxajxIAWwdMY9qzASIIeKBhUZechRugjMIAlRFJfGCnW3UEIKCqI6Dslq+x5BC70CRGToALqgIjBaOPKjhCiKCk6BRez2gk9ZUUEAVJVQyb+RkQUEYS9Ie0XWq2q2Ruz/miN+Z9FfCqwNxrGqqi9hRwAiggRqAoRh+yRZ0hUwdWjyQElENICpIqELM4nINUxo0dPfPLJJ6c8ddE550ZBqgZQARIASY0CBVU/Zgzs9UhpjDHFuFDABieKZGJzp4eeChrxUQWJQQUIRT0kFBXL1vMIIIjDiYKaGM4AbCh2VFAsXnDMnmdUHKI2Ci1lL2b+N/okAvzn89NYCwkIsnVGCQgdRcZLCIYoBsRh4CGQMqHEOPwcmhwggCYUBSBESCrkCQACkwbsSEGM7wQSyuic1NY0qWxvC5stX/FtRVEKiUTjDpB4VzUee1D2xKGASiA+CjKiNZCURlVMo4618f7+dUvuN4DBvT+JQcAActwJAKLgkJyCj5j4gxvmN9ZvJQbNquzMZQ1iSZAMEH1AUFFEBogQsuyqQ26aNAWguQhXbd7RvLJlXoApYBJR8gQjQRNas33rbrFRm8py31dA+t3fLhDFizAqHgMuX7O+VWXzvJTnKZAaJSsYiSYa6nXzpu3lFSXFJSljIfIhh2Ad79q8TepzFsArLSwtb0JC2zZuraxoUpjy422jbKg7q+sze7Yj+qxQ3LSsrGkhAXjqAohUPWv9DZs358J6REZVBc8poZ+sKG9SkM4zHiBaVBUJDMCe6toN27dt3V1TXVfbocM+ndpVBgibVv/UqqJJcUF+hAEBhdnchvUbWldWpvNSioIAJJ4g5ggW/vjDxu1bTujXrzhI5gntQXp93hzj7FG9erctK/WUVUHJcwCB0vcb1/y4ekXz5i0P6dojENhcVTX323+kgnT/Qw8rSPhGLapjlj11mU++WNy9Z+8uzZpkEN+YMYPUO/7QPk0LighVjVNVZX9nffTIw1N2/7xxzIjh3Q7YjxE27doz/tHnA1+vvvqSpsVpD6wHYmLeb0zP+v2oIrGjEAFvv/2u++8b/8AD919z1WjFXz2EjW+fmFxJIsCoHgCBxi9nATSqsLWm+uqrxmTqa1OpZDaXK0jnAXjNK1qceda57Tp0KCpKeeICUhRRATSBBSVlJIxbBYmMinpk4g1CRUcYNTTUn3ryOQvmLz7/ggv+NukRMg7U7K3i/ilm/mJa+uXYYjgIEYkDjyA+gMbUTy0RKAQqsaZBAVj2+uIQSRxMnjzlqquuEY427txeUlKkIgYx0ejtpPhrBCwqIBgF4xQMaexxMWSYxfNQ1TEGnghiThVvvPmJCX97UxFXrZnZvGmeAbLERkSq60eee+HMjz85+6KL737k/sDnONfdu1BCf6SF/E/7/Ed0VMbZOoIYIQICVUHIempUUT0S8VSN+hkFIWESA6oaAXqo6KkvoQ9qRMHEVPX/0bK38ZZVjPd2EBuTPyMeIIPJKqBAQsEHAPQcKpvGq4xIcQEABggQIl/jSAbKCIoAAugQESQBSGBQTbxsFgcDBbDUiICjxoXfxpAHAuABISkQoNfYCaWAAAbrABMg2Llzr3RhW6bCCL0wbMhL+B74CqgIThW8ODFVSfpYUFxVnwNKAjChIQUPDUijAaYxIY7ZfQYV6F+T/+IoZgCp0R4BCsoojEJADEYBCcAjBBCHatQoAoCHgAgGgTwlUPSAEQSAlIxi7IK3oDkDQgI2kTngpA7q1RmXj+ALAWIWARQCahTX/LrQ7JMiOOdhBAjg+aAeCIIDI8m98ZOIAHxAIbT6/7H3pjGSZdl93/9/7n0vlozIPasqq6v3np6ZXsZDchaRIi1yzGU4pEiQQ4oUQRuESRoyaAsSDQGmDIOUYcHwIsH2B+uDbQi0JBOSbIHQDOSFQ5MUxWWomSFn6e7p6a269qrcl1jfu+f4w30vIrIqq7q6errVWX1/KFRmRka+eOu953/OuecIA0SRx9MVx/PA2PuCuSmoAjWY0plvAjSDYNRCCXgGmGsaM0VJp5TYBKnqlB599iLVgxJCjK7Zj/7ojzz9zPsJiHNmeoexkqyqutOQCQNojlr16lXj6JVLLwRXjKyvUgZoziCgiKdJbbsrUIKC2D1K6rLGoKs2TCCm4ShQilQ9CGAmjNFoMxAQ0pnkBkjV8s6qVhOgcwSQEQAFnqagZWIKqSrW0QSgBcBEzBEZXQv0GIBCyagO5ijOYBSNJRBhoEQRaFVPIQAIDpP5ETB3VwOVTWosBkAZDwgOkz5xleOnuhriCoMKRCzGYQQQB0rsGgkF4DhJ1xSIKL3UXTqiUyM4BqAZAIrRRWNZJFY+1IL0Jk58gOTKjNkI1nBZySBQMDpQRAz10QuglIIAkFUV/yfWhFTPgouP8OSbic+rDjbWJQX5BiPhNLmURx55TJuPxetOUukzLzQIDCaL8aYNZiwhAopzJAqaQo1GWjhsSBvhVBmPi+Yyk1jQ32pRHSiwGNWHkBTkzlXug9hEmxRIjO17Y7xR4z2nDQFRQvNprdd4xsQhtsSN0UrAO8dJaTjSAJEqbjU5Szx6fmLD8rgFgSNdFrWmoEFS0KAABMeAKF28PA1jU80sxLqBEJTOS8ycYCihThwUMBWOlD3R4ad/+i8Nw/g/+iu/uLI4H+9hEVd5IqA0QEh1guCgDg0xgxs4SsnmJIuyrh/5BhcaADmEcwYnImYCOMLRct6+k8ekp168rR3YpjvT7oghMwNRlUyHCVwLaLp8bq50cAo2mnj2iXPTfXOxamluYJ7hoYeX4rDFY8MgM8XAWXlc8YEnHwERs9CrLcIJMdfJ3v+Bc6QJx/RoGBpGCFcePhMTrauHTGzl8XVFKBGbrUm7lT3cWtB1dXCiDVhWOSfpgAbB3POJRx6kKBCMCniNn88RYXGmi4YxgNXl1tLKw08ZSiuciGDk4Z9+8ikGQOkzJdhutz/41AdR2SKMVgWBHPyuZz9UPPNMRjpTEekY/vIn/h0X+xBCAQrFwNhO9KmHH3vsoUdEJDd44MG1tZ/4gU/B0CbFzMWZOePacutHPvlJExegGeXHP/UpAlk91goAavDl4lLjP//VX2oaPCw6vE6vLf0P/+VfI2FqYiaQOKdXz8XtLhdd5fw1/NW//su//f/93v/89//BX/rpnzp7Zm2mpGpMYK6mJ0HVvdo4HbhInl5c+od//9eDFiDMLPd5zApyLgbOtBqLhRRRQCi+GtAmLtbqAdHoijK7funGn/yrPw4q3/fJ7zVvpZW5ZLM7plrWXbnrG7NqwVlV2gTpvNUatPYJg4QFgC42vI81JWoJqCPSf/ixZ37h07/oGv50az6LywiUJpM7n6BF8zJ2us+icWAu6lDv4zPqWFkUeXD8j3/lP/zZv/ILojizPO8MgIqBlC9+6Suf/a3f+d4f/MFf/dt/K8sFCBCDTgZ2rWOPSCru/sfVbrhADaCYiFmrtOjkn1hGzpQMRoMRMjZlKNSZ7H/98mrIyRIWzPRdcddUez1pFWLUABLMEIPNcfWMuerZnPnDyQ8ZSpoQUj2qhFABpQpNJk8lqFHnKVhn/tetUGuJFGTGcwqbNEcXwNTEWYB+7w9/1+f/7Pe7C61AlUwNCs1odC4Ix6pCaZiFn/yxT/y5T/zrtYVuUPGsbEkooA65YmrLEjBK3f/4Ls+Zsa7VW9JULCcZ4tHE4YNaVO2JnMBNWzAZIKoMCtHq7NNBCKFZgSaKJncy0bnSZUPSwxqxt19laLlJklDlF1Y4QVOCxVCxeWgTgOeounhVYlGmQEDwwTv11WEIRCDQ6PIzNxZjpRNMwJg4CoibCAOqqAiYESYsMZOAeqRHk9E5/+ST73v11W+srZ6uYofGW32W0xHEJpansDLQqROLAwbw9OoaDbk4lmUmhGu6Khu3rvpNR5NqVow9AG+KarM+ciMYoi1m1Su+auxulXVbO/VxrMelzuepbiFUwjH+wNoxUU16zoKbZHhB4/yGano0Tk1oVgZibK4KCsKMAVcVvX8zj/et5dd57Puq9kEk4eOzEJO0CF/dpxb3IYf5yfYm54Z0AqeTfsjI6iesqtPk4cUciJJQF+tIEZZ5y0zKGJZnbdPUAkMFCsuPtABh5eGWiSk9e6R23CHetb/sFkN/phU66/MEik2yoUTFQuxYKyZQiXYohKCZ09AotQk319QGZay+ADyQx5uFDIABHoyDT0yjqj6Xms0cS307VcOMUDk9bPPVrU7ckt9ls0fHW81M3KRajyTc33rzGMxcJWbMWVXGGwSY64x+xOSRtFBZuqMCzOkBI2JXUq8I0BK6X4Tdf/pPfvP/+f3Pu8b8L/z7P0to9JQfMZCjHPQQisQltDHjEtY0u0MC2K3eoup/nbP6gdMZH57cfpyisXYtxk+GGBqoO4rHlIY6DB7t6ibVIFpdY60bhrmozwlxFn0/JWHHBnZmLpCvRyibBBslJrsyOiXz+rYwQAmOJM8MVftEIhDOIGVl4Me/YnVRYq4CKF0xThSlEoE0OCAAY4kR/aoY3NjBAd6sQRowAkowGoSZwbvAtgKSI6hVe1hVBRCTo3KV9ZwWaPBKr2iaQBQCE8tKNJQg4GFCpRegahQHeEUHpEZPBT3QrXUB60cyfkTUAwbxZhmpVh0JQKdiUJHgYM65eJohBitzwkV/GmLGhJ8dfeT2mVSk0WhAd77z3/yd/+6nf/KnX3zptYmKq1wkMuMamGZZWLVfBhgyCwAhmQYV56iIIXSoUiYtiAWVNRMrGFT++ehlm3FUweDMXIG8p/r40x/87k9+gqQcdRHOxuJuuUrVLwLMaFEgGhAQrDZpBOPpw2vVmneQKmPV/nd830e//RMfEx/TfgoBRCh0mLrq6qxOCiw6Uomb52JHjg2Z0YthfSE/O+9oYChMHb2I6WhU/vd/73+xzsJf/89+Je/kQDCJE93siGHRWE8q7j0RjTOoRqliZlCjuaqnUFmKKSBadRWjCZQqucF5MRTlpa9/5bSNVUi8C4Jxs6kmVSNhAwziJuKJMDIwhqAmimrWbQYFICGPj5tVzXLJmLAXa0uQxuiSMZhJXF5R2ecTFy84dXJW39cqTmPcK2hHTQ1jLfHoQ0tmIigozhhUlOYI0NTRxZyrbqf7WKeRGX1ZQmjOKVG1fp1knVWDZpxNndlts9SMtxhU1Q95DHjQGaJNZgScwWcx/62e0eszbRpDTaCY1n48DzilednOx3j/+kcMDbBoGUQzYu4m5+zkQqho5QFVZ3AjgkQmJqZgboSaRq+7mKM5B4NAqwBKdPKDoCMBjJk50FFYNwSNHxsPQ6hVq3jWho8J5LYpwGrw3j344FnSqarEIBdvP1Ca1mFZqe0QExoUhA9KiDz/wnky05CJ5VQEJwoTBrg4EzO2fTU7zp1dZduVsQ94ffVjkRAqK0EGI6n1NFVF9I56Oiab1vpjYnZx3ex82j6ZBq+gxY80NbSq6A41PhOs4nYTVQjOfE6oE2vqva1tWd7ZeAiVNqza5QlZRd3B2xTwsQZuWUbEOvplVSSwkqZGwiAxhWYS9kMVQFc3BhyjQRCfDSMsE1IJAXI1pYnBx43G5MjaJJ3sgVJYWbTVE6pQgkY3Oc1yJOP5qMGPiV1fO4XuNWHmOO1T7SMo0VQSi7tTrXc20JiBNLcIWRoWzquBmcKTsQt1qHJmp14hB7qZWA+M9Wo0q8VanDpMxaw2si2aitM75eiQNVFkR8auo/m4fDNyl1CF0STmgtK0HiOkPjpUL8bngj4YHAzmXXy2TEEtQUeaegZ84jt/4NK1C9c3eiVWv+e7f/ixBx+gFRbLUEWHy/RSm3IINMRojFHylsw2uXtTF9km2txc1aWNRy3p4+fNOHDL9IHROHDFUauOa9aRVssYk+sZs86E9dUlq1mumgVYhbF45ytgle6IwQpWj3Zckx4lZCAM5mBOpu24YljEQIiHWQyAO7Hog+akPSLMR1+FQpX1HBGzAOGkcoHF9lxRzLJykZqH+eqz4tMsajTGxfK1tI26SSyb3m8z1lA0rzU2xquUjNFgHlEITkabiacgEK5yvKnRTCRuxtVxbJuEuwBHmCqU5lBacLTMKkvA6BROzBwLojR4I2EiENOidADMQSpn19QteNvbjlZW7kDQER//6Ld+4Yufn5+fr55amXafm1lWwpkHeSbZm0HoVCHOVUnBUi1qMcTlsJzM6S6esWlS9HTVQ7RdQ8kA+ZMXXv2uT3/6x3/q077TDqHMVW4y5FUrZ0ocoe3I4pKJ0pI6tgtHV09QE5cRlawzSEtCDV4pxNhljDX/aF6OjNi1EVF5OOs0ZjvqwkZMEc/IILF8vDn4YCxDdKCrktLIGr/0n/yNn/ulv/qBj3wIYsIi+m49aNWUwmooS7G4E7jPlasF0FpO2C1eyCOUYgYKzGuMyFkQUEFDYDWym6mBVJFoCpsXG9GxHBeLq2smQi3rLP/wbjgLdiRXpDIptTIStT4nYZqLZbMeUtbGZFx3o9VysPrNk7QfA1m7cAmoiN0aL5jaqtHAdTO7aDF5ieJ9FbVR0kMZRANNqBITMcyDYhTA52HgxcNXjsnoxxbOLPmoPlTe0H6Z3B88OmJXPzqDBEZnqhPEdUyzZvekyCU1ZmLQJqUnUC2TBn7qL/70D1/88c5aG4SLEU2YOsB47NxuNIV5Q2wW6xxCraWtPv+ARldstBWUGo2JOghbr88WNMzN6BSrPYFHFUZt4wB3CqxN8ufFOQ3qXFZPV7yDsXxsjEgFJVWFY+Mv/vIv//lPfuqpD3xg5CyTavETKqfAJKqMSYbuTXaq3ZIsdtP+2PRPrQqGVWHJY958RDYQnGTksvZBxGS6iU+WbtJNupIdVcBQcFOzZc6kT0Vb0Y69H+82cnwX1vlsM+PZu9wwiUHJdKcsLlGabnsSmatXg1QmOBhlWB0aEIDBnFTZ1UGEwioN9VblZHXiNdSgrJacxhD35Ph528f1mDy4e8lVOHbimNTOqHMeCYvrS2UmomOf+N7vXDm19EM/+H2lN4HI5IagGU3hK3P+VhFlwKT7M2fvgaheYjAk9u2d7qc/flSvLK9j1eibny9clfFa3cFSCWRDELJyWExuerj4B0bQVylS4mKeudIEVHHf9f0/9PzLL5x98Mkf+5Gf+ciHn5nEaMxu3UnG32r9FjHeJAPu6iiiRetmA9SuSu1/YxU1M55UQ6Ho9OaQWceCTbRildcmNn26pM4/qBND7A0ujE1mXB4JFN/0+4l3CbE89PSOtKxKlZjcdiRkWgRpunWrAyjRHRVjKTJN9K4zCVlF32MmsJsx8w1QY1BqXFVRH6YeY/nYzdHOyQ5F3xoNBivF4qqpic93Eg2zib+DlfXiyJtEQe0GiM6zKHPqPA+rjI/6ImVVxkR1b5PwoU7PljpVot5Nud0FqwO0ICxzULO11a5IdG7rkeTv2yfQ1l4Xp1H4cepUrv3vM/HhmQOdzY2cxP3i4TjSxD71qe//C5/8nmbuPZCJp+rsgajaxsbm2tqaiEydYJWjHrOuymoOmBxt9YrUKemTFAsBzJlzyON6FAcCztXHb05vMz7NpvnMSGciINYnUVBAMTSVQSliEArMIPj2P/ehwuAFGgK9iyOGGcyCQUk3qQrxHucEVjcJ4fK/9++e/o3fiJXaDOLMQFPzcpvqJnfI1gniaCqwgHy3gewf/+OFH/4RJc3UyVCVGNif/cTPP/u5z0ro0XD3eVFvU3WTE4dZONZHbpUNNVtVSW76kyqR412KzhgWVVjiPlhoe+uAcG8HZTCFGqiQADM1R8bQlsClFcmJd/MjMK0cJccZZ+/58wOlio2AfjHKvPfivCFTCKmoKielZzxxQlGbaDStFCSqupY8Yq68s+uyqniyhbjglfRglRktsypOi6LIsmz2GTxxhUButUNCgPOl6kiYWZWIHisXvNc5kRmVsxGlqfOSett8+rt+cWa6FlUYxdHKw8NROZzLYeWRSleJu7pYR5Zd2W29Vm9ZNiS+6dfrrT2kcJN8GIsVQIxmjrR0lhPvehuiroSW7tbjnm4LMb+v4cQJPcxVFWk0jeGJ+2AAmM6H1d08iePOZj/wHd8rEhRSY8M6xN4ZN+9GnudV1LrOeT+hz+OknQwAIUvbpIzMVgUNMADhDolF7x3kBD9fdTj47ZmloHTBEMpw9syZtmuMApIv9q0rhOloUuV9JP1z/86DRhrFzIMZ6UkHgSazOPGunxclDfVvcIKg5tTmJGuaeAOD1bU7UhQucf9M5VblrR6b7P9O79dkl+rk/yMW8f1nkHAGAIZBf7Rh08xeTV42nNB1cdOKGm/yCtqbeQSVrjDLNAyuXEYoghc1+nTL3OvQc/sLcj9M+clwucN1jw2RYXG1dnKeJRInG41FBs3EtFpuF+PulGRWJe6L2Yv1hDUznRkwXYj1Ts/4E9EmhJpJHWW71RSpipocDceddMvKoI4t77qsl3GCAk2xlROi4qa10Mw0hCjiNCYD212LucmCWpJg7Fd43E1TPcNm4oVgGIx2Y42oE7eG8N2s4u4b2ZOalrzhCaqKgtXVspLgTZwIu6EyHhK3nJ8AVkVU67rEVtcylfR4J+4Pk4WzxZ9mp653Op3yZsvTqkcPx3dT5P0RhbvlqI1huSXLiI1/UZftec/jT9YVVdXhcHjj6rXTcdWN2d1Nt1L3HwUIFSdl6ShWFVaembxjhyyaEQ40hToduIGJengXV72mu+btHK+S2XSfXMgjz0lVi9L4zs5+iUTibUGOVoWclp1NpyZxP8q6d0ef4GmLjRNWreSeD3ZGxyo0o4sVLPUOJUbfc2PxCbqiJEWkkTfPnD1LkWMWdd5JGZjSzBGZh4VY1vYOG1CoUziDZDj7oceCmLe6SVXi7VVxiftn3mPlEjnyTSKRONFMmzFXTdooBpcc44nE22b9zqqa98Lq00mQppKsCsqBYddQwhwAS4vsT5aKm84f3juDBpU3cxdPVkFyedkoJqK4uZ9sXLpT9UaGxkbTRu2FfkCVK5LumkTibvX4JLB66zeJROLkmpWxe+VseztjbMGaSCTeubn1fhdy074vwMbm189f+GNgXK9vKjXZEyeyuglDkEBCAwVE3WBAzOE2/eII9fHWLwOuXnNTk9KALLaApInE7odKEAGZN1MZy6Ax/vJuHhCg3mLm/111G6g7BAOEMy2QlVI6K4GmAc5EpRBk6RY8sW6FVMXuDR+AyXfJR59II9L9e1bSI55I/BuYW+/ro+SR9YkmWFn78GosoYRoiuepVBpOaL+4yhvx1p6CagNUTOK2qHpvkHHVtlJCsMIyBMSeBvamPtem/xvA2Ho+3XOJRCKRSCQSicTdGe2xcgWZPGtHOZGn4zYdPN60kOOsHKRVrR2NZkYzEGOUyGRkhXoEKPgmP5TTsJ0yisRpIJyWvJeJRCKRSCQSicQdzH6QrMumJeP5hKu4GSX1zQlt2U3t56oOg6pmCj197sEAwIkp5M3ePbNVdnjTHqcbMZFIJBKJRCKRuIMpTcKx6teXjOeTruLeBj1oMLVJuKwS/Y45fHP1oUcoDiaG2Z6Pb7zlmTWosTyfGXTSujGRSCQSiUQikUjcnVpJEu4kq7jpeseqT8BbvZxGKGCx4k21PWNVrhLB1BX2jS9+xUqFOUeq6V3vK7QqnFJ1Rp3rtGOfcq0a1yUSiUQikUgkEok7mtRgahN34lXcNxcDTKfxMjU1KKBqpZqJ0IOm5hVeKapqdpcZlbOV1dXgnDPgwWefhsBo9eK6dC8mEolEIpFIJBJvqOISScXddFNw2qqUNEABJRUumBaCUqAsxjQV3rKu7c6brlWcCEoLhH3tj//QtMQdu40nEolEIpFIJBKJxJ05iZ0GqkBWna5YvaZU9yYXmylABEFc72aFY+f8i4dfaM499aTIAOMxJGB7oNgsc+TjEoTZXVWWrMroGBxghkzQg9F7IqZXGupmcolEIpFIJBKJRCJxv6s4RvkjrJRclEJmfNOtB5QAFQoCTsPi2Pf/6//xorfuYw+rHBYZVItFlflXX3UKV8Xp4O/mU2Ij8lqllWoudwvLy6RjXSDFUkgukUgkEolEIpFIvCdUHKaN3t6iCvIGDTDAHAyWa5lf2VxGbq8/H1iIWBEKJ5LBzGKpEso9FJeMOxqgRQkzGCv9ZinLN5FIJBKJRCKRSLw3VJy9iVffYDsCKFAAwUHNvLdiPMy9G3prlGhCzGiOY6goM72nTyIgFGJpcRkQA2JDuqTgEolEIpFIJBKJxHtGxXG2zxvuuZe7giakIQvaUJgBVJJWlg0RF4xOEIIFR7l3zWUGGh144fylBTMjSFQr4xKJRCKRSCQSiUTi/lZxZqYwEQFjW7e3tDWCMBEzQmBGGAxxo9lYCWgI8VN9AHGv/QEIVbWSDAqTGI4zxpKYiUQikUgkEolEInH/qjgzM7OyLNun1owU0iy8lQ0KojIjAAWCUKOSozVKKBEIA73GhgymNABvVnxFtUlQlEf+2ixlVSYSiUTihGJmZJrGEolEIqm4u5Re4obb2y0yhJAL9C0FtHSS1kjAKTwwydakQWyyfs3uOQFyEsGT2AK83laa+hKJRCJxciVcUnGJRJB1wH8AACAASURBVCKRVNxdEWcLEqPxWNSMfGsSDoFQMTE4xRG5RhQCGiZpj1GDyb19nAEgjaw1oR3Rd4lEIpFInEgVZ0cXNiRRl0gkEu8YcgL3WLzRrCQCK4XlQNxDDwBnyAKcHtWKgBgaAbkiU/Wm3tTZm+7QXWVPxsbfYGBQiDrzVuYGJYA83X+JRCKROKH67aWXXooqjmSKyyUSicQ7zEns+h3lGo1QTDt9K+8lVna7OcfuYTKyO22dx709zXiJRCKROHGoqog88cQT0zkuSbhEIpFIKu4NtJJVFUkUVd1IFyuI3EMLtm9uSiNvIwd5770QEolEIpF4t+GcCyHUk3KKwiUSiURScXenlQSQWH0EqOo8KiDgbSNob1qu3cOm7BhBR0w7FCQSiUQiceKZrIUTEZKqmoRcIpFIJBV3NyqODgITMkbgCLCOw33TVNwdI2fT1dy87R/EZXEGGGhqVEM9yyVRl0gkEomTiogAcM7FHyffJBKJRCKpuDdgts9aMPMQ451bAcjM39oRpXV3eY4TL2O1kHu6qdk/1yMbnnmZThTlqBgHVUFKsEwkEolEIpFIJBLvJRVnhJJGKKGxqIlaIAKhvIcwl90q1SZybeYXBnLSp9umam3mVGq1e7BYHKVqSS5ECaV37c4cnZv2j0skEolEIpFIJBKJ94aKY3AoBEoIoKAYS0FJ8G77JnDyhUfE2vEiDrgp478KxR19T7UAzkATgjDQCANhCu8LlItn1w1mtFSdMpFIJBKJRCKRSLyHVBys2DlbHD6jrX0ptluNJVc0B2UDY6MEUCCCECpFx2NVGa0qOaK3VXFgFXuDoRzDOSdiJgqLr5IQUyNYjLWR+XFRLo87w15fnGcL1pKxKwvAgjkHwWg0tmLv6nIBwoElWRZghka6BROJxHuYY1cZJxKJRCKReAN4c0Tp3Y2qmm2UB/+i0fuMbVy+8KVLD3yo688W0AawqvBCqo7hgqCAEchhuWFE0hCAwKrsSDxwq1Ilo84jAZgqqvVyAYCF/HC7bDeXXVtM9sFBjP/RBApAdq5sL51Z3b26uShnN1+93PCZP91urc9bI4z7u1pqvrDgBL0LYzn9E/6RnyPWvRqIQOck3YGJROK9jNYSLqm4RCKRSCTuXxVnZmZq2IB9pQyvm+uXMhSY10xCo/CdTLJgZbAhUQIkc1gG9mtzQQ0603C7BEMscGIwBxerShqMumAo1BTmBHPCOS861F0nQ3Ac65qYmUDEnGoACGNuDuZUQiEaxEjxxrGxRL9tnRJPqfuYoNM0iCqCIE93YCKReC9j9YCcVFwikUgkEve1ioMVDEDIFLAMSorBqQKlMa/MAhpFYQZzpkIJqkbGaJtx0pvgTnUtBVRYCQDILAgFBiUBqyNohGm1UzAbZyNn3inrQJ1ZSW8CNZMx3cCKFlwzeAPHgsJpBkkZlYlEIpFIJBKJROK+VnEASgxg6tCimXFgtAAPeAMdAuEMIIIhAEY4wJvJjJ/XJsG3O3QaMDMyAGUUaWRmBpJmWuVdAgTN1GBCUQslPY2emVqI6+0IOnMoCZq5sahHIZpjLKUAefBwyf2cSCROHlY1XeHMgDmdTeLrk/fMzjLxx9k3zL5/drOpi3QikUgkEveViov1/MUAjY2+A2hm3gwiR2NrxJGy/jcdKN/oY27K8bn1PPHop9nMxxFAAAwQgGNaAW0aXaA6FKSAWXlC2/UlEomk4uxYtVYpNHLSmXMi8Fg7zWYl3/RXZpNfJRWXSCQSicQbcvJkhBjAYCzV5QIhAJQ0oQlYgAJzlbqDggQEGAF1FuWsGIQA7jYf40Gt1ZsCAAVWt+zmrBKs1ZvWsT0aEMBaxZn52NmOhJCkAwkHSRoukUjcV5Cx7q/Nir3q+1jh12IlKRKV0iOm7rck4RKJRCKRuNs598TF4kxhQBBVABCHIFGPGY0hxr4wFVdRuY3rb6atByqb4TYqTmFH3zzZ1JG1dDOGBsUYq16ieqta1JEBzmBCRkHIEFvGCQxoplswkUicOGaTIW/OnOTNiQsxRicigMZwnYhUIbjqD6pxdaLiEolEIpFI3G8qDhaAYIx9tT2UINSpovQwmK+qj3BWbglQC6yZDYF62/ImVJirC5lY3Veu/jIr3+rNmgwBp6BEM8YMoFHM1ICSHqDEBXyTjSV7JZFInGQVd9zgeWRYU9PZn0iagbFalGq/P2y3WwCE0/hbEnKJRCKRSNyPKi6RSCQS32QmWuvoguDYfaUuCaUxYqaQwEE+aJhnKTRCULA0OqEgmNEUMHEK7Pd7WbOxd3iwtLCUlwgeWpZuUDRbzaHnzrA/32yXh/35VlNhTpxBPUUQPWwBdOnaJBKJRCJxK2lpViKRSCR4yzezqs4MMFoAAqAOziEPjnRqpGOhAeIVNi41ExkDX7t+qbk4P5c3GsK2seWyYTk+v7Fz+tSqIySjMmzv7DfnOnv7ew36MSDiBqOhCJvOZ04kXZNEIpFIJG5PmigTiUQiwePK8ppSjQEWaEFUc7WmsmnMjEA2gvQz7gsGjnvDwWEIX79x9fXh8KraaHF+28kfvfTCIHMbvZ53mcCP2v4gFK/duHat6PcApbS9JxzyfHcwGpgGShmMIgAtpVUmEolEInF7UiwukUgkEjeh9RcFzBtgVNJMAI6BA2JoYWc0urKxsbq01FLrNvOC2Gi6Xa/bWzfKcry2NP/Iw0+Mvd8pdhsL84PDweWNjTOPLy+vrPbK8X4xmu/M7e8fZu2Wel+o9g8OtRg3xbUaeVxdLG/UESaRSCQSifcsaV1cIpFIJG5WcXFqCICAohYoe9AxuX3Yu6bFl7evnllc9C7v+JYvi8XSYOFCb6+/1A2+yf74TGtusLPZcm4ubzTyPG/PXbh+7X1n1tnrl6Ec59IQv9xojw97aDb2h8NWo5nDcorX4NTmmg0LwQtnS0mlqieJRCKRSExIGZWJRCKRmDLt6E01ICgAF8xGtFevXBa6bme+u7p24Hlxe2PAsN/rZ3PtfHHJOu0BuLm1U4yKkYPk/typU+1CpT/a7fd6rawow1gBiox1a2NjDNNmY6g6HA13d7ZHo5F3AtJ7V5oaWSQnYyKRSCQStyFlVCYSiURiCgkzM2hcF+fFW6l08JCVdveMb0i/XB7C2s0zS2dOZe0d65dmG/tbg3HZbc03mm650ShGw3LYL4phu91Y6Cx87eoVEnt2MN+dRwhdQwPOqV3b28nzZrfVzmhNn+3t7p5eXKQZyaDqnCDpuEQikUgkjiPF4hKJRCJxk5CrUhnFaBZoZX/Yv7x9vTXXpnfMXWO+uRpc83C86LIziyuNZqOECdzB9e2Ny9fp3anO/CPr653G3N6oP4Qudxce7S7lC52XNy7fONzb29ttZx4iS8vL7U5nf293vtUWYm1pqQxKsgzh2o3rmq5EIpFIJBK3m6zTurhEIpE4iUzGbt708+QNhMXSk9O32nEVQwxKABbderGtABBUVYylwTjK3M5oPMpNB6MXt7awtPwAGiMv5/c2W1njTNb83L/63Y9/x3dkeTYYs2/2+sVXnj73gA77Z86sNyQLuwfL8/Of+8bXls6cOjW3sAbnFBv9w4XFhQsXXn/fuYeE1jvsdRtNX+qw31tdXRmV4yzL2wYQBGlHjgup8EkikUgkkopLZyGRSCROrpDjRMHZzMgeVQ5Zabf4K7m9imOl+mBKUNUKtZGoAqVxt9c7GA2szU7WKpCNCt7Y2Vg7vfbVy+fPnVl3o3BjtHduZW1w6fLC6gPb3o/LUSfLXjj/4qn10+NrOx979P3Bues7m0uLixs3NvJGo+2z5e58C9bf3m125gZF4VpNZ8idFP2elWFxoWuwOSWFlYqrjzapuEQikUgkUkZlIpFInEwUNNAqdaOxrRvVqBAjjQTMYGaESQy1Heu2MxMYoTBASaiZCjd6+321i3t7QcNcI++7MpPGN65vquTb1IdXToXhcL3dKUeD7XKv024LXa/RKHLf276abW/P5dnc6vyoKB88+9AO5XOvfGNE83DNvHmoxU7vQEfjwfbh0sJCLt6G48PDw8v7OxcPdrK5uWyuBbX+1i6hNAMMtJsb2iUSiUQi8R4mVTdJJBKJk0ktaWgwBAIgDDAzo8XgWq3xxEgDHKKQI2LiJKz6R7P4TRXyohKdhfm9wOeuXc8eb8iwv7686tGQtn19b+/F7as/+cATPm+c6bZ3DvfKkh/IF67s96/lWdO7B7vLC632jYODB7TdzBplEQ467LSXdjK5dv1CW+UDZ8+1hYe9/lZv59xSe9jvjUQX5xcP9rbmJB/3h9oftNvt5e58FJlVsJEGyDRB9C4U3WyySWpUkEgkEon7ygpIGZWJRCLxrmUyRJPHD9e0WFYymBlJgymNEMCoMDVxXk3pHMzMAimkmMWNGQkzFaFaFH7QYOLd0GxIe3F7a7i8vL99zbO/Lp3d7XLh0YcGxKgMo/7+4fUb3/nw+7b3tvfbfs41z+8fvEblXu90s3F6/QwGg2X67Y2t82283O99aOHM2aX5zYM9FkWzN1zpdBeXFhTIFDt7e2OPcVG0xD+8uNgwZGZCEmYMmYkQZgbSQJmskbs7FTd7AkmqqkhKQkkkEolEUnGJRCKRePtUHGymfIlNxAnJYEEgYmT8nRmdhLIcE3AOpj7qHrNKt5hBrB75ISKAmWksgxJzFs2qPnGDUIyFz712qbG4eKHcXl8/ddbyV/cO+uZeuHj+W9bOdrudxbn2HHnl+vV+5nyB0JnfznhjazvzvjfsrZJPnVrPnbwu+PK1y0uazYci8+7c6VNt5w92d4eH/XbmF1pzWhadhfmNg/3heNRwfq3bWcwbhYZM3ObO5tnF5TZICyZigEDebCxu2gGvFsMpLpdIJBKJpOISiUQi8fapONwk4WIPAIMZDKaEwBCMcAxAUWrppDcuhsPBysK8U3VgbuYphCkLmAAUcapKQjWIA9SMMlajy1SNwLXNrYWVpSE4Mrx4/bKbb+ne4cLpVemPTy8sLZYMgm9sXu95WVxaIXjtyvUib57f222tLi+12o3+YMHhYG9vodsdGS4fHiycO/fytfOPNBd8f6Cwh9fXm5RxGV7euv5Aq/vEQveVjc3W0oJzbvP6tW6rMer1Ty+vhDxfoiwavSkESr5ZFVeFKM3KsvS+WkQQ43Lp7kokEonEycX92q/9WjoLiUQi8S5VcWYGi4ploklYOeBKM1CkBMewvtmQ/LNXXx6Aw6B5t7Nfjl+9dHF5cVEAZyZGE62Xw8WlcYEECdCXpsH5ETAK5fWtnbW1FQWu7m8dWvnE8ulVNOH8Q3ljxco1OvVSWsgyv3WwR8V4+yAszMlSpzfqWWY7Wzce6HYboWzNt9xce//G1tULVw+Ec3m2urhsqnPiR4PhV158QeZaQw3t7tzm4PD6znbus2L/4KGVtbksz3MP8guvvXpqfqErzhtJxUwvu7uvdBIF20svvbS8vBx/TEmViUQikTjppFhcIpFIvHtRU6ulyETFCUVNYQUpBtcPWpAvXb1y+tyDw1CK+P6wuHbjKsUaIk+eWZfhaMHnHqQvARIi4kMIZkEczRR0BWy/KAL96xcvPvn4EwIU42KfBbN8ec8PN3flkcV5hJaURVFe9u7w0uXTDz1y1YoWvD+Ub4T9lw62RhZW1tdzMbe1+/7lM1/4+pezbnetubS0evpVWuPCleUH15/76le/+0PP5iLXDnvW8LtXN5bPLH7t4mvf9vhTq3B5YdY73NjZfeCRc2OEq8A6/aqirQYGE4IS1+/dpYq7NX8ynsYk5BKJRCKRVFwikUgkbmnDfU+bME63prAAo4k3wFAwmNBUG3AcQ7F90Jzb2B2D2XY7v9rbXZ/rjA96pZPhfu+Js+su8Itf+uLp9z9WXrpx6tQDYaX96Bj9FldLjjgGESAl/Pn93Sfn5s+PDjpwkudb/cHC0uLmzq7t75556MFh73Ch3UEISrT2Ro3l7sGwuDbqHTbzRtDcZOdgf5BLZ2G+qSj7fbTaX3z11fXTp851F/c3thpLi1fCsK/W39j90Nrp0Xg0QmjOz1/f3lxaWd68cu3cypr3bjA8WGt1fQg2Gs135oRsOtnb2fON5nyezwu8BYqAUhXafPNnebbMSbpXE4k7PCqo4v+svmCmN+XkXTp9wWQMzQBCRsCYNgcTMIAKZMf7p6DV4xj/r8vlVgiMZlAFAJGYMaAwQgnABErATAwEVACDYNIbkwChk61PG2ZCAQUEJkcGbL47Tvwk8QIGUNJIlXgDkjMykUgkvjm8tSnXbtoEAYHlQfMyAFYSztgYa7NAGGnpcNl3Lo/tT197Rdv51sbVctj/xrVL5eL8tTDue9krwoubN5rvf2Qw1/qTS69s6P5zLz13JesPh4PXi9Hne/1/dv3Gvx4WgzG2BnphfHCFA/XWH/W3eweXy3A+Y+vMQy/t7moRaNY77DXE7y00LmvxWujd6B+sGrs+m8/zJ5ZOP+47rlecv3Z1rtFulnj6gXPnOvMHN26sn1q7cuWCM21B37e8nM+3imKwmuWLw9Hj7e4DPj/T6bS87GzcmJNG07nBYKhAr9/r9Q5CUS7Nd+da+f7eNgA1gDQytia/Z+9jknCJxN0NZrTbDmlR5inFIGoSgCriTSgh9epdB7ttOysxEZNJY0vEnpYO6hAclKBRTLyJn+5HIEwMYkaLq4JVoEQAx+AYLCAF3BgytvjKZEytlRoBV+2f1P/+DY8JRxxMAqVZ6o2ZuDtSv7hEIpG4Z9V1s36755nXTKuiG0fc3QZq8CjIEoSi9HIwHPSdbA/Gz48Plkdy7tHHDlg2us2xFefPX2qunNnp9Z44c/Z8v/e6Dfb3B0+E8ty3PFWuddqt8rDocZC9en3n9WHYe/jUS5c3/vnLlwYL2afWH3upOR4sdx7MGr4b9GC7t7d9YxnOodNdGowL6XR2dg9eLw7OrZ4Zg2srp8b9oTifdfKv3rhWzrfhspxLu8Swd7jS7WTkyqm10sq1hW4QHh70G1m7X4zUbK3bGe7s0rmO4dCsmbmFdqdBv3twmOdZe66dl2Uz8729vZbPvNfTK0tQg7hAMVBq/3rSb4nEO+WPspkvdZ1bQi1I7IDCIeAMHmjAbFqD6Q4P62wkLNZuIgwogdjZUoBJZgKpgKmUiqjp1CEQZigVQvUOniyAAtaAOVQ+n9EkhBiL1VaKMcpQvh3OuLc6NGl9bnnTzljSdYljSNVNEolE4l6V16zauguRcFMG+9E/iaU7ZqwbA4FAMzAPzgeOHV862LseyhumfZ9dse3V0nXy9qX9Hddo9iwMoC7LNq9fOb24lKuMW83DueZ4NNoNfdVSdnuHncZXy73+8vyfXnhtZ7750MJqaLZX2PrM73zJzp651rDm5l53baUBKzO8nvVxYXNteXX78MC32zCsdBalX+zvHcx35gKtM9cuzS4e7PU9d/q9BrzL8pHqqCi2drbazVbT+4ZIN29aUMuzzb39dpa1m02IHRTDq9tb7VbL0Y2DsdXaHQ6QyXhcCDCfN7xz7bzREs1iXUo6g8RGeFIZYMmoSSTehnGNNyUF1AmWjMt0qfGfEZDhCAZxblhaWYzp4NUEEgwMKEnlJAX6pgFw0j8FhtjvhAACLEj15iPFeGEKawBiRgYR8zBHeDNXDwkExOACoCBBmjMEg8Z/Wn2KoS7xNA3UcTII26x/7h1z/cTFuqp6fXuz3Z5DVcZp5iSlAS9xrAsgrYtLJBKJN5RecTqflMqomkmz+q2g6kUWXb63c0DfquKmrzBU7ujp62JmalYozclmGa5Sn9u40lldvbKxsbywiv7zzy6+b+DmPv/Kq+vzyzeuXDzzxMMjjh9wrQWfPXfp6tZid5jn631ZXO68vvn6Kd98vb/PhfZ8nncKHbts8w9furC595Fv+ba95cXB4OCPvv6Hv/Tsx6Uhf3Lplcff/8wNHX2bzjUb3Lx2Y3muMwjluaXV7eEQwO5guDncObf+wHA4XJBGRvfKztZhQ3YPD5c63YW5tg6Hc8GkN3zygQf6/eHVctjrzr124fKjp9a6QOgdrqytHRZDhbtw/Ua7M18Sw3K4MNduB20MRivNZifLc3HLuToTgTMThVFIs2jfWV1qMvV/SyS+mSMejkgtMzVoHOyCAUaDXLx4/esvvPyP/vd/WpZahpDlO4+97+zF165Juf4zP/sD3/29H/RuVdgAylkVNzvuFVTGbaFeDEbCDCowqsCEGvVWCJ4kjEQIoAgN1BCXjSkZrCRBy0RcYFFiRNCZdyFXFwCaKoWxqaaImBmFIRhFhGJGERiUMDWVo0lq78zYMulsOYYKRUgCMplIkopLJBWXSCQS9za/HjuRBzOFsS4aaaokq1ZmM6vSbyqqMduH+qiVoNG4CaYAhD6YEURpB0X5e5cv7a92r4wOup1OJoKRNbL84d0X/coDL/TK4LoPNTrl7s6ZB07/yxe/8MyDj65Ig9K4pPaN3a3lrL3WnRv09h9eWv7CxvV2GBfsL3jPzOtuqe2F37eDP/2t5x9fW1l/+syHV9ceK/h8edAwbl69/uiDD6woHmwvFIfDKzpA3ni+t73WnKdJJ+d4MOzv7J5aWGk6H/LsgLh2sKuZ06I40+6sd+ZZFG11G9c3txu87s1c9mC3a9c31totZH57NGK3e/5wf2l+8cb162Mdn1labpfhifkl7Q+d6XA8enp5MaN4Ay1mcBmBUIYs97MyOKm4ROKbq+JYD18xWGaEmTG4wXD49/6n//Uzn/2//+APPm8gVMU51R7cgDSnnVNn9Hd//x88/NDHRE85LzctYp3oqIKKuMgNlb6COICqJhAgkAqBqppBmCnY5yjAxqPxXKORkwDU3CiIFTba3z+12jSg0EZhUhZsOm1l/bG0xAA1oQAWzFRIcaYjDyPEzNXdIw1UwEJJ59xk5H9nxhbVqo1KQNVLJmVUJu6GtC4ukUgk7sTsLH5EfUUVUS/rqANx0+ycY/UbZlpOTxSIqqrGlf4kBZRSDZRCTSh9U/pMTNomzeF4+/LlZ9/3wTb98vqTFww7442FVrh0uJXrmP299ZV1cc3Xr20O8nyUZ0u+sdZulVc2pMGXe9vPtOZz0x7nD1BsH+zt7u08kndO5+6Z7/ueg+tXr+SuKPauXdlbe+Tc4MrVc6uLh9af71PmFvvj4drK4sXxkJk/pB1u7nx8eWW+tYzO6l45vLK3fba1tjIqut2lHWo/7K+oDHZ3L2xeO3vuwfzsStd0e2ujAVfs7K21W0vz3f3xaG6x+9zFS+N2Z7ffb7Tb3ebizu5OGbDf7GpRLMx3Rrm7uH+wNjfX9ZkzBdEfDJutNrOsVPOpOFci8XaMeNPlbySppkYJpgG4fuHSz//8f/BHf/T5cVHCAgUmpVKla1YYxj6EwfZG8Q9//Z/9yt8863xmumxQqWJLCCFMxr3MfEyWBGmgio2NShsJYbpA2sGhK8ZXrlxZOXvuudcvXt7eOyxd5l0ZytNLC7k4DfZ7v/elL3z55d7Odnlw4W/96i995jP/4pkP/9Bn/68vDnr73/+JZ/a3vvSJH/vLu5vbpxeXP/TssxcvXFx94EzhmM+1UfQX8wzwMMAcDJQq0zKKzHd+lomi0c1OIUevSiJxzH2RYnGJRCJxN0zCaHG61arUNhxpZgJGo4Qk3dQOODaLcvZFEVGNlhJj7Y5SAbI09PqDr+9s/csXnn/qgx+6eOPG+uMPznWbly699tDyqdH23n6jed2K+ay11pn/6tb5dqs9vL71sUc+eDgu6bIyyy5dudRpNFvz7QdLZq3sS3uXn2ytXB33n2ws7YptD4ZF0+/39rbKvu+c3bpwcf3R9bneaCFrmJq+cvUDzz5uCEvgoCwOxyOnvFIMF+ZXe6ajoT7Szjd6+53FhVCMTAPz/MLOVrPd7h8ePtbqPtFe3Ojv73ezFzYut/KuK6wp2aPLa72tzVbTK8tD1Wxh8eL2jm8v3tjcEof2wjxDeco33Gg86g80k/1y9LGV041Qnmm3MysJHPQHvjEHQ8PRw1JGZSLxdgx1dR0TGqCAkqOi+P0//IO/+1/8nd/5nd8FDTS1cXex9bf/q1+7tnH5yt6fzfkn/t/f/NIrLz7vjA891P71f/LXPvqtP+jkg4CfTUefDH0SfLUmTnA4Gr506XJjvvO1l195eeNKs+k6O7t/8n/8n4+urHzut367cWb9977ytRHFBzUr5+bmhof7EmBwQFs5X7IH2c01N2uNkcMDVoiOWih7maFUb/Jvf/t3XLh48ewTj45YPvz0Bz/29JNLDk899W8R2Uc/+nENcI5mgUKFn0Th3plY3JERzGZeTJ0GEknFJRKJxF1aLtORceYlQ0kTVQGgMEhRIAA+GxelKw98ZpodlKFUPZM3cpFMVSk9GbcxaqiYNlD6wlvww2YgNCtdP5h5tgalLzybhTkWJYJjntGVYuNy2Dd+aTjq91pf/tLXvvVjT9wIh6e1nOtmV7W3nHf2S3OvbZ174rHXrl1udlvdbnerd4C5zqWLlz/86PsuXri0sDS/0Job7R+sLcwPB8PN3n57af5wOMiy5ZfHl9/vslCMvkH9iDt9fWunnblijMF850ZezBc7ttBeG9q3GcNi57mr242Fla3drdNrZza3twv4lUb3pXL3o82Vq7nfOtz7893Vly9dHJ7K1oaqeb7aWe72tc/x5vBwEVmz1b467DWWl7Y3NhVhONd+ho1mLhd7O6Fgb6zbHkWWHZRFRj8eDpeCzq13B8X+I25ubzjqmV4b4Slrftup1fkyXLFes9Ha3d59eGEt04BMYVJrY3fMheQR+V2SVVlxm4QbQH33NItKJN4tQ6ERChWAATAZCa6Vxf/2m7/53/6Nv9O78kKrHLc8Pvzsys/+zLPf9wN/QRvd185vtbvP//Yfj//Tv/nPWyMdM/uLP/rx3/hHnykbrilB0AiBgCdIFGTx2stfcI5OngAAIABJREFUPyhbN65duXj+/Gc/+7nV1ff95mc+113qvvbql6l7cy05PBh770lngWUIjg6EKNWPgi/NeYxb4htWEDqmDl1duzau3ANhcDCDBDPSFAykUsRKoTTMF64cnW20DrX4gR/5oa2dg6ef/cjygf+5T/8svuvUanMpL0mxsYwp5i3nWCCmZnBV4RGCBgSCZq6qmgJUpTVhVIU5I6iGIlZSIRwBIAAO8EfHHa1rq2SAxa1pXbOFYN1g5Zj2DwGFwEtVczOAZnBxcbZVRS8hgBhimxatu/HRDFBQlKJVY0BzJUEYQcPIwZl5UxPG3SPcZNStakyVAXDqYFQxpXoY4ErjEGgpHKGCEuYRBAQkaHUeJhsxQmlqENQjOW8zmCduImVUJhKJxO3cXIAhqPcEBAPRsQ3mA1sl4bjp8+ts/+5z32g8cm7rcPch5Q+eXm8pRk4aA+R5BvH4/9l70yhJ06s88N77vt8W+5YZuWftVV17S92tbi0tIdTaQQgJgRawB8zYw3A4HmYOgz0+IB8fezzMGLPDOTBgC7BhQAJJbUlIQltLvUjdXb1Vda1ZuW+xR3zxre/73vkRmdXVLSSQ5wzIKJ5fWZkRkRlf1Hff+9zleVDHoFyLLG0IbKVMKECQ1wIgNm6jP0zSSr12xRMhipWvPvWWUy9HMkEQDh3ZztN2Bp9YvXJsYfpKdxkPzc0VJkQPqYdfe/JrB6szC7HmqdqajGfAyEAPk365WmnGoVOvONmsHaQYGbtk9SkpTU+1wsHqzvawHM0HMKzaXr441+z2+83WbgsPTDfDzoGJ2tbVm7Nn59f6TX+gG8W8jcCOY7tu/+rqYZELGJ1CccrKQKinQDy9u72ZDG5Wa2ktdyBXMNxLtE6CYBBjUHGcbG3g99d2N1BY9XzFJUdW8tt9v6+DKKF+ELnTMzbIklLrrUbb72Qcp+JkFwu1RjQI235+YWZzbckuFzFvK213I+UPB6nNwjLlYpkEaGYyuG8Y/Nec8KMHvEDh4LYlk3FyMMYY37iwNUrtESFrW2dO3FEtFAebvhZmoiR+8ife9NEHv7K8MnnyePG3/tWv/vp/eH9z9Sk7g0HMSOYLf/HQs4997I7739jXkxmBbJSDRoX+zZVrly8/+yu/9kubLfvyxWccy0qV0cYFYTeaMfCALDscCkI3TdNMRiQmdFyTJCwk2FwIWd3/+vs6bctEJ69fbApK3vS24ysbj2aKNjOtb26srq4awLvuvqfb7SJi2OuFw2Gn3zFpTBZpo4AATAKGAEQriDVZf/bnn1FaffYLXz5emXzyoc8c+YE3HpubzQj8wR/+ISRKjEVIRIASEVEDMBtiEIjILHnfWu+lY5C4Z04OhCBf/CNrPwzdDnpJFREBxG1edy8+lF7yTMKRtcNIaQt4tFbHez7ot0U7vmXngGJU+mIABAJDgMCoAYGAUTESGiIwiBpYMo8scEbL3y8icSAVACEwQgzIQLRn+A4CWeyHXgkIIBiQGYAM7F2bF/wkBIz0Z8Dw7Wvl+HUV1jFecrqNe3FjjDHG3/905G+ggfGSHfwXpoCSiG3SqMAYqb0Q6HJr+OzqllWfakRhIx0OFmqt/s5dtco5Bfc6eVsAJTYQsASNhrQ2aAJhcYq7a7uFxcndXq+UzV9vNLxKVaFaFcFqe9vpYZncU0cPDcJu1bHWrt9YnShcGib5Lt118PAF3ektr5YSnpmuT5fKX9xYWjxwMBMHvV6PkJVWi9MHVJrYBpQfQJiUy2WjEzeXF6wb7Q54ViKpHw/bFmd7sKWSO+zCGUXrWbGdocnA/sMH/8M/fOAHTLsnph03l/VCdMpyt7Xb66kjh4+knZ7rOUbIPFlmmLRCf7JafiTqGeD1eHAoce4r1DZ7u8Vapa8SX3Ez6B/0chNethHHHdQl4XBrUJue7G21sJxpmlhabqPTa7W6kwcWb7S3yrMTUTgoDvTxQm2l0/CqZduyd8LhOqSF7X6pXs4w5215xi1yEE65WQGQorbglvbAi+rT39Co+CVF7NvzgzGXG2OMF4dCjTyy2AaFSmKAcGN75598/09/9cKfWCqtAi7MZS+t+gjW2QOT04mcPqw+dXnjehukyWg2nol+5D2vL505Xpp7+Yc/9Pvf9epX97Y2G+vrK6urrXZ7Y7uRoivJEKSGhWIBJFjEEzM5SPHEsUOI4GXg7nvOXLr09A+8503lsktCRwMrSvj46VdpPcdJvd0IXVsfOpDrhk2Z9eI49odBf+Bvbm8dPHjIdTwUxEGoVBoGg/6gwRyR4N/49d+yLLs9GKxcX+2tDxJwwEhEMBRbJnGMUm6ulKGTx+f+0T/+sfvf9L2liXkLLclsEJhIsyFEAUhmP6bsszjeZ1+jnhmPpkXhpZSNcWQIxy8wt9uVS14wuNsn0be8+vCbfFy3q1ny7dFtj2zxC6Rc7fM6Abe3/RiYNdmCU4VKg+UYqUkTK2BbI8pRZ++2JXFiRoQElASL2ADGAGzAZRYEGtkASCbFIBAIgRliA8aAY+m9tXLAkcH5bdcGb+++3Wa8M1axGrO4McYY4zuNtu2FuduWMb7JMWD2zwvkFx7JzENAi9kGEyM81wk+8sWvOgtnl7Z37nntyd04GFqwEYfV1OQcjoe7b507JrW627I1gAHIGpkm+IzDa8M4fGZ1tpp1D01eCdPYljebO7P5LPa61zLJqcxMU0E5wWyqhqpzam5OdXu7Ofur/ZbeCad8KecmsZrr67T5xPP31g/uZOGGFRxNTX6yZoHYWrpxaG4uTpKq49XIsphDgOWNLbeUZ0cGOq1ksq1Ou1oqD7otl3KXkjiazJyLeaXf8AHvzi+GsD0vypNgXRVdsRtVKSdmSiZNOgxBtwNBWKlPlIXjWvLJ1A9urBjQpcJksTrxlZ3V+fm5AxHHnBSJIt+HWq3f7k2TmCiWHrtxubAwF/vhoWJ5oNK15u6UkwsIQsSyU1gLhqrirS9fP12faemgRp7nuhf99sBAHCUzuerAwbJSCIB+GISD188fFio9ZLkegxFMwIgEAIjEe5/gfnH39qRof5uRRk66iDyy/H0R7xsnB2OMcRstYDDEPMrUARkoAVYI//x/++1f+YWfQ9OzwDLG0tAnUhJklhWyHCAp0paxgY0EA2CHmBhLgQZgQcIB1sipIA0MmiGfcV513ysajdb03OJ3v/ltL7v7fL5gSeLpmSnHEQQpUMomBgglGQBF6GhdQ5zWKAEjiYlhJcFj8NI9oRRCQmNG1gFsAJANISEaY0KgWJs4CIKMk+3F3Z3txqBlHnzw4avPLtvoPPX8kzdWLgMroyMCJYGNgsNHj509e/af/cxP3nnnMZOUSAqWYq+7hcjMBgEBaM8l5hal49ECtaFUAAELBAJmAGbSBgwCIohb85L7Z82LyokjMc89ARi4ZUPDe1222z8tFqO5REZAHhE/fhGLGwlw7q06ErAeSakwilvVSgQDbJg0AYQgNMicGvX3tCFIES0gMKM2GQMyMDECoBkAZRikZgDFxAotBrRGpJGMxhRAIgtERog0gAFXgCIDyMBIilADIoPNCGBGK5d7bwsQkHCPIo9Z3JjFjTHGGN+RLO6lUe9vYObGt4mVRaglGzamQdaf3Ny6iELlCjeee+74HYdWkoFbrQ6v7bx8brGPKQz9grS2PfNz5WyRZWvg95i+0h8+VcgUhwAXr557xdG00X/G8TaLbjFOT2S9xTBKIqUsZxCpiVrZv7lsFVyDKgcUePYjulcpls8qt9sYpoXcNqZF4UxqGAq1ocLpZuC7mC0XCyxqwt5YXnrZyZNryytT01PtKEQkQNzY3Mrkc5liLkiibCY7Has54X2ttXu1hBMyE6poQdtbqlcLOq5dyjt5VbJUI1icnG1sbwWBahW947nCnGsvdbtRkkZB8rwXn81NrKr+Ac49rYML7W27XDpncoulPBjlb2xBvSJiM2+5i16mp9Md0JdvXH/NidN+oxUXnbpX3NzeAbBjxEHW3uUwZ9JJcK+1d6ayxShrXe63pybnVS84DG6r3xvYaa06MYwiTNMcm4IfvHrxYF4bScTE9CJzYjT7SQ2NpsB4z8FXG0OIoDQQjUyokI0cKaMAjBKF8S0zxhi3szim/dW4kRgTomZe7fcuP/aZf/pT/2inm/R7qUglszbSgAECYRhAMBiHIERjAdjIoUB8+zt/8MMf/9SrXve6dnfr5OnZ977ru6oFklQqZPOn7zjbag1K1Tmy8ppBEMCeVzgaYxCRjREkRz4uYGwGBqENGETShiUSMCHgLekUJGTDzICEAGxwJAKskQxAOloK04aRSDEi2sBkGyCG5a2drzz72NXl648+9KXHvvxEb2uARiArAf7sRO70sdkjU+fe9UM/9Mo3vgE9l5lRCsVaIyCBNAyGkQGJGICJgIEYtIhAC0EWayRkAwoFawNEBGxGHnhwi/vxnmferTMI95jhiH2NGmiMCGzMLbaHCKMJRgYNKIxBYBQIhhUBAZFmw8jIKJCMAUNIxgitQIgYEEkSAI683NkgJKC9UJIGzqcK2QIFWqrQTSVbTioQEHQIDDvb/cpcvRcPlrbbx6fqRSnApEbiZq/tuNlKJg8AqYBEK0J0ycLR4p0BJowESzaCgcFoYA3GAik0ExELYGMQR58mAhIDMY/6fjgmcmMWN8YYY3wHsbivF4T8azXHRg82xiARAzOzjIfawm1pf3E4+L3Hn8sdPVPM2LOoGtub/WrBVzp9dOn8a+6+aA1OWtl6wKvt3fum8+fS6vVh9JjNK1JZrAsqqRhTzLtNKYeJc+2ZpTuPH+n3NsDjI9WZXaUO7YRf27o5NVGZOjy/M+xMY9bf6vgFDzPoRsF0bqKxtj303KbHrU7ryOzsIZEZxIm0rM21zal6XYMiMq4yM24maHfaUVRdnO8nSZQkZdfzW21XWgh8oFyqCnGlsVqvzDQ70QVrcMbLl22YRN7sp0bKXq8ZeXmrOlPodfPCuRwGVpocnZwSUdTznJ1O95krV04cO7oNw7lC9aZSa8O+C3YxxalsJkyCsucVyO77g5lMZiJQUxPlZZOsDTqzTraKVLLd7WiYuHY/SptB2AbdC/u1Yj4LTsSYMXp10FoXxitWRZKeztca/d0JyLSjsGWbg8WqSONT6Fk6niqWPKWlIIk42tQYfbS3lPX23HIZDJtRAmQASAMTJmCQSDLLPY9hHrO4McZ4KYvbl53Yn8gDYGZjEm7G6jOXL375I3946dd/5eFEAwo02tgEkbGALAChCcgdMBIrPHL80NzCgY985M9/6Rd/+Sd/4qeSMKhV8sQJQgpkJAhgASCNIQMWoEBEwhRQjebtYK/RRXvtLtQABKAZGNDg6OkGv1E3nQEQDLxQ7RnVeXD0bUVgEKxRGwoNsx6ijoClSrfWe0tXt//1v/rXjz7yl2wiCyUakYOoMjFZqFWF49Vqk7/1m7+5sDBvWBs56qwhKMPARpARgjULIAOxQAeYCEcziykzIFgABtEYNgBMSKNyE+6JFNNtLG4vMr3QiOO9Tp8xGhBJCG2MADScIBoGZGOjEKnRAAqYLXIUGAYWiGwYUSgGo1ESKIKuH9hgqhl35fLFod9pdZubu1TIlLcGvUGycX6+0mnz7mr0qc9/+vxbznzi4//lf3jvP/nkn/zxmROLzz59sTnAyaNHHr/4cBDmjsyUXR2rJGXbcqq59fXV/+59/8ApOFfXV2dnD1fLmdfee/eTjzxz7OApfzA8ccfR/HQ5JB5i4hkuGLSAdKqMJUBarJkQCAwgI6ABBCQzCtf7ZgzjG3TM4sYYY4y/5zD7yf3Xx/2/CYsDAM2GkLTRVipXB8PVWvb31tfCiUnTDfxnr7x8fipIU/uOQ1e6vUXI2KneSFuljOW5NlqimujdARiduXL56r33Hs/pXilNAil7rX63lBUit7bTPHfiSLC8Kqvuqcj9GoTnitXWoA9hwBmrOfRzVgazHkirlKpBc7tUrPR2u6W5qRbpxqBdVjjrG5qo7AhtbKvIcmdldWKq6g+7p6YWkmCgGaWwGs22Vy7mi4VBpzORza8tLS0uziXDrrRF4HptP2h3+nHSv8+tlOquwWxG5gZ+9wqZtVQdsd2JbLkfRptRu9tr31Wci13n4qA9X59fGXbcXmDlrfwAZ+r1rc7wejYVbERzkKlW7EEsC7YjeCpQ9Vx5o7kzMTnhaeMJcNFuNRrLnllNk8nKZKL1VuyXLae9up0vl6cyrmazibDW7007een7TFG1NhcEwxSNGySg4nvmDqRGu7YVbG4eq09bQkizV80GxNs3LPamcpgZIQWjjQFDu72OV8xrrQuWnaWR5MBtudIYY4xxq8nDL7qX2BgwBhVrebPb/vgn/vOf/Ma/v/LsqkkgcBhjoQzZQuVRtnKz5bvvnZ07V331/T81N31mZmZ22GkfrU9lWEudMiIIqYEYUAKOlBUNGAMaEQkJmW6pIL50W4xSYOuFvw/1qDtlAPkbRHXBGli86KX2Xo0NGkYQxhhgJiIjUoZEYNYE2ggma31zfbex9Ru//pt/8KE/BcxI1WBCBQCAwoijC4tFLzM1Uf3+H37vibOnrj576f3ve79mw45MAIDJBhKsQNiMGOtUCsOQCLZIu8wAAowxJCBNEyGIaNSOYyJ5+woAI2hmBiAc0Vka0UGDwCOpFWBhQKBmTpEloRVpSIgT0FkSUrMmYDaCiDU/89zzly5f++iDf/nMhcvCo2HU+b63fFd3ZenxL34u1Umk9Y5flYxaKIBGzaPWICXOAlBsxchM2iEOXaEJUZlsyIZFgLooKEBmBJkawYJBKDTSsAJKwcpkXMq5zqA1zLnVNOHT50784Hu+fy3t64J8x+vfiGvNV529i7NZ5VCMYCOCMRKYiAHAMAASII6EXng8VzlmcWOMMcZ3RCJyWwvudiL3zXpxt62Ya2OQUGuNgE3itTD4mj9cTmBoe5GEREPFdZ//2rN3njvVMSrMec4gWmDT7Pd8B+OCdwjlmo7ms6V0fWd+smS129VCyS/kd7rdU1bxueZ2nLOAjHCdeXA6vW4eXRIijcP8dLkRDmrgsh9ds+JqvjCvLd/CXhz5jfZ0pmAkerViOAgK0kKV3lhdrdZnyJJkOCdp4/qV152/69ry1bn5xZXGTiZTEIaGvZ5wLVFwQMgZy+33h3EQ9yDuYzSbKz+xsvSahVN+sDTnTqvQZCYLu0hJL46U303iU04lX8i0pfZANhudyzrK2vlmElYnag5EaWPgWt5yNBjUPL3TPTq5sBkFO932kYmJUhxPpDA1NdkNh1IZ6PvCswZkF217HYMv3rh4rH4obgfl6UkWqMFIlcwIi9sDU5/eSvXRvHtju4FOOhwkRsDcVD0MB5koLdpe2ukfXlw0A38ml7UQUbNNdNtnyKMe2/4SCGhgjdgZdC0rkwKzY7W77el8qSSsPVM/GrO4McZ4AXqP/9ziTrC3WmpMgqFIMgIvafXIr/3qZ377d568trxhMDaWd+61J9/6tvecv2c+O3NkMitcZ8tR54XKOaU8pCprWa7RxAYJQLBmDehKAGGQDaMwBjQgEAvaG4jm/V2ukV7Hfl8OFIIGIGBrVK8DTJgRwPmrc1zcY3EMI18Rw4AAhKwZDbAghVpgQuhoYAMJgoOa0ShQCETAaRzcWHqepP7jD318eWP9sSeeWN/cDf2QEyWAXUsmRhUKhag/OHfijntf/aqdcICuOze78KMf+IcysK6vrB4/d/rp55+671V3gU7DbuLq/HPPX3z5K89mPAkIDIaZhSTY27a7rZ5IaBgUGAMgEeWo4mRwNP6oCRNlUp0KjZ4tLTDtxuCzn/3ykPniyvID73jDv/pffua9b3/HU889FSXRM089HQ7DZrPbHwbIltGKJQNExImtmQASlMqSwJ7FSapjwpxjnEj0SEaQMhOx8hg9YQW1hZzj0uqlXQvo3NkDd5yeiyk2AlfXOq7MPvbok/e/4RVrGzuXH18VRhhMGAE0SyJjDJAAkMRKgUZHzEzP+s1BvTrl2Jm773vVPa++9+jJY8KYV917F7FGBDM6xEkgw+2H+PgmHbO4McYY478ZGIBRYW5UUmWAkYRysqdhvFePBIOMoAUQgNEcIHuMUmlADVIooBjJRiOAmUkyGgIDIA0AgB5tdaAGg4DCGKWJhyB0c/gXemgmql+8cNk9MttVqej3C+VcJpPpqEEOUPdj33b7mm1DaOGs684rWhu0qvm8a8sWpajNWd9ruPRsuzFt52amyp3WTjVTvXnz+pGFuR1/uJYRr8tW1wetbKjYsRppODczFwZhRgE0u9IIMVHZCHuiloPQzzT6J6ZmW60+FHI7QpUUS4RWq1OvTHDOY9au35uVjnC9Xqp2osgpFRq93RJYRYVlN3fT7x0u1oYW3ejsRpxMkdxq9RYOHsnT6rSoX99ck5l8jFaiQFbyYdg9krgTheLVtdWZA4vDMNl0zM2dbTISLbuE3PXEM421bL06ORRBv1uYmUvCpGhlbVaq2z5UKHWCochmc5lcEIWe0p/fXT07tdg1OkGay3q7jc18Pr+x0Z2oVFTWAptlEPf9oSBZrU40e825Wm2z2ckQ1wyE4WBuev6y9hdUhlu9atFbLJZsRGdfGw4RgYGZzWjfzTAhaWZFmIDRgL3+MFPM7fRaMZial5+1PEuxEawRLKRxlXeMMW7FW9gLuXvVrVuVsSH2M8ZGMIlq9jh42/f+2IUvPS2MStH5Nw/+1vGX3WsIGgO5KDNH6pTVuYwU/UE7ny/3OoOQqVApAUG/1S85VjEjBQoJyGBG09AEAvl2lfnb5T72Jwtxbz76hUlPuPXjvzLJ3T899lTs97fJGAEJGNCAIVAI0jCCYQQEocEAGN4b5DPMPmDEuoKCtps7jz7x8B/8p9/b2ljbXGuuL7fQCGlSZB6pOCYIhgAsp1KsWGk+iMLZhfkbK9erEyU2RsVYyk6p1J+drVRr9Ware+DQ4uLBhfN3njlx6ujDjzzywNvfNFOpS4a1zfXqzOzqZrS0ujE3Xw3al88fO/rRP3s4DO1uv/exj/8/99x3z0c++uDb3/7Olee+fO3GlTCKk9g0Wr4CMkJ51VzS8h0tE+ODYDaIINhoSaxRUw6TOEXi+18xe3TxgO8bX9mvfP2bO62wVkwvXroged6jueoB+J7vO1tw6wKqT1+40uoPH3jr6xLu2xapgGzGQhYyJV9Rqlj0/dQSucAP8sVslJioL4W2Wu31Bx/82PLSNdvDfMn94lcf6g6i5Scbo0CrWRh2gAWgIFBI7GRcKeS7v+/7cp597tzpV736NUeOHjOAz8fpjGcXMZUskZQGe6QKKr7jA/aYxY0xxhj/DdSGBY+Eucy+9jLt1WENgDARGQSyEkNCpmQQjII+pY6dOJs5DEDPp9pRAIbZFoYQ0aZ9/bWREhYwIHMktG1AoQROSaUNK/O//+YfNU6fqC7ObA26pWMH14PQY16Qwtm8OVXOW2jna/XV7iDejoJEDYU+mXen68UtbRrD/rDVObiw0O/2a+ToWi4YdCvKTaKBEGl9+sBuY9vNOUs7Ta9Qlnpo59yXWVUeRtcGg+vDVrlSOZardEW6znGpq53mYGqusoN+VdqLlO/ttLoZZ8UPD5byXtEJorToFL5y+YpVczNGvbl6tGDh1bh/vbWttZUvVaeLOeh3pvPFx1eWColpDdru4Zmp8tTNx57MujYX3dMUZusHb/Igb9Xa290QTcYugJVMZatdv+dmczeWloqZzNR0/UrQzmcrcWKyzd1qqf6l7k5zsspsjiv7uONcuPZMZq4Wo8zL3IRw/aBvS+EvrZfmF3fzmWbcLYPz2PqNvBT3Ti5YmbyfxsGwU7DoicZ6LjPhlmuJSk+52Z3WbknggpdvK+3lbIoC7vZmatOf72zMuJUpN5uRlPH9eqFAhoWgvQotAwCkYAhGK/JCATf7A2PZIEReSknYGw58jzbbrbOTC7lYWxYygED6RvO3Y4wxBuxPN2gEC7QCA9rZwcH/9Xsf+6Wf+GlH+xaH3/3D7/2eX/iXVJtu+P45mZsfqtW0d3xqKgesUfSDIEw0AnaDsFSf0ASnmQQCEhvWQEgMCIKBRtODf1dv8OvH72+NdTBqRNKsUuNr7sWxH/j827/xp1u9/ue/9tDSUxcACBmEYtYj33HSaAQSAkgiZbQywEAghAQibTQbFIyEgEZalpDOcJjkq5nZ6nTQbscqZrc6jKxCdcLvb1K0W/Tsjd2htNw48YlSYwyAYHAzeqgIFJJhsRfF2AACusRZhRawBkjhHe/6EVLw1jd/99m7TkcqbG7dPH9iPi9VuZADzMSxZXtF5LKhpuEATUlSjaHHooNcJc7tzafvT3ve2lJjSAhHlbM9aUxmQCBDpBlsNAgJmyEJjoy/091OUTv9giF+6KtPfOqzjz391I1KsfbQ5z6FMJQCdUpm9L9BJURQyFdst4TCO/qG1/z4u9/1vje/iowNltZoIxg0gETf4Tfm2PV7jDHG+HbHyLoUGAHFCwXWPQMcA6xtAA1IQoJiYemUeAC5khZgi2cbGxHonUgfmFmQJLKgc0xgWBMKw4gmJLCApCJATEESgQajTZKjzMpuc3B89tj588N+WD1RfXLpYsG2rWwxC5nZY8eyvfCD7/3H737f+wevPEWF0gS5M1Mld2njy5/64sFDZ3szzkrOcSwxiKJs3s62OmF32zpytAj1tN9dXrrS9PvTU1Oz5E3n8peDcLC04R2ZbIbxxHw9h9NaqZ1+54mtazPTczJTmDhRWxRi/ZmlqFpqO6xcqy3puw4euLa1HLe3Mk5+2Y7Lxw+WbC/cXguF7jU7G32/cvgIEsU3VjKR6qRBXKwePnAEdTovj/3Hz3zULeQPivzRQ8d3RWT1W5Gwoq1+oV7bUsPq9Oy8nW+ub5ODxo9ypfJEvSoLuYY2W73BnD3x7OryK44cTwRb49vyAAAgAElEQVRWuTIMo5s727O5OubFocN3DB0sbewmqnHJ40azc+/hk4UTJ2JbfGHl+VxrrTl3muozC56d+H5/Y+fCQ4/f+cArYaF6snBCDGljEKzubNVrMxia6ty0tqjc7AtFq7vbx6cXbNteYG8ym7/4xFOvu/vljpSSSNBI6GzPgRYBUBtAXFldnZ2bI8sWtpS2BKT+1i6xnp6b3oiHlUqlDyrrWJAoIQhpzNzGGOOvAe75RAsggwRZymXFNNiTadIvpmK2Vpx2nZsbbd7eNacPx8XSASpqSPLCMQBK2FZeRIQz5aIAePzJC2fPv4wMA5NgzSPXkFG57u+ujPL18/YvUsYCzcwSHUZhCceT5bzL//Lnf65N9Guf+P1zJ07+m5/7ue++577/42c/SAisGFgzAUujU06VBgBpCRCkkljblibDKQHbkmzQJgoYWQDk4uZwafc5QgAkxUMU1mb7urDYJGrQswEhCnv5bDYYKgaJaAGYEGxmBmRARQJNalwPlIYHfuDl5x842ut3bLu4OPfyt77h/SrEqfwkgrKAzNHzGWTJCpiN5kzGRrIMs8ASQDEx2nBM5AiYNEAArJRCRCnl7ZdrdD7z6MqN5iHM/vcNCiRgwUYAWmmSSpmrl6oaOVu2Det3zx55y1t+sNEaFvPF9dWrSzee/OH3/ygIzcZiI0G6RkVdvwtRwBq7/3nlmT/+gy98/9t/50N/yGgjjBRQEoDMd/pdOe7FjTHGGN/2dWCAfanl0T8RGJkVaoNGMiJQwsIgYsoughbaaDkkuBH4KyreWludPXxoORxsrW1/4NipYxkvBSDgjAFGFRFIACslEDQqKiJr0Kor7C/F6VPdfjWq/tt//4enf/ytR+ZlxQyzVqYw0Ku5vvL7i61MbXLyU7q7WSkN/bCM8mCUniZnupD/Sjy4rIcm43rD+HWUf62TXcXwIkTbW9snJ6ZdUF6xGoTRXMCzpfwndjdeIwrdaua5TrNtEpGow9mynSrwZJUyN9Twuah5f2G6FiR2KdcZ9GMSq8nwbCKSetbuDheKk1/1+0/sbt577ORgfX2qkHENamV1bbHU2rlreqoSp6Vc3hBe7OxWM3lM1W6/oy0x7eQR+Gl/+7WTE1fag+OlUsUuPOm3tyzU3aQSJicWFrLIoYnXdtbdqfpKdxgm+v767LVhJ2e5X+ltZ9GtG2tIYDKZQpL2fL9SyPGla3OnDq0LVfeKa83B1/RQEc6B/K5y4UIaXey2z+Tr2Nh+2cHD2RSe8wdrgnpRUM5k7TTJAN/hFYZRHBJsBvH9bobzdj/2866ThMpOdK5aNoZLBDaABSBG05MIwHRLmJuB4zQhy1LAvWDIJMI4nsnkHCkSlcaWfGZjeaE+h11/rlwmBBRiPFE5xhh/dfS9vQPDCMAJpZJFyPD7H7vyE+/7AKtncim972f/x3f/s/+56tTnQfZtc31rZ8LJ2NIczZRBYAowYH1xY71YKs7ki3YK0gYvNS6hQTbE0gBoZCEMgfg7epu3R4CX5MbMDBixsZjlyMwAKEEwhNJn7pnAFXYSBw6iihICGvQGv/zLv9oP/be8+U0rSzd3trcByLCpTUywJEbx/KUrtpX96Ec+3m00wGhLEitmZmJiTI1QzCzBYcMMWpMiIYwBRDxx/Mj1y9eJSTMaxLmFue99549EOmp0dyYq2TPHFt77nrdp1WNOwBHoEFoYJ5C1p1xRJbYQmUAASgQEZQTSqHeHApkNU0zgGQ0oNHMMe+OOmkEJsgHAGPPSOIkaAWHUjuNb/nSwZ58wWoNAQAKjmdEgIepYsQIpFUsAycZYlKiktdW4+fFPfOHqte7Kqv8XH/+ETroghyAYGNzIARmfefmZT376wWJhFoEJgCEl8MYsbszixhhjjL+NA/LFBbxvBVoxkqK9eUoAQDAMhtgIBkShjbwaB48OOsViYTHgA6VCpNTFxL8UJevAcbPzspmpMOwdKJUWUtxJ1a7NU4G6t1aXqIiNAGBGhSMDWWBIQsDPD+KPtjsylz2Zq3zhiStHF2Y//39/6IH/6d0dTYUuzEygCfuFyQNfXruhS+XdOBXCO8N2IVZrlp+IwZ1Qm8pVnmg2VqQ+7+Qbn3rszBvuiR1VIC8Jo3ZnpXT4+BevX3ugsnC+mP9se/c4ZT8TbE44+RPVemtr+0yxmkt0x8OlQTe17IlsHrp+LxlQ1oZhvFCf6cWpQ/phtbuyvvS6+h0lK5/PFNrNRpp3W9Hw0uNPv/Lee2rSGyjYEGqtvfqyQi4z6NemFpzYbN5cLVcrly49e+8rXjGQdCPun8xMPb65tbBQg5VurVQISt613dZQpraxppLo6Nxs1ZjYiC+3OyXjhfGwk0/vLtfW/VCgdzUcfl6HM8J+GbmnK4Ww301T3QNx8ZnLb3/tfVv+oC+xr83zm41/cOBwS3W6Uc+yq48N2rpk251+NV8ZssyDheA88ugj950/cbpShKA36Xq2VrFT2NjamMrlJnL5VhCUfNPJQa1YTFudyUrZBhBsaJQ1GARGYDQWGsOGzMj1ajSfhUAKtTYKgJkIFHkoWGuwhNapQ3K8Oj/GGN+Exe19YYCRY0odbWvWn3zo+jvf+L0abgDn3/mj//17f+FfyHhw3C6U8tksp31L9LtD25h8pbzd7VTyxQyDNtyJh+00DFDP27npbB4AGFROg9DIkgztCRL+3bK4r4fhhMAGBmZABAOMaJgZDXKqSBCMzPWQgSg2hlEyK0ISOJLC3TsEDXBqCASxGUbRljJdVgExPPfM5d3N4PpS6/LyLjsm0e0LD19YvrTGBu9/053f864HMl5+2Atfdm7GosbRI3WGnOJKvjDnOsdTY5TWjmXbzBKYWQEwomU0MioSBCyABTAjaEZGtJgBUJiRFSAwITBoAIXgsgEgAxACeGAIyDCoPanP/Ut0m+7/bWKmDPDCGKpBNDCqiwIYbWg0/shoWKFAA2CAmEEgIcQIAYM24CjM+ZEJo3Bz7cbv/8ffuXF96S8++WlO8yA7ZMOHP/yr73jDBxCRIa8QJHwLAtRjFjfGGGOM8f/vSfkNnpYwohkJMTMxA7NJEITC1CKpQSb0MEefCboNjwCg3AlWyfZ1fHZyqj/wM4B3uIXrS6vuZEmkMVZzqxhOdvzvrc4cdz3baMOshUDwtc5IIX3QT/r9G6n9TMoP276H1FbmfOoeV22/Li8P0sGF9lvPnDQwvKM+2egFT6lwNY56Gaek8PXa6Qe9yWAQFjIzk/Vnm83eRMnt+WdzRRGFa8vLlcWDZbSykASl/EOr63XXmzLpthBHJ6e2dncX2WlwsqvD8+XJc47XMOnVVjNSKsp4rsE7SxUX8brf2+71Oje37JNzWnLFci2D27u7i7U6d/2TiwsGeKXT7ZHz3Nr6zMJUwTYz5NpB2m93nVLWGiislwIB+VQNTfrcoOnIzKF8qeR4nUEv7g3sgrfU3ZrO1Y9UqwVDG4P2dm/nzMR0I4y+wvyG4vS6P0j0INFpJbVq0/XHeruBZc1FeNlvl+sT9dgqexb0B20Tr0nebvWOzxyQqLNgPA5Wt3x7qk5ppC3TDuIJp9YLw8thcyE/cSxb3N5uTUy6prFz7/zBpfXr3tQEyQKqxAHcaTVEsXDKLYYcTVluXgMQgdZEwMDaMJEc6VLHwNIiYEZmYC1JogYAVMIo0CPpagSxvdsuT1a0MR6Ct78XN8YYY3zzShyDilB5icci+uQXnnznA29h8LUof/DTHztw/vRhSXO2u7q9pUvWkXxNs0gFXrl5PVPI9wM/ny/khDWTL9qJXkpCR+vpYrHVbMzVJjKGpQEQoBEkfFsuO/HtX+1JwOwJX+6rr+C+z93IwlvvW9khjFRzGZCZDUPCqIAtANrzOgFgDYjCSH9gvIRManYzRji6QOCwHTD6ADZxwTZSsAJMgcGgZcgiSA2QQUQgCWLUL+URYUSzt6cGEoFGYyx7P0QzCpEMiIAItOfQtsfWGPbkPUe74wa+5RbpSBEUbvcnHzl0Aom9a7G/5o7AABrAMJIGqYCZU0IFBtMEv/CFh9/1lg8o2iXJ/+Kf/9jP/+z/abRCKrIkFN/pVuDigx/84Dg8jTHGGH87ecCoevetxlyNRgMTs9AAkSaQKYuQ6Ho7vODApWD4oT/7LytzpUa7X7azWyZ6w/RiDbgPkVAGg1h5Xl9ou2wVsqLhD7ZI3Ai77MkZjYVu6GbcFFEASdCOkbGB5bb/pWsrF4fJze3G4fn5mOMsivbFy7laiUD4bL321Ak5aG8n3RuNfhfMQq5YNbJvI7Le/uqzkwv1xerUiicsctxhwmqY9QczucxkxlFBNIhTi7GThrtJnCuWybFMkkyG5kYyyBqanKy0hv1C0du4uZwisW1riYVMXivzfG83NRAHscllhO0cn5rVJLkbgu0MBVbzBU+zNkakaWe9cWhqqpSxSKQkxPpao2DbrsGDM5N2xpJ+0Dbq5tbSsVxeurCphg7Qk2sXa5hrXLt6YG4BcxkTRhNe4VJ7rd3yJyeqnWRYyZaa3eEGJuSbtgoWJ+svyxaCKIw19tp+OZOPDEzVypkg3FlfXi96lyGdckrVUrmYdYtG3bh8OVuuSnTO1SZtFaZB2Onpzz727MTMTLWQmXadKuBqY71cdqazWelaws01lFxJaXmw3QvDcr6QJVsA9WK/09qu5j3XoEyRkBhREyUCI8AIIRHY7vUyrkeAFiIxjZS8kYgSlkwWSM3cRXi2v9vRSvn+VDZP+3nAWN1kjDG+OZFBSBlRaqlFGgB8/MN/qoMoo4cTpeTO+45WrDx4cqbgzFBxzR90G007l+tHYWmieqA0MS3cXGSCMExcSw91KeOurW9Pl6s6TizH1sgGQH67bqnuOdGgAVSAGhAABQAqALVH1EarYYiM+8K5o/4cvMDmAJEBjUXaI7YIiIgBNO69miC2LBI2SA/yGSw45FokhfYICoQ5NgZACRQADqCFRIhMyiOQhJJAIDCgYkwNKkBDLBAEAo1I2t728N7QIyEi72l9jtRBEZBu/Zl7fg97VIvgW22Q8sgZggAEgEAcTUHu/4o9tgvE+zvNQHsW80gEgMZIZGREIcIo/qPf/SM2aarSVm/4Pe/6Qa9Y1gKYlAA5ZnFjFjfGGGP8beAWf/tWY65hAhjZohJbds+YLYf+fG3t93ZWHylQr9NfOLBQnZs5SPKQlk4czUf4FR2XCF9ZmZBB0E6D5XDQFdagH9Yq9VTYFy9cqDnOqXzpeKVsESKAhRgxIlpbBF+4tNROlDpQb3WbVZ87MjmWLxUovWOiVgpU0owssnok1vNOUPQGcRipdJjqKcstMJQP1nNB/FB3O2NZuShdrFTLQtYVLhRL680d7XoLE/UqGuNlV1bWDhYLw2EQCDxWn0g6vpLcjv06yBOFmmfZ5XJp2OoMBr35QqmSzYlcfmi03+3XcoWg7wugAaZQyA0RtzY2pjMlJQgmKhc7Laea3Yr6v/vRjxw6dmwqQXzs4rOfefRSmqyUi//p3/7inXfc+aWvfO3uE6dP5YqB77eTdDo/ede0V/dylgnIy13p7MYCS4XadtQtFcqWUiZhJay+JSq16oYeQG8Ag7BIdlKtGBsPuRnZ7z/dWcnm8hDy7PTcvOVtrt8MPLi0dGMiX0YjqtOTRidPra/MOY6HBCKH1dywaEoTuc56u5S1yh6y7dQpDwE/3mk1bRoYNZPJU5oogZvdFiqYLpWcjHcwW6giEZEWQhNErBOEQOudXscwWI5jW5YkIgYBAIgKISGKESSSQorBNIfB9nDgTk7mMnk3UVXb3cu+9v+Xjm/VMcb4RiAzysPlAM3P/+ofPPyZR3QysIW66w1nvv+Nb5q3a9DrpjpNbTeMgunpiWcfe/r08RPrq2uMiI5Ntmw1up3t3QGKKO8OyNhuJmfZ/STydVKQtmSAb897cG/vdtSFE8BiZFpOwBaj4D2FTbz9wbg3YvgiBoQMqIDUaNpwb38MGVAbThhSCSANW2wANaMC1IhMrIlSJIMkkCUYiUiACMBIwMiMo99DwALAYrRGi8MMxECMyMhmj2rucTRARBAAgm5d8Vu0Dnm/xUj7SmLfWoOUEfg28rr/Nvc0UG5plsFoyAb3iNzIagJRCYqNjg0LEm6xMvnVK2vPX3zWovjA3MKP/PgHyMkpTolQfsezuPFE5RhjjPG3UsjkPefY/4peHCswCJp0AqbPcLHdfpzN46w2CoVSDPfHWHB0O2jO2YUc8nS5UmB4eHMDXRgOu+AWSrX55WYXJ6vNa8un5uYvtrsO6kK/d7KUffX07JQ2wmBKsAu4lnQf9jtffX63ML2QrXglx1riZDXGHGtPhbPSjhzXERYnfrO/e7A03d0Z3HXg4PNRXxvwh+E16h+xM6/IVNbT8FgqP/25z06fPjKRyd9RnYossbPbVZ60o0GVRLc+dfHSpbceO7Gz3Rxa4rTrLCdJsVpyonQxFVbBvTbsVi3HkvYGRa12t9X2vVoNiNJur9ftVA4sDCT1tpePzRzMt7n/zNWuir60fWP55g1A5/4TJ688/YjB5OqFS7w7vHl5Wci8BmkDGLWl2Z44flQl/TfdeXpqZvLpjc17zr/6ne84Flbr09V6ovN//NjDc2fOzjsl0+1485NDv1O3KmutVqzUTCn/OWjd49bjlGGrBUX3ws7y+SMn7rDyq0m0nATbjdZcvTqTsG25w4zT3GnbOe/SxtqZhYOW1h6Y6VzhZmNNJ0m+MrU29O1sccjRpt8qDjA7VS1LV/b6Qd7qtHpuodQZxnPS2PVyo9U4JkvzMa/o7qumpu04CDxnrdOTwNViORwOi7miStKc7QqGnX6nWig4iMSQatPwB+w5RoiMtH3W3WGv5OVjPyJb9OL4QK5QkUIg3K6gPb5bxxjjrwzgwIjKsK2MsRoEH31052fe/f7B1lckxaVS7d/92UeP33M+CEwhn8sO/K4/cOr1Xr+PBXd5e72Yz/MwclFUJ6e2h32foS302trynfX5mZinJquScNYIG+jbUz1dg6G9vHmPoDAAowIGvL1VhbdYDADofV+c0VNHdEgzGABGsIFHi2U8YldGQ2pFlnJJAchYS1bgAoAFTFoDCxaoUQNHAjSCBWAzCEZj9mmW4JG8EzICgNrnS6PtNQ2AwJJRAxgEgSD2h0EZMAXQADawGPnyAabAEoD2JzO/pU+FDRje774Bw+gKGHzJCxkAxXtfSQCDAMgSDQBrBq0FKKSE+bc+/tz/+gPvKCRrh6ulD3/6jw+ceg0IQHAMwX9FRvH3CWOngTHGGOP/w9F+W5mSeTT6j3uHFYIBZkRgFgBsgAkMomWQUSExs8GRa/de8c8AvjAoDwYAeXR2EVBKA8F2K/ZutMPtWvHpwWbT4ihu1hlrJDmbzyd5dHOPt26ec6xsRI1iIdWOWmosHsvizrZtFdK2X6rk1ynp6NZEvlb1pgcctllPGkLFscQvtbZXZf5hWWnMJBM62fnc8stnZ2YP5U5PltaWbx6fmc5FePFGjxZys07+nO0+enk9ydPTcftytHvWmZyJZGFydhgNL7cbJ70SZ2T9u+9mcFMfHtK7bhwcsGrTGTe21eXI43bnvtpU6iuZTe7NTX+03T4ZETl+TtKWlf7lg598zwNvW+72r8HuRK4ms/m5YjYH+Ue2L09nS4vh4Z3ruzoNV7/0udQt/u4v/rv+Ok1MT2x0HwI2nMJTaBtIJTAZKzVSYCRV0wEjDcfgJsLvXn1agfij5SUQgdHVq59+8LkPHVlZTl7xk68MOXny0ad/8qf/6aqeOvSa4/NaXPetcIJynj1nVZ/rdlzytnVcSNLS5OQ1o+P6bDvuF4f6qOetJObw3FwatyHhkpfrB2HGlTHD5MJMAslgZ3dxajbw/fmJSeD0ZqvtVkvPL12fmV08VJztZZPn1bDU6pVs17hWswx35OX8sB1L2drZyNjZJOde4eFRVbww6EmVHHILA+HOFApS6ySFVPO1buPA1ExRm6yT8QeRKmXVMOoT5PKljjDrW9um4PoDf9otGW1tirgkra1ugx2yrFwGhTAjlRRk4L1i8bdcfR5jjL+3GCXKCRpLMhomZAdYZATYit2UovrhWi44Unio2blD2TqfKVoiymcD0l/eXD9SvsO3M+VCdTaLsT9w+4H+f9l70yDJruvO755779v33LP26upudDd6AdAACUDiChGkRFFDURyRoixLE6NRxNjjcNge2+GwLdsRDvvLKByOsGJG0ogarZRIkSNK4iKCHC4iCBBLN7beu6trz315+fbl3usP1Q00KFseSo5wGMhf1IesV1mZ72W+d9/933PO/5SxI5sqSPbqiXGS+lRMZrOFQizUagwQF+wws5kcXoICIUAcif+P3CvvQF4fDu6NLv2gvwZCbxJzGL0pE/FuKuObn3U47AgkgCJZSIgwQRBCFLhQMD+U0Bzg0AaSCHzHXh/g7ive0zQN7t1B+oNHcPhm927Hr/+b/OajA4Tku7uOf/ihEN70ZQH6v3khjJAMb+zcYedPJPCdwZcgRASSuHj4iEeIE0HfOXmscd+ZDEuE5IQD3Gk6BPcezNuKeUblnDlz/h639rvZ/4dRDAEgkOCAEEKYc4xBCE4wIIRyVjJAqWAUEwFYAAiEAcidbBM4lG6C3330Rq484BIJDNAVaCfj39y6blnWGtHYJF2aIND5LhuofrkoXE+yZVUPgD4zGtu6eisJTtSclUbrajqwhCXG/rGqeQSRHsI1xawH5TWUcCFsrO1R8tlosE0rX335KrLVo476gOKsEyno+XHHXz3esgkxdOti50Badabc5729lVrVadi219iLYl12nUK6fv0Kbzs5Qta1uNY0Dvr793stPaUjwJbtKkl6gwd7RaSXhlk3pf72Wqvx9HRn82CiOt4WSEda5tZsikq+bll12x0I/BIVB6b83Xz23Xx4VHj1cVndynY+85Vf+9X/4bk/v/zFT//uy1/+7ae/9s0o6Zd4mM1mWoFwWSIkCaQwQQ2OPFRIpPSEashVXVu0eb0NQ5dwLvJFw1ZyvyZwKlBcJtcmgynEB5duPv/d5yd746/86Z8/9YUvLGAnHe1k33z2wbMn9tIRBvB04wHPe8mf3i7j22EnnYT311sFK0OdxGG5eWlzodmAUoCqYap86zvPbpy8vzcYYMCZRHTLMk19d/PWgqxmcWrpxpLqsDAFU9vp73u2ZVAVJCUGzuNMmyUOQiUuV5yFJMvNEveDiU7xCce1VLWt6dFk2guCum33g6nluQoHxETB8hc3r1UXFriEJ1mcc5YWuYRhOvMXarWapEVx7Lruy1s3haOXebpabdSogiaRqakEEBII36kcgbud4OdxuTlz3rxwBxyB4EICUeYEff3znxl3txiTTBd96pd+OcG65lrj4Wj3xk3Vq0qUWqo8Gg0IJVEaWbNkwa6mGiWlKBifxKFjWnma3V9tbMiaBZCKQpYkRQAgwIDxnSKuwzYzdwqq3sIi+c7Yc5c3bwcAfG/c6W0QgLprqCPEJMj+4k+/GM8O9nZ33//kY0fWT4I4dB++91N6Ow7X81jcnDlz/j43H37viMvvdnUjh01IRUkAMySKsmQIZawYTicLtbZ0mL4PAgtEAMGdBHyBED8spgZAXNypC8cAAkEG2ov7N3Wz8c6Hz+3mflgUMean1WpWpK1q3YtIl/OXb792ZLHtZezDq2vLgv1hzgqQv9c9aGbBI+vHYlvWFCkJQdbSocTSaKocbX439782viHFSMXKjUp639kTSwk9GCS/d/Xizx576H33ubVV9XJ6O0P6a0N0QPXV6fAJXa0qZiJLX9h+JTe1mJFT8rJA4v7Hz1wTk84sbLTcBlFheWmGxKV0FFnVyjhJs3xpsWUgMvNxNNrUUShEKUu4PHP6y+l0MyrP0eGqTqp2dcDVgbd42d/ajHfb+hG79PllPxhG/9n/+Fu3Nm/x/GqIOZIuKXmfCCHzoMhRAigVCUGIAEKylAsmczhbWu83OTeFU9aX66ceWntk/P0dolkjxJ6bXmWRTkVFdZb+9+mNfQlZuYjUYhwXJZZLjpGSQcn+j3/xP2OV/NLyY/2nrz7xX//Ht+UpbLSP0fqDMvaqay9Bf3uQBLI0HaSuSyuGsfr4uZmEo94kjcJVKJ588HGQkbG80Bn3pt3h/W67TMcnjx+XADpsMvXH5w23LamOZldXLT8p8F5f0RGrqEpJFutH5LTEUG7uH7gV74Tl+CBokSgS2bp94/jqerVSpbVqGEW7kS/pdu4HrWolYMXqqXNhkc7CmY6VVIiWWxVIuIiHgW9hvQhi5LLllcUZBd8f24WomE7ddYQQAgFgEJzfVW5CgAA0V3Fz5rwBRoijkiGCBJKBOySjbAYchMxvhp3Rwd6Jdr2takNXueYqtyjZuvHKObP2U2tr+6UoRUkQvsKj6fWdjx47FUpoJ+eRjHfT7st7m3s5f9/G0YpAuOQIABPgnN8NMsG9c/q3sJA7NAD7v5J2gN7GYxEAEFawYoYE5whpKuG8wCAdthh/m1+S81jcnDlz/l9YLTtM7hd3NwFnGIAJkQuUMU6onBVFwYWiG0yIyWymKOrhmuMbryAE3PWoQggd1ltzgbhAOUJXyvSqLN0ElpcF3++1LS+37W2FRzRfy2DaH0LNWtLVh2zrhKFMJwM/4Tgrjtl6rlBH1sOMv7h5ZcHVUz/yNE0A2keBYFnWGbZbS41K3Srg5jQrEI6nU6sIfvL+E8tNbQfHaV5u3dismW1Fs3MoFkzr9oWreMKwqeUO9qqOlqanncZ0MEy50IAahJ+rehej5EK0LwOsqq5jmjf9IKprVs6S7U6rVl/HMHOUS75vYZMHSC/RMa/etLx+PykYQXFSt/SAi6vP3bT3s2//2r+89i//8M9+61/3h8MM9bGYKixi2KdcpIopcG7w6hJef5CqH6sufbC++J71UwuQ/cOTJz40Uv/ADg4AACAASURBVJ/keBHKRY7dYFTf3j0Wzuxg4ITJOkXnvNUlha6Cl5TRE2rlU4SdU1ajZLxIaqVs5uUMMZ4SLhdoZ9L9zo1XvvKlrysZ8zTlvtWlFds1wyz0J7psq6Xe1K2Wbcyy+PJwv07oKWpbFW8I5bRM97J4Nh0ftz1XNxnmucz3u13P8m4MujW74pTCdezdYHrQ2XcNA7vGngKZkMLhVEI4j8OmooLngGALmI47+1UqFwRV3QrCZH/iY1nqDYbEc3VFCeOCEMzSYpON1WnaqjZt1eiHgUykoEihYIZlShw7rVo/8iOeS0i0iLJUqXVHo6IsFFlGBBeMAcEAdyNyd3uIz5kz5/XxnsNheRUBlEdA/u3v/2G/2xWO9JFPPPHus49LC0uvZrNRf1CxDJVRV5HOtJduX73t1t3Lt26aimpxHBNE94NQl555+tmG4biUtm13oV6LZ74CWKZUIBRmGZUoArjj2X/3HvO3TPTfGnLl3oN880H9oJB768XiXrcIvntob3wUFc/71je/uXnrGgb45C98cH31fiQIBnbYbfztHIubq7g5c+b83eGofP3uDgghLg4LqwUCRkgGEBRlwjhgKoD4YYQp4aJQFRVx7s8CjLlEEXAOXIDASAAGQCAIEgCc8VIgnpX5bT/+ar83MaxRWSyqpgDmgxhsDxNI7vfMFS5E3VITVjvwV3QtzxPmON+TJmtEN7ng3aCoG5mA1tLii93NLcFdxdjqbC+1WkuCWoiqcTHpdo96ddOulnK63jQ0HFQJz6ZBKBHZMAdaKMn6wf7o2EJdFaSglrO4/Py166ZhlZPc0IwgT0zZHPnFzc7QxcqCpl2cMaNijGejmKc8Z4mAjqUmrDhqV8I86A37dbfdo0izasuc7MlMmUzUCDHLKRX12d/5y2/9zude+OtvD25f++x/86uDiy8bqFckiUATASOFSVUKTiE1jPaTGw/+9MmHzuWP/0enf+zHR9u/iKpnutnidKwno6NZdkaxRMz9oriddWMzn4nRWJteE1NVyq0sTcP9yKKRHHsk+0SmPJbDmSOrp4j7kTPvXTOX1d7eg3a9nttTnO1JxQyxaRRfevHC1z7/hdlO75Gj5za7k8SrxHvZK89dcl3TUgXDuaao4CdFEGcSGbHYqTmz2cC1NS0vpeHUrThjVBJZi5h4/vsX6o43mk5tz5uxMlJwfzbdH3QXHHcFJE9RwVYnaVSRdX82LlmqKNLe9euyob2cT+pIQyCPyhxREopyRlE0CcDSC5koguuGm4epkJU0KcZCSLISEAiiMGHF9c6+VnEKwS1Nw1GqgkQVucCgW2bBWSL4YDaN09TStDt24HMVN2fOPTNshBAHwAIIEkiQAuAglz/36c9Peltqnt3a3fyxf/gRZ/l4REpF1zUJwq1BVZebqo6A5YqkE9nUzWwwzeL4yEKrVOWl5cWLL17gSWYgoQjk2lYGLCqKjIuwyIkicwAhED7spA1/2zT9LSNpAPDrP+ie/gR/89jfkhmVbw4/vqHiCoCvfeOvXnvlVQHw8U+8/9jGWQQyhxLuWBEfelO9HW1O5ipuzpw5f3fYHReSQwdmwJgcuiuHnI/LIuFokiRpyQkmgnNdUyVKZ/EEAYmLQjXNXOR5nsiUEIGB4zu3MFQKwTljDESBIQb2RR7dMtROkjViZgjOTHVfAZ9CBVA9z/MwzVRLpGAttp73u5QakJL9vLuhVwRmClJdjrc2d443GhMqb9uOz8ubcraA9LQf4FZdUmVuKyhLpv7WeUU5xdVS1idEElnsd/eLLFn0XI8qJaSFxjc3b2Ov8eL+fvu+ZcvzwlSeEOiwaFk1PM+ITDkI4OJuZAzSuuUIGSkV7YDNehSxHOI0yyQJk2SqKF4iJqNhB7EEsstEnLIqBzn73jf/+sW/+uuv/cbvvvD1r924+PTBS8/iNMa4jFPi8qRO8w3duE+x/osPfPI9Ef2F0z96ctZb2kQP5LX89lMbeg9Pu5ap5SjHnDhxOMx7aX1lVpCBKRJBO1FZLLXUCGqmuY9xxMOJVB94dEMoWpQf1NTpdJ8OcjFLmzPribOPVuPitPZwXW8+LB2tccdn8RRnAUm3Ll7815/+zY219t5rgXX86E6T6ktme+I7SIopDagIq3qQBEqSNgipcIRVEkB+f21BE+LWja1WtTUW4ujqqixRH6UEk2QwE64tOYYrcE1gKy9UCQ9CvyRAVdXiZYLy7Wi0Wm1JTuVCNm4i9+Z2T2pYJS9DCpgqw8E4VsksjVRW2iq9JVif5d++cDHSlQyTQRrWbE8CPFRLVQAEqUnliJU9ygeB38AKwTgoCyaTknPPdmTA9K49OJqruDlz7h3wAVEOwDlgHCH0q7/+le/8xddZuq+U/IGfeGjxp584ZR89HdBYRz3mLzu1huf29vfcRmM2HNQUK1EJZ6Vdwng45GlpOIZZ89prSwUWtmFiITjjsqrGgMIiT3jZHww0VVMoOSzAFhgO+7H9zZ+31YX6VnVl/IGDuveLnRQxA+mLn/8CIKTr4sc/8BEgMsNvWM4c1g2+DS/JuYqbM2fO3x1+x5QEAGEEwJgQGErAOUKjMFZVNcpyXdfTJGVFSqngokAKLSi93RuAqW8PDohCKJF4gSmlmB4uv3FASABJgYSA98NkM09KWQtFfp+m07JQOJkOgpmUVRrNTokZU6MAX7p8011tpITVVO1ap+OA+qDufefgguQ0uElzw7w86fp5YhcqjXOXqlnOXt7frSqWMgqrulq3jXfSmivLvajvguwgMjURqi/EPqpiS/OTloFiEeWSMiV0d7Bfg8LK8kXDrKoqZZkOcRx3tbRogXMwKTwP3/aney/duF9YpSh2dXDHvIWVCPP1abImG1mQPlbbuPLdVwpJWYj06Onn/+jXf2P44q0XP/3HRe+qQCMsM1GAzeVjhL6LGu9rV35qufqhxqM/2jgmnn72BJPK2xe1dGBzOUsuNz0fBSPBJxmPpqVkWqtSPMEoTsokSMLS1Ku0upAoHpMriSMCntsLkWZP6NHtUDo3czKobcnFIEaWpbDWQpOsvbh364GPf2L64uiX/ul/bly48YH1dT7eU9lsD/JAgC+J7z/17d2vX6xuLPgkXK04F//sKaO2dhORrdnYc23CUK1enyZTmhVaznM/yiW6W2Yri4tpmPV6w1XXWdC0qmPmScqoHOUxGw1Wqg3VsjeDCZWl2X7HVuV+OuEIY8ucRlFLcveSUDOslmH3KQdDHuwfBJgXaa5alqzrk+6BauB8MHwJF7O8MJpNu1IdZFGexpgV6WR6f3NRwbTDk8089oPENe0aUVqWFbKiOxwalr25vdWqVjWECUIIEId5LG7OnDdxmDKBEBdAM4Rujfgzf/klFvdSCbdr9oc+/nOSUmOsQJpiTP1wNGuZZspFYWplWlie0xsOF2R9uerRmpmaqihKMYmkOFUxyRHvBVNdNwrO9/t93TYFAteyQCAJgAIGIcTf6AcO97Rnm/PWO91el3YhYb1e8rnf/wOKuK2Qn/2ZTxKFCCzjw/4XdzoYzVXcnDlz5vxQi2d32ocCAiiF4BSHrMwx5GU584Pt7e2FVkumRJGxogCgLIjHgzyPOWW6MUN8zx+arp0XDHFJkjDCXAAHACEwQ1Ik4MZw9r0rW4XKUSlqUf5QrYrTlOnmM1cubcjSCUmPk0QmxLQsP5jWiSzHoSHLNw/6q40alugF/2DDXt6b3lZNEpBk2WrB1b4h5w9U6kEeLnj1nBfdzWs/e+zUpL9lKGa3CDqsuLUXfPvyddkyHE4vbu+KIyvPXbpqN1evD6Nsb/Joy1tVwNIqIMh02nlh+zVFIm61vTtKCLf2BhOh8LO2HmS83ly+fPmWoapKyA7++qV3nDi2VrGk7kDXssnV6YLa2roVPvcHz3/l9/7NX/3m/yI9/+3ejedIOcVI6Igfw/IZLH/qxONP4KWfppWjodyilp21Vb7kmlKWbBO5Z0eJJCSC+noWVCU3LnCiV0PL6OBUVFoZoZHwOcaOskB6o/Om4gXjlGBiamIy48eOT5ijZe06K19TtA3rzMuz3qJmj11dM49WQlnY3sJk6cZg8+xPPDC48K0zZfIupxbHRYy1Wc5KJPoweOXF777yZ38xu7J53+nHwV2fOW4uQxTOkiBpyRouhNVsjLOEa+aIUn9/Yjt6wUtdUcci7E73WrqGCp4rGsXKiuY2M6H4E00XlqGtVRuubHZGM8m0JklmKRY1rGvReD2XEBdXxzsSxW3NEpbZ7w3kiiNHyVHTIZ6hsDzXnXQ0RUAUImWEtzVDAWEK7gpgnPua1Edi1WsXfkyDxDK0tMgXvWoYhJamVzRdEUAEEoAYCDJvNTBnzj1gxAWUDCMuKCA+TaO/+pPfj2djwhQzmn30F36lZGbV1Ke8CLOgtbJS+mGYZRXTlgEzLvw4CCVezURJBQN5sN+ru57gJSKoP524tuuo2ngwRgCebTPGTFXLk8RUVIQ4AuB3zT/uDdoAmgfN34oCToh7PSpnuLzw/OaX/+wLCs9QMPvoRz5WbVcZUuDu+XBoADPPqJwzZ86cH0bFCc4FwgIVgBGCMM8v9fcVRfVngWVZlm3nBEsIxZFPZClnKMYKo3R/5MuW0feHhm0Gk1iRNdWw94ZTxaAI8QKkgKPtMLsdJ893uoFrTZzENDWeh4nCe/1hRbGOeo2NhUY/80OeyhjiMKwuNagKWJGjpFiU67qnXo8G93tNndPKjIcEskm0qjuOY1q2TChNgkgNCp2JIyurGPB2EQ01uYynM5EbrcWNpcW2KQ2D6ZXe/ixEp48cVTC/MR43Nk688uwLOI/bK0uJjGi74hO8ZLRn/cT3c6vdDCoyy8JjeDaKRRZjhdLjp6smy8ggli2kKNKiKoVp8Xu//8zZhx95+fuvuXubF77yR7T0A6AEkXUqPyyrJ4nyD9QT/0R98gT1yMBtpEf0CnTdBGbTejBm/r5jkikJTZFJpZ6jxOMkzNKJ6TJSMVwFpRMmtQu75k8jzV4WSWyUEeLTNB82tOYu68ky2dOUMcrWkrJdFrFWl4fqOdWtJSjuHQQ+W0BtSywDr9Z3D4Z7l3PXlInaDLrnl+9f4aQT752SIBOFH+aoEJvXr3Y6wdUrYWtpwyHcLIlsVWkRXLr4qrZ8ZHMwNuvVYZ6uEsPS5d7O7kKrnpKSy2BJmpzyEsPmeGfFdmqySkGdqJo/CvEkTqEgLpElpz9LVapkcaBYykmvkYjyVKMldzqpCozKTJItTVtMU4FQr8xfPeiZTs3BuuxaQTAp8thSlaakLig2VtVpGDAmpv2xa1qqTNqOaSIk0lRV9CRNPc+TAWSEiEBIII7QobP5vA/4nDmvT65zLHIEEqcEiSvdzc/89q+jrKgC/ckff/cTn/i4ABoyPvP7pqaqio3z0qzWN2/cWqk1R8NBqctrRnU47C9blSBKr/b2rIX2Xuh7jfoxr+JPprlE+lO/1WpHedafTaksSwIIEzKlUN4JzSBAAvDrbcIOrWTnl+hb8mw7lHBCCAFoZ1B84TOfQyxLkvTHf/L9K0c3CJYBAcYYYzyPxc2ZM2fOD02JGBVQYkiFQAKVhOQyJZQsmi4BEIREghUUZaLMymISlAJ0oit7A9+sOAVLkEDd/UGt6lFZe/bVK5JGMMDVQXcP8NU8DUzSiyeGaa0FmVEyx7ELBJZbnfmzMIt6JJ8xYWQKYnjz6vWjjcZs0KtVq4HgUw0N09EkL/VciwSz606oimk8UxCdTacZJREhlMpWw3vxpZcKW5vqkiO7GpOMkHmWO8wSHKfLppX78fnWUSbnSk0JoyDvlqGmiaahL9rTIrsWDLdkwZhxn9EIZj5ZVgZlwHP2UGt1XdMODq6ePHtar8ApW+ab4Zl3nEhJPrq8vy61/vyz3x1vJvHXLlz97K+/2n8qCLoY4Lwi53n6Dtd6P1Eedqwzzkln6qL4SgoTY3F1kgfS5KYaUTsWC8AlRVeLsZfgjGepymZYT6higqTMiuqMGHGaGzJQZWXE61kq+C2hFQRcT65OcVmayJwKLTM8TV3is37gY7Bmiyeq00u0sRy4klyt9AYo0MO+iL3gNfmhY5vXL7b1ckvC9dhbZOYyid7p1rfSUURYWObA0HR3b9rzb18aLRIr6m2uLa5PkiiXzF5nVlurb076JEqX6o0iS4UhU0rEcNo2vXgarlYaeZZO5AKVhYnkGEEsEVGyk4vN/cm0wOigjD3dsxRZFLMinuVE6U8mG65ra9BV+PVuLyhKHXhRhkXNujVLbphKL05UgRWJOBjfZ7qQpihMVFmRJVkzLCSQReWWYUAcOYTYsswBckIub91iBPIyN1QN8UM7hbs253MVN2fOnWU7IYAiEBQRxtGA82986YuzYQ+J7NSP3PfQ+97l2Q3NNFqKQRH0EvbycNfzakEQUUNt6brPCzXJ/TyXbHuaxcR1+6IYiELBpEoVRVdSVvplllLKKRmjcprFlu2mrJQwURgCgoVAHNBhFxC400V6XsH6VjzT7rqbHA6/BKGDFL76l1+JJn0uwfHjKz/63g8IJDCQe8bnuUflnDlz5vyQgy0qRI7Bj2ME+NbermLoBBOWxJ0sZBJ1EBkN+46uqUCmEioJ2fOHvVmkOjbDnBBaJJnraFmaVzSj0qheint5o/5id1+RtVrJVzzPMNWSSowJxkSZsbZd5wWnqrwTjwZFpssOz/n9x47amMQsDcukDEJNV5FQQiH0inf1YDNToZXlNduWVSB5mVWsg17HEtiSaLtqG47WmR5sbV7v9OTeMCg0Y384WKk3XnnmtcHm4KH1o4AFN9QXtm6tHTm6PZ22Ve0Rp9YfhbGp4BxGl8c5NuN4cML1Xt3uioorF/G1Z4enHlwcT3suFvFufPP2hC54nUtDvGO+9KWL3/rc725/50s3Lj01SK/H45Ei2HnF/Dlbf3ixfoJFKyldLyQXpCQfycXQWfQmSpBMbtg5UHAolLLA3PftrOgtHgkR1BLkI0vD9lJeEt3uY4KQohW6NlNlqzqp8W44MuRFmqx65SlM26q1nFBdibkWTaEMbUQaVCq8bb2+MlnF5S7VK0c7/qt17Ee1WKJVM1O0JBNlhJR3qPefHezFUoMvZd3H8sU1o+6nWQmYi9k0O/B3Lw+//933P3hqsbl8dTCqLLSuvXzN8JztGVuo2GuOsdsb7yrckbWjui1lYv/2VmGrvihqumUTtZtFoYLZLBzQItM1nahIVm4NNlewgbIs11DFcfeDQMvQwWyUceTqdoR51fNmUbiThKuytyoZuqTsFtMjlif7gSfgpOFYaelWXSbB5d0dhAnPWNuyyiRjWW7rmkJpxpiQJVBlkCEMA0PT4iCQdbVEQn5bpujMmfO3qDhSYoo4x2SSZc9d73/ri1/yR/sCyPnHTtbPnRFKQ6U0iTLTNPplXlhaWhTxaNr0vEGRDlXox5GmWlKGZiJfdiuzJEW6FnfGBWcZRkSSqWpMi2IvnmFCJ53BguuZGMdlecCiClURAEYII0EEYHHXWAvmKu6thhBCCP66iuMIDQv2F1/4vdlgD3Gy3Fz6yY/+DGCOgd6TZDtXcXPmzJnz7zG8vv4YZ4grmCOUApIlCREcS6CkZYkRJgIJxoBbuooxdIc9x7R0RQ6LyHEqB719VadFki3W21VNLbM85ngisjhJ6lZTQpKFJRrN1irmdNy7EAathUVMaF6WURQjxl3ToBqmhi5lvCxzoRCURtV2s+DZg1azjqU8LGRd7gajpWqlpWvvyDWq0Ot+92h1UaO6jImnWzudHdtUHdOWVblhVZ5+4WZScVgwa0nCXvBM23N1tSeXhMeAWez7XrMxYkG8t7Oim2F3+OjyURLJ6vrSHi0XklTZG3pOfcmypt19LHTfNofFVFJrWziFc0df+/7+0//i61tf7333S7+ZD78txCCjheDiUaL8dLv1EcNdisMzilaZzEhhNJCnxLmhlEmZl9Tz9qfNfBxYCk59F48Z5iWPB5pEdbtSmCJOuxJXLE9EBKBdGnVr8Wg0y2KhxdhrPnx+q8uWjz+ytzcyrSU9eWCHycqJdTbpCkjHebYuGpxJOOqaxz4wvT6SeYPt9UV5WZJiPgkWH3tysnXNcB40lPfipouWGte2brzr/PvF9WfPpK4hL51oH3vikUevbu+kwGIYxOno5e9dWF5drq9uTEd5maZ7B1OQakeaRh1BtyhTJIifgSCypYFlRbr68mjfRNIy0XSqEIw8JN8gyYWwVxG6RTXXUI7pXpCnQR5tqN52HlqWU1G0dqUaDKaewMuaBRyLSu1gNutPRyOLn8i1I4ZtKoqPcgxIzwXWZAmAGaYsy2VRIFkaJpHhWCUvaFYakjKd+Y6hsyBuO54nqbaiUAEUML4nEPd6L6M5c962lMABEYxKhMRMol/d9f/dH/0JmvYdQe4/Vn3k5z/Vlbyb27d29sZLVS8MgmXDrRCl3qxfPdgLidBzcVR3Vi3LT+LJ7d1GtTaehuu2QzGOTJKnaZQkI8SmSdJ0KicVc0Gy5ZyLJJdUEmAkpSWhlGAALl634UdwJ81yzltvrvH6kMuAj0r4y8/9wWh3l4L0P/23/93REycBCwzkjSWGt2VG5bx0e86cOX+fIQSYQDkShJBOf1BwjjlSTQurxA/HhOWDaR+x3JLl9lLbyPPB7q2wv2UTcXJpYcNpVjWDRfHB/k6ZZbph6KZZVZ2D69fRNAqmviIRjZcnGo3i+oE+SfHQb+hmxbWqdTdHWa+7R5KgJcN602s6Zo3IC6AMtrfzPJ+wcnmhep/jygc9yQ/6g2GvZFw2bK2uUiXuddE40rHcWlg0LXd/ONzrTfeGwUrdfvTMxnvPnFrCKNzZ7O/taV5VcYzFlZaiUn88zCZDMwkfOH+2U1HKFW9/q/fVz31xMhvHJNEdN8OouVzLRqPxzn69VqoNTW8uJpLy7Z3tzSweXtocPPvCaW8msa0EZQrmG2Xyc+7SP66e/kluH+n2tHgmjUoOOqhqL+rX9Uo+KTfOPEiKuOkdydCivFADlwFSY0nzPULPHjODnj1KYypllFQfesdYO2pbj9Fk7WBoOg8+MUHeyUc+8L0vvWjhY9cu7HvVxdDSbyrbzXeu7lx4Uc7YTACX3amiZqa0IP+H029cP+u+KzWqEi2q1fs66dQ+1n7puS8d/y+ffL7oTTJz7Ol7X/vWatPqfu1ZbJy+5nhHPvQTP9I+p70Q/PPHf+VD3jusUktBDNL+n/7W/xa/svWOB458/5UrD7z3/GzSf+0rz33+T1/wXbXleCvLC75KXhyNdouyO4urzXXXrjcsMxqMWRSzIl82K6ZspAjdGk16e8MABDaNjdZ6HBeTJLwwuv3ia6+UCCPTXKxWs4nfPehN/GiEmNyurmsLZ5yGXIrpZJZpUiJTrKkh433fT+MkiCLZ0HOKM1lwRdrvdqBkKkdLjluXlKO1RlPVdQGyIFQAZXPZNmfOmygAZRQhijDiDEimGqXpqggAUZDRjItr/khpuA8+fHb75SvNgi5S9dmnnrIJXqs37qs012LiP3+dBOm1rc3Hz58rNFq3DNHxr11+TWBmcrRer9fcSobKfDKVs5IVeR+nqG6ZsqoFUVBkJUYcAxB86H0hEBLzQNxbEQC4W+0GACAAmaZpqDZGgHjeatqE3mlS+wMry2835rG4OXPm/DCLY/cMl4djKyB0czYyZFWRZUlXgaGD6UiouBMO6tWKyLI1q6YiMgtmuq4gGRqm5Gpev9uxDaVIy4rhUiiLuJCxtNvZlzRJNyyrUucUayx3FOnVnZvL7tqa69mSoqrKletXFUJ4EukUrVcqy1xWEPT6B2peFhrIplHV7adeeNaVCq3I1xpNzbJSxmMOJcd+URY8B84abpOn+SRJMSE7UZR51f24WKg6hOUvPPfcwnodAUh2NQB45uULzFZ2orBaXcqGM0eSRZy+cuM6VGxTMxvCqMpoYJV7U1+d5IXFyopkCO3EqnV7vF+kKuUkm9Lw5Ws3/s2/4lsv9/afmuJRKWsrFH6CkJ+h9lIOlShT5ARju95odIJ+3dgIyoIJTE37euRrsXTgjwKlTDginKs5HuQorygHQamq65mo3hBp7fi5W/v+0vl3Xd+dxZpNjm5sTqKNR9/9zO6u+sBqr+ufR3USFDHo2Up3vHe5QbhUZqyuj0hkm2hW7pmT05ZTOUi3LXs1yVjX4Ja5XETZ+nt+5Mvf/ubDpx9h3aIfxCvnzcs3vuelg72gH68eDXd2eAQebrFxsvLIyaudTpIHOcr8aV9NyJYPGx9+bzdmR1yz1aq9unlgrNuOIFvj8VBGA547zbZICjvHHsJBlqqWniKWFAUSMByOddWcCVZ3PJ/CTq+nInnEs5QycPUz7fWSievXr6umMhN5aBmqokOcVwBqWx3w3KjIC4yQooXDcUXVR7woGZMVtcgyz7IG3W4WR23baZlGXTUoACBEEBAAIhC+swAMCODedc65opvzNp9VAwBCnCMCqEAIFYh89+XdZz/7WRJ2cyTsmvLYJz6ZcqfCMI2YiZC70OAUm7I82t3XCalYpq7IjqriIq/o+jib3Rh1jtSankyNulfTjJogEkNT30cStV3XT0PwtEE2U5ioUkkDoJYVR5Eqy4cXKAZAABwQEm/cmObX6VtomvGGR2WJ2GY/+cLv/cn4YJsI/su//LOt5TWEKL7bOm+eUTlnzpw5P7SWKzl045A6dh7FaZqpqooAEVUlAjRdmU59qRCS7WaYSgIDIDlObFvCoOmanhU5L8BQTZanZcGQYc9oeaLW7r52fX1x4fK0r1WNkuUhQKybo2DCKCKGLnSqyRJJko1aXStFFseK6whKbKBFGOmCiIIHwN7nNQlB43hWUKKlYLm18SjSNS1KfMxyIhmbk2lW13Ih+nkxStk0LLhJR0VeO7o0oXw3T/0CqG5Vllb2TOV2zizmTF+4Tps2Opci2gAAIABJREFUrlV0MFUiX7p527O02fa19WPLmeFU7Op6xfD3DnqvdlpHNqYHbLGy8L0vPe//1YXn//v/pNh5oYRJKhIG8I7W0ocQ/wnZOZpSJjKFFRmj8N4fm06uGwwpQSMiiGE+DRLryEYSCrsc2jD0NE8q0zxNsVnNqTsItRv2g/7K2vo/+GDPW3Yefaw8t0LanrK2KI6qrY+e6h23YokWImBokO5callKyAJEQ3PQG5XDykPHJ8G4xLlWllESt1GtB9tapRaXlYPSSWH0ynBvYeHDvXHa9habR+u9l6+p4eJT/ld8muFUW1c75llveu1V5vcTf1eC7NSH3n/qzPkiyLv9Yahkt7auaVlx+v5Te69tPvrose+FMzCc5WVby1AqCYkQKFhQxGVR1lUrKePNbCAAkjgtXduUNFU1CxknfmjKVlym9zlVyslL084Rw8ZxXiKRZ+yhWruU8dCfRqaKMQnLLK9p7Zh3Fbg96ITANV13JZ0hNPT9FavCCYx6/YpuNg3zvkqtiogDFHMmKAh8OBM4NDUBBCDu6rg5c+a8MWVkggrguBRI0jgMtzp//lu/VULKFUn15Cd++mM2c9d1SynEjZ0bUcMeTCc1okiaYtYqQZb2/dGSV8mTqGLboFFLVl0qHwwHpmvYJQ95QRTZKAAo9NJZCszTjEXZWKEai9OQF1hWMIAAiKJQUWQEcNgt7DAoc89sfs5bY+HgzmRDCJEK8fmvXfzjf/UbUhl7FvyjX/x4fWmt5JTebSE4V3Fz5syZ80OrOM7hSjCWNVUipKIbszg5mIxt3RoWScWoJFm26i34QdwfzlzHTQGwTCKW3e7MFLs6DCOv0vLDuMhDzdJQSThmhqbUHTcpikkUeUSCUmwi3tckREle5i/fvlYoZByHlWotw+z5wc5enqMCjBQWvWqS57bnhDN/ya0YtrcXzlatGpTw3NPP19vNqIiXXEuVRSoLk2icCU5KTRSsyDXXnc3C0J+F/U7bcWy3hiWlpWlSmvlpmgRp6TiBRhZbVVUX4ywA08CGjGnxIydPlDe3PnzfuU6QjXiRUCyrpjPkr92Kr3xr75GN5etf/87+lz9f9l8qBCJYHCWLZ7D2z6rmjwfgpE5OGwJDSjDGJ7YtY8rDfMy1wjK0Qir0Ffo4Ijxfl4gko8KZ5p2elI6XHp2ZzY6irX/q5zc++h7r3Iqy5jTPnZhpiqQiutYuNcs6YYpl5ZVXr37w4x8chvGj73/n4Pr2YBh2ITlWOzGZ7DcU0mWlai+QVJ/i9iJ+pzMZJmTm0/U9ScPn9d3uldMbzZXmKXVPm9565crNb+UG1ANmVO3T7/yx66GNol4hS5WFd6oTRMvBlHQmFy8RiZ/+0cd/6t3vffHV73cz3Nu5tf+nX1wqkzMfvD/wEU95u2XxnC15jhemD+l2k0OS+FzlZRbVKhVUIomTvTzcHY5kXRuVyYZZFZRr/WFNUsYltwzjuOOVs7DdXAo7wwdr1RyITxGV5MHuXl1Vm0StctnXABEMpu53+wqmgQQtx/UKHhe5aRlhGmMhaqqiM0Q4xxJmiAMIjARGApAQh3oOYF5rM2fO3xj5OQIA4JjLSKBbg+7n/+h3yrLglH/kFz588p0/ykvJdKwijtp1z3IroyQwW40b126uLC4iPyJV16QkJkJVZZTlFdnAshQRJAMBJmYEUoz7SeTZjl5iQ1C54FLGsEQTQJZhRLMoSVNFlSbjsW3bAgmMEL6bVzdXcW+90+31LzRD8Idf/MZL3/4qZaFrmr/8y7/i1pcEEAJzFTdXcXPmzPnhVdyhkLs+HLq12o1Bxy7B1FROwZQ1XxSzMK4oBgozYplxVhqVSidNw9EYFBxzDFYjQWQQhglDWV54Vc3RrKQ7Ot5cnKTjbq+TEYlWKw6QOjVSIb2U+TQvV72667pAaRwnlOAwi1xqVc3WiPHNYMp0KRpP2qZNCMiy/JVer4Oyk04jDeLTZ08XnPVpNJuNWDgybRdniGAi6TgfdmqKpmNl1akQ23yiuWggPo2SZipWHXXMp5IkXZGzBEDJkYfSUxW7/+KFjfpCng5XKDUsb+CBg9Sta7cnDavkUPRCxTSbufzSN5794q/9r5ef+nTSvZJgToh1jJEP17RHnGZ9ODw1kwWvjonJFPqKJjdPf+zYy5Dig1qpWfTIDJV7dbtonG1IBs218r6FQUaXu8t06THp9JOe2pRba84jZzeb/YXlBYGz+x476Yvx2Xef/+0//reLDy+c/eA5y3HPP3FaLLK1B4++Gh6846Mfy5gLFSccylIW10PEWMX+4AfGBkBYVie6Snv46MObKF19smmtkGZ7UWaV+PJOY+GMMkmhGKR0Tz8uV7xzYlFdPJKhS24SV4uO4ZNq/fgJlOzW11p+z6qbp2/dvnZsefGFrc2UDlg5nexujq9vPlh55L6GYenO1e1Ne7G6Gw5PON4qg2NVb1lWTgjVAMUXXFV0qptpnNZcbzcc64B9SD7QaBND/nZ3a01yR+UMqDydhKZrdFD6ys1bhWtZAtumji0lG/j7La0YjxRMqKocURxcllfjAQDYWNFkmeraKAsLnaZpYisyEYKDwABUIMIBCzgMxWFAWCA870I1Z86bybEoAEmC44JmuLgkxd/8xl9mB/5CCck0eOeHn6SN1i7inOQyJawAUhQV3QqECCX8vWe+b7VrdlRSXaGSFJUFSNLV6QhUFWdlQRDnKEqyQRqrmOZcJAoZxJHtOJvDfi8NLM10JMU29CiM6rUaBkEEIgLI4YoizFXcW1PFHU42ciDDrPzyZz8t80Jk6Od//hfrS+uICIzmKm6u4ubMmfPvDwhxxxsMI4T3LOxwoWXFiJZQMp4kFV11AYPK/Gmn5dpDlsVJXtPMICtKQDkls1T1ELAyb1iOykQnCRhXWMZxzRWE7E8neGnhmZ1bDd32GKe6Ggo4kipQ5haIlQSW7EqKijNWdY0LOek3TeBMYK9mYdnEZCf10yJeNG0Blq3qU8RuTw/ut6tlMMFVnWDaBRGWxJsQrSr1oh3V0DW9Eoy6Hk6AknWh+likqjTh5SArjBxVPXMN2DrW/UlYGCFlBUULtN6QUdHn/HtRv6sl22Xh8eqa2vjOb35TehV6svH133l69OxvRref5nlKiL7O03+krf4T55GfWnOO7sQkUWZVuMQnK6cfKQahfOo4XNzVUBrHtxorC3goaON9FcOQoLM1jI1xn7zz3RG0ZXwy5rw8nsOjC7Fe3v+p8yce3KgsOrUjLayg5lIDKeLdH3x48VgTZE4NgQgjAEgWSxvLZMlofOhY/cNnyFpdWXxkcmkqPKc84E2hk/HAC5UBXPb90eI7Tu2/1m03jyXdnvq0b+ZEjJ/RjzX9iVZT26EVjF+7WrHdi196tXbqgby3Uz+yPhw9r/nXzdzbnxi1xfds3oCKVPGW7Hd/+KFWtf7i5dsDlu3f2qxy+MR7fuzLndv0gfvLOHERS6k22Oufqbo2ol0Ee3E46YxTWdEjodbdy9msysiKZmh5sJDKhqS4thdT8a3BngPWPgADvmA4QjOYSseX95VKZVfJayApMb6kioZsDTodRzctz1sTRsryoEwnZRJTGiSMmJWrga8KaiMFI6AIBAGBicBwqOCAw+s1n3PmzEF38y+IwFhgBASRMgfaL9F3P//V0d4NKjhTUdSS7HMPaIW8bDoR41ngn6+2rrzwUuPYykERK6srlGvPvXRV8uwxLlpEjwma+NM2VSmH7XQmy4pj6IaqszjLWZ5RmIyGNccFQLKq5rx8/q+f2VhfVSlWAWOGGEPTIEKaAgKQgBSLDARCQMRhqqVgUCJE4G4pNwfEERJIwGH47v9feu+uWL33tzv35Nfrx+7+md+xfhGA0J2sU0D88ClCIHR4ExeAkEAg7j4fQKACpeSwURvDRS6ESDHCAjEQWIi7bwQCHXZb50iUHEiJ0GF2DnCEBOKASjh8nztb7uzN4RM4yjEnDFB5Z8cOO8MVgDhCRAjEBQiEQJQgOHBAAjgvCbt1pfMXn/kdLvi7lpr/+J9+EnlLBAoM5J6SyHnX7zlz5sz5f7yZ3GmyCgBoitHooFMC99yKKymaok4m05wxpGnDydhxvUESB6woClZgblm6LlOIU4bFle3rtVrF1g1H0RSBusO+jpUyZwViLjbOVZb0El8fdBJMVQaOa1maeiubdPNoPPYlRFQq6YQassaQnDEI0jgvk3al1jDNDaO21xndSqfNmifFkSKhDOVRFNiWPeh02s1mkcYVXfF5Qgq+Ql1RCG4qPgbbnwnKp0UiS1oCktCMOGVDwFr0CpHtmVYdGMaNYKYp7o3Xrrqeu1htx1cma2VlVKg5pfGNvYcbq8Pt/SsXXpo+/weDrVdLKTBQ8SFZ+WcL5x/nZxpFqnV6Or6v0M6F66flYmbdek1gudoRinJfUN50YOJHrkw3tCSdJUFt4WR6+6DQtFuvbFYeOBcl5cpPna198uzt29fe9R98WK8bQgYMcFjeLRA6/AUBQgiDwAQRCgQOt3EuEawqMph1lnZRTY/3d0x20BnsWCMvkSVmlHvLR0Yj4e0NyssDqNri2NHre5sLHzsz+NqVY057a+tqK5PaH3yMXby1/iOnn/rm10/kRJraWJPcJx94JUqLQEp7/sYRpRe9XIpUcY8NuurBYBQWLAQRjjeXVhYWn3ioG01WVc11K6/ORu6yNxp1ByWbAM4wk9uVhKXd2Xig8oE/3HBqRV5WZK1H+L/b3sSaKorMc20sk07/QLHUS3/+ndNr6wUrWasCkhxeuRqYZJJlCmFSmiiOElK23+tKGExdbhq6CrScBqJg28E4oqVjqcMi0FVFF4dm5eKNBB5AAiEOcxPnOXN+YBXv0LmVAxIFQ3/01Le++OnPoCSOlOL8u8/9V//8P3VoPZ1mnd19TdH1epXJOMMlc7yLt2/blosldHyt7epqPA5mIseY+LOAIGyaZohxmWZ7L15bWVwQtgEyxWmJFHn3/2TvPaMsu677zr3POTff+/Kr9yp3dU5AAw00QBIESIJgEEmRFElblESJpCwr2dZ41lj2aGlZ9rIt2UrW2Mu2wmisSFEiaVIkxQQQJDIa3Y3Qubu6uitXvZzDDeecPR+qQUJatsea+WIN6vehVqVV69W9951z/jv9B51hEk6nsibj/lRpPBqjlGCaXcG7HNsmVjvtSMokjgLLsAjEjiMIIuwIAODf0WqEADsu4bfHF/2Nu/j/rW8jfNcyj3Z0HQLt2OntXA0NqAFf3beJgURQAApQExIicdColRKEwI0EYwYh18gMQzEeI3JFqBAYvirhCBTATtgrYagIFaECpoBpRM1JE5BmCphCJhUjzYAQNNPASEPIGAFDzUDjzlpLnBAA9O1SdiIEwp36CGKaKpH+xtMvPvW1L4FWGYd/8GPflyosCIwBXu9OA7sqbpdddvnrhgS/s5ngiHSj1ZqemVeDUdHxYoaGZVmGOYqTTCobRwlpncrkIElEHI/1SLUbmfyEZbF95YmM4VxZvpFLZ0zbzmQzBdept7YDj/XXNo5OlFHwDT6wsunF60uu7xUIY9CYzw+IEt++WN+UwvCFm/UzaTIDqcNxHygZ9AaG7V2GZL/jNLvVVq8OgTAAp/1sv96hbIDEk2HXChyDmVKbAPTy00/v23d4U8YHC6UIUSckNV8KBwOD+aZ5+crV/RN7z/aSC8xmlEyHJJrdqamScHCt3hdkG6PaqflZ0+Ybpn756faj/+ZTtZd+J6q9ZAKlZPwg8B+0i3uVv1A6rptXlZm/xjQLQn7jBdOSePQI73SKMLeuq/mjb+6OFlJ7Fzrt4fmoPntyT+PchekDB3vDhE1NThTK/TSb/MET5oK97+E7edoAQyKK21vezqnktoRDBOTEkNhtIyWGeFuf0K2VNV27ev6zn5ka9bzxdR3oHHqrg8v73/bAhYsbR8pzQXttDIkn3AvnL2b25M2zS2J+4kbtsYyupvVkslaZOv7OtdMvTr35QDMY96L8xJ7stdNfe3BmD1a32bGDz7COc8A+fuQ92MZ3feLhuvSm9z2wvHi5Eq0/8dSX77p/au/MwXNfea5YziJXx1KFknCZ4/THw1wCBGogQyOfSgbD4QvXJqxg3ZABF9uksJAaDAdb46ZQiW+ap6bmMkNVPri/b+O1tZteJpvVbMIUg8C82tw+6FkpQKY1d31XoQmUEhB1Gmg7BT894fnj0XgmCFi/txl2skG6gOI7vnA7Q012DhCwa8Wzyy5/VTHEt0e4EsTEX1rdfvzTXxRxTBDNz5Z+9Ec+Lpxy27F5xj397ecOlGdGqp9NBYzbpvBTQpxfvZCxmAF8yslmTKvWarbT7vnmthtkJKBp2jOFwjefeVbaTAiDAQtymVYclibKrVoj7I+cXDZtO3EYjZLkZqsxEqzS7uSzeWEbgW1aREIDaiLGiO2MPCFADkS4U5iHRLjT/nr71P//Awn32p+8KuZumy8wIgYaQSNoBprvfE5KIxIKAI6a7UQACRkAQxI7ohcJOKIgJgg1AjK10wmJhKB3hj+hBq6ASWAcGGrOiDMSSAI1R8UBOBJjxBEYALKdxB0oAEWgDW0BcEAkQA1agibUDJQmUAiIyF5tSmaAjBA01Il96ktPXH/uKQC59/D8x//eJy0zwygGNHdV3K6K22WXXf4aKo5uF2UgACLjVjoYo86BYTM2Jr22vhlk0ygEJNRr9xdSOZKy5HgZ0zR9M02ggXd67UnLNwBFLtsfRWcuX5osT7b7A7fglWy3P+wPOT+7ccPMuGNKjEw+AOqEo9ZoFGkNkoqml0ZXW8ZGZRukckzL9DzDsp579nk7l98c9DoGHffSk0HaNjhj4vzNK0YmU0tCN53rNtox04ZpR92owrFt0uFSOSWcZ154qe4GDdNclnEdZWDZs8AzvdH+fGZcCECLI6bRf/rbh+b2Xl+reOncdDF35uKl/YcWkkhN2DpjGFefbujVK0tP/Y5IlhnTWZv9wMLEeyC7T5dD2dtuXrCduI8yvPPEze2zeRzwWG1Vl2RqZhhwta8EizeNPZONa2eCwM3ce2D53Av72KFrYBY/cIeVgH9odmO8OffGPdbBtKm1MlAz4CjYTqAVbwdc8dWCV/ZqUFYhyNtHGSSNE2529Ze+cPjFiuzWnYSKjZHoN5RrjM6/LAzHrm/W3UZhNh8t3Zw5NJ+61uwMRGX4mH8sk5s+pVe3Eej81nNi5t7NjeWTP/WxxlrMF185nHTDm5X8u99Ya0QPPfzhKJGtq5fv3HvnS1c3PvGLH333R+/Tvvv8Y6c5RccPHbjvznvuftMDVxXbiIfNxlpH9qtg1RM65Psl4FFv0GZqxNjd+45YntuPEl9AZdDuqiRlmBOpzF2ZydW1lYlsvtlpLzt8LPg+x7U5X1xf9vJ2holjxbmC4Hw4ng2KlWZz3kgXs1kzjBBlNYyGSTIO41I2N+l4Tqh6MiKtJ00PSd9+tDUBY7QjfndtqHbZ5a+iCfhOEZxGXiP6xp9+UQ86acJ6q/Xg+793dUgd3xlC9MgdJ2Zdu9WsGoq36p2ZiZxt8L5HoHSj202h3WQqm8kapiHQVGN5pb5dt7n03PRUsex5LJbdaAyCq+HY8YPqqI/IOeF6ox4UcswwlWb9di+MFDh2s96c8AOBiCSBcwIGcLtqkhB33tc79X8EGm+nk/6yEPobpejor/qjfTcLB6Dhdo2lvj2887u5SCAChWxHvkZICSOGmkvJlFIc+wwTHCUoiSUMNAApVJLFjCU7aT1CBagAFBIxrRkpBknMABE0QMwhYqQZMCTNduo0tUJQiICMgIPmmgythVCIAKiBaUTkCpkChsg4MAbflWKvfeFSGE+cOX/t208CRIYvvu8H/1bWneRIgOI1d3C3L26XXXbZ5b+j3gAICQg5Y0kiAcDk7MbWZqPTMobjXDoTI2TSqXGSnHn5fGl2zhVGGrhnmz5yg/MrleWMY0+4ebRMyxDffu5ZP58ftgYze/eNOTYHg7A36tQbpT37e6YlMvmUFVy5ujQgM4+6NFG2HS/w04aEwfJWycuMiKanSqN40CN9obG52WgNB+OZIwdLhYIY9Jvble1bK8W5aSloujipHf+F61f0SG4tb88fO8oFiwZEKf/s8kUWjecn5+YXDkapVL/StQ27zpNGPCxlMlMZPyflF89/9WB+MrXW/tg9b3Bc/3I1SrmqW684wliYm50qeGVb/urf/ZWn/u0L1x//c4DzQlOMkOf6Xm2UmuEB90gqjjMlXifVam9sbMbaOeyLgW/hpLl3zRUnfvGfyt/+w+mP3DV6/pul2F8eb6yuVE89/MHlleZ9f++HHm0/e/BdD108/eypD781e8+M4AAGSQYcBN/ZtF5bTXN7M9OAEgCIg0amgHFgOgYB7Au/86l0301d3/RSTETCQdyMG4PQyE9NW6ON/D1vV4NOp93AdthIluY/8qPs4q2DP/6uP/j8Z7I9S3Hv5vjKgz/5getPXzj68MNf+PSXks3NslN1OlWveGS53a5G7drlFzI569BbT11vrOVOHvjtX/znh+8oZe68648/9efGYBS123PR3Dc//ZK7d9YKWCFVNHNT64PxRmNTjpOR1l6xkPYy59vr525cr41HBSOY8rnJhJkNOhtbAiFudOZm5jOG2Yj6VSkrq8v7FKbKEyLn+UyakZT13sb22tG5/RaadraQlmwwDlv1WmmyJJxA+a7wglqnubqxHo5G2XLJtj0PuIOMAdNSwqsOszuB4l0Zt8sufxn2qopDhfj89cUv/J//mcuRDdbDH3nPe3/qE05myradxRuXMkx4lsHTXsZLeZ7HOJ5++czYNRDYRLE47aeYaa5du9nrDvbMTLmmI3KZNqf16kavuj2fyxfTGd93XdOa8VMrlerV6mZ5715hWf1k5Af+C+dfnN+zL5NNGZ4vBZ9JZyhMKt2m4bmaMQMZY6gVAbIEgDOWSIUcCVARcWRAtOMo/TdLwtFOseirX3z3ljDc0arf2aYBkQgIUDOeECPGFCECTwhDpRkDgzHQRAScgDEArRNNjBsGDF3NRMIQ2ZijRMPSptCmBhGjlmykMeRITDGMCZliLA6RmwBcasG51oqTZkDAiEijVgwRQAvQDBVqJRgHRWAkmiKGGjQBcoE7lZ8MCTncNo24Xfq5A0NibLnaeuYLX2AU1Tudj3z/R2bL+xnnf/kO7qq4XXbZZZf/PkgMuVIaEVutNjLhZoJcOlt0A43Y6fXCKHJ9L1MuxQg6HOc9lwiIKEKo6bFr2FbEu6OB73jl6WlhOaioGw77cRiPokMzs7l01mDixvpGfzgWmjzTnZ+cDlA31msc+EqzHqRSgOAU/WESt6uVTC7dikYVivfO7J3MlSKDb20uH/RT5ak5x3M3ebS+ubFg5qJIGb43kylmS5Nj0DeuXF/a3Jyemi44zsTU9Eq3vV5rVVvdeccxXXvbVCpR9ijZWFvPpdN5z9pT2ru2vP1b//TfpCO7ev385P7SwkKxmMuMolHYCTvfGl37k0vtjXMRXWI6zJF7D8c3p3J3OyXf9cbgBOOkGbY5S81hupA54LIJ1Vl2ZDscTATem1lWVjYWN64umftOOMOU8sep9B2Lvdh+7/ytytXcPmfPe98UZFLZ+2Z52SPEkQGORk2c/9f3LELUiJqQFIAiNIhhBHFnuH5x5Z6jB3pnLtrXLg87NxlGIxWSk/Kd2Yuja4ZbvLpeDwaTGcMX+8ujpNnX4cZmm7vuqNe/8+SRxKJxzg2rg+b2RnH+8JH7D+Z43zIa3WHXmTzR5XDk4RNy9UrAEpw9HPlgZ9pHTt559O5Tfin3jaeeGtxcbrYrH3nDe99w9O6gwO48NFvZWA0to5GMJ8pF4bvLGL1SXfGRM832zC9wx9o7UfRkzKXu9Przbq5cmowEW13ZkGPMOoYU/GB+4mAu98TZ01KqkmnKKM5Nzma8gGts9AYXqxu+E4Bl5dJpSdRcr/S5vra6nE9nZ0uTjjDSQfrMjUVHGFnbTmJlcA5Kcc4QGRCi3i2p3GWXv7q67GSqEXRMeG5z66Unnxq2tgUQK5p8fxFFho3ZdD5fzGS741CGOhqN641KqEb5YmEiM6F70hhGJdsZr27v3zPnTeTqSdRrt9Yrm2nHmgTr1L79gTAr1W2W6GGtkQ4CAOak0z2SV65cLGezIo5KQdZxnBtr6wZn22sbKS7SvteMB5JDkiSOMJEQACToBKHd63HOhDAkEAEhMs6YknKnAO9vjIQD+M50kR2phq+yo3Ru/yOvui4QACJqTcA0IhmkQUrOmQJEJA6ECoVmGnnEMOZoMsOMkEmFka3JJAAuFE8YT5hGBagBEFACEAMB2iBmSmQxAqIhYkAlkigCLjgxpoiQlAYGQiEjRlpHHBNUEWmJgE2GnDEkuXMHSJIAAkoQADXbySSS1kBIeFvCAcCffuFLr3zrSYCwPJH7sZ/48UJ+EtTtzN2uittll112+R9VcVoTMgRA23YsSwCyQbvte27MMGXZTIjuaDCIovagP5vLEVG90xpIuTUakGF5XmAapim1HkdcaQ3YI+0EviM1j5N8ytvcvMGZ9gwxWSpudddRyRxZS+OmNTPVElDXYwuQhn20rTBJLKWXKmtyNCzncqwf2ooGmGRSqSgJFze3JoLMkGTO9PN+sNZrlHOT7dVNP5eOZFLOTZQXZqLqtjOMb42Ha6gzpalJiget+qUbF3uGnsxOFIWXKhYksHDx1tVz1xZm93z4h7+vcKA4sBJvurC2MbZzwa3VpP44/NE/erq+eVrKx5ToGKg/msl80MrcPxKZcYySEacABHdn9Ei45iAbuYFucDncSlx77lSmI8yLN5xHHpm7mItm37g9m3atTG7yVCPcCFxm8uDUT7zV3zuZPTotC0xyHgu0SAtSgN/xO729x3/3Fu3UUhJoAk4oxnDj2y9e/vIzbLNz7o+Ce2t3AAAgAElEQVQ+Dc+enmw2M4BoqC3HdGDOoIz9wCyWjqqoPEP7MAlf7L5ybO6O1K1W+XtObD3xXCo9e371ckbjkRPvYC9t7T16YOVS+/TK0yyVS8yJfXe8vbLYCPPZpXa96BxRTQEeLa0s7z1+4Ng7Hlrdbt68dONdb77nTz7/9ThsPvbsl4+96VhcCPYcKHj+WOpho7rpp9IbnY5tOcWJWR4mUaubNY0ZNGA0qif90LbTwi2MlTvSEinJZ9YpNJFFo9FweWPPVMnP5CLPbY97fiziIOj1evkg02c6Ns12FLW7/QEp03ZKtmuimPLTc25Q39ye9vwBsA2VzE6Uh91u4HsgyRSCSBPDVwenEezOLt9ll78cJUIgRB0DXx72Hv8vXxzWtw1IWuP2sYfvWzh8TzJWYhSNI90ajeYLBd91UukUJ2yMeofTxaKbmuCuipPG6s3Jcvnm+krARdH28/nspGHPKHAJtlr1wHNZezBq97TJn3nm2f17FiJK9mbyx9L5/Djypbp65Voxlytn81nNTcYfO/1CeiKNjLKePxoM+v2u4zqa02arnUpndsZ7MM5r9brveRwZws6bHP9Sgut/zgv+l1/hztL0HQkHALdnTO508zKmAQkZIUfSjCkEyVAyLRkCJkm72/YcQUx3GdSF6CMhkAHYB902sCKsiwZ7NGoJg5eJOOBYYFOMLa1MzYEZg5hrZg807yFe7UbLMSuhoSVvCbwI/Plep2/bKlQmGX0SLYvdGlGTeKWnme1F4A6l1U3Ehe1u1vZNw+wxjJAshkwlyEfAgNCUDDSDV9sEmAZQCAmR4QWf+70/kTQq2eLjP/zJoDBhIEf22vX59bhQi90laZdddvnr6bjbwzKAMUyUNpHm0rk+wsXlxYNB0ctnfNc1pDZiFcSqGvYzuVyoIRp0jQSi1qDJ2GwqLVET6bjbDwyRMoQI/EYm2Go3JlNZW/Htbo8yafJEwSuKHm01GpconGOZw1ZgSD09UQaEy4OGRmN6et/+wAMKN4aVdLbc2a4U86WmNubL0xO2d+Pq9dn52a1hu5OMSkymJ7JR0m2tbXqzez2FdgB+ML1SaQ+6w5vYutfAzHzpncWJmsEWB4ONqO8GQUqI4sFjrfDGxZsXOql9nVDnTpzcGg9utdb7Mv3Kl25ZK7l6+3HJv8G5zCT+PYb6kFKUwJwXdFrVPWbBHbK60YSRHfhGfHB2eLmRT7IiO1kdi8J0fjB6tjr7Zv9zFxnGcP2WfTR/fm1wd25r0hC9jepDv/5xOmxqThLIARyhcpQQmkgotjNHGv+qhNspQAFkiGgA8ISgMxpdW+XXN8JBtHLu6T2zB5qNfqCUVElQzo/rw2TYHy77G5UWHHykSlvT/XhqZurGrZbRSk198+vOPSdHa50payYuLqw9+nwv4gdWBjN3Tlcq5Xz2aHU5OnN+w0javuu+8xMfeeaL58ru3JVnn3zwZz/Gy1O//Pd/4Wf+xc+wYlCeO/bAh9779Kd+rwXR7//WHzz64o+c277RDvVk8dDMwYUb3Wov1FY0shQHxNKe2fW1xffNHqYovKyDFjdA41LOnh+TN0haOWPg0CbXZki5Q3vPVjea45iVyzm/MBqrcXfUHvTsmMASC+nsQCkn4Jvx4Pzm2l6Xz6RKWdMeMhoz6fre1qjPgHe17qmkACA4k0oxzjQg4O2ZabvssstrVv8EwKCdgfEIdpDae/hIbfEyaCNqDCchMxzHo1Fy7+zsZrMW6wFi9IXHHn/TI2+/2ahSzqt0ahv9boZnlvv9D913JyHtnyhSa9Dvt+29ZVIEHEaMco7T26qUC8XZPdMjoIcfeiDwXVrr5zOOo2U6nVq8cu2Nhw4qLpauXc3n8hud9sLdR9K2iNvV1mhYKhbBdWIWo1bC9bphCHGcSaUkac14IhWBNhgiAWP/s2fbv1sn+apWebUx/dXiSU3IiYA0gQYA4vq2zwLEwEISCQDT2mFgKYw5Uta7nNC1zXY/Ms6dvfT2k0eKgksGa6BvhN3mTWol2xOH8q7KPvPcWp13Yh+ifv6t0/nCrPzCV8+urMeuhWeee4Z7+SsXmw995O/EV5699uLNAZN6NvOun/6R7s2L0fW1/sZmdnJ+cXV7+siB2Rl35eLpB08d/PJnP9fvDuOExXD2H37yEyKFRz74Ls8v3DsxUwIeoo0paSJJJACyAU36zoEDOnE0vbDnyKmTF158bFDvJp0+ooTXLNG006z/+ou44V9tktxll112+a+htQaA2yUQry4bEjQQcGAjpEEiM9xIgKqDbiZIC2SUJLVR13M8KXUniSdSKa01xpIYq7RrU8UJG4wBo2qrI8NQOU7EaCGbsySEpJ+r3tyKO4dL+wNtxqZ5WY5Sw+SYFVRb9f3TZTkeD2x+uVkDMi4vXjhy/FDWdgteyunqOd//g8cff8sbTuUDr9JrDzFZrW6UUjkHBKaCghvEnS53vX6r0sdI+XnOgpDESrvFqdvRajI7YVneIA4zMY1Gw1DHC/Pzm81a4mSV1m5tc6I0+UK/Q7apGuZvfuxf8c0Na+N0yLeJw70Y/K/Z6ZPNmBmprt6OYeTLY8oKx2ZtT7sguFXxJgqH07WbEUwbjfGF7np2X+aN4WhTvOUNqy9/5uTEh+pDWXrvO8fLTRZv7v2dD4QltBCRhGaMdEzABaBQGpiKhWEmXBqSgxqBZQAARASCKwRSQCIRAONu8/FL649fHF+6fv75F6OYTQTNhdicgb4PqYE1or7mDu9Zk6E/VXfTV0drdr3zQSpenxgGB7+3d3YFjrkrzy0+ePjBzqjBQULOqCzVDpz60HrvcwsPffDsE1cKurTgW8/d+PoDDz/yyte/8chP/3D9qfXN3mju/UcaYe3+H/3wo1//xqETU3P3Hb84HHz8w//g0vOf3QfeJz/2E+/75Z/ZCnB5c3O2OJ/ijmObW1G8Pegm7b5RTvXi0Z1+kQZRCHqp327HsSqlZ93UwohqlFxeX5kolwMQupST1erQMRgY5o0NcWTOTiCwg3Gz4ZuG1lRtt6YLE72U0+1154Xiw9h1PBR8CBS4/o3tjXQqB90hUnzP3J4CgKtIaU0CAYEBiO+cEnaclXaTcru8Xnn1rBgSWQCkMZJkffrFS3/34fer0baJZj5l/Oa3PycL+0MV7Zuabo6TaxCVmTEYVOdK0/WVnrb8IoPKuHdtLcG0/48PuDc6izR1LDeyuQ5bPJKNNhULCTOsUTgj+Eh1ZJBfrjbyqYBbxjP/5dl3vOehWq+a8VPT6QwoCAG2ejUzyKzW+qYZ7c06GcSoP2bIxuOR69pxmGDKHA7AMQ1PpGQ4KmQCDiEqiwHjDJhCxUAyEIiCJAACKiAGSEQGACHhq8WEkQZ7ZydE+O6oS2IaQCJxIL4zVwQQ8Pb8fAY7zbU7gyNhR2chAAMN7PZfZoRAqAmIEUeUEjiS4iSAQDGpQSMYDABRKsmJocQRakB0AICD0iBJC8EpIdBAnS5sDLFDozPfvLVx01VB9MDDB/78vzz9oQ+8/dmvvtzry/GoVTezGwPtDkK1OV5ebClwyFqfvPfIoLnZv24DrEAYGfEBwMNHHz65ePO5qAIi2ZBmZeHoiZsvvbDn0D2V1SROKkgHAQ8SXBZx18LJEHjCDC4MHdW4KYhyDPqK9wQBqUtJ9KQpaqBNziiGZZQDxQDcSSNVUJ0+jxwnyP34T3/kPX/noxs+sOHw3XtyQg27zJIgUENPyZfOLP3jT/5EY/WFQyn/K48+NnfXUYYWY69VMex1uETvVlTusssu/8NRH7xtP4a3LeOA7ZjQAHLCUbdv2RYyZIjj0TAmPUriIJXhyMa9QcF1mFbj0YA8r4eqL1V3MG6HYcfkNaH9TD4Jx2owihOottuYSYVAhyfmoB+uV6vC8SMVM8sY64iU9IXV73TjlM0Dc4aZ5kRxtdXTCeuOosl8vstZx7fSjK13u1kvcIP0fG5ixve7rfrBQtkZJwmylOM4gyiVLTZH46QzmitmtWHOpQKtxMogWg/7KurNBl45nR3HOmUNmzdXisXpxii8t1Q0+6MLLy66XvHmla0PPfjAM7/7qwhbRNEdQfCzR08c3+j4HAdYGjuyiLlBKP3M/ulexjB52/N4yJyN7uT+eyqVl91O/eDxN7Ubg0MH7l25fOu9//Fnz3/txXv+8Q8vy2b5kf3zP3Y/FTkIgwNjiIIAGNOIYsellXG9400NEddETAilEFCTIK1RssUnbk2lU9uf/f1n/vd/Nlm39EqDuUnbahVCb1KlTB06MhUr6pleL+wvRzRwvPX6+iPvfpNot3NDVezaz29deMs/+cGVr5/P54+8VF1L+/35jHX51ssPfuyHLz8rhE/nH/3Wajjemy5Vzp9709++7/nH/uzYsTsvrq+6IrRDnjC+7y13f/43/lgE6dLxSZ7xnMDtNGvPf/P0WA0e+b6H7H2zVMyV0sG8abmRDrv9sW1UIMkXChRLinW7PWqtVUsHZiezBW7bhxO72m1Zrt821P7ZhU63ZQOKbk83+/ZEITAtx3UkU+rSkkr5Q5OlUoFrWbGSAwHbzcaE6YvAnEjnB+Eo7o2GSbTUrTJupPLZerdBHDudTiGdZYCkFBKZyEhKYLcre+C2h8Ouitvl9Q4DAYgEUhMHN/j2l77caqyC0m94w4mF974zYXsSETz+7NlbV1kT3NF21xrPf/Y3Nr/+72889seX/+MvfduUeOVie/HR7vPfePxf/8snYOHUr//s1zib6wNc+Nrw0kh8/rNfXtgzMVxJ9ZuptmVttNR00bq+vDRdPOql7Rv1GynPUT212eyEKXu525n28nY4ynpmbzAYAoxNHKBxZaX2/MtXpg7Mbl9vlyYmAjcjONORtHlkMVMn5gBkgtoiBcgSRowYV0hMERgKGRJD0kiMmCZgO3IOMUZiAAyAAWoECbejPQyQIShkMWDMSO8YqREgEhDDHXWHRGxHFsJO/1eMiAgMmSTQQBxRIaHSyIEQ26BcwjFjNhERKUYKSAFypTkCF5p3anXPEUiKhF5V5jORfvxm/GN/6/O//svPXL2a/safvfzM11dfOj380p9cvXZG/PkfXWo2U899I146n1p/2RoupepXlptbV0R4kiVlijKDlbV4Y5HJgI1PCr2fuCSZry6vqLYSOEzUDROOtarLaGKvYlIMjHwNTSZnlTzPREqLsdaxyVDJtuCWlD2BIOMK59e1vknJ2DCEhGXOY0ZZ0oKbUkrHglzcadqCoqQaR6tnnn7qD77wXCd7+A/+3de2Tg//4sunP/ON5S999dazz1yY2Xfw21+8+OzXvopxLUriD334wzNz88hMRHrt4eT1eCrbzcXtsssu/+Ox2NceZIlut1sTgQYmSRNnMZEEbRETgNutjhm4sVaB7QglTWDhcLStojCJZ0uTHKDS7Vbi4da4V8zmGfCSmxbIXqhu9QKrtbbxvYdPVHu9LUEuqbjaygRpZQnXtGyN3eGw5uF2ZflkYVb66WGsBBPVVtMH0QVtOs6dQfrCxtahXK7TrudALZQnLrRWDhdno8ZwUShM5H4zpdLuWjLu1jrC82+FvWPpVEtzZbpyNDTGrZxvtUIdW+l0Vu1Rhdqgf65y457iAYuxsWHVK+Nf+OEf6Jw7LSRJs79XJz/jl96WP+YnlFTXTePwLZ4cfdP+S9eW7M6B+wfZZVxM3zXTO39u/x0PDc62e/cWb6y8FPR0/uRbG5dW+MHZp7rn3/H+T1zKN9723rdM7J2UbqKYArSNHa9WDbAzxFkDEAKDmJEGJRSJ2EgcacRaMYOxGMKkdqH1h7/2qR9688Nn/vXPv+Nt91/+i2+1hkPyy22ppt93qvf0xj7Ieu3LA1Bo51eOHcyUA/dLX16ynEo6O39obp/pD5+/iPfMrLx8eb7vtY1M/tgcmJ3NK6sTbmpt7JT2f7R/9aWpvbnH2Yrod9/T0ttiw3733c2LvTf84Iee+k+/PWEdT508vLV36+1/7yfPPvGSX84pW6aYkTs5tX/6ezrtizMl9QM//3OTb7z37n3HM2B6gd9I4kuNeoVUIZU7YAWOJc40t4FgM0qyms2kUg85qZfiTkNG56vLDx24S65vH5hf4KRvdjs9wTu3KsX5KWnygIvtzuZ4PM6nsrNkDRCbgRW1+tmYb6nVY95UgHxkM+alLt68YmfSsZKeMOeyxfrK2tHp+cHm9kw2W/ICFxkq0NZr2lF2c3G7vO7Xf9AITBNIAiY1X4pHH33b2y+dfYFxG5Q68P73o/mR8h77uS8/k+7vEeXr1avrZO4zBu+zJRuKr5pi3zj6NDOHgf5gX96yrL3joGz0EIASc+34nu+51Ytz5VbSvdm7KVCXo+LWm99Zyol1OzN768pqdmb64F0zP/b+t9bObT1x4/y+7z1+dWnjJPOPZOc2k+7LlQtN7mMuV54rLkwVe/Vx3jU3H1vNFWv3PXh8rNA3/N7K5nSh7Gasl7ZvTJTmZhhyBQmRwU2hkThpwATBIM1gDMAVxhpcBsg1R60AkZiWeNs1lQEyYJp20nIJQgzAEGwiRggEJAgVggJAAAHf/dUIY8XQAGaABOJAO/OGNSmOTBHEhJy0YDxMEgKRJNpokVfVqjfugeI0FCy0oq783O+d0RhwI15S2rn/jjNff7L37S5s35/obc7XEEPSBxnzNCQo51FsA46YzkjgYLQRn3QNPxk8IplOaIljTdO3DDfj4vvCKImSsXBbOi6CcsBcQprScYEZA8XWuCr4ntXtrzKWRbXPMq9I1UGRgAqkHphGEIYRYGixLOOrCrejqO+zt0nNE/yS4q8IfYRTEKoVblgMLNvy+4MW4AawKuoM4d1gHhU0w2JmGI0x9JB7lAy1dUIQyvGnTXzO0PF/+A//+uM/8VMaPPaaGV+IfFfF7bLLLrv8P2/nty2SiW7bk9GOHShKorXKtuU6eT9lMz5QKuLYGvRdw7Q0ZB0bteLACYABIpAGHCB1dKIYLm3eyvm5vjZWmB5ahh+BLfVSc7swP5uF6ATPCqRz9W0vm6lValMzs02SrWFPmKLRG05o2/SsQdSbzU9c725npWiTLAr/cC4fg3IGo3g0vKzbvuXzCMxSsV7dTDkOF7zT6wZ+1kDuWO7KaDBq1+4sTEyj7dpejcPZyorhOsvbG6fmD3ejNvAAFV6qX0uLY7/zY79Sf/J3XayFSvkM/hez/HFK9YVOPM8JYSVhcOyuG1evTc0sHIW99kZF3LFn6fwL9x5KNS9T6eg7nlv9zI1o8OE3/XR8+ub4eK51+ZmJj37g+RevfP+j/wzTOxOWI2KxYh4QaobGbZsHYDvXGygBZUopmU6YxYgkMTdW4821/nOVF//0q/c/fOrL//x333HkxNblc2XXXI77hjuLLd0o44lDJwdnNm19gSc2n8796cA7vHDvyf4LN+tX/Dfd17hYZXHCc5LWK3POifrW5emH3/TYt7545/ShIDfL1leNv/3u5z/3zZPH71s/vVk7xIppNrh27Z63vPnayzcn5ve/cvPsAX+OjAPjE1lxl9Xpjd73oY9u1WqjKDn00ELkjv7Tr37jn/zcP8hC5YM/8P0/8gv/qLxn33pr2JHD6cmpUUgNYNXxID1MUhPZDRpK1K+Mk7zGO5mTH4YTmdSaHsfIO8O+R9pOu9Fmqzw9M/LsZq8HmtcqtczBPaJXmfPzg3Csx/HIZEv91t5UKecFRrcykytW1re205xzMxqPvOJUvLXlK1yYmatWKynPzTkBkuJxMukFQunvjAHd6TXcVXG7vN5VHCGg0iAJjEjCy53Kj7/vg1fPnQObMATg86Y6HuOiJw5izPrGhTS7oxdbgXtoMLxpuDbF+xL9hxYuGDKlgux4+ArZR4UMVJJh6Vk2shgsSFwBvgGJMmEhEatSPsaxq6TDzZGiIrBUwEwcj2YP719qXXvX97yxcaVdvRpUkq0kdeNdP/RTl5YqxekcRrS51jx45PjiEy//xq/+5AsXlo4+ctwwKkfzXjGV6kk0Aq6TpL6+dWB+djCsTmWKNnDSpDUXpDRXirjiY0aOwAS1CVozLYABsUghEZi3zawJERIAIuAauAJCVAAJJ0IiQsF2MnCgiYMCQmBccwJNZHAi4CMgWyOXEDNkSAK1HLFhjE67SSK2fu2XvhDFE3vvnrvevubNHli7dXl6cuGVx1tnHl1EGWvWnd/7plajJ5Qc95igqxhmYppSnpSjkYFkCQijumdNxmHBdOvDeAMwQOwlGFlWOFXes7U8HcFVxMRkbYhrXnmUDcrry5OM5RKJoLOabQp9iDEBZHNzczQ+b7rO1DRtrkekh4z2A/9mHBI3h1r3iUyTF7T0AEyGtVhfArId/pBFx4nXxvitWF9BbQu+l8iQapOzosmm46TBxFCqhiFmUuL+8XgLrc5AztrWjJQVrbQh5jU+wmVP0i+BfsIg+sM//vcf/v4f1WAyTrsqblfF7bLLLv9vVBwA6FcXkZ2CM6m1ItJEjDGN1Oy0U9ksEHIgQcQZI1ASOAMQtycpYgh6a9AegUrZzlDpF+q14uy+Cxeu7Nu/v6NCJaXHjebW+lsn92ZS7tVBVzhWpd0EyxzXO6lcqWHydqt3Il1ox/121DJRhYFxxM2/0No4lqTRspdqG287eOd2syGLmbVGLUYQiHaYuOkgy4y40xs5YmNr81BptsX9hYxR1H293eF++WJvAA5OZ7xM7Fai7ae2r+/fe1/UabXRvvKV6hf/4T+jwROITQ/Zh6z5f2oeyQ62a3wbmBFRHrz9Z61Kv5096okRjt+8997G4urEsWPRuc8Vj/zApaVn5an4mSu1U9Fd+6T+lrX9dueBG+3NqX/4Q+VfuN9CicwY8ZABmYkFyCRTApDdlr07U741KIWKKcBQhLDJbry0HPPl0z/zK/eow4Wcp29dMH2/Ed6cSMLNoVF45P0rL5+dG4+zzmxtTPYdd7CNqwb3a/GVUZSzjVObtd/bH8wnrJ7SeRtLw7CSC4yL3TCfvX8FFstuHjY3M7CV8RYumt38yb1w5my1+CBlcsPzF49/8pHaE9f2Ve3uXl5bXR27R9MH78J7TQqYNz3rTDuQoMmcrrWx59SJGy+svfdv/V3WuvKBN9/593/tV8L5yaRYvtKr2qB4FxPXIyZg0OuPR5iyhhQ3QpiZLe8n0Rt3HkyXn69th8hXKZwoTriDnqPFAPV2dXthsmygkTDWA9hqbM2lC9FwiI6Z8wJzGPmWVR12PZnkc7mU4Vwc1FOKgVTXaXCvOzXredvNWqlYXq9uJlKWgvRMKuNrMDUR/+6jvpuL22VXxRFqIkagNSitjUuD6JPv/MClc98G1IZWpnlMRzrhoSRtmuVYCtB1258Pewm3SMXpwDk+ljeYdkxDDMZLvpgayBVDHHVgf89Ysvgxc5glKxokz5vGcaZLkXzSNddAVxXIMI5QrJO2AA4ZpqGjus35WA4Ipmzn3rGsMrGlo9g2UrEKhLHAeSFMusyYM1Wc2VPc89Y73vm9e28+/bUHH76nSfJoeV/WHJiljO0KOVxzR978VCBRJ9ouKAnESFKYSNMXiAhKMs2GJmNaWiBQIhKAMVaYIAWMmNaECBokZzuGAAQciJQmExH1joUbJw3EAJlmpIn4SIMYozFI2swIKrWwlHV7lXE83qp08v/5T14592xPDtc2lvoAd2pnjdjY1AuJ7CAuimjKVNkYXwARMcOIIuDAbFZQfDuONZpDVDlbn2JUGtDnJV72+FtHyYowRwCHiXPSTZAeFxjTIgOfMC0wr+JFlxtD1QUAhkcMNqO1CTxMko7DT8SwreS6MNrI1xRVlTQNc0oloWCQyBVEkyAkusVEhhLfMCGOwLEnleYaQoFzMgk1bhI0GNNaSc7zCG6imraN8dgRggsejsORMPYmUtrGMIwdw7uH9ByjGdRFJX0QCmU9wV9EumiQ88zpL568562EyFG/zlXcbl/cLrvs8teM/bzmLCsBCJF2XGCJGCJqMrgA0hwpsG2TmCW1pckAZKB2RrcbgJw0AgKCIHC4FcXxUCeretRk4Ak7a9qhSrYq68cKkyXGwU+TIa5UtxtyUB+0Dd8lg2W4yUy22q0ygR4YxKE8UR63e4IJqydTTup4cXJFhVk3pePoSmOtlMvZw3giV9iu1SeCbIa721tVM5fhtm1nMg05inthR44XK5uT8wdGJm4Numg63V5oAkU4nJmYs4SzWAu3arlv/cafyet/bkErBfxed899paP35ud7vcpiidY8lmJBoT3Ji2WzGeZLKSwlqTrPYaa5sZgu3Lux+YKlu2lbu213Ilpo00v2W95aH3fd+QPdclB657zgmoHgCAQ85oKR4qAYAhBohBAoQaaAGOHa2WvtM8PRtfUv/6PPmGPbf+LRYzd7Gdmu9m8ZhrvZXS+4GaeXGJnUYrVJ3tTC29+7feVJPnkyMazx2pp0Bql4aEXrcrh+oBSM+2FxPNl3B7UoKlkL9fCm44rYZv4wXWg6gVsQhUIv2hzwwGdcGa5KZvYYQSmPg+1rVsvs9c1Ij13fS1vTMaNab/Hg207i1FQw6fjzbjDhOiZf225MlYKrNffCpScHvbWXl+ptL6NLbjbI55mDgX8p7Hd7fRG42jVT2Vwb9P1uXoPstGoWRxfNKqihZd7armmLlWOMTZsMs2iIA166trToZ9NpwAH3+pYximREOiVxntmGJdKGUUHYrjdUokOTM41FPxtLDZHUYZxyHMlIA8vnC2oc6nEUGKbBGCGxV3stcLcvbpfX97KPiAQhkAnAAGNN/IvfeuUzv/MpFXcNIiA31D1wjim7zM1DEN3rsKxBnlKWa5WkDg1AJesaNBo8At8yPC47nCOxLE984oNEXkD9ioKxSXdJNlK05WInShaT2/ZnvktCccFNH6VlsJGCrtQSRCyTFcS6QSOuUcmhL/qUrFBSs5BLVXE1b7au1tb6L51ZPP+tam0bXsJR4UsAACAASURBVDlDf/Fby1/4s99vxelLl9ZLRqZxzXv25etR1ntxvTJVzLQ1NuKeTFTalVKxNqclgDrythqQUMCEBDZG1tJyAJq4Bi5HHHuMd4Avt0fSFIgAGNaYtQrJKsQjYYRauRoZsY7SLU3L9biqkhaYLy6F653RV/7i9B/+h9P/6ud/7bd+/Tf/8I8+f+ksazUvd+s92/QVWycCI3ZZXCP2sgo3Ebdi9qSEm4Zt66RsmXYo6jENEl3VcMtUy1x5YKVithXLa37gRnFNuJuJJMfar2LPgIJvZcNx6PpZhKyh7mAKka1oqqPgnk+a2hzdGE9rPTBhmmBbsEqiP28ZbZksK11xrLvjsfItJ4kuc6FRO4yFgKFOYs5srTvIm4nMmOYJmTiKxijqSlYRACkhLbUG0JIjxHIDWFOrnqIOomZKoKgnkPLNhzFCxvsKLGQcoCeTumVVgZ0l3dWgfuRHPzA1O0kYcbBe84i+Hvvidp0Gdtlll/8PW/vtj4g7ljUAjDNA4owxRCklQ2A7ETKtUAM3UABDDaAZcFSKGDAbmWf7YLGwV4WhvnrzwpE9+wLO3nPozhxho97r6SGkUgNU2WJ+MBoSo8rm+ly2xCC8Y6KgwBGEi8vLidBJAvPZGSOU04RJX968uXp0erqUL/Sd2ajTzCQ0y6wudwThpO/EczNVPR6uru6Zm+8hZvNuK0ncyf2L3d6wsmYFgZlLbUXct2VtdRDErIqDWxW4+qXztXPfNGCNAx3hUw9n93/P/W+5evpFRvpWs5ufnirkZ6qM7th772LlJdNiqVrd7I1Td+1futBw9t/Rfe68J8uZK/qIGiWFfjOGeZz/0uDbP/nRH7wUt0WsmW1KREaGFUlmxQkqQVwxZMA1QQxaAzjEh9X21mefZq102t7MdVaOZ+7o/N7VPekjlwZLrhVOHN03Or1JkXlLYwYzk/1Az+zbSPlGcHDu0IFvPfr1femZqPUyyGqWBsoQA2kOtDnP5lkUuCype2w7wpnRIHK38u7hFigjM5GfvnN7S5vTB+KrNycfPLLn69qOATPOlbXuwgMPXLtc9aZT1BzMpeyqHDh7p1nR+qNf/7f/27/8+UtnTlu57Kn771t+4RV3X36lXolNtTLqDVfXP3rkHtuxA+C97dp6xm4GkHNdZtnVtXVHGFGtG+Udy7MplzrkFtbWNqqjnsjmjucnp7KFsNHptvol2x33ulTInTp8uKKlkugntDruB6aR931L0a21Te2zTr2ePnZ0qlDOecEIwis3F41JIw1ieqIYJNKII1/YL1RWU3s9lMpOB4nAZr89FaThO0/4roLb5XUPATEATQAMONLhQ3PZbGa7rwgTSQGwBElRz7YcS8mKxjUH70JiWm/LeGwxl/GqYgbILPByoptab0lwCYemqNqs2E9uhHiWU+gZcwkfEbVQ1TR2wEnHg6YpJpTMo7BId1EalrWnS8vA2tyIOfUEK0dx4NreIKzEZm8s60AbNm/pUBnG3U4yVcoGleUWxLXnv2wQu982RrGOU5b/f/zcv/u/IuHR/Vgyf/KXi//uPz32c//gbU0+OnDHvgf2+LkQBuP4zy5vLOez8z6Mmiv3H9xnjKFZHQYTZq1fy2Zyh7LZjRv1xC3e7PbYRPCVr/zFj77/3XdnsytnB5ct3TSgQ/GhadepyjdknScfe6XBqdLxH3/05R/4xPd2h41aY+tP/uO/GHWaOAz0cC2DziipMfcrMsb/m707e5I8u+7Dfs7dfmvumbV3VXf1Oj37DAbAAMS+EdxXyQQpimZQQUGUFbYfFA7LdoQt2WHqQaGwg7bDNk1bpBaSIAmAJEyYJAByBoPBzGCW7ul9qb0qKyv3zN96l+OHIUg/2BYdfpz6RGT+B3lvfu+559yK+AkOXll2K1Fzml0PggNTbkfyR7WeW3GdYZgnk8hb1OkJD1DB4yXucXkWyzca/sZBcV+oHSHUfMqDWGUpC6pLyXgWB0vWDMfJUSWqTCdQ9VcdDhzuWThgGAKk0/ERiqohzaV1OAUSkVofZTe4Pyzyqc8WMsfQxVXvyjR7oaoWZ+5mPXhilLxMCADKOe7LRzL90ItEUSQM60rWCtP3K6JMNTrOmWAMOYuKcuCpqDQzIkO2EXhrzEGiTVg/Px8PW9LOy6HhD6NaNRlkXrBZ6IeOjgAskEP0GUYO7Dujg9/NlwpPb1SeOnXq/8em/lfrhwUAQw4YtwRIyBiW1hXGBErxd+6UACESQ2IOibEcYa61YqIozV46HSC9uvtg9crV8WR0rrVUDoctP+QOLUEeeNrZyWykQrV3cLCyuCgdz5TwFLLDE1urj/JShqFVWCmxKMskKz7YbJHDe+V8o925t30vq3A9Ts4vri/50Zzs2NpJdzjw0dT9lVKs1GpvH+46H7Kc6wJW23VVTIUS246/Oc6ursd+L23Xq9+eHc2v1/7lz/4ydH8HcXsVKn9r+cmfvvjk9rev++HieHRQ9+cVZP1SXn3/xyav7bfe89ThvVdqs7Rg1TLT0aPP7d69//wPfeDmn9zfdJ6ZvHzMbtBz75M3GvFP/+je73zliX/2H3g/uRJo5lCmPnjaSLLEqUTlADyL6OCkN/ztf/mbn/uBH7/9pa+1/2g7C4ubL//q0jPP737r9kfizZNZuxLExrw60Yf1ysYRsPDJte6bg6eLZ/p++h1z67OPfPzh299qPPne2dvlmF5uue2aRYNVEl1PvS+ardQFbpn7Oy31SGe1uPvNAavaNPGefirsPJ6+1ssubJT377UfueS/+uUV/6n7Ztcxu3nh8qu7tx77xe998YtffD68OErma+97cnahtVV1F55+er570mxXTuZWcnj0wxdfvPudawfRP/ipTzDXN2rxw9/3/f/4f/qnB9ZpR0WjsjcZLFp+Jqzs93ud5ZWicBztwGSTYe9jG5ep1FNnnOdFwAaTaXfvoHL5vMrK5YCTmS9kuOOL1w/3Ll94YpoXk3QW+L4djWvWVasRSqjWOpOjExaoE534gb8YxCorJEFgbKAUj6NJmirEgHFf8HQ+UUqs+vH/tRZ36tS7nCONJB04Qk0kv/TGzZ/5+A/q+YEjzdgC4y0yrYh1SrPFVa8ouYDv9/zBNL/L/MeE3ia4T2KdzEiE35dnr1ZcNHM++Od9OwViVvR08ZYSV8hx4T8GmrnyW15QTq0O5DxPuO/xwnBHfY+3namSNzbmEG3BqGRwyZdXE3Ob1Ii0ZIKcGQEUCjeMpdD/wLw8qgWPJvkbAh73wvNJ+poKVIr3VLbpwSq4y3lwJlzqTo4jxr/lb9Qf/9DzYnJ33Qbd7sPszNVho/b0Rf+Nb/xpy6uaonXQHf/cv/+D/fHDS6uXX/zCvYc3Z7mKh9ng6mfPAlz/oY+9/xu/9ureK7ODOi1cPNveWOneud9EFY7m337xpYIzw9YZ+vUGjkb3yd4F6kMxAddTwMhZwc7mcCDwEx59b2GPPL+vyyGyeW6/g+pZz/6k4Ji4Xyc88dmnySz67kECN1r4wzN+nPKxp61vJym3wPqS61IHgB0uI10OBeuAE4xnmg6ECEiftfaOJyqZfh05MVZHB8CtLmaCn5UyyItrQKHkbQNTYHdRK19EmdVKfUpr8IWx+nqO2wLWLQ0IZ0hcsiuAqO2EsyoXMVIApDTcBdwjF6ADRoHjCVIVIQV01lnnhOIXBG/mZgt5jcFlQUD0AKTOyy6TPtNrKAqtbwDroSNE+OZL33jmmQ8zhpzZv0xxp31xp06dOvX/kf3Lepx14DTAvCwYl85RYWBaFkYyw9AD9BkXxtajKHCag8isHZi8l6UVP0LgQwGaYDpOx5F363j3fLV5HmVcr9w56XlcxcKbp/OFeh0VH2dpXajR4fhhjZcBf4KiHtmd+WipXt872Hpu9VwDhFVyQbp+tweggk77IJmBH97e34Nmw42H5ypRJa4V41TU4p2T45rj7WrNKkaIw96IpIexlyaTeqV24uBenu9z/VhePVvlLw+63d86+vJ//Hkmriktnxcb/9WHPiVe+fqybJ6YS0NXNDtHdja31Sf9fq8mcVRet+F6tX5pVJRrjfeOb79ab8gHk921n/m7k3/zx+vTa4e1QU5YK8KJ85o/9A9H5uTJf/UjeVD6rgHAM8YcMDHNlSeLeV4cjkd3DrbfunW+udJ75Ua0M/Xu0NS8VD5L+loZOzHOe/ct+8B7nzu8dSd88rmt60fJ3E7U/gXPi7PNevQYlDCnPwiLShU+Ujm7OZz/cXDidph25qvrtdrJbGPhwo+x/dfuu/4Y2Di79/5nP+le3asswTVzELUfayfP/DG/9flf+jtf/eUvPpLbESvyhaPL5x9989Wj93/kvQ+nr9jB1Ny903n/Rf/DHxoXEMQXtu/vbDy+2Gxd3L8+W3kqGtf7Kx85/8Xfe+E/+5lfSGhmfO/zv/Azf++//Cevz/XcpdU4htKcadUpL7ay2V6eLLqY1+PMat9YhqaZQ3Wx3hucWMV3s9HTzXP7abY7PH7v6iraeSiDLhfXtndYp1Y5KRorizmS76ihoZHZkTCtsJLMElfx+Gh+dmlh6+Sw6gdxvaaT9CifnfSHjz1yddbtrYS1xTAwRRaEniLgjJ+muFOn/uLYzgGgA7REvDT4Rzde/9lPfCYZDZDqluWcP+d7H8/Sl8G9TeIY2QXAx0jf8YKzJa5B2ZOsWxTHAbRKscjhitNfEauPca9ZPHShWJ65rzEZQFEIYQuaKLbg6yzBMdSfgdl9ASclhOhGUqwURH5Q2lmP09BiboQn8CKjsHBvA8WReEpIO80eMKYtAXo+laoiPpgWdySvFvZYSAeGEysRNzhysue1pxwwv1jn7iGI0KEkNATaQJeQI6KHbUMh6gnnVLg28uVwEdPktpvOfXrCwDpZI8TEybe0fZnxic1DAWtW9NFZZJwRWSo4OKsLDzzDY8days2AHnKnNRTApo4yBqrgJaHhsETQ9PgvAETWXUc6JHfD4pF1j0f4cw7Skv8uuRFzyz48UoQ7uhiE9lErtJFNLF8XOrSVGO2+y1JivhBPCXrSYVfTn5AbOtdgKnfEuatbuBbY5ywlJXZBTpjznPGUWGCwyClI3UsOHnL0AWOiBN3YESdmmbfqzLIUY8rnBlLFLjvoGXaPYZXTVWMt56Gz2+AMYAkYIMb4zixr3EPwCRjjJdiqcyXjCuGM5CvaTi1X0l+DuQyUneoHXCy5MuMs9WStzHsWv0M0Z2Qrdfza17/0xBPfA8AY8wGAiIiIsXfj7cLTvrhTp079dc5gLQAQOgtI7/yhdYSAYI3mwEvKBLPEyLqxcQnjN2YjqlUfZsNxkaVA0ggZR6q0Mi9ZgSC55ZCaolmpWlMyQxXpH/cGUeALxStBEJE9I8MVLpXJZ03sG69Xzs9E0ei4txy2xpzvxDxSXjLrD3Va5ZVYhJeqFZXOeCzkvCxL8IOAcnEvkP86O9GJ0USqFnuKDcht+J3lWcmgrMeVCUFRiY6KdEBlhaLRwe5zm2tVgLtlhjw2rz1cW6qRdmqh8UDrna/e/D/+4X8Y6LcdxTWqf7zReKbTgnQM00mGyldNE5ktUSyFT5jmUnnwsBZcGIVh5cxTNMP5csXVlkQ2Dp55ynRvMlqdxmdp1F/m1QOXtD70N2b3X+iun+N3k9ra+TQKb+z0gE1HX/69OGzc+F/+AL/02oPf/0b2v76oXv02vP1lfu2btNsLqF2IaLjTO7/x2elxfqH5mDXZdHjXmydJ2pLBsyxrPHrhmZP9VxsMklwWYGs/9IH04fa615r2/xCDXsg9Yc+v+dV+/hAqpc6uTaDP4qujiRdc6MxFhMG5bHJ3k7WqWTwK9lq1dbp3lxtBk1fbaslZz5XHZ/xeuL2Vtzv7sk6bm+rxR27cfDXy0+6Lh09+9GODlfTM5so3/vRu40pr7fHOoDCtZvtX/+d/UdqkdJOb/a3nfv5zvYidCZsNRDuccakKxpoiSJBltXBSpHo0qdVqyLmqVqTDV8fDxtKZo9cetteWbFlsdtoVEG91D7+tdKGxVmkuOD33mSHI+4NY8UogScmRVMeT7BDtiLSSvBmGFijnILKccsuCIKxVC+HfHHTLwMudZQShVN47D/Y6emceq31nhg+dprpT79oYBwCFxkSYsMj0eDT5/d/8DT0rHWQERsIyuJL4fQtWeSukLwr3qJCmKAaRfdRzm6XbdVBYdLH4YEH7TPkBi1V+iTDXLvXFojG7Hj5HJKw7cM4YETPZhPKYbA5UAiVEJLEjbduYY1T9kixhi2PdGgAAh0NgcwKwWjHkxEdkZ0AFypXCSimftpQSvEJuB9kYbEh411oFWDq6EQin3Q0nxsyChtcc3XN02xdMl1seT43eBnPNwhY4KaAi5HY53Ya8i3Db0HVOZSAs4Wt5+QLpPtLY2X3ALcYKZw7QHSuWaj0EHFuccX+FUezgbYuFBt8IsBARywALBGmdllgjnKNdtO4esT91bkDEgB+TCRGv8NBk9GWBLacfYaJh1Dmpe5yLkiSTgTBnEQRTO0X+sjN3kZeO+iCH1tY4Vgl6QglrJs4eSXSgS0HKQQ/5CNgWaEE85XhOsTUHfRIPyKXkHOeajOcJWVoBUAI67hYQZgDCIQFuKPYoF6EpM65C5hoRPEO29HxtXWbhmCBFUIwpRO2gJJoDKxhxsJEUFe2SMLyii5qDLPbbZUJC3UuLV0K2zOnE8XtSyiJnwmNgHaMTD+xnP/H0L37+byBbAGTkGAAisnea4k5f/T516tSp/wcIAAwAEQC/O6bScciQgDFH4BCOnL4zn8xTg7lZiqOq9Jfjet3yWZpaIbbSMcTRvks5Y4U2mdZcSGl5ouQ39ewVfbJebfNRUle+h4xJyYwNNHLOx1NdqQab0jvfbE2R3j7cDQDPqNAnsVxtj4pZMZu0o3A1qkclnNiyjOTxdOgR85TfsPhUZ0Ens/l0khz347jOwrBweRHwPZOWg9RXvvT9JvPf3Du+euaML3g6TVaCmlZ8vKL2w7w/yuaQ2VLTd26+/ce/XXjzuiv+fnD2MyZaHAyCCkzbsZ2zCrFJOl7OXSPZ712WU29jOGReazFsx7xLGCfzdEukvpMivqOkmNxOBuc2ntxJvwTLWOeqszurJkezLZz//msnRyc+zu7/83929KV7s3/zZ0uvHbBX7se7R410Z1ru2Yxnk36xuSBcejGt1dTGiziTnfVZr3+OLbSxaik+732aqU55aXI0fa1upk2GLpbeRhRv/Vk/lDDda8lo7LxRe+MEt4KsD66KOHTT2ok3310LlKRH2dlW9SPJwsO00bz54DpX++EiiyeqoKZzc2jP+r1XV5vnygMtvGU3i6NZeqxHO0cnl9//1Nnv3fSK5uQtXnlyfVf2z9Xa1QWIP7S4l/R7WKpG7a1r17e27hOYMKi856OfEWGt5pBrClaat7LhKJlVvHg8GNXiChDxKOjrPE1zz0C3yKp+QLpgq42hTvVxb63eaCALwON+1BtMWkvLzfGsGdQC4KHncw56NPFBOGRDD+qt+nA4CAWDovQcLtUbnJhjYMmNx5MIcCOorVRqWZqWeSZKXQkDJEDGEMD9xX+Ev5xZeboinHrX0UCckDGDoIwn/tN//oXXXviW1jMCAoZAKxzXS7ip6LGQfpKoI4VX6EEYdnTpfFVxFi1MCK0lp2TLWg62WhRobeZgatxtwrkhK71FY2KfP+HLZwoNyGPJOwgVgowLYWFkYAQAQG2wmwwaXBBYX8CCgGVrWCDPCLfJaIFIk8s8dg7tEgOluHblDOgYiXEWW1KM1aRogAsJEqunvlxF0yjwJclblo6dVY4yJAV87px1tOsoYbywdLs032K8D2SRTSwcWuo671quv4Gs8PhZzsm6GYKV/AyCB2yoXTf0YzKLAJEDrd2QoEtQj/wrSG1GdcLMuYJBnUGLWMKopsSigQNHOefK6AOO3MBYyVXnaoLOKbbIYYnDI4a/BXBT6yJU68YNkeZoydAdZ/eBZWCRCbR27qtNo7MgskU241gV7BxzZ5VoMzWzYEozJWoofh4AhOC53nL8baMThtxTvNBWKb90Q2IDQAeuFnjnwS0E/GKud+JgLc1vAGrn5s6NPdVIy4cGt511QFpIZykHJCKmeBVAOKsRquiUFKjdnKm8SCdKNQR3mb7L+bgs7wIcWZuX7tC5rjXak3FenDA2BBghUHMh/LGf/MHAX0Emvzse+7ur8mmKO3Xq1Kn/2wxHCA4ACBgAWQcMHVCBqAnuzEa9JOnNZtz3/ag2KHUlrkBRFkmOZDogWSUal+WdbJYKnuSZ8OMDk51Ifjub7I4mcVDhDpSQbeG7vKRqcLN/BFGc5Znywx1b9skZCVDqDldDU/hxVFXezriXljaWQeSxzVp9P5lOjC1HRSnpQqWyp8sEqYtlMJyebTQYg06lpnz/KGD3y0kyHjfjGhJvyNgiG04nAYjjdPJ8Z0EZt4fFnIn5PGVSrVjFooW0Nxu8OPiDf/QrJtnirvzhcOnjlUdbjeXh8K6BMiG2nkum81ERblBrYh9Gtaf4Qn3+oOioxX2RNJN8YZjKkfE5XZ/TnTxabJf5+K2OIJaX3WBy5iF70Q1Xow1/eH16b7e4c6375gvqQW/59u2FJKn0E/AbY3HPL/oMOPBMyioygqk5YvZOhGFLL9De+eHjls8P7VZ45pF6dRGnXaxeO3n4EuUmZFi3etVn2f7ROFbdpJuaXi0P/HBay451MuLgq7PnsuHeWSNKL5iF8wvqI+m2r6/AhWc/Kvc347S1kxwVZQS2G3jV9syU6TBvh29OXnP1NOxrNS6ZF9c6j6Zri62lhe7B8aVLTzx4fefy00+NBoPZYLp6aSEzxeb5DUA6SfO3336rmE6UCp/52GeqTz1yrxzxebEg/SXhtb14rDMX+ff01M6z9aimSjjI5rlgAygXUG4Nu/WFDi+SBeWhJ07GQ0dYrdZj64eOepCiktlw1orCqhcsyiBGPrF5L09iLjte0KpUD+cjDL0yy800PVdv1kNfV8K7w2OQCgtdYazWqGvJapwzRCAAondOME5T3Kl3dYpDI6185ySvT/zesPbGS68X012AgFjB8IJzZ32vVugJkS94rYT7DraJJGMq1W9K1jF0CDhEVjXuGKmpzZ6DuaQLFh6gTCQ85ljF0YISq9oZhuvorgJTHNccThzsMRY6myPjljLg6MlVKRa1O3ZOo/AtHhMbWrKa5ga7wHoExwwDaw1jd3N9A3AP2ICoBJSAoNSa1sLjK0Rji68AJKW5QzBD6pCrMO4Y1BHqDk44q3LXYTy3cA9gjyh3pieYz+068hDAobPIctLKE0Ght4gmAD5nkXEH1g2JuLM+kJKygm7RFyuOkNGycxFRbmHi4C7wkXPa8+qF7kXiPVnZBewCjK09lqqKYDg9CRQzrJErcrMteMvgMUOlzevgrIOeo+vOHRPfkWyZKASyAJqcEiouim5FXUrSbS53tZHKW2eskdt9YIk2Y6CWUsueaktXsdoa2iVMBFQQYuccY7mxxKV2FgGqQGQt92UjKaa+qmbF60JqY/c58wO5keVd6SXOTRlLiZixGYAG1IjSGk9giIw498hGzs0FLRnqqajpdFCU1wn66FqhaDuTeJI5N2c8cy4jN5eKGeoRlATQWqz/rb/9OV91gAQyfKcv7p0Zqu/Cn+Rpijt16tRfi0O05NA5TkhElrECsU9wMB4Tk6xRP07GwhKWep4kohoDQlQNs3RWUcEgzfYmU1VvOIdHs5llcnA0aKuaNMhrcZ+77sHRZqPtpnOmZJfyXLAZ2cE88aLoME095ikl3552E+dO5tMQhQKWBpxq0fZsoLTrcE8Aa8RxUWRRHHWk/+3+SavVHhXp1Xrr4bh7PDo521ruT6adSqOVoAi8LtPFaBpWa3M0EAdb5XSBUh2KoZ3liAByf1oeIG7f3n8c43Jsetfu3fnKl5Q9Pu/sD7ZXn9p8tN7XG4k+Ibg/nzSIxqGkJ94L8cpQqmG+iNaLRzd4ko7XF8uQxjtJ61Jrp3uw9oHLi9E6LNWPi644xhW9oGYqj6BWrPi4Z4a3PKfb+nJ91NoQqUuKKY80Bc5LY5h6qc/sQoOqXKfWek1+kfvh3eLG40+09K3d4Mr57nyqSUO1PH7wdn++LVwaDPVmvIZlUbWGzecT3FmaTwsFzK0G4nZ3es8vj9OwXC9WUbaYyaxYOqxcXomiC7s7ueut/+3nbv3yv7oimpPVwmZy6eLm7Z3d5x67/J07r19kVzon81UxbHjZJMf8uUs20vVG7L9nQa3W0qOeXeLnNs88+M3fXfqBq8vRwtbdnWolyCezZrO+cvHiN772tf7+gZkmLIw+84lPBVytt1uJKcvSGF+8frLXqTbigng1GkymI12MBSHik1F7FdXDSZdCmfRHF5ZWq0yuiLBSr7zRP3QApdabUS0oqBPFJbpBOm0qvyEVkQssT+YTVFzrctWLN+LqOM2OuSlcuaL8quVNlEEUdccD3/fqQnnW+ZxzZGQtAOFpijt1ugtQzq1yDACoZOyLX33z5T/8MrrxOxMWhLjiwUcNDh27Y9y2Y6lkGwqetVYQO+S4yKQzJpVexcfHAHKhyNGQYeyJjnY9Jhy6BuKCswtKorElh44jMG7KvYFzY+mWPLGErsnhnIOM+LYxY0Y+8qmzpeCRNj1kSMYTUgLOHKRCerokxdHQDkAKWBAgZx3Jz3O+pLXlLAQXOZoJb27LnMABY0o2AUpHWSSvajcI1EpZJp5aVbhYaqYEWOs4xoIuMh4W5XEgN5ytWu085Uqz7+gE0WfQRCYM7iJJoLYnWem6RHVfrBuXIu8DaaEmRXlHeim5GdkCyGlrgUrtBgRTgAJdS0oyduaLi6XpS1G3JgHRt7hjaN+T62DqvtcS2HZwB8kjOpJCgF2rRGeKos9wyiU3NhXCz4sTLvumnHFZY55X5JnysyJ/I8/uggAAIABJREFU6HnnwXGEqLR3nHUer6FdieSVwkys6zo8cTgDQucqgX/G6ZDzRSkhLe4qZbTbI5qBywEKxFmpTxgqZ3zFQ21yghzRAlggRJSeF1gqrUusOwZ2ApADnzgStggCtcmhZtxx6Dd1KR0eWDhBNI4IkSNwICCaEDpk8NiTlz730z+leAVAIPvu9KnTFHfq1KlT/y/ouw9mISARFgxn5LoO7vV7bRFmpY5Crxb7guOlamNaZEeTESoWISMlZ0V5ZPJQBr7DMK4bRwY5KjFKk1ximWdXao2GAUvukNuHk5PLrbVLMqw4j5DfH/dlEAAwTwVrXqUCvMaDPMkOTRZJKQiMCh/kMzedtH3heWzBi7emScj9QZIOTbYSVJbj6jlVMZPsiNkTV5pJ0m60nLFcmwz0KE+Wak2Zu41GEGQlFGbAcV7YoFY/FI5Xwo8v1v/H/+Y3X/iN/7ZI3jDofqh64WOsyR7eXzF5woVmNY/5k1js1kPZrE5HJ7V4LehbgGGpb81XwmJULO+VFRex/s1IqORuf+kqHb78Vodf0ec63en2mUtP7h8fnnF66vUr+axi2IShDYtgeNvHiMRyRMyYk9HaApOrzWLFyNUM5S3ci3E1JVM1J40tV1HNo1734o98ds9lnW0mLA/DKi+WCxHHVWYno2oU51kaMLQ03FF8qVxt2IMar2pY7OkKxhjMg7G3y6yQ4GM0H528vXrx7OEX9zc2VkeTXYiLZrzUPep98JOfdH/21qoDXd4oWRnmFLql5cufvpNMgmbd3J26BLgwZYjt91156/Wvty+sHegsWPKkv5QW0zOb62/cut08s/x7X/jCyb17EZle7+Sjn/qUiKPclL18mknXR7tVTpKynOXZmWrLWNsU/kqldpBPm0LZgDdq9TwpiKmm8AejfqtSdQz6Oql6/s7uw1GkBsms4gWcs34yC6Kwl826kD7qtRzn5MuDo4NmWJ3m+SCbb7QXlKM0mbeDKBJqmMxj31/wo8ls1md2UQVAxBEYe+fezne/TlPcqXfb+k8EABxyIM8I4I4jo6Pu0Vd/5zdIpyDnABGnpxmvETsCnCN5Hjsv9DMCa8R3DBwLXCDQQhZWl86EglW1O7T2SLJVa61QRZmB8pXTMVeTQr9CuE04BpxIaZzNfLrg7Hbp7jnW1aZUKjP6GDBDSLU7AkqAojg4VxSlUB66BsclxmJdSM4CCwPJKpZIsHVHgmgt9C6mejcIgyKTgR85mjijpagDoeLvdzA2dsqYNDThXKXF6yizwt7TziIoY60SFesqodxM9I4KSk6NXO/7/rAsu0QpMk3kAFOgJkfDWai4zE0PsCAXAysdHGizzUVZFLvABrZEAQ3JJUCi/Lq1U4AE2dzji8aljhIl2ll5IhUv3W0ucgkbnDccjrXuhfxcUQCwEaOInA5kvdTEuJgXuwC7BJl1XMq2KatBpItiVvOf1VpqHUXqTJbt+H5NFyPBFGHf2n2Lw9LdYqzpEIAlHK9wrCEphmu+WisLqoQXnE0Le8vzg6KccOGcnb3TbUHkEBiBkszTdgjwF1U4IAEQE5ExE0dTgBIAgDyGAqBDrhKJT0o6l5uTWnRhmrpq3MnKI4ICkBMaAIm0EqhAuzEQA8Czm2uf+6l/R3AfQdB3b1S+a5+CYadr06lTp/4ae/hffBCRCBzDDODN3a2KQ1mp2GqUUekZF1g3TocRx/W4stlewLS0ST4tMj/wqp26Im1mI8+ZJJsGy/VtN9V1LyBYdKwTV45MPgA6U2vVetlKYk4O+oeQ7et5s9mI/OCgfyJymmq7G7KbOGWxv+bVpicjU5SMSyaCzUZHTVMic5TMXs5GWI2M5Gd5TNo9GJxMBXuo50Gj3kBe8735dGbG85Vm64IXKbJb815i8xWqrwdtr9YOgojms5EbCj36sVoTONDJw3LnOkDRBvvBIGyNpptKZclWYqdJlmoR0oeeg1a79uZbte5bh3deiLJecPSHq+9dJ25XT4IzppFvdtXPfWDf5o2n33Prpa+00/3V8ji997XNzaXk1ldqj16Y4J14aWHXL6TXXnSJPxtk9PR+/dnO5//OZMOx9ZY39t1M79f8P0c6eM9nV6OmYImb7TOT2auPJPnhIrN3//W/WD3QI+rMq9S60prmhWqqee9mB3XP5vcltN0lpMb7bOtseWBEQ1opsPWIf3FhykG7Fq5Ozl1uudnq2zfWLqwld76+OJ7v9fdWfvHH1dpjxYPv8Nne0R/8qt2QR0FQ++iP5GtXho0zD+bumze/tfqBS7AHl4P3ZDfL3r2sUV+9/4Vv/uBPfH6vay4sX6xcWj22Dx57/Oprr73+nuceL5J5HHlOuky47/vxz1QuLNmAhZ6al9kQNJD74OL5C1F7dDJ6sLM111kubG6KM354jrzu/rEK4n6pxWIHCEuioSnsPFsyvO6p5mIz4kEJjnuiNxgElercuoh7l1ilYHBikv1i2uosbkTRGgsWuBKcT4vcb9R3Rv0hc+MyyxmM0sQKXgBMZlP4q16L03nOp97tkBgw64AIkDv7+KVWq+4kgkBAuxR6y6m5zjCweWDdbm7ecHgrpS9l7s/BQWlOuFsh4yN5oU/OObKa8xQxATgpi0NfeWVxwvm81LfJZD42uOM+94viGpOvzexvMTF2NOGcpNcrypPQO8fssrEFc4LDQsCXsjTjvDTmhImZYBL0pu83HRsIGWgc+PKytkap1UCtztI9xlie6UAulWZf0z6B1npQCarWpsCmTPSJSl+s6xIi9WE0Z0Lvw1ItAuO+v2GpIqPxxH6ZxLWy7GvaRbaXF9tK+gABOUTGCcnSPpEkx3OdClEB4kweWztiZtHDVVOWAHOgTDLDHBljnYMyR87bgBZctXRHhANyrNSFEAtlOfREaMqJdVOjC9DLFe/ZAr6OwTViY8JMioWkHATqktYo/Qx4BWCT8YouKfKv5il4/kJSWO4R0XFRHkXBSlEeIh9pdx1pLtmSZI82aj8CvMPZpoMWYk2xpwh8IViZy9DbyPPC2JriG0WeCxmYUiJcIuCAROCAayGSEraBzQAEgAEAwX3OPAAClgO+E+0KxgAgsNBXaqEw06l+iXnXJtm3mXo4yr4tVI2zpyR7HNAD5gXqbFEAOUCSiPijP/JZwSSAdacz9k9rcadOnfrrn8Q6tAyQA1rEhOGRzuuscjQ6ThkcHB89sboWOJybkpG4ub290G7bPFtvdgKp9rq9UZ4EHM7U65fDKK5E/aS/c7CnOK8KL/IDq2TfpjY3RZYvNBs+4yUn14iPJoOJztBR1GhsxjWydmjne72jhbgWxHEpRStuTMazfDqpCqF8j8VRFMQZF8lsfO/k8LHFNb/iz/IsrFW/vXULfOlGs5WFThT6qbWzct7vHXVWlloqekzVMWR7h4Mdoff7vUdbK3EUkDaLlv/6f/2f/P5v/A+mnDQs/IP1Sx8kvbbWmA2OOkFMYWyYiCG4c+NO3juGLGXrzUcubybHY5PvpA8f+I0zqvb0MKfmDzR6b90uD+R299uPPP99efdwmN5beuZZ8+Yryzg4OerWP/P9h7e/fv69z+vbD9qiVVf1gRtufPB9R9feXHn+7OjoljwQNeL83OJzf/MXr7/44pVWgymbUL4UqVv7e5UwtvmeW1yuX/nA3v6tzvOVrde+HjBAd7Dkk0myqLPMvOp0fqdrkyYTnIda6prhQDOVTdd+7OfHh9tq86l7o8OlwfQchvf3h8sf+oW745Mn/qPP/xf/3a/4291KftxO4yuf+uG3bry18D3fe/vPb1d/5v3x2eDuvTef/fRzL3zlq43syklSdU+pq0+fvXW09Vz1/OS3biYiM+dp//DwsU8/e+9rb/OaPJ4MqvXWt1964fa17zikkcke/dTHPPQu1loNL6pLn3qzZ5vtpJssLa1GC8014beD4O7uA7CmHcRUjQsl+rNpOZnVCj2VpH3WCivcwN03bzdqTcs9EcjFqCqMO55Ne6Y4HpwsdtrEmKjExprZcX+h0cqIwBMVIduZjpT/v7/yrdb580zy1SDuCG8+SxOdY5I2a1UGgODwLwrR3z36PK3FnXoXpjgkJE7McuAZ6JfevvVbv/6/UVFYsECudHMVsDJzgaxod5dwXwhR0g1ZGZgiV3xNCJvpXeWZNBuH3pnSHEkVcwgc7PkepPmBCuY6F2G0oHXGqd2srM7yu0GcpOm+kpKhUyoSbCU3x1xlTvsMgbDLuOXY0EYLv6vtLvDC2qG2Iyl8Y/qcgy5HRL4lCORKUQ6M1VX1eKnngq5wOc/NPc4tuRnHc2nZZ6xFFq2bKL6ptfHYuVyP4qBjy4gxS8SdRZSjUu8DajDC84PSTAALIG2sREAACrwzHFoO9oGACAULiSLGybmRZGd8dsHRCfKJozlyctZnDAkAoaq8Va1nyOZEgCQJAdDnom5N6YnLpswItHO5Q+l7644dWTrSOnPOR5QMY4sJugXFzhVloVibS89ox8Ryacq4spRlQ2JTAwYIhAqtySwdIh8SFgx8TmcFe39ZqNJ0lF8rcwcQkwUAbmFb8o6xvLR7yFJkxBCQzQP+FBPMQUkw5WyJw1liM2Q5OQTQAIDIGSoCi2iJDGMcyEMmBVsx1AcskS0itaTKjNtjEDpCIA624+H5ULVzvY1MM2oglpZOAICD/aW/97PnL1xEFIj+Xy7E79pa3GmKO3Xq1F+DQ8J33hYAJCyI7g0GmeSHo5PltTWTFQv1puDiuH/iDPjVWgpUj2IEEozhLFe1aqdeZ9Z0GPPT+dQmfhis1pprUaPX7ZUI2uh0kqwvLKZlkegi0WWeZz7jHe4t1ZuZKWiaeYlNdLYQhsth1PSiaZpvDUcErFILF+IwjMKytKyAm7u7C9KvGKcWG5tR5aVr11r16qxMc2GfaK/VpT8nMxxOPE9VPUU+EKI+GKyzcLcYKIRaq9XiXqTJGHf95TerS4u/9p//4/H+NuN01om/q9bUcGQ0VgHm88xJLy2SOLNnRTVkHl165IYjdjSq6xA9saKjPsrBxSv9QdJmzeq1LErm9ZhNC+ZPR7GzpTVhcX/g5hW+8GDmWs2l0c6RtQMEJGvoIh7v3FnaGx4fb7PRoTRIRsxmswd795sBjiDaD9Odea829S48/wM7x6MVjK8Xh4Npt25SPXsodFGYosNySEvNYJonaapdZTYWYFl7O53XO80Zd6kLI9Z6YbCnrly9d+ekFoR1bF7P+uc++DeLh+3DCpDvvv/s94idk2n51mLz6Z2xbleTBS+S/QIuhvPZSVVGhzdvX3ny6ZX3/kC/LlZ++OzRbLdMZyFvz7Vb+uTjwODspYuhH+3c337se56Im5EH/MWv/dlbr74iHGysrf/s3//36n7kabLTuR9FRttmJTx0rgs5JdkSl0pwKfmlheWuoBt7u7l1utSPLi7VhdLSOWOSwQSU34jjSrXVIz0oZ1hkQWKjTkvHoVDcA+wOhtJBVMJqqz0md3d41Gk25/tHnUo9C7haWchMidO8qbx+mmDstyvVdhB4QnAgBCIiRAanKe7Uu3kfAGQOkRl04ihP+s5/+U//ZN7vIVgETrywNpGsis5aeMCwcJZQZlZLDpsCFwxuO3fo8EiyRlZOhNRlURLMifrapEykTnPJHuW0rt0+wbGFiYE9Y0ixq1YHxHeyonBmg3NrHXJaZygs9Yg0UAGYOkqVrFkdcBaQSy3ug52BZcByAESWC9ZhfIJowNWVrAYqSopbjh8wrAAKchj6Tc7aCA3GPEeOISL4Jb5NUJR6y9hx6HcKTUwOnEGwHQVVYApZ1RkPwCLOCVMAIBdblzDUjEkCYExaJwT3rDOAElHmbovYEBwDijg2gKeOEoKYceGskYJZlyA0CSwKlGLDUSCwat2e5DkwLwyuFrpfli95/KyjKuMo2VnkSrsBkJLcY0xI0STyJHsslM86cAixMej7K5KvORczqAISorF2wDAGDgI2tF0l9AO1YQznvE78iPOMU1XDoRKxNkcgB0yMjNEMa8b1lVgrzBS5IwtKXPTYpjaJc1Mg+d1UpRxpghzQIkiOVQSP8YUQ32OgR66GbjMONgnTUm8JtoKuHnjN0syUNMZkhvYA5mSJkAMbMELB3Kc+/b4nHn+PI0bkM4TTFHea4k6dOvVvQWQskAa0wFLClGMvS6uN5uGD+5cWVkSpyRovjnpQtqPm6GRQeFwFAVmbWyMJUUrS2hVlHMeHVByOx8rBovNqyFYareUginKL1q1VKyzXYaNqBLabDTmcnSF/1QvR2OVqPeM6KeZX6wtunpy4AoB7ndZtPU27R5dYOLJ5UKl6xFnFbzN+pd64d7L/RKWppbhQad093FHV8BJImQOPwynYCuKigdyVOVLKQNbjZaCAUcvZztxUmrUHXLd08E/+3X+0e/M1LIrAuE/Wrn5ktrYgVktveWSY4mtV63leMZCO5WnIHtcLnUrtaguimmeL2jokWEKdLz/y1Or69MYYUxky42QtqrXr+cloPuOGY7k7qFa4aVSA+ZpwNDuweUusOAzlWmuy1TUsac6UnCfE1by6lCR7jXy0N+vd4c279uiCkWuwmHstPRV5wq6+98lkfgSDo3PFcKrdLFScuujVcm7IFT4s8OIwDJ+U8uLMqzCXH5gjq89X5do9Sjqdq3y2sgzh8VJr50rtieip2YPy7CNGff1u+vaDw/kr9barf+T7kgeHcv5HDw93K2O/9cZ4+lBvnL1gT/r+x5/odWjp2ZX0jDcaD+TBoKFV72JQbkTb37hPM4EFW3909f7kkAeqrmQxY1/+3d/hYJZriz/50z9bctaMIlRiNJvtTEf74I5dqasRB8qsPp4OllJYbdQfpNO4UgfBkRNk2Xw+W2otrHqVeaDmHh/2JiIKx1le7TSM1RFybRybJJsUcekNPd7wK8Vg7hzNdQGenJKZo93N5vvz6TxJ0THmhX3mtvpdAVQB3vF9BoQECOy7PaEIAPRX7XGnTr2LlOCAODKHBM5T//1vv/bnX/wC5iNyVUAPUEl+hlwDmSbWJZtzbBJFgXiSm8dRWEN7DkdADmyVSSPZBW7WLAwtDIgIiDhdlvwig46DiWO7hT0mAKRFxWOiAw3bkm0qcdFYT+BCRT3CqAVUOEdCCONKLlqcVn18KhSXCjMndgAEHGtEAniKzGozI8jJOU1dDip1ryGfAwhOiwyall+zwEp3INB3Vju8L7Fj+a5UDWMFF7vOaa1BiEKbbiDOoK1EKsp1KYVnbOCxjsERiAxIEDhiU3QdSwmBAHDKY7oELp2DmTUW+ZQoAwgRa0JEFiaASnla61EYVYtizjgBaSFryAKwS5w2SnoDYAQu4qxttGNyzGSlyI1QVYYeumVrrXMPEE3pbns+WSMscSUWtKkq0cjLLPKvWH1esIa2DqxUzLduoLwFXTKClLEGqpS5WmGPJWshkKU3jNkGfugJlhcDL+obfSyoKnibw6KxRru9MHykKB9KuVCWuaNjxWPrjBCWoedIAzAAjQyJuBQVcLFzklyBYJEZ6+pV/0JePizsGwRj58Iw8pO8K9S4sHuMFc6NAByis5QgOESjgH7+cz9x4cozmktEZH9Vi3uXHq2dprhTp07926F75y4ln8ySHHDrqBtI1fJ8vdg0VvvGbDZa4mTKrAvCwHJ0gbr/4N7ZRgeKshKFiTXH+dyTXlIW44KbWmXbzGc+TnvdJ6vtEPCeniWLdVPkG45FyjvsHp5ptIXv70m9X87UtKg3avemvfOLK23OnXU3p73JNDkrw47y16v1s0HYn45YmbU1nvDyoedauVtpL7zxJy8sry5X4uAg4iuVBX4yjlrVOw8eImNBozF0dknE1X625gc1jhNHtWpLl8YP5SgtdqY535l94Vd+zSZ3wHlnqPZLyx9ql+2hUN75Z8b9aAnX0nnA5aL/iH8XjIGzkwO9IUSUTI8XSvve57/59uTS5lWxc/3B4Wv+ufY8S+ylbNw1XpYlZTpvtsQzizR0Ipk35FM74weGR4macd2epH6My+NRf1qBuDjPyD8QPF9fMzPDvcC62XJSXDj3+P/J3p0GSZZd92E/d31Lvny5117VVd3V+zbds2JmMIMBSGwEARDEWCApUSYoiossiWGZDIfDsr5YDlNySDLDCpIiaUIURXMFAZAAAQ4GA2A2zNrT09N7d+1bZuWe+da7HH9ogKTCcpDfp35RUV+qoqIyo+rc97/3vXMa6/p4tvQ22d6D/eoReqO/NSEOZ7fyslNoMdl03RShklTcaOjCkaSwvFnu6lQktEjGPWM2k2BUsKXDWS3MnJHc2tpqL/7Aubu9lf4SnWpU8c9aW/HGaCkWjzzwyu7dDbg2yNs31+K5vbjICs6Jk2+mo8hRLKNmccp/9Knbnf65f/TBW1duLZfLu1/9llP2s2D6zpcvLxUai2cOeQFPdL8n9dLyotW2j/Rn/ukvdXa3OYkzGXzwxz7TTKKRyhOXOUHQrfl3zHjCet7uSBMMquUmzxphOFC52e2XpDNI0omJejuPFONuN9/f62/4wJLcrQYrbk5HPW4hyympVG4J40jBTXZ3sIXK8Twv8lgzYCt7WyeLE2mrT4uBX6lQxkildHt1bapYKmhTrVVrxZDmaZULTiglBIAQIHDvmoEcRLgD774lgBBCiCaGAieEUmMMM7e3nde/9RXTbyLL0DqCLKE9LGWDiIE1DC0B2qPMscZHILlpGTMWrMxZiaIEZqk+wiWjpMrIHJOpMQPBp4hdVnSD8bGBfWCGwSJlvlGZxrsAMYUGZyHlUtv1OLvMOaJBgJSxkrGCYIVCCWiU6LsWdwFSQE+QmgXFuTFKcB5aKxC55y5kps94bFWZ84LRJc49BGNUEaBLwAfIKOlnZsPokEKD06oxTcnr2u4bckfIUpbFrofjrMndYZ5ZCqWC7ygzolABKDEu0DBPTlEaAMkFm8zzhpRM6RYlASE54giAEkoYq2glKbgC5oyOBVtMUgskAppKOqG1h2a54JyJzVVPLGndcMQ8gdCwfYuuUVO+96RVlFFP211PBJxM5GZFCM9qlzBFSSnJdlC8kWVRUJiL0h6FwELG5BZj+0p1hVQ2X3DEAhBHMlfrvtItTsHQO5T1BeXKXLG2aWwbITUqBeQA3JiB63i5jn2/nCQEUFlYB9y3MDK4h2As5BYSAgiggQAh3JGBtdxxQmsZ4p7GlrURgNamacimxX0KXErIdI+QOjETHn3EWmtgD1ACSYGkgNKCqhb5h556z7Fzj2WUCrCMsHsbawcp7sCBAwf+/7dgKRBKjSU552NOO3larFa39/arYUFG6VypaimmNi8HwVp7jzKy4BePVhs+pZlKC8DiXHdsXi2Vjc7XVGq10kkyVaoulRv9PH1LR3eHvSJ34zipVsqcU8P53X53FMeJtl1P7hVFyUJ9TOa5o/sJKxV6Dgucwrzr8r3OZOAZtBD4GSUiV4Q415s7dekLzxuH7sWwcWV9G7Q+JQosCHYFSRBOh/VupzXEpFCtJJIUuBMrO4MijfNcWxqKVqb+4plrv/lP/mXevMZsjoAnPP8nlo4MN7+Z1/rJ5pUGpXEhiPwqOdRo3+0ePfJQtna7NDdp+e0s5yh/+NZL6x85/oPeCDYafnD/Yxt31w4tpKObf7R8/CzbgMJRxMEtc22teOx4QhbH0/PNdKJw/LBe3an6CHZzL0zh6Exr5aoUpmrion9/N+rk6i6JE5rth9IZddY47SleuT6Izx+7L7t2aeJkONi440GakqiXbjolH/Kpke/e8duuDYOoavvuaVFVIGLZj4x3vOhAxmtprsLGVDSFy/O77VZ41qvMic5z75QOTbV0L/z+Q1///BdnGvVDlZnF9NT0kYnWyD/zfT+cP391/uHJuFjpZ175qYf++be/9LG/++kvPvv5x973ked/5ZvLj5+yVVjZ2X36539md2/92IdOXr/yyp3+9tmzp4at5kS5Hufid/7jV7q7K9JGh5ZOfOqnfwoDf1yUG9ubjYSEguf9uFaujH1COc32e5WchEHh1mB/oTKRM3Kjs+MqLORQmpzqW7UScBYE45VdGfoGzGQwTQxkg7FnTSxULcY0DIwMcglX1u+4YUGm6tGp+cB1diC1uZ5XjClNg0ISOkRQSNOSwqLRZdf1GP/upcG98Abk4EbKA+9qiNxSIISA0QjvXLn9Z7/9a9TEmliCBUdMofWU3QDjIyhg69YKtJOSTyHpSi6AJACZUikX0tgMST/T64Dg0fNZ3qbemlIjypnSY0I6RC8LOOvwQ5CfdB2b4auuuGhwlKumNTmT28bcUaaJrAMsM1pIL9dm4DhunF+2dAtQUCwj7ViSIYyszRmtopVcGC50ljWFA8aOHXoSYGjYKiXM4EjSGUqbaFyAHAiXdMlgh7Ku0jcJt9rmlFQL7n0qq3puI1Z3ALpG+1KUDbYysyV53RjqigmT+8DaFivGamAjrYwrGtpGlGkAaU1EWEpsjfLAKObyQ0DbyrY5Jwr3hARrAskr2uSU5K5XSDIsFs/HqfCcExm0kJYApgAnXfrjVp8UpJbpTcldiiK1b3JhrS154nSSEUsiR5ZUpkrhwnCUhGGUZJcoV1qNtbkNbEXrXUKVsZyQ2EKXqMNl91yue4beUHoHQBGiJKl7fEmZJtIEQCNm3GFpvgUw1iYLnIcJQaOHwCIALWgNQCMioAugAAgAA6TWEkTMVcY5AxgjKiA5AA+KxSxtAkkAhDGCM0b0pOdO5LlbcJdSswo0pbRKMSFAkOhc23/4Ux+dWz5GWMANI/SvPxd3kOIOHDhw4L+6dltLFAKhW1lyub2Tey7z/XJYrAPZ6XWNtiqKvUrJBXByu1irVy0xcdqLhrIU+ozHWb6TjS1ao3WpWp8shJPoBP087o3jUqFvoeKEDMi1tVXpF2/v7TmNWiEo2hyl617dWg+KBRdEzHDAzPZ+EyjpjEcFv5hT2JNZyujMFj7yAAAgAElEQVSNQbO73w28wFQrvuP2KWRWXYsGaywvBuXrdrToFm2ntwemMx7ENhNhcZAZ1ldOZpTOp4slIVlHQk8Na9TYNBlzb6LR+PJv/vs0XrOguKs+OuGe3Vvx+UCPCclkxplz/Mz8uZMrr720dPbM/ht/PqbN4oj6iycKJWf8Ti9kQXvwDfl4XY1cKtJjf++p9S9+ZX6YqY2dbLY+2PhOGXuRb9r769UPX4hee3b23KH45qV5ec4bjjN9SPBDyf5bYbjQ44cn7OlwNJLQysS45sIUWmMijs4Id1JoVotQ2OlWqDduvTbsXauXLMfNgpPRDKo5Had3Zs9P6063GExsWrwqV+dM37fbs2JZdDPlTA/yzSBNWVgdNLOF9/74i69dvvvO3See+MnL375x9uL33bl05fv/3oMbz/9+tptPzc50b7506Nyh5ovfyry9tebrxz77C7VDZ26uv/zj/+NPf/N3/vQHf+j9L7518/7HHzVhtHttW8bBl7/+1dpTS1euvcH3+ZETF25du3nhwsXd9d1Cif+n3/uN/a1bDtWHFucufuh9mss6c8+WJkXgJMNU5rCW9C2lXimc5X7Nl5tGjfrDSeHlYaHWmMqTqJLRZpKs5WlUDYTK54sVlSa3/uOXS6eWukaRqXqKoCK1YJ2bwz3gtl4sl4ioM9nd2RWe39Lpvoqn61PjKBpn6uaV6zO1umYwERSPCNeJM6/oMwBrLbnXnPW74+IOisGBdzNLUCNlQIzS7PVX33zmC/8PpdZYB2isdeJIbm2fMdBmgNQCFHz2g4FcGKVvM1SUtnLd5MxRmjCWWdsTnBvYVXZLsFDnEeNW64gybfQIiHEcnqi2sTsauhzqhExSorS9DtjilN4757HWtVYjGSAqxgtZlgleROsI5rqyqDGlpAroMSoQGBdK64FRueNUtOn74nCWxRaaiKnD6xynMn0bsWURKZuTYt5A5LIlrW9b2EIcggHGizafL7sfiBLpB36eMcet5VmLcuH6Xppu+N5kroZCeIxUAeqEdy32mZepvOX55TwdMOEKxwd1rOhezBUtF04SQGVSTgq56Ra9D1hTCtiHEnWzJB/P7SAzNz3noTgduJJmatWBowCpZdckO6LVQMpRpnsun7C2ncMLVidEjASbsaru8ClGOCB6bDlKWozfzNQKZ4C6AKYYFr0kvyG9SOkRd6jSK2AzoFsKb4HY1Hrbd2etURpvo0FjqCVdAlLwkKBLbWhxCKAIpMYUOCPG7oNJAQuUMgsxoAawAAjAAAQA41wgGs4JQo42QQBCfEGm0ow7LrEQoxWCNoCUCn59FK8Y2MvhOpA08M4RO23MNkIOlHEkP/H3Hz+0fBxJmWlKGBykuIMUd+DAgb8pxQEQQkcU9xy+auLY6G6rlaX5RDHEol90nWXpu4y6QAuOTCjEYJmUkc6jNCk5fuyIruek46iBznicDvO0WC4FoTfgMFBqtNcD6Y3QuI1yh+PN1laCeGN15cz8Ypakql4paVxd38BywTh8emIi9PxEqYhAd6OlHEE9b2ChWqxAlN+18WZ/kAnaCErtNFvOvdvDTkhwqlRtjqPiZK2d5SZXHZ3EqGZnZjhHYYzldLff27B0l0eqIEeKdtr6X/yDf9K9fZnY4RPF4++15gPA8mHfFwE7/8HdMV8688Dw9mtbqyviyHJ29Q+K9cOhOeJOHdkedLzeanmqAePdE//DR39/7fliMiqvbL5x5aXHPvJA8/Lqwv0/tL62mchFwxZ6sVoqLWzdfQb5VOnusw0WZvFYFh+ylSIdrUR6645U7/3wf7t159uNc4ea+7uTsRsT6OJ6sVzEqOT6C5jqIbkrspESgzk57ea2kKsszxI9JxYeaQ93Lnh+4ZaeSBpdMt52t+9778Ro/XoV37epO+7Dn8zmH0iDUgVKcfetfOHcMz1Z/dDUQw8effPZZx5//CM73758/0986o9/+9cn7r9/8ZHHN97+op4qqtsrs8c+ujdavf8f/OyrX3vWO+SMlsvf/trLn/jwx3c2tx84e/yrb/3hufPLBTK9utb/mZ//bGfzzpOPf6B7qbe9P3z4hx/9zmuvnn3wVOSlf/6NP1q7fYNq/Jlf+MfexFRp/tBmv9PdaY9CR3hOpV65zTLWi6NR380xF+KujpbKE8baV9dvH21M9obDqZlJ5OzuG1fnytX9/U7N89yi98jJMy1i8+HIRBEw8D2pi440WDei2W0XHAcIKTTK04Vic2UzLIZbw+7QmGB6InOZL0W9F01oKAQeONQHQigh9z7Rgwh34N29BHyvqzsBbYkwxIxi3e0OvvT7v5tDDqCBEi5plnUsjCm3BOqUepZ4BX5xEG8xuZLrdYCuYFWDI85LCt6i4Bg7JsQC6Vs7KriTWWYdz7eGl8SFDC9l5orrz+QZ9xw/zzMmbW4uIbYZToAB1zMqD4rOE5SUNG5TWrT5lOcGWd4F2rU40CoIvKNZ5vn8SG73A3c6N6toPAJVRMWol+X9gnNY6THBmitqqb4u2WGNrbL7tMVCAlcZXdAKHDprTSp5ydgMYZ86g1ypQE6No35QdOJoyHjJagF6TrKlNB9QqCs9DNyTYO7tAGmdWt+ZU6lLCGPoGeOi2NVKCkdGyYa2gLRJWMBpJVPGIU/G+DJlg0TfQqoddy5PZwN6f6auSuYa3APIweZouw5rpOqa9MDiZqauE4iR3QRLwU4G4oQxzFrLRR7n16thdZy/ieQ20Y2ie8hiJ09TTxSzJHDhkwQLFjuE7QMOCY1V3ibEqHxEaJ/QFDGlMrEQSbJMdYNxh1KmTY8SH4AygbnqOSJ05JTRknPHGkVZjmABKAHGKGeUE0oQrbWZtRkQQqHuyIK2QyGsNWCNcERDm0OMT8VJ5rouEsMJJ0hUllqzYyElRFEkBWCPnCmdu/iwYQ0GjNC/GjZAyLtxdtpBijtw4MDfzAAabXfi8aX2lib0WHXiQnky0LbXblEESFLuuwpRAmmPhobR5k5LBiHx5Eiw1l4zTlUMWC0UHUcOfdHea3qec7m5vedABsQthkChdXfz/MIC06ZIxOHpWe55Rpn+Trvi+74rPdcrANM77VnpDvd7olIaS55yIaTX3GlLxymXSlbZShCSPK+lUDKEJHq63ljjyZIMIE8HeRLHSURgamKmk44hGYNNtwetWqU+1NmiU2KDfG8QgeQTinUu3/jiv/4tk3VqkDyU9h+bmnj8xAXT7g8K9sbajdnji63r78yzSr1cXV3fO3XmA+m1S1Pl47dcNdJbZXr+ZuvGkRP3fen5r3/sf/pnZeOy76wfWpi68+1nl+YfuH3rWzOlxWI/vqVvPvTwP5S3xGCp4bZWq0EVeyPv7OP9zZeEWLVBNhKjQxceuPLVFxalF3evEUAvfLijrjpB724v9gr1ji6m/vwRuryV7016YdBtTh45v0vEMOWLjYX21uZM6aFsqEpTE3tpvx5M18aT6d3L9aNP6k6aHHNMc7c+VyLNNAtp/dB9a2ujuUcvOO1X8vWmy5C/ervhnn3nxV/9sd/433/rf/l3pztuUJsvbYzmP/uPXn81ee+Hf+Slzz0/8f6TvOHuvbL+I5/9zLOf+5X7q2e//bvPP3nfw6PR5rVXn3eWZ/7vz/3WR57+0AtvfROSZPG9y/u767Pn55xS4fU/vfbr//Y/ZFmuEHb2h3//s//dyHU2i0w53NMQNYeOpENrGvUadfhGNq4Sb9wdj0JvMxleqEwfIxJGcQx2OBpPH1k45Dgl1408sre6xuuVvtLVeiV0pO71TjvBatyvUCcu+hk1M17Y2WsC2lSp6blZUfD6UWIpjUfDAqNVxsuOUy0F8XgESRZKN7eG3mtPiUDIu7cN2oED91iCFFBThoCpof/0F//V1upta1OAAhBtNSUiA8tC54kkGwR+QedojJqoe4PoeQANNDakgzgG0kHLwApqZ9FaQseE5plaF4LkakfQqtYZ0sj1alksSt7ZJLvs+qtpGli8Sqh14Iwjy1HSBkqkh3F6G8gIIWEssEZSsY98CIBgc60d32exuoUwzFWbEIWQcEa4MLmKACKlleAFznWsNqiIlIopp4SUMmNRB0xWCRtl5nVKS6gJpy4CMaYNvJ3m28LNkhgKhRkmfZVPht55rWuST1uwiAWDY4NNJGNjjHSEyjUApXQIMCDMWONS4uS6w0RmyBZjkuPR3PQlO5/akSi0VAYuP6rV0NqiJI9bwhid1+gbQIe+h9mLynoWmWDzWt/M4XVO6i45T2DK4JgRjjZL7SuKP5ubVcaTONkgkFE+MNjK1K7GjsWuMV2XnZCswblQdsXgDhoPrQaiAQmQGEgKOkTgxBoAi5ZY6FvoaIMOL2tLKUstaiAja3zBQoMJYIJA0SpKARDuFU5EtEYDWgQDBAg6hBpt+gC5tcraHmG5NSVPPox4nJNlRA4GjQECOwg7FHqWuQRzBiQAdt/yxKMf/AEjSxQEgvnLLYaDFHfgwIED/3UUkQKlUqYIxRxPEH+a8EAyVavUXD9O05VOc7JcZgrRlQ7nwyzvpsl4PKaUzFQbKGQ3HmeDKCx4O9HgULkWazVmVmnbXN/2ymVDqDMVxtG40h0/ODvbWdku+G6P2LTkFqQodQdacuF7whGO56ZWjdJsf7vtBZ7vugNJcjDxbtf2x9PIedn3S8XLplfT7HY+Kmod1stRp1mZmRglKVrWTEeFXJ+eXSSo6ygaGajhsFjwNpy4UpmoZfaRoLD3xqUv/NHvAY0+WPH+sVuc8oLdK6vzTo0CKZTlfnfAjpw300feWd04++Sj199ePcaW75q7ZTnHqHX3dsuN1v7OduPw0dbOrdde/Nrse+bbr/dm6Llb+18IdHtvdKP0fU+M/Fp0Y70uG3f23z7jT6wMmKgd3Wit1dWdRir4SPmMrzXHJ7wL5SE6UZtBFFndpvtG7jeMLzIvWZjmXmDGY7c2FQ62Erl9M9u/q7Py+QfTnR0f+nEEM/TUfu+OmDy3NTYYNMeF5cH+LY915f4703lBrd5tjl0nrzxz6xvH7nuyc/3ZcGM02sz17uby+e9fX107efLil//ol88uv7e/SQb9u6ef/sEXvvq7p3/ykzdf31RTNLvv+EvPfuuhxy5++fk/f7Tx0Oa1ZpR08xeGbjhRXahI4gaNhf24//AjD1HKiOInHzlxbf8N67r/+XNXX3jhVWtHhOnHfuTTpfe/705vv98f2lqpzXErIDsqLvfyGSV2TSQrpYGghrJ6pL/zyivHFxaqnjMdBC9HvcFwNFMMO3tNt+A5jhNw/w0/Sdqdu2oUa9toTJel2IvSMrCbrY1DQeVwWAyYZJXyjfZuu9fvjqOM0trUZEDpqUqNbO/XhAgLnielkLKTxvk4chyHUYrWUkoOUtyBdzkEJEgtNcxCStjMiYe//fXn4t4OwRBRlJwPGbXEJInzq0LGaYxIbiDpDcf9gjOhtSskR8MJlj2+aDXxZUPjtoU9AGutFWxK6VRIqe2ehquIqco1lzrOvyFEnKfG9zgBpk1Pw74yLUuHgISg5DyzulKQF60uS+kos44mA8MIVVKWk6wJtAdoOC8jEiklI4U8R+kSNJO+52dqQxsjhWO167mBygnSbUbrLj+uzIbOO5wrjR0hjUaFZABUga0JyZUauJ6vVRn1KUln4nxDFNqIGoh1+aKxjoFtTieBjJRWjBa06VFG0AaEAtoaZyEXRivNecHqRY6PUF5h5mOObCTxhitPU7OosBu4Dxh9iHm5VnNUOkAEQMHQPnNGIIyxCbXaEceMdYFOcHyAMpKZm5rctLABoAloiwla5cgAdIEiIukA6QIMgA4MtDO8lulVhrMeHEVqmZNYTQSfplixdkToADAFmoMlAAmQEdIMIUFLPNcHQhCHaJGQPNcR2pGFthAcLUU0BCiARTAAiGAJfO/cjKVokVGBoL73l0WAMJQbubrl8AmEFudjbW4A3wFrASTlDmBu0VIQd26tfPDjn6hMzzLLgeBfluWDFHfgwIED/3WKIFqiKOnpfL7WCAlrZ6Mbqst2xpPFgPmuWyyMh6Ob+zvFsDSIIl4t+74/4bpCWRWlRlDqyobnWaN32i3riO54EEh3JqwGlXIOdmVjrRyGDDAoeEi5ZCQ3ptlpFQu+oGwP47FH+s3WvPAgVQkntFaNCPaG/VqmBSOB5x6vVtzp+l01iNNUtwaRa482ZraT8Wwnem+1dqFYTa3pc+ZWqs1h5vT7Uz7SpD1XrfjFqgW+G2d7g5akghIYbG7/+q/9X9duXipw9ROkcTSzMiqScj3PVN3KXpIEYm72vo9yUb+z8TaZ6qTNHUcdb5QXRosYbexF+XM0oYfvf3ht9VY10xNnH+Dzh+dwYvPai8EM9XK/DlI//N6Nd8iJOAB9uXbxkVc2d4/QR3fNxpJpZoUAU+OGxf2070bbll+n9AahNU3B6tu3rFVsqcydcYF1oUtbu4Q3ZT+dWFjYjbPapz7V3ttmmz1n1I84nXzigdb2zelwKR50TPpyaNacdLfsNkba9/Ih1RU6ebax/IT50MLFJx+99O3flyOSBeXydGFysbTmdZ3pqf2bbz/w/h/NinPdgTn/4MMbE2q+NrMX6PLxenGO+kMxRTKvQGcunG13I68ia8v1Isze7rddiQHwjf7qez7wQDqMOnf7ju+v9XfPPnASROGr37rx6stfZLY9tVD51P/234+mF3LKio4bR7HpjnxXOsVgyg9Tm81Rt93pDsbxdFibKYZqujLC/IW1G+OgcDWJTi0turFayfsVL6CjPE4VodLzK0Mp6pGu5dkYQQQFcN0h8GwwyLjYHvWtNuen56jjbujk+qUrJ5m3IGXBc3Oia5VQj8YqzajnoXSqnisYJwCcUoCDs7gD73YELQFGaM4NTyj9pf9w+dW/+II0HY2KEK106DunlBla0kXbodBxudRmUCqJOI25MCr3BT3MiZuryMK+sZrLGCgDsEAF2AlXlvMsQuwSAIrTgobKtLnDVaYdTrN8aKxCyIAqZDEVBqzLoKw1YTwwGghLc71KSEaQAUqCgbGaMwdQeO6M1sLaxFht0ffdYp6NkbTRhEg7hCirfeF0spQLGYENtL2j8bqwk8C3wIQInMARS2IkhLIjRJ8W5BxhKs9HnE9Z06CSoZVoaxY6xC4bRKBjJBTtEiVTlExxOkNZCFBgbAJsjYqeVQWgPQM9Bkek61tghBQVv2aNpnJIzJylt4ztGkuok+dJhbFNwG0LK4TsG7hDacumBYNXOVlkbFq40zmCljdBL0gJlGmjpGCTlJTQpI6Y1CoHGFjMkWhAEKRqrQE2RsyB7QtSJhAaQIoVY5UUHqCxmAAaAKDoAWigGgHAevd6lliItLKUAKDDWcXaFEgC6BibACCAC5ADIAGLgIQAAlDCARhQQ6HiyoK2IwBLiEugIEUjVxHwbYq5xX1ldz13Os9SwqRFoFYhGuRGWSfKss989icaMzVhHaTfLcuEkHdniqMHVenAgQN/I2lAaFtAIsYJiZK9tQ0vcINyvXx4ts3JlY3VgMmpYuXk0tGQsKof6lzv3Lzjcu6HQaESloWT7LR0lo5B3XdomZVLOxhzz7l97XrUHyTj8fKZM6pYiIc9pz++/Ppr5UrpWKV65vCRYlAoNAdjyLYwso1ytVJaCMpVw67dur5tU2d2sjFTLwleMRi9uVpQsDrulGv1I0sLJxOhtNrvdyqnjxECcZ55QkbtfbK9Tzrd+ulTw2LpcGW5njmm0z5fCN9bKD8xf/ZwcQJS3N9qf+NL32JoESB0p9cnvc+lt97J9wShuTe/mC8fic61/vCu81w631fFN1cfevLjA/rNvYWkRdcXj1ycfOxJN3S2LzZazs3xMUe/8Y4/iG9W1xYapZlHf1L1hykZln7nPz9JZf+Th0d6Pbrz1tDenHTYXJ4ZG3TG3oY9taIe9ZxGWTCJQuNE19wZZu3Uq0x6iwTuX5Xe6NTiYkomjGIsHRVX17LBjhbtq2PScRZz5VAiRfG1l5/N47W8d8fll71wMy0mRrb2E1zI3q66HUlu9j2nt7Z6afNzX1/7gyNk9+wnf5QtPDWmh3p0rv/G7qGZ09Xxxt6xuLO6cs6SqBxUvrS29JFPHX4rcX7yZLuzEy+wRcG9X/7GBacaj9568H1Lty7f7tSSj5wIQ4p2ribX2uHixGuvvyRkfPyJGdVMCIrt7X1H5UR3GGrh0GOn5sWgP97tMOQng+pT80eOkMLa1ZvdKOoPo4dlaWrxkKiGrST+wuqN7WHvQjDx2Jn7d4tuUyc7261xEpdLlSNhqVqp3mm1fvdf/Lu9zt7AxLJYFX7ttfXmjb39ZzZv7hXyo4cPh2FQnp3aoeov3rk86o4O8+Jnvv/Dx5fm4u4gQKDDiCKygi/KYQ64ubZOCLGAQAg5mC5w4AAAIUiAEEBAMNYuHF4A5hALBJCI2MprI/sXFBYC9mGLMQeCqgjoD0dbBm7mZEN60mCU65GhNxGsgX2VzZm8YU2Chhm7nuUJEglUE2oYQWMRkFmdE8iMGTEsWOxRLomdIRhYBWittpuWbCl4R4mXc3zH2rHVDbQlhMTCAGGkNVg0eRoY2wVAYJG1/TgpARaApBY2rcmADYGMVDqBoPJ8YGAVaZvxfY1vEVUj7lVfLqA5UvI+4LkXiF4qyveDrbrOHNpDYbms8E0GtQJ7Suclxz5NzBTnWuMOlSXCUZD7iv4FY12ijyrlIVOU5zZ9zGOnlcLAX0LS1pmkJEyzS9Z6uX0Js/fnqlWmPw44Z9glRj3i/knRTXPzzQKeM1mB2Q5JZo3984rXULBx5MTMzMKyIZFVFxAoMcfyVHoeQUus1sWgnqkN14uBd5COKWWAJWJnCXDURQAJBDK4pOkb6F7J8R3XF5naQDKg4BMgFCSAJuAABcoAQBCouXLOoAIyQhYX/FDZPWADQiXQmHADkFOSAAB89/wNOaecMylcwR0wZUpEpkaAlBKBmFGqBauH/AzPTgqsGYWeO52kg2J4InAeAigysAD3ul2SnIiddh+IBbSIaK2Fv/bc5rvNwVncgQMH/maGAKFg0KScaCFK1apEovq9Bvez0dgVwhFCEubmZjwYxSqrBe5CpZTHyUrSBS5ploEri2E4juKRti8Pt7s2r1DvdGl6pl4f59k4jXb2mvO1maVy7czUHBp4ob1zPR4Mkygm9uH6oSBn+ajvMtbsdcB3ivXaPHGPEDlsNa3r3zGpO1PhNFkk3I3iThLXXNk3ST0sCUpvtrZ3orFTDCzaUs13y6Rk7e6tu54fTgTFklOIwL6QbFLdmRajKpOmnf/hF/9TmsdnpX+/Hh76yM+RrrOcVufx0VdGq9HkpWS4vtjQdvR67Ofs/qnnnv/ji2c/ldywjXweopW9/oZTOpmN+t//m7+x84dfzcYG5NH0+TeLH1vc/srrcxffY/d2R6efuNF7c/fSH/kP3ReupguFn349eyPwziXqDfexp8hgu2LHlhwr2I0Rb1HsFHhRwCKB0p7cbY1faIjaRgupxK50b6jWiQsPxdf6J4OHopVO3w93/OkdUZh74IOl1e6Ev3YnbKfWn41KI2WkV47oXpFDJ1voLj4ihnecM0Xvo4+e+tfX0qPvNd95e+c93aVzJ9yKP/HkWfHLXyC14nNfe/X4P/v4iI3Cr7eGxyf++Mozp37x6f/5v/nV9//s32n9/jPea7sTH3z/b/3p1z7w9I/+ya997iMX37d5/fLlrHv48NK1W2+c/4Ufe/W5Fz/6qU8S6a2u7V388FlDpSyW/+KLv/3W268goF/1fvTHnj7u1ivTUwbM+pVbmVKOJyZ8/3hYaULaJnRt0CmPskrROyTcI8Xymsmu7K4VND5IZKNYKkvRFfJuolZXV525+U898dipyaofm5Ey41b29rVbJ5YPL8zM1Ad5L83eXrvLCp7N8vmJ2bGgXZWUGR3ud8JyYBynEBaZpjdau0EQFnrx/OSkR6wAQtEAIBIw97r83LtaOAh1B96NCwFTNLZAGMr13vDGzTdf/OKvWEusjEHPhPwzSiGhb2t9ndChRsWcQJlc8sAawWwEOhc00XafUEVoTixBGAD0CWGcBL7TUKYthDS6UPTv14oCybhwNO4TUbEwT1xtzZQgS65b0UpLWbAmthATYgnWC/yUUiPCO4hdgHtz7XIkmqAbukcsRgZ6QIecOpS4iLsE+oiImANBtICQIAyAxAAhoS5lrlbIBdNm6IulOBm4Yi43eyZ3XBnG+RVPzkSRCQrOYLDnsGlBionecnyrdFtQZvQ2xRHYs0LfzwjP8pxzk5NvUJq79IQ1R4jDUtXzfR6NNxll2t7VZsf1pNJrgXwQ7aDIHh7rlz0/1rqt9c3A/sA4u+Q6YaKucWeLgKthPfSX4mzTSt3fn+71tzmVXPsOTVLzx1J2syz3RJVCOU67xWApjlxGJRqFaICklvQACIB02Cy1BWsTC7HNPYLEqBGCBswQEgSDoBAQQYEFtACgCVhjx4AIaBGt0kMCQCwDBFeU0EjBAo36r90wyazljIZGewSKSBiiDtx5o4WFAQCldA5tJbeW8ijR7xDSV/kWoU2VNbVpIWaGEoocrAGeckOwu/2Zv/PJjIeckr/mL0Pju6g6H6S4AwcO/C1YpEAIpUzIle1d5gjJWegWUs7GcTRRDHWUJmmKrqCBZzlVcUyRjMAyy3yv0I5ighClueDiZKG0JCsT4PoGrNGaUsfQo+Wqw8Rqf7svyAtX35w6tJAA4VxuJslrclylPhvGhyane+koSZJ6odjebUaoK4VCUUrKueglvlKzTrFuRCOsDDk2/ODS/sZRvwZprkfjwwuH7jR3Il9stds1Uaxa1pCFSKeMQJzFzOPMqEawkHeyoVP/X//5L91585VA5++T3k/RqfDKKyaPlp/8vhfXbpx9/+PB1e2SpiuuvVkuPvaJj60/843z7Mj+ZjosT5XK5b7OJqfByFEAACAASURBVAvlyk02Hkxf+YM/aY2T2fJCRvjcmZr94qUQnnpu85WFn/t057mXFlnJuBOyherBj726+Wtnfupn1Wufn3DOrKx/w9p2IE+Mkp2Jc4e7TdigSd/R3UOHJ/yg1r7sMF3I1Wvx7Zm8Ijx+9L6n1Esray7dxu6LujX5yLm0s7988uyVNzcyr7wJmwvanxzhRsH2vfI149yKhy6frh6+4EXUjss3WtevXFufDJ+Wm68Wlg5f2ctlnngJ/8bnv3Luwiei9evnf/HTG1/44uTbOcwdebX/uR/9tX/1/Fdf/PjHT+8897xbqi49/tQ3X7j6cP2+G7/9deFXXnv78iTUGztRZ3fj5P0PvfG1Z4498HC6NRBSHb7/1PrKDXey8tXVnd/49V8fbm4VrCDIn/r004kM26jGypwrTLoz5bZJa8K7NWiF1A2L4Xq/NV2rSwubanQaAo+xYxMzZn84EQTDJFqP2pNeeAy4G/iXRPR2siOxuKPShl/wHLJ8eOaqHO8PewvUP1MMC4402t4djrYrhZv5aM7xz7kFivp1M3xp7casWw4zPVtvaKtvD/YrxaIApIQAIAEAvPcAxl8+hHFQFA6861AgAECBMktZ0fk//s1vblx5hWCO1AISrWYCcSYz2wbuAlIAV1sFJJK+r/IUSYaWK5sDVAjhgIqAL7lPGbFWA5BMpwhjY7vAMM/7lEVI+hZzVz6E6qLvnsoz7cvjBMIkX2F8rHQMiIQgEk3QURpcSY0ZAyIABbAABggAgtLKYAQQARhEhpYgGCDmr17WvbFmwAEIow7nxKgMwFirAIxWqSshNS1GpePScfKOU4jieOi79VRvgVgxuJHmTS8gUbTJhVbwfG6uWNuhsmpwmxDLWZqqVaAda/eMzTitGZtw2UmSVcclRlvOfMG8NBtyP0+T664/irLrTO4y3lV57smFVN8mvJvptwSbsDZWpkvAy/R1QY7oPOOkrvJVa+5wtxWnN4RcM6oHKHLTNNiToqZNxjgo3aY0Q1vj0BBMGNIBGoM1BnMgCRADSAAUQA5EId57f9j3it1fHnYRSrgUjjE5IRbAAv7lV60xGtFqm/+1779XLhEAEA2CJtQjEOW6a3AAVFNm0VqLPQvblI8Z49bkCBaxIPkEpY7B3GEPSShpBLCaE10s4Mc+8YBfKhP0CSH3zuEIod+d7PlucpDiDhw48LdCCBBrKWUxpeg5o3HMstzjslTwrbUpWBoWBkkcZ4kvHcpEh8Hdca8sg73xuCWhWCr1VBop3SI2juOwWgldxyP8Tjq41t2ZK9WGne7FuUM8irTH31KD1wf7jWKj4RTLsjTM0148XiqWS0z6QYEpc8yrMN/fHA+GaPs60qCzUqHZHnLhrqXDyOUzhm1nkc/cNT12pGz4hX2VBF4xjw1jjtFG+G69HDQIDxnrJQMnVZtGDHP7/F70B//232fdTZfYR4LiE+MStRuVgrh8t0cvHCNvfX3+yKF24s+e++g4Hvau3mUZcFUNj9/vdd6yzr4tpvFo6NUf3BrdOnX/p0cqKB2fHnFcv7p/aup0d3Dn9NNPX/29X509+VQzUbz7dshmxObaAg7sy9+RD15MNr/SYFOc29VkM+PlQedKLGVI5nnjiT3dbuyulHQ4NqOKYA/w6hwDlW2mGztjMQtke9aJqGnS1pbp73U6PZ/zQ3rt1Ompdza3xsVJSr2FhJzwzpA8n3roh0fX7zilw0FxeVJOTOty9+6z6r4H1rqr8z/8/mPvP777zmpYLo9efW7iyY+Oh7f884fKDx3beeHz5YunWrdixcv0z14/uXhyj+VN1LWJxZe+9tr0U6carj3mHlrbjfNZT7/nhD5W+/DP/UC0P+yspqUnZlndqU9UOCjOq//mX/6fKt3PgJPphb/78784RX1dkJd6u9x1u8QGCo9Vy61ca0Ku5/uLXum0GxRjywOvTfVz3fXp6gTG8WytuhRZHfpIyVarrcPCBeKdLUy1B/1NllHHv5WPi8gmvMJxTSORXU1zz3FdyiueaGg7rWlK4c1hKzHkRG3azwmTvKXTPtHMwqnahLZ6NB76rkcsMkoBkdLvDf8+iHAH3p2rgAUClBBKjO7r7OqdzqXnvkYwQVsmGJbcR5O8g/KKtUTwELACpMTktM0bhNYI4UFh0qIgWCcksLiPwKy11iokiEg4FUiJFKFRXkGcVNo1EDMBOqv74j1p6npOqK3K1JaUXKlNICNCMkINWJcwxjnPVcqpQNSEaARDCSC5d7NdBpAAyb+XKO5lle+mFAIcgAPQex+I2pgcQBOC8N0fFWszYpQYXMnUGpCxzkdeIUzSLeHlKt3mvObxkzqv++y0RUMJB7oLEBubE8q0Xc30LemkBDmFIvB9jbeFECrbcyRkWR+ha4x2HJ9iyWpD+ShL95BeMWqc5evCifJsIIWwOLSwYbHLWcio1vYGpXXJFhntA+wi3RCCG70DsI5mP3RnMpUCiYFoi4qQUq5bQmiDjJCBhZGxCSGAlktRspgjJIAUQAHRQBCQwHffFvje5Lf/cl/XagCDoP8/21qWgAXQAIQAv9fZlxAEQhANgGUcEJW1YyA5JUAIWsMpKUgZGp0AarDKkjGhGlAyGgLx0HqEjTRuIcZAI0Iwj9If+tQnpqZOAxH/5WHcu640H6S4AwcO/C0WbwSLlhBqDHTzdMCpI0XDK2zv7rhB0InHQgrfkoqQnuvtxcNmv1cvV8t+KC30hsMcMIpiAWSuVOmmMRnELRvdGnXdgs8NHJ1e6I/HG/mwIAU11pmc3hv3jxZne6Po5qAdClmU7phqB4EOYtd1YpUbRw6IjnIzF4Sm31cuYX5gEvCLYSca1jh/MdtzmO8Vi/1m672zh80wXjHJ5njgM+9IpZ6kmV9ws/7Qos053+eQcW8cD2Ux/Ma1zcuf/3ww2JtDPEG9U3MPXe/0t8rUfc+jLT0irV21ifSDP7Ce16bV5NQwnRnZLJjq9XfFlCvrqbeVlVBfPhoce/zRO196yS03hlLNcZh/cP7Sza2p6fvzr39tii8LojfXvtX44GOvrr46c/r9pfVtvzATbr5MTz18abBB7JEZZynV130hOnYrPvGAGA5Pd9Zpbjd05FfmYoUzdkrrjEJecyrNbLVcPDwYWeZVQilLMDjs+Eu9bNIJt7a6R+X5WpL4YPZtsA1vlC+c1++8eDyu76vm+qSfKbfM48qxyZ2bTfXo+0K/gLkhZQEvd+qPf3RnvRm6j778emdh6Wi/1nB4eYLVN3beFGeWmjd1aXmKBfnu6gvz0Qa7u1J64uK6ly5WFwOGwQItHZt+9oVvTRUme3dWj75vSQhu0VLUfe28/sLV3Vuvc4tnvu/DdnkhnKqOBXcUWSpWxnHcTIYtsEhptVhWUXTULY2S5NvjrXKh2CZ6yatFu+3MhVt5BjbdLjosyYtB0BZ0vLIyatRClc8XK3KoYouh9G+ZXskRp5jffOv67Oz06n6z57grFAa5PhtUvCiinoxGUUHIou9xC9N+MW+2lmSRE2IdwQmVhBK8l97+qsHJQY478K7cy9MWGQChYHPBnvnW3WuvvqjyIRADrKd1yXePxvm2J+dzpRmd8sVjWtVL/jFjAVHnqbYQe7KisY2kC6gA7o2HJgQ4gCN4Oc910TuU5SoQZ3LjGGgWvAtKVTibyPU6l2PGMNctTl2ECFGDLTPGCbNGx64ItKYIGaGaECDACAm44IgpgP7ua8B7scR+73+YCubc647BOLP23q9kABDAEgKIBgCBWLCWYiDJvLE5EUPMl312QSvD+QyDRWvKjPNEbwGJOR8Y5fj8JONVjmUJRymRFiOPLVMsEwRGa0YRxxulSZPz3MIA0Ciza+weYEyBcq4N9B06A5YbM0CMKcD/y96bxsh2nnd+z/MuZ61zauvu6uV29937kpfL5SIuEqmFEi1ZXmRnDMd2xrAdRzOIJwnsDBAjRoIEg9iYIBggmSXJBJksCGZky5tky7IlUtRiUtzJe8m78O63967u2uvU2d7lyYfuS1MyJjPjfGT/0B+qC92ortN13nP+7/M8/7+hAUEJYEm3wFaAJxwaktey4m1XhgiuKjXhAMjhIIiUhYTAOnzBUmYo9ZxppXuEEwIGUOxXHS0BWSTUCAQQACsAAIgBuAw8AAGg/+rQwfuLHxFYRAIgALmfC8dwv1JLAAaRADhDwRgCHHQzADBEDsAIRkCA4CEgoBVCWIMMIyCfMzQ0QDSAEkAYKpB7iDVt1gn6jO//qaBLmm3NPv30j1hEov2hOPaDm2v0IVmkD1XcIYcc8m+GAIkBAAFjCdnbnbbOi3oY1VFKR95ub1vXKa0xpYqEjJiTg+mN+nPSS0j7ldDlbFAkDoBDsGXzB2fmfJAV6WZl8d7edhq4E7Ce9O8RFewnVIsuD7vVIJ7RuOhGTcY32+2j9WbGTUZl0wt6afKeyG93d92wYpF5SMaT691ul8xGMfEcJwycrcloivl3iknk+uh7gqOOw3GWgePwEsssC6qVWLjXx8PdvLi917NR1HfK0IRf/5+/dOs7f6HY4OOV5qfrR7zWUbYZZK59+cKrZwonyhbmwkcyb9i+vn1uGBcmDT7WTFa/OedXG8Ktr3qbeisz28sUjqPx9In7Rl13vNY78eDKXsNdqi7feeVqlZ/Nsw13Xg5ozrP+w3m1u9NmLS/rvxPNr2yurS1mlbDC35ncOfHpZy9t3Zm7/0k/uR1trLvWIVFBOSNzBbqaytO96kTjkX6u55zj4XAYVCuC5Xt2Uls5rTfI8Wau0HXPZm65EXiVIneoYr1Cjzu3iZ/hahItn9wOYi+33pmZ/+PCP5v7xC8G09Nzca392i1ey5aDFQPD5s+svHn1a0//7E9NttjVty/f8+xDGzuvrTz7+XFMx+tT0O06f7nhbTVsZaXx6MpkvFa52ut0dpefut97+Mj0R+au7Fx1iCL05+47Jng2kY615vnXdv7Jb/9DR237SP/+F3/l0c98aiaojHYHfY+PJTJtjESpiWVqmKYzwmFRoIpyyatPG/ZGf/uc19zc2a0sz4/7uUvGcfzxcLId8TtaxQ5vWxJDlXqIHrYYhQHnw0kDK9vDrHJiJuLOlF/JGRv2x4txPZ1MQo6Naq3fHz6+MJ+tDzAUqNV9lcZI2g2Tm7yIvGB/fx4ZwgdMTg5V3CEfSpQFQQgMaIKsk9Re/ubX02TAAIiTgPtzM/K8mbzYFtjidD+Ja2TbaXHH4U6p32Y859DIzRWiDLAEBDy420YEYFxqLaR0s3KVizzTe8Q2AEelIuF4ub4gJCvUTUObDi4YO/QCa+wEwJANrJ0AaGOYIyrWFoD7aoQ7oqVUSaQA6a+2JPd3ZQ66/BCALFkAA0QEBsHs1/A4cgQGB6c9AioA1NTlMkXbBDSIgjMfmZBi2ZqascSdDKwneIWhICy0vc3RBUsarypzwdoCwWrYNrStza5S64CZEIygAOsCARM+YheMZ8wEoCTjEgiGBJBb6Lt8kdklArSwKxwCii0V1o4JCo4tooALrk2HY4xMK7ttbMFxhrNpJoy1JYKwMELSjAIkn4BbygEtQoUhtzABLJEaDD0CBgCMASLd7atkAAxRMOR0oJH2jx3nzAdiACilZIxbq+8KfiQizhgis0SIkjFHCp+IE2UADkMGaAh0EMhSTyxl0gGlhwCKyOXYYCxElARoSTvILFjGQrAaAYDcahB8/jPP8EoAZD84GPeDavNQxR1yyCGHAAAC7c8yI3LpaKV91w09d2MycIKgHoRNLwyZ8HwPGUvTDEOPCfRR3hp3QPCASe2yZlwNPXen0yuFKCbpYiWuW8d3/a4u23udU9XW+mTcrsk3t1crfsXhcmt9ozldHbqm6vgR8t2dzXqlQkk2E9d97oYF45631+9Ou+ERP2o6kWzWur3OLLqdchKCrMa1TjKaAmdbJd3hKKzEPaWCanW0t5tgOQRdjvNGrREyd6Yxs5GM9NjuZM5X/tk/Nas3gGcnSJ+2oeiWLWdWoziy+CjvemK62i13gp5qLt+7Nc5e7t+cNCyO8yNu1WTTqy0mjN2kybI9DljdapXHPnmmYwbbubt7fj3eK8SoNm4WhbsHp2Y6O2Vjx8D8RPLb7zVs1GsO5+qNzprUDZ42p+PjuZlV5Ty0VaU37TiyBv6a8FzSS1BTwCes7E9Xp/R9i+FZm912nNpgqrI8s6hWt9K052QDYuMFpy4z7s3Npd01gTrmlRtiuCRPZVnHO/JUvuT223eaz3ysmO8+9qt/V60ns3NN6Oejbk+ei/qv32pvrYunA7kST65cVe+tn/2lj166+OX0+k7lahHFbFRdL169sslLty79e0MLHf/tVazXpox76daljUrPaUZT0bxA9uDnzw1jRC59A8rwb7517YWvfRXtrufA/U88fPqjT/QIe5xlxk6yfCajOPY7KjlWnZ5wGBepqzEjy6QY+Dyz+ijzvvbiX5bzzVpYkdXQSUqNbCgYjfK4Xq8UzJkKcG/UycbgyAHpWS/uM6Wtmrbe9a0Nv1ktTF6YLHS9SmpCJjzOOYMO6KFjamEoxxPlcN/3Z0pEzy3SzBPyICxu39IaAOlQxh3yYcQiWQRAYBYTxH/yv/7B+e/8GZkcICLIDJEM6qoQFXfJWCO4VPaWhXXfy3N9kSgFGzLMHXZUUwdI7GslAIYAhAqYETwwRrlyTmuPswagSyQlPs1g0XHrRXnbk00OMwZ3uBBFTkg+kQKeggVkRgpfayLIAQ7aAskGiEBgAe+2BdJ+56REcDh3AIiIEC2BpX0jxPcFADJEYQkAOMJ+uBkCaCJL5DEUBIhgC3OLCWbtxPI7xK8p8561plAXFVwASDnVC3uT2E2CvrU5Q59Yl9g2WY3AAYQxmsAgEmMuQgWM5SywVCIBsCFCzpglNkH0rZ1zZR1Fn9jQmAkiZ8xouwFQB4YWhtYmyErPayqTW6sQGpxNAxbGgOc2i/KGkJq0JyUBWkv7Eho498gaApS8gdQCEJyTpRGw0pICYAAeguCMW2KIgu5WKfcLa1L42moAMlZba+4WwRCAEMlaY8ky5ET7MQPMWCs4368HInKiRln6SC4BGJ0DyxkTRD5RyXlAdgGoIl2mylUCRZQDAUO0AL3tveUm3vPEE/vaDZH9YDnuw7JAH6q4Qw455N9CxBEgESBYREbgaZqO4tQWraA6Gg4E5yTFxrAHrkzGCRS64Qc2K4MwdFzfMciUqQs3RKaLsgiCO9mwFsadJHk934NqpIgaXqzK8lZ/43S1dZw5Ta9yc9RvzrSEot1O+1ijyRhNSbcpnM32TlSp+Kn1g4oN5KTMQlGZjPON0V4QOw3PbVaijdF4Snjbppght9qstnt7QVjpD0eKcN6wGrJ4Znpj0NEI8+gFWsmKO2B5ZeB+7fe+c/O7X52MdyPCX6+fPI7H9rQY1bu74XDJYdWsKT/SHKuX9nbbNkhMevUeGfl7k3AyoDR53dlomE6rc7tZTKnq3FawOryaKRHOZMuRF/rxenBlGJxwsPMyhhX/VrcyfPeivsSLds2nQnknEiaN3c3fbUxHQzsq+CyM5vxpnXrJXr/bmj2di92q2XHK6Lqd2Bbv6htHBzNDI0dTM65/+lq65dQ5zMY7vVFt3ExF3T3ZStdve8GsblZsf0b6SxvJerxwNun3q81H9NKDuFOEFb+0YT7v6TeTyl/meJtdDa9XmrO+N1s/3lq679HV9V7v9nBl6YFCZ1OfmZedsNJWZt0fbGX+mbn5Z88c/fTprsnyLEpvJuFiXR91Zh856zSaJx54HEpUZc8/2Yimp1xjGRMllONh9v0XLr30rW8Y2Y2Pt/7D/+LXKgvLmyN9NR9XGs3ElnXpaNR7w+6iDAMAv9a4mOzdgIlDbCsdngimHM89cc+9tpOcLvhyLVrtdtKpOCBx+60L/vQ07OyueyYLvdL1TziNzcGgSjAj2THEIBRpOSl95+pun6ViwY95IMHJHZU3UlsB5oWeVxRzfgwuH6eTEmzk+b50yJhSKS7Egb3JoUflIR9WiDiARrTC8IHW5y9ff+v5P2BQMHdsTeg7P6bVrOv4qlSavWtww1LX2j2yQKQQkWFkiaRsGSrvdjla3HdMYZYsAUQcW4geo+OcV7URjjiDKDjztOn5sgo2YkjWemSp4s2DjWjffggLIGstcM654IgA9uAsFYIhMCINYAEZ5z6CS+Aj+JwLAiLSiPaudxEDkHdPb0tkAZDhQVwkgUYGjLlEQGSk1BbGiKXWq8bsAPbAbhCVFt4B2ALKGA8M7FhrJasj+ASpgQ0kLrBKNATUXBAQZzADVHXEtLVkqWepAEgBLAADcgE4UUnIOMfCrAJEDp4kQCSJaIgMoJA81tS1NCBigpaByNrc92a1LgnAdf00uw2grM0RyFpmKUUQBCVwbSkFsAj1QNwLbKDthHFNUALtT8ex/eMohQ9WBEGotSEwB38eCGNL3DeSAYIfksF3S3YEFoCItCUNoBlnCJJxDuAjtSRvSOkx5nBetZRxKcDGyI0xqhqeYSzM822OewQOsAJJAhorFBX5f/bFj86uPMYFR0DG+GFe3CGHHHLIv+7qDWiBARCQB9iSYUBESoeIsR+S66x22nmaxcADzxMztZwMCfet3U2lDPPcMQdT2kFebibDs8bjFT/1RRj4U8yfQWdvr6MiP7fF8uwMl7DV7YLSOMqN4ImDrdqMGY/L0VByMAyPr5yeePItO3xDTt7eW0PJC1++h/m6rze37pTZ8N3hthdW4kqcovGJXU8GLS+uhREBnYimZklm3GpV1J1ATtUDgesXrxxDPDnIqc78uSk73gnJGAz+Mh+n556IaOH0j3zxnoe+0B3ffCfN9F+eO5b8RCijk/fNlWZDwZXEbIS8mPhdNklV1lG24CxeWGdT16+uxN3oxba7szvDc3xVC+d6++pX5KNzzdV3ppu8d6x+4kStz9N3etYTZ3M77Dn92Jm+XZXdcE/V2LvJlXzv+66DsZ+n7upoe5QXnmPoXnWP6z3ZhOWUbazZ57S6lHxy1pmaTlJ96duvC1NsuCNx9lSGwUAsDIRUvXXFd7ketcJKiNANtjGI8sImTxw1D33k1N/7LE4doTu6faQ2dNXJH3uq+ZDfqKXrfTXupMeeOuOMDB33op958PrLqzdurSkxnvq5c425U9P3HnvhucvvvW0ieS8RPPh3PrExlc1/5NE3v3clPTk37Ey6b3fi+oy+uqeTEngmC8yY6VXCceCQUZ4WjQTKO1slmOtUJgCXs74udbVWmXHCzx65ZwxlMU7iCVTc8Clv/p5gai/Atd7eXncwKJJO3Xm1lrw67l/0kw5mJ1L2ow8+GgaVfoOtYzQckaeB2XQlcB4IwqphhSIHvGp92ho9HwWnTs7eTLu3ejuhG4VWLi/MDne2jwgPC+UbO2ulL70a9yfjCWeojE7LYn9mnw6XgkM+xDBCBEIwAGi0OnGsDpgJULqIpThuaMShZgiA9601FtbJuMgZMpfRMuMSREaM0vIyUQ4sBaYB9wUAkgUgwSBmDEtzVfM3c73qyTmPn7HGLe16SRulWSvttULftOy2oU5h2woGjEshORABcgKlTaa1Yugw5gAQ4fhuCDU/0KHEgFyBUbUyZ4y0FhEY0f4uJUPgCB6CC/uXO7AA2pIi0IKOO3gfxxmgKQfOCVZRuhCsZvTEF1UEXxqHU4x2yKzhzHAKjBoa2yNxq9Qdny0KDAGAoCQoEGKgebTTRIGUIbKJNjljiKgRGCABMgnHOBxBJgE451OGGBctsg2wnrUJYc7giGBzPl8hYgCKw7SLR8Hmym5zQUWxy3hFyqk0v81Etj/ehoAIBsASaAAEKx02hxAiH2bm7dysEvaMycj6SDWECIAAC0JTKiOll2faEuyrJsEdBgJAE2gAjWjuyrYPyjk4+BY1oALMAXNjM7ICMTTWcpkqs1mYO8ruKU1ceFqVki2jXfL9KMk3J/kdYG0ghiIGFA40OIRAyLHy7W9+T5sCQCOzCERkD1XcIYcccsi/ZqkQDIC5hJwB+uAwOOaFgYVhOck4MsZbRxZ3J5ML22tj0tkkbUb+g83ZQGCWT5K9XcbRkYLVoptY3hzsvZzufHn3Vsf1fEfeu9DiMLywfv5Wf28jn3h+ZT6qOnPulfSWaW9VCbOwEvu1PPBeKbuvF/1X1tcnXkWD06tXv1TeuKLWE1Wc4LVPhYvLUA8h7GGvt733IIbBXPMxZY2hkR6/O9q5NOmFwq5UawBsW2Wv7a692Nmev//sGoAfV5JQvPOl3026acLKmu7ft3wyO//ns5yt/osvqT95/riaOSU2jj7au7S6euT4A5f/7OuPl/UTwT2pcUdPPnhZD0/CcDF1qXLKHJlenbtz1P1x96L1H3eG07e2uu+IubHZuX2i+UTnxdfVJz+7fXVto//65qdORvpI7D5w7Mb3s+anTWfTPv35/OYdM3vq1MdXZuWVQRh3L796/JNPBQktRfce08vbi0f6/+nf3k7WogoP4cGpqSX1hZOvf+0fn1aL/lbt9PIK1pbeaR6Zfvwz2zdeb4kiTBpnPvcb2sdew90onry8d2l2rDr9W2f+m4cGnc2J9Va/sl49n3zsn/7tSrIz/gTcWXvn5mizdfZY75WL848fvfrbX/3JX/7F/+fX//Ho4uaJj3+83G2c+od/78vP/eHML91/+7/+w89/5MllTdeee+30rz77P335f/jsk49+819+vXZqvn31vau3X0uba//Lr//9U/esOFXXmXg7vrlVqJs7VtxG33rgwscff3Tu5JntXudMPvpsFD0d1uciH4zeGG6P8jEvyZ2duxqMx9sDRxXJaufU0DuzvDiSbq1WSzZvm5KtJsmz/j0fd6ZuOaPvwfbN/vqSrp8DvVKv1GqV7TJVphwIEzKM6/ENlr+n+u29bZUNTrjiY2H84PSMIv7c1q0Jw0alKpgofeemAQd7lQAAIABJREFUyVbLdGt7S3CI4gpYilxvOqhIbSXRwb70YSHukA8lBgmBNPmKg2T8zef/XGpVAiKsMGqheoQH7VK9KGAazchF7suIzLTnVokljqhZVYDZRegi7IIFsA5SACAJFTFg6Iaub1Th4gkLlnn3Z/rUxA69sKXVRsB3JKS+40qcAuUGvi3yxJdH9p0wkXvAFQADpglHyg6MSRkDoKpgNWMT5BlACORbm1nIhXTGaWqpjyxxRYPBHDIkqSwrGCs4NwCABw6N+8qHKZhz3fui4NPWnvb9eW1anpzPijXgnVRd57IbxnGphXCFpYDhaSYjgAIsA91iGCb6FjgJABPsqMQ5SwXnOwa2fY9rNSLoE94wettlywQRgA9Q9YJFzXYs2wNAY9qhmIXSVp2IaJ1g19h2IV7S/EZuexr3AB1GS66czsxForY2mwa2tblSFBccway2AIAUITQQIgaxI6ocpyVOGZ0BZWQzbXtAUkA18hcc1mDM44wd7OFiSTgszQ7hCEAhVDyx4PI5V7QAPAAPwAGSP7gy7rtcyv38BiAAQo4Bh5iICJRRnidmtBoDDoFysmOCDV2S7ywV5jZ3xlkeW2QgOiCGxq2TLrhWJdtSbARGIJbHz7WkdK0FspxIfDhrcYcdlYcccsi/FUT7eS/0wRliNCg9d5JlLmEo3bQ3aM1Mx9LlyEptyqzIEHJVxnFVuk5vr8ccaRWN08mxanOee1PS315vW1eoLDtZbx2fXtwYdbUr8yJXSh2NpucqjcQTl/vtPElQos3Ke6KZunYC39ucdEeD3tnqVDNHLR0n9pPhwA3C9m7nXHN2EIVdk18ddWYJFutTDccLg/C0G+rRWIdBvt15qDm3FNdizy0pf2/3NuPw/TEbXNhePf+8Q/lZlOfS+GiOcRls1HF6oX6nc+vs8qO0nkblThhNRHNh0nEAq3omxLS/XDInozSsduq+h1oFMk16k+XFce9isDkcrW6K5HqEoGjTWzhWv9aWM9VdOzx6qzMh+vbg0oMrnxquvTcTr7D+2h6uHHOXNt68mk3VJoONhrdUs2mlE26MN0ZVXnMX3H63Oa54pm+nMZ1w50ZvJpHOoFuNp9/ceWfIu3p350h3MJ+agXHZyvHRrcsVl5Lh+KSZXsbmtk3HS+cuv3Hx7BeeqaXeleHW7Lnqxa9+Y+XHnhg+35mbnjr9yFNvXr554nNHb7x568FfePjt//v3Pv34U+SZa9975fgXPmryvVP3rrT/6IVBzW5179yc7Cw99PAbX/vW55584PJ3X62fOJI2gkpcbTVqiJPHf+HHnXq9woWNmCBWaGPBe+MvXnjrrW+BGD742LmP/dzP6qjp+1Gqyiwv5bhYYE4YBp7np9oMlXLGZa1W5fV46ENH6qTMcWc426gK3zf1Rns8dFyHZ+Wk152dmWuJMI7iYTKmvPQ09ga95bn5ARVM2W6SYFIuN2di4cW1ancyGRW5BWRpPtOo+4gRF6UqtzrtRqUaSVkPw9CRkzx3hOBE7O6YDOBhysAhH2IOWoq5ADU2kLPK81/9qtY5sS7QtO/en+ZDzzlmdMfQNTK+xYJAl+WEc1Qqs7Tv72+B9s8kdjfYzSIHspyMJ7k0bOjipwVbNjTmwivL6xWnmRVtJnNlO9qkQjilGgLTlshahzOfjEVuARyGSHBgtEhkERhhst8YCVgCEGMBImqbIRARAWmGYEgTWLAAyMECHXgqvl/bYQjCc6a1SXK1gayjTB9xbAwE7rwxFsGzJtbKdYRjTMKYS+QSIWMWKJIsYowztMbmBCVBTpQTlYYKYJYss5YRlAAGCYChpRyg5LKilWvtmDGHyBeC69I3sGtMrqFHoIAiIIU2YKxmNUfQnsfzoks4AkIpXAAgAtdxLZWWyn3vTQQkUACGM7YfhmmoANCAFhERGIFFIGMVgSJSBPpuYCYA7Bue7N8PWGOUJc253W+wxLv9k+/fMtz99v0HjIEk4oQ5gkB0BOdEhaX87laxw4WvtSIwRIhUD4OpsjCIAYDLbQgADH1gAixKVP/lb32uPvcxxgRn7n6u3YdwdT5UcYcccsi/y0X8rhPUwQNEzrA0uhaGFWTSEVLKfDTSAiPP96TsII0muXS9TKslr2JdeSebNHyvs3Fn2nergTfxcAyI6CZJcrJeq6E7Va0OspQLgYb6uwPmuk4YBp6/MeiMksmUE3upng/92JFjk9Ss01C87vrjIkPXN4jjWFa0vDwazEax60ozyVfiqjvOI1/iJGlWm2NjrdLTlUC192Z833FlWAmMK7/yZxdf+ue/a5NrPum/1Xryk8XpCibiqLw2vjkbg84H89bj7Vspu1oWW9zMRHCsW4zMVJ6tX5sZqRqKjDs6FF7vdtvZ6NVrw+FqQ7nB5nZNrVUcqXqbEBa1JCjHyxXIFiYE0ZHu4Fp1sVpzq67fcLZVe+qkSqUMTyjfqTsTY5w02ZmKZvLBzsSftGtZ0NXNVVLpls0GHuv1804tL69NtpfPPL3TWa09fc/1bu9EoOaArw1V86NPD9s7JrGZPJK6Dh5rxpuxWXmq0liIF+qjy71Xbl73PhIsHT+2+Ejt2vPXm0JQcOa9nmo+UIma8WS4tvbC9xdXzkxCr4PDIw+fMUU5vnXn1oVLjmQfeeYT7d5uNCUXouNJMoa3bvBRED17en5ucfTu6rF7jzeeOipdISs+1h3JLAHv5MXLFy//zm/+BkF7ab5x+uOPTz3w0GRIS2E8EwRcM1v1dkd9Q2ZSFk3mA+N3lC0reGM4HA87x8JqAc60Jy4Num1CY8Ar0a1VJFjrc40m2pxUZ6qeQRb6b164UGtN1TRmk8wNwqErh3kacI8G6YmgxsZFo1bVnnt71HUdl4oiQFb1vYofIsPBXm++0QAGZal8R3ICwTnBQfLRoYo75EMLA6B9UwuTF473v/3phXdeeompoWUlUUnqrOe2yvK2K4S1O4QZkSUaAGprCymYtRoBARgCElgEyVEgIKEGAkBmCAyVSIvcrjC75HssV69as2nMwJFRbrc5a5CtgCiM6QlZ5zhtjeOKKpKwNkeQiEi2uBvkbYEpAgPEAQQwDQAMAwRubc55Zi0CuAZyLqTEeSBBlB1c6Pazzg4ec4aOpVSbDkGbybE1KYqe1ROwMezHSJIvOCPW03oPMCWaEOXAS87qHKk0XYaE5FtSAGNDKYHh3CHLyJaAOYBFkgSMIAXMAQnBQ5CWLKNpBpG1BQASdix2ATMEl+M0gxrHJsDQZbOEo1LvWlsgH4HVADFYCWCI9rPdNKABtIQloiIw1mrGSZt8X0Duv01gJZHSNrNQEJQE6gOW/fiBaTdNUFrKCDO8GwQHP6zifkjL7X98BAEDXgBZAmPtfry4BkBER7AAwRibcccAiYp3oiw0WCd277fUcFjd2oJAE2QMjET96WcWT933k4wJhpKIISJ++KaWD1XcIYcc8u+g336gEIc4QcsQ13a3/ajiI461Eq40xjLP2d3eZo53p0hzxkI3SMdZVco+lYHjBY4sHStdMd7rjrK8VmtkhS4qUicT3BzNVuq98Qjr0dDki3EjzmzW63OlBum4dXQJpdfPxxXPk2kyW601/KpUKLC80t1tExTGWBfmRXV9NDjjVJzxYML4QhxWkFVcuZ5s96xXElHAJyKLkchlI2Ogr4h5V//w29f//CuO7TWE/9P3/UyrNyXcNHVvL/KJunU7pgpOdJen6yH6OoRB34NsN3uzSf1C25hVGHSMTupjoVUhAodXWsk4czO/EwamIpuDuW7UKpfP8MkDpmxDPsnrS9mZqcp6t6Y8U1bDpYeG843ePVPrg/SSXnUn50/2i81xL4oGY67SSS/INivFZGxsHpgkvzmW3Q4zwvqgd9LmzLgSvLF2PlpqXbry5ll/elBFvVy3iSpXN/1yyp17aug7at7JF+ej+z6Vjzfnzy5bDOcffCB6IDj/8q00bJx76DHnKO9GUTMtR6tv965ptgsf/fFPFsHCS3e2IORL0RFMtbQ1dWNw5PNPr164vjR/XG1sb3Qmxz5xbpwWU6cevnT1vVZjVuRFdb6h5oR27PT8DDmMQFkQq5vdf/Tbv7N++fucF48/+cjP/dZvQmNOaS8RtNvr8tJUqmFGxvH821tbrhNsqazHHXRprOxyHHlZ2R5k9Zn6lsv3XJf6ue72QuH02jvN2RlHWUa4Ox6QtanDVOTe11oIOZPdfOLywTCJqzEDVlRczWiz3wcpi0nmV6O6G2xsbyzOz++ubdbDkKSMPZ9rszXqCQuB60pE/v7H/lDFHfJhvgoQEFoEQKvG6N7o4ivf/IYebxESY1VXLhfmjsW3gRLJQwZKQw9ZCVYhEpFFAM64pX1jDIPIGEoCIjKABEQMeVRZNKbG0BhaK9R5gzeACs4dbVOG5xx4FugUsJ61A8eZ5zRrTEnYM7YHmAIJBEuU3fXeIOAAJhSsSsRcWQVCxpjkU2BcawcgctefMTqWog46QJgQDPc1AMN9w8P9LDuGyAxNAHJgORnLmGdpCIguX0L0iQLPaUlByu5YKhAVUQnAEVykWNseEwNjMoaOhYKh2Y/tEdBCioClwBUAIDUZ+AA5MgQQZC0yAOAcI8aVoT3GuGCRpQSBMwwIx4w5CC7BHgAo0xbMI/IIuoDEsCFFQKCBBOeOtfYDQ2sHeoysoYP08/0nOYABpLvDivvaDO8KMHZXlVkAQrYf1Wat1X9NwuHdH0YEfldRIwATzGEgLGZAFoAIFFFx99UFQ9R2CFgCaAZ+XnJj1wg6RlekW8uKIeeJoQ6xHEl/6qkH/vO//2te9TRDDsQBGGP4wXf34dlYOeSQQw75myg6AGBIQpuj9WaITFoIHTfvj3xAYUEjjowqk7SX57umJEeOfb43Gg7H43Sc7Oz1jB+bKHaajeGgQ5POES9M0RkfmbqhU+NInSS83Q3JeD6bmgpjX5zy4mXl6GESNqe2Qd8qxno8Vkkah8FMFB+bXzp55HhZqHpq+oOk1YwzzzYEm5KV9Z3ty8O9AmwFndDz+0kyKMe9Ya9ikCncVdSOal8f9i712rncUaBSKv0fPfXeg3Vz/DG4lYa7g9j1xn7lhjd9wZmVbKlWRHE435WDOCzztKuo7sFyn7NLtWyHV2TzieX0M62r3kef+tmsMTW38pRoPD6G2Zmlh/XGdr5Sy1hijh3vTx+Z3Fbjs78A8lMwap+/+HpZh8nFNz/500/MTzZXMpGWG5Kd91LTaGe+WBy6cZlGIOZ7lIcslpJH0cISPJ5ny9DbM+tvLPnWvdl5ODy6K7zNwgRtbPEHGvFj3tyCWq4Oq/XqI49Gjz5464VvyCn31UuXxFnojG8uNo+cOVYbvdi99CevP/d7r0w1JzGbVOPj1YDf3tlrL8FbV6/8ys//6ImwfuUPvglQfu/V12bd6rt//kp91nn31ed7vWIm9l/4/S81l+Krb3/v3D33FHx8K93JAqo43tzyonEYA5sxupMkr3zrzfN/9BceGF7Aycef8GcXt/vDVchuU9F2adT0du6sN8c05QaN2fntABNhXUDTU3GZz7iVXPAj1eBCt3Nre0eXpbIwtXJ8tL3drNXFMOcbw7IVy9API493+zPEasPy9qgjZ6uFxyoGuGXtXnfdTt5Ku+ZIA0M37w99TcloNDXbIs4XZlvc2vbeLnDu+G7p8KASKqUskDbmh/eXDznkw7n4gyVghK5AKNu38+4aMAcAyKhcX0I2YOSW5m2LN421DJGsBbAE1lpFoC3st/YpACCy2paW7koFtIRFmm+V+j1k24peNOIFjh1B1Yp4zBGLnnMf0BzHRQZnkZ0W3DW4yeWWgXUQuwDGkTUED5CAWQANwMBKAB9xCqFJlllLZB2ygFAgWrCOLmKOcxYchTuahohiX8BY0gCGwAJoAmWoRFAMSgYEQGQMIkNyXd5SijMkgjLJ2wRDwBRZCagQSrItR9Qk861myEBTB1lKRGBdgEBZi9wQaCDg2JJsFpllGDiiCYSAqTEDzoDLpDQbyLUxI8mm0DYY1BlyC2Ote8pskuVEBbJM0x7hHpDPYc4RkdK5tcQYWmOlCBB8AGd/Vo2Bz9GH/cG/A9Wzn5gnkDjQ+7mY+wKM/nqpjSzQ+w6UPyzh9n9ZIAQEPoIHB1oOjC005bCfVgEGDsqABkADlNpO7kpHMsY4IgOxwZwtLtbT7F3HH1koiZCRi8SyIkNWQRAAApF/YHvtw7U6H9biDjnkkP9f+0DcgMslAAJCZrWDGLjBVjJQvu85ztlqQ/vOhd0NFDyRrOWG037AiPm1enswHmU6qkTTXDaZrUrxxubeqBrstHePzMzkWXL/wtK412nno8iV4IhKrZpbc2tzU1Yqw1FypNXiCOfT3YRMsddNc+XLQAoMAv9SkdwLMlfDZcep+Y29Irsuk8s7d2r1eZXSYuDPxVXJIU2L9bxsWxbF1UHK3vzSy/n17zas/eiRFT1T+bv/7W9+67lXlibdsNjqlEMduWMQz/zsT3fefqWp+7kPBWPUit9Lh3F8Zqpo9mn4atlpLT56pJzLR70GLV24vZ5WF6LuhuC7bW6c7W1vmA67V4/ff7S42K6Pvb4nLnY6jywc1enN+3/smdUXvnJ6HdYuf1dkzrS70C6vVWWlyhomW9ghghMnM7dRswt8XM9lGZZQFsI3kIldJxR5EohwnkenGqee6lPl3vnZeG2S6JlJXp48Fz9/8U+PPrD8jRf/ULy49lh86ta7L539zCNvvPz8yo88sfr17xV32mefWNn9yrX56Ni17bdd7vNq1TkefvrXfuTi1ffuvf/0O69enOidk08/cOutNz/6uU9cfuetx594fPXad0984aO+Wti7sfGZn/mpt/7P321isifN0Y8uVarNnXRw6pGTgtBwNmHgaHaDiedeOv/2c89pmfzqf/zFz/zKFxdmjulhEdfrVhlSehyIQDp8XKTrg5ZT2VTJRNCRep31Sn/YCUemTep4o3nDdfxK4HQn3evr909P4WBCS40xMynHO+WADfNFKV3fx8CtcTR53i/HWqnpWn0Plcpzz2I1UQtOoIbjqekpNw5WN1cjx6XxaMpxQ8dhnqsKNRiOU2ab0uMIHhdkjeD8/bw4gEODk0M+jBBZZNqAQC4SZW5dfPe7f/yvNHCwCBwYOh4eFYyMbWvbBaas8QBKPGg6BAJDpP9a650FoIMEDyKLKVCmaZPIghVkJw6fZyizggy7AqQYgmDMGqvUxNKeNmtkMwAGNpLQ0rYk6AHagy5AjBhjSIEn3UJvERaWSNsE2dgSOGKJqCEdWRY9oARZTmDgoG8a6a+8Fvfn5CwAAjEGUy6b1WaIIitVn8tEClGWCecTbXZRGDLAOCeLgIWmIVnjiCkOMYEm0JJNATU5ryJyY4fAFVgh2VEkX0GHSBtDiBkgATFLvjFjYBMwNeCZ0aVgHoHWlAK5iHXhTsBMCeFqGiIvgbQUcxzmcjUg6ANMLGQEOYASHPdbKxGkIyLH8ZVWiARgPiDAAjww50QAiQehCwYPBuPeb61kH/j6oRIcu1t2CzgGknuu6yldwg+kEYi785AACHdNSQwAIEogBJK+P1eUQ+RjMoim7vpzqsikqy10yZaSwWef/eS/99O/Ck6IwAD2VRx9CGtxhyrukEMO+ZujwAJDREgB3hvujXRpkRnBu2VZutJOsqMiyAQbSAodf31vJ9LOFHHpOq4fDIvMD4JyqzfnBkHkTxJVBq7x3XI8BkujdDhbrffTyZATU3g1aU/QSC7iahUIKCvRMjHOXV9oB4XwmO/ubK3Xophluhr4U8Jv6sIn3rZ2ACCrQkFpZWW1vdsM/aqmugjLwNsDUAWxxGSXV7/xz78Mw8s+Oj//5C/8yKd/8dUXX7/3yTOXL34zEL7QYT3Bs1xcO/9Kozo3LHj9ZEtstdNBNioHsRXzK2e3h3vHZpYwrIGW4/oeT4dH7n9isHe5Xh/eyHsdGB9beawzxpNLSzurL80++djaztamvv3Q/Xrrna/4M0+0L77bOjNfdttLRx/ZtLtJujWt6xHGIILAjKe9qtjdatVjLGWBujhzFLNOfLQ1zKNAxOHJ5SQZnzjz+Rcuvrdy9NziYHncHRx99um9K5dOzEabl949eerBnVHWisQjxx59/dob9/+tZy5884Vjj66UE80GrS7T3/rjP/74f/KFzs0tf6m2fO70eGtrIpxLf7F9/yfu+fb//sez863pE/Nvvfja0tK9N77+7U/9B7/41r/4+slf+uk/++53+aZXV9XON689cPb+d9cv/ugv//I3L3/70aef9KciJ3Ksz7p5IbncSbNr/eJ3fuO3ys6alVq3Fs98/id2yrJRrStV7qQpB97KiHLVaUUQ+dwYhiJd364Zu+jFy8uzY7DbjjVpul3mZ/y45YS4WA+TbLZWAYZMs7HnppKtqckMd7p5XnDmc7lUifsethKqgxhl+WK9MSv92TD0OQ6Gg9CTstShK09PtdpX3rt3cSlLE9dxBeOayA8CPR7XKzG3xBHx4Eb0UMUd8uEFGRAYQoGWUkMb2+2vf/n3NBjOXQlHAbNc3QGrLPU5VpAh2dEHajV3xdsP3GbffR7387g5EAcsEAigACgBhIWJth3DLkgxVPoO8iFS7LBYupO8uMHQSjHPwAMkbaznkLYDAIO0LzAk2JCJstC7QIRMAZSIBoAjcm2s57lZ1pbS46xpTAJuAXp/KI7fnR84sOjYD40DRAJrCQkSIENUWlu4rleWE2NzAA3WAIRgI8+rGTPhQgHWjak6Mi5N5rh1pQ2TaE3giTnG0egE0BhrGPcEr1qTIpYE5f4B4VAVEowtAu+4Un3hKmPMfsKbYC3BGtqMEZvWMsaRYRNMFZlVZixkCZATGcASUBNpsoYhEBpE1FZrXQIQgf1gyBtHXwhuyQAggOfLmhSOseUHJNz7/7/3v+xfk3AIAJYsEBirlS4AFBy8EB38U+CD6vHu5wKFK1vaSGRVoxvEEjC5g7OMKsbkjGutS2smAgQneubZjzzz2Z8Cti8I35/1sHe3lw9V3CGHHHLIv4n9YXdmMbN2ErjJcCS48HxPWXI8305yIuhmY12WsfA86YPrdst0c7DnSDTC9Dxbgk0Z30xzVSjfcxxlFqdneipLVQ6l2bEmnpq3jt/Ox3US/qiIoqiTjuq1mtYFKNMM3FRn2cTU40rN5R6J9cHoiON2DC0FjqpUz3d2qkpGvOyn/RirVT+o1eLJKDGZGgCFyKuet4XJ2Axf+bNvm/612BVf/Im/89qbbHFm+k++8aUnTp9ee+28x6ppWOuVxREZ73Y7xx96ePX6deBQuraBsMAr27uTqLJcDrQ7vZxMnb5UXr/35D2b338rnGU9WrP+8rFnnnrl+9/79OOfuXLpj+rHP/7tG69dN1fvWT516/K35s/M92680Tp1Zu3C5flf+JXhyzcrM1O8KWvtdS5sluxO+7bUWwEkQ711O9lrRUezzd7y0Za9vR1Pn9PJ3GrnrSMnzm1s9H/uH/xX3/nGC6rszMyFb7x74+hCnNw6H9378Ivb9uTnfrw+E7723O2PPPnM5TRZeOzs9vn3ppcXOrrpetD8+LlifTTzeGOCMphpOUe8jZdur9x39NZ3Xn/2J3/yv/sH//1HnnpipXXs2h9fePLx+978/ZeW7n/8O79/9WOP3Kc3N8vVnftXzp5/5YXP/Ec//62XX//xn/nRcT5e3+2wxYgkZ0zmnI0V+0f/4/9180//gOFQNuu/9S//Vb9au5YPEmkmnYEfxiyOaga4Jy8Ww74jqF43Rj1cmU4DW0E9mJSCc2BYj5pro52KcHvdIas4DcG8WqXMyzudfp+sY5k/18I7O5Wovomlbg+avr+qh3OZUGR7KqtN1VbXVoUjYs9vCne+Vrv86pt+FByLqyejesUR2prY9fIsz7SZqlRi1yFjVFGEnmfvurMeqrhDPrQQkUFCQgFlT+HvfuvStfPnzWTPkEYIDHQAdy30EEoCtJTevVl/36vw/+O0wbvNfg6ABaYPTLQ4cPC1HQFLSJGUVKpNC10Dw7zcEs7YaOXLGQuJpjWCrjIDAI3oIbiIKGRLSFepREpOZt98EjkTDCsGcyZSVTCAiaW+FHNCzJjScmaIBKIUzKEP2FQCAJADiIyD47jGlIguAGNMKTUkmDDc92cpAXzOmgDGGiTKyLoIvrKJH8RWzTGHG9V1xLxg9bzsSFcTGQBjrUacitxGrnYQLZJE0ATMWgOsUMpKGehSEmYAJLhPmGmbCV41JoyDB4wFYwrXDcuyA5BYW0oeCRbbfY2MkkDe7WzUiApAE1gExIOeSQ7ACLS1BYFBEJJFRC5ZRLY//IYIDIEhvt9gaX9Qwr0fm74vySwddM++P2J3cCQR4AOfCrZvLwmAjIE1USWY16peDe8t1CpAgeBp2LXQNnZAVABkAhlH+7GP3/vJT34emAMHfjkHs34fmMr7sNyDHXLIIYf8TVcQY4Um0naUTAQTs43pmSDSk9TqvLe3PV2LZewzwjk3ihT5kzLynNlabWF6puiPeJKb/rBXTFS16sQ1HQQVzxfdUUPIMpvMzc+NHMw8loxHkyQ/VZ09Nj1bq/qOMbYo8yI1Rcpn4jZnvUlZ8aMiz/MyU7ZoLNRbjeoo60Jm7oyGSrKo2eApTc8fvTlokzKQ6VoUB416SmZzMgJDXkGRF1W0rP6/7L1nlFzXeSX6feecG+tWDp0jciYRGATmTCpQGpKyqEAFy7Y8kq2RPfKb5/G8ZY/l5zVO856fZ0nzPA7yUs4SqUCKmQQDQBIgACI1gM6hOlQON5xzvvejGiAo2zO2pbfWaNj7Ry10N2pVdXWdW2ef/e29JW5loBcO79qdOzd7/r133IlPVbszfcOju8Yi7PrAB5dDlktaiydfyBfWLYMLnOyYsdyOctRr1h2tzHCyZctY90jixEuvNlN9i1PSkQNWlS+MTe7cvfuwy/J1AAAgAElEQVT0gSdzQ5vUi6/cNHx5n07lDp/dEo2+eoQldu6ffu3Unp2/MPmDb7j5bmPObR2f1wW7GEzZcZxrLi7TcsVZsQpOYdCQS6+s91eKp88F3UN+reI1l3aE16iZRPKmfd965Iup/anu29ny5INXpeOzh496G/pOnH/yxnduaR9/lj306PU33HrkWPXyPdfNnD1/5Uc+MHbqpIMLI4Pel772zW3X7zz11HND+e7Dzx2GVuy2X3/bIk5e9cCNf/znn/3M73/Gg/CZh7978y+/87kDL11x/+2Pnz6xbuPA+ePnpKuu+PAtzx148Prbbnjo4R9dduX2E3MTTsrbffXlTjxZbDQVx5V643ylOvbiSRJlSXTXnXdnkvHRdKInlohxeyge25H2FusLJ3hQs92MSLTq1WOzZ5abVZ22ViKVc+O5mFdpVrvRrrX9jbluv9no685CvTk1NztbL5UNwoGsbQu30vDKNZtbmUTMFlY6Xwh8ZdXBi7uLKLtTqbaMZMyc0c1zleUIQZPetWdXKp6cmpsn1y02mso02wCRgIQXW15YatWqBkPHMjvnykCvu0DWsIY35bEdAQkFWmswHREhVOu+JiSQUs+TagAQkCRUgI1OzfRFAnjJ0vkHZ94IQCNKREQQRIKIAxmgmaQagEKVQIiiyAdqK5iS+pTtVGVUFdwP9UQki4gBsDZgExkIbiJaCAkVhaG/BBTIMLQs5MgBTE1KUYMxAm3Ypi0YAxYE4XQUBfH4iDAsw/A0odIR44KAAVgAWYA4QAIhrbUbhG3Dsog4MqWJhBFjYCMZ8Vg3QpdlbLLEOssa4dxmPElMEi4KqxkEoSHiBuYE79EKmuEsE6aSBWRdgFwYphClensJUBEAgEEQN0XatrMAAnhFqTBmDTLKGsJDVIpqgGXSzWRsOApiSjPgy4EqmnYeWca0MlIboZREAMAIFWPMNvMMYsCQGBFwzlMAMQK8WCBhomQgGRBHS2sXwCEISIUMBAebsxiA6MyXIpgA1hunKznjtmklEG2GFpEpuMWw43/rDLgigIFosQsCWicLFEAAmACWBqEhagUNYH69MWVwq1MUwblkEABrIVSAKc2QQN5wza4Q+YU3j6bXVbg31wHbmha3hjWs4ac4mmUaCDWytikm5hccbiQMwxGCLOb7DUFQrzWbHEUi4aPipliulbIBuaYRKNWVy0fNkLmxuZUl3tQx29Raxjy3HLTCSjWFZj1sZxw3zXm53swJtliZdZFnvbQESHiJufrKTKWMZiIwLTNmU6s96GViftQFBvpS2jrvZZ5dOG+bbpJRRoqMnfFsq81xrlFd8hvImamgoand8C079zdf+MbYDx6HaPHyq/de9953Th4/ceettx367Fe37LqFzSaXWbzQNxi9ON4VJLymil02+HztbGpzlz92tC/Eci4PTcomZNMvNjJOKiqpCmR33Xhk9uTQ8LbhZncYgohC/+TL+Y1bg1Pl9eZgafxsZNjetstEWfK9d0zPTo/0b64ePRJtSibPH/HafizfHy7OGhzbRkDZXW4QULfHVlh+xWOpdc1gMffWGxbrzpIXqyVt3RTsbXtPP/n1e3/1kw9/46stqdJYMI8X+9O7Ty+zoR1XzDw107ex27gxXX/02GV33/WdH/3dTfdfd+JbX9n6vltVLvXKq6/95m9/+sE//Otbf+3+SnUlIQPTTZ9/9WzQLk899sJ977//h3/3LeY5+7buf/noIdzSPff8o7d88v3jB793xc23BoyefOKh0fzIkSNnr//obUcXT23atG0lrMQLKVNwg5HHsaXpuaMnv/Zn/4WFCxr54L591911Z9Bsi7bOuZ6B1Lacw9VgDkQ9UiT9dYVcXhi98eyZ+dq8pYYMz25LyLrndWu8VNzAkraCVCZZajUy2UzadOdm5uPMGLDcbMxxDcMnWdVRUKtuSKZN06wLjAiqQdvROuE4jml3JbJRK3BNa2Fhsdpq5vN5Qg6WOV9e0QxCGbWjMO3F066bd2yTM4MJhshgVRvo7EbWpLg1vKmwmmilNYLQjFBbTQZHj59//ocPKuUDRQASgP7eCcc/68SjI9wpgovTcav9cowJIiTQgE1AdIwR2/SarVnAKpHWKgBsAyFoQgQi0hoRhSkSSpUIfIAQIVJKwqpApAAUaCAySSsCSQSImgvy/apWjMgBCpG1NBEQR0zH7S1aeRqKyDVqT5goQ2GLjFRVxkEri8ARwmn7DcNwlTSI6SAsM3IZE1pVgdW0agnDiMKG1iEDiRBwwyWZca1BgASRQVrKaIGwBNjJ93cM3hMqTqS54FoHRKg1E8JUqil1E4gDcSAdSCkYaV1jIiBlcUgp7WtqcUFASNAC1gbQpE2tuYYGYIjIgVzBcoaZkKqjmCFjFkehqZMWKpDluXAjuUwQAbDO7CVhAExfGH/VwLUgYECdiyIRB+Bad1JhOmxcMwAAjcCoI7uhADI7iSYIAEiC25aVkNI0DJeQCcG0XgFWAaU1tRhK0gaCpgtimybLYeGv/sp12ZFdApxL3qLszWaKW2Nxa1jDGn4qqI7vmXPFmURMxmIxxidnZ7LJtFCQTWa1YRDn46WlucXFkd6+hOMMeS4KsVxasU2r0Wh15bvirpslxkFVa+VAhsyzdhYG8q5zYn5qZ35QrlQyvYVEzKvJKOelm6WKYYrzC/OxwRGRyYeRvxi2zpYXuJTr8v0Jbg94semlmuQwVSuFrrU53b3R8BpB0GfHgtlKpjefjNvcRN4KKu32pA6OVSqJ0d5GLXrtaz+OycUdwwM3XvfO5nnVfGKeIlcOek1voDg9MxBiT8NiDRWO9p5dmFtonDPMcqyplGMvhbW4XNbtmciKm7YjWnMYvWWc6cX6kt2qDgU5S9mz8kwjDFoNbbmFZj2w4naE0AzqK0gQxUeu31s+etJw6hmyXV2L6VBFdswqOGFY8uhMMXILm4lhzI/bxo5XVurFTOqVqdmMkxdABrfOBv701PhWO1s7dLzdgHysF1ca/XbXVLO5/o5bjk5X091boq7mU6d+qOfksemFax/Yf/7wExayk7Onhi+70ip1vfz157vXd7lpe7S/65EvfsFIJT2799zfPTywNfONb33p1l/8wI9fOn7yqVMbtm677rZrRnf2Fl96Yutbr5t+5Inzzx0aLAyxRLz/tj2zqrJrz7bsSD6ZTxEjm3MPyWTkg/nC088e+PY3bK0x6d3ySx8e2ne1cNyWYFOlIkWs2IYxxd3ebM1vp8Ogj6Axt8QTiRmhtGuVZKuxuNyKwiKEm/NDg547NjOlLKM9u2wzZksa6htIue7y7EIr8qHZ7E1nQSoj47Z9/+jydLm00pctxJMJDjQ5NY3IAt+fn5kZGuh3Pa8nm1lYWRk7e27dQJ8hjITrxGxHEAT1RqtazyViCICdKqILe1m4oCasYQ1vPjKnARigQuItxOPHxp/49teB+6Dlz+4xLjVQASIyJkgLgS7jCpkiYlIaWoeaaoAREDHgBNElpBFXq8k6HOZCkj4CowurmGFn9s7QoGh13o8D2ETMNnNIFmdSQQMBiEwAj+kukxVCeA05MD2sFThGkiCStAIgGMQ4s4lCgpqGhtYBAZDmAhBZWeky5wzJ5MiVanDma6gqHcXMUSDHdARIV0UuQA1QA0TAIiBkkEImNDWI2ohJ1F22lQijkmUpreSFijYGwIAtSWUAGEoFAIZSkqAKrC24ZVvpUDYAAlN4SnkENcA2A5O01ZlfJQJkRsfviEASDAIEpgAVgKlAk24gszm3QLcZhICrjegGaQZas9VUmk50J4LWJBEUYASoiBSutoEjQ0ZwcX5TAISAGhkQAaChlQkUA3KRPNf1grACKAk0kU+EBFaHBHYyZhjAQFZ95MO3ZXo2MEi+kcW96bA2UbmGNazhp/m8RQUUKcWIgkqVKV2u1Xr7+wXyZCxRatSnForIeM6Jb+4bNFt+vhHW6/Vy2PIto26il0pho1WdniUDnKTHDM6yyXqjFTYaJ8+cY67lcpFMpKymv1BcWig3QjQU8kw82Z/vnp9fPDp1dn6lmLGcvkJXLJl6bWX+5eWZY6VqJet1p7NOMmnX231cFGdmJ0xZNSHXkxe11mgl6kFLaAVxO97Xx7OJudnSy3/3bVRtQhiJZ09950XU/Mjs2K3/9oGSUdv9ias37hqgYqg4TsWKpeFkGkb242Zrsu1iqkLgharbEKYmT7PCCtWrUTNseoFx370fU0Kci+ZW/Dk3b63bfVsXpRIFR3rtetsoQJ9uN8XmHW7Nqk6EC2EYdKXY3KzRtW6ZjCYPJnhsNtFnrh/qTifzu26xW71mrnehR6hu2HjL3r2xTQXFMpVFuVjZt+nGfaVhOz7w44lXMeHMTk+PN5vzwxvrGT25criiKtFV1mzt3MbldH7/LcnRjdNLi5E0c1deK6tQPjut6vXRvphtysm/eqIy0959zbU927oXyjM5r+uyd93dWGms2zZw3e17777numRJPfH7n1/msYkXjrrbhnW12GPauzbsPT8x27t7eG62Hk93P/3CM2HQdhwBRCB1JKkS6s/+6eeBwjYzct1dN9x+66lS6ZHzExNha4UpJ5ezOe1MYbA4V5N16dquGevPFozQj5NvBOFU1JzPmr2F7l06kS01ThUXVCoWcMpn0gM9XYhaNxthpZqw7OG+vhQajqZYpWm1ghb4VIjvWrfRbARnZ2YC0HYsls9kdCT7148uSf/AuROnmrUmx12X7ZIEJKOg3pibGE87Tlc83pvLMESOjDEGa1OUa1gDQASABJwAAKqV8saBLkOHSOHP+nEuOq86whqZhoOMcyaICFEDtJSqMb7qy9Kvm6wuHrFoAkUgL43uIEAEA0EQoaaOGUx2jFtCcC4Mrcm145FscQbINEPGmQFAnJHSNYV1ZFowwzayACKQy4FcQWSklTAiDVVJJWItgrZhIQfPczYBq0pVAlSkLAEZFRkATUmLSlcB2q32QiBnq/VzmlqmYXIuLGMAqQDaACRhBlovA6tajkkyk3R2h0HGNKyWX1qNy0UJzAdsMm6bwjYNxlhAVBG8xRmaLCZDFUZNIAQyAVyAENBHBM5NzgwE4DzUus0Z52gCoKYAoAGgAWyGJukSqWnABgOTQZKDbQIaxFBx1EIACgBQTJmgBEgGimliBBAhRkAX+wM6vrwOB0NEFBwY60isQICIptbCslzLNBm6ttFbr4EQca3Qtj3OPFNkHdFF0OmX0xzIQNp7+a7hkW1C87UluabFrWENa/hpWJwGIs44I4jHYobgTd8HU1RaTeXYFQY1pFDqpZWVRCoJoDxuSq7n61Vy7blSxY/Ict1m0DI9a7lWXqiWWTK+UisPZHuWlN80jajhz/ut0DDjws4LJ9Ly2NzkrGwrYFfme66I55K1MGnZszNThWQq7sQiUqHgry7PD5MXgszZtmWKYrv5nFyeWljipqM45d2YYxhOCM0oamvFuLW9kD38l9+bP/dji3gisrf17W6Ul+/73Q9//s/+ctO+ja/+l29OLMxecdcNh08e2HLfLbXvf99R9aLH++66baVU2rCsRjHf9GM+s00e0fbtzro72mmdpZ5XXn05ce91o2/dvDT5HFaaOLXkxB11YnrQSUy3o7B/03LWWxmbHsghzfHNn7j15Pc+l942On9m2rzihsTbr3zp4DOxnRvHDn/HVTyamc/l10+3TjG20Ofx6LWnk14vD3IrPUvNLjM8fGKE41j96D3f/P0WT/XiSGHLnoVjc/2b/FNjT137to8++eNvvGVn/+OHjkRnrQzZs+eOXPXJDxz79itX3nff+MS0lVR7PnHlxOfGh3qu+MaD34gNDyyBtn2rd/Pmr3zuKx//zL/+4u/8kRqf0+dO49Hi8L+++3t//N1t22/+4b//wyvf9W491PfU3Nhd73/3U99+/Pa333rosaf3XX55XVaEI8h0iJslxk615LM/Oro4fRxA3XTfu0bvvHmSVDKViTMRRlGF4WxzMcVhMJGRkjxfQ6me9OwWBX670RfvVpVa3owtN6umYQ1mUnPtxmhP34mzJw3bCcOgpcNCJhs22i0dShWZkRIx147Z3bFEthqG9YZArjRYhVyi5XfbMTtSQmrXMhpSxpMpBmzq/PmM59XK5UIqlbRsByBt2xZjFucccdULRx3zyGpP4poQt4Y3JwIkQzNETcgDpOkzcz/88hcC1n6dK/3/AlSaDGFEMiCIADQCCoOUaq4Gc7whKbFj8WKGYVmmFck6ACECAudoCWEAMFptOuuQQIVMa0UIpsHcIIoIFxBVKKsMldZIEAG2gQehbCBrK6VBk2mGIc0CKCAOIlSqDRABIZBliqwMHddJR5Ev1SyxAICITCLHs9ORbBG2GWNEgYYyslY8YYdhXdGS1jUGKddOBFEFwNe0SnWUFKn4+nZTu27UCiaRt6SUBAxWp7w16azB45Fe1jQLrKV1g8gnLTVopWrITIGDkQyBLwMRkAGEAD5BSKSEiZFsaN1CjAAihhoBBHGDIqCQrQpiqNHSDIB8hUwzG5BrkgqAmAWkAIBRx1uHDJgCdVEhYsgIhOAuQ5MADcOQKiLyAQHAAnIZJmJustVuKKoBYCRFMuG02kUApRRpHZLuSH5LhApQMwALjVtvveHWd74bWDe8bo37F2txdMntz9+lfY3FrWENa/gpriBad4bNODCOCJxJg/kkS5UqM4y5cimRyICCTDZbbTcnl2d9CpXjZu1krx1zwKlqGm9WNIe+ZMYB4SYzWlJ5YcknXeLguQkNrISqZMSmp6c39naFDCGTATPWrNb6DMNutjOFbMZ1s4obms6fO5nIZCtcdyUyWckWlxZ4yppslAwv3p/t8f3ItawzU+Om4/JQpV0vss2Zamm+XZ2r15fGzk8ffNwkuNkVG876g4n9B7/6wm1vv+PMl/+q9/rr9vbvfPn739r+sbee+PwPN+y6drx8xN66MVXvDU9Vvayra02e2tHm+Va3XW02Qzvfe92mlccfvfo973vtxFijtCTKy0F/fuRt980//vTgrusXJs/C3e/yS97IVDNh1tvlh9vrNzSfOLznP3xi/OsHNt3/yaOnj9MzC2Yo5PxLW1L7vPpsYugytiwxLqrMDM4v+H2bakE9ufeKmZNP5JZLsMk8M39o+59+/L9+6t9taGTCtm6+fGx0dPDIiUfu+vh7n/3Lxzbv3D0xe7zPtPff/75zTzxxw6+9+wsPffPqD9w+/YUDsuFk15vf+Mzf3vXBD5169FTPNVlvY6I8NWGZqXMPTt7zR//q2TOP/8InPuGPTUw99VRuaN/4U8/d+Fsfev7Pvz2wd+/LzzxobOrbefOtBx/7/h0fuu2rX/zuW956/ZnqZCabdfPJhmAhx9Ot9rcePvSjz30OowXDYP/1298N08mZybPrvFTYCrkX1yoKuTs+EyyML2azie5MykVKJGKVaiPN3cVGK2XbG+KpWiSngsZyFArSA46b9VLSFGYQBahCPyBFTk+WwsD07PGZ2UroJ4U5nMykLW+BZHW5EpEmrtx4nLROxmySsri4mPPiTqT6Uul8ItGslBwhWOAXvLgNaOJqbhpbZW54kcKtYQ1vQhAREUkEoRmikhoDg5WKtQe/+EUfmvQzZnF4Ibfw4g5bKR0RKOjkDIHWOrhEf7s0NKXjqiOtdSQjRInYcVRxw7AjKRGAMbwwkfj6vYkYMp5JpVpBUSmNEBBEQAxAAUrSKhbrDWUDsElYUiqwzLiUEYABesDm/UCCACwjpqRAxEiVJC0IngQ0iHwQIYEfSgRIMLRIB4gSUAJRGKBSJQ0lAAtYNQzbhkFKKyQTIMZZnKHdCoqKnQvUOEALUSMgh5RldBs8oTUjqEvVJCgDStAOomA8AC4JUJgWkMFZyuAkVQUAABwCIgwROeeOVpKoDRgAEYBpgIUgAAIJEaLHcACYIF4jDBEl0z6iBtQEErHT9qZi2jAIGSAHwYETcg2dydvO30MQCCBOgESrFfAdWx1DC8Dw3LiUgVItgKaGKmEtiIrAqkABUQCsRdgkajLQBAwYMUCD2H/60z/uHtqq0eHsIoX7Zx+vXSDz1GnDo59Pv/Mai1vDGtbwU0AiAuscgjEADTS+MCu44cXjEYAfRhHRwuxCIZG0GBvMF1xuzLT88+empDa0a9Ydq6klY1CpVNCXcctGBcM9fQ0/UERWpEmpbDpzru7zlKnAn5if7sl0U7U10FNYDMsvzZ+etfXyTHFX10DScwvdXQppfHZqq5Od5mpfd0/GchrlUtLwWgvVUCDjYKeTYFqNZutEZXlGtSLA9YX+hWOnD/zll5sLY5rTdRu3XJXcMXNE6+EtRx99bO9t1/FHf1xp8ezIZQcfeqjH7G+dnPfu3HLq0JHt53o1pE+26mzfrmcXSqOX3yIm5t12yEps4szh3nxs7Ls/XudcnZqUsi/I33Hn8//3I1179y2/+vKGhDN+qrbSZOnhrkrrvNiN1qFZb8tlf/2NZ3e8+6PFBw/lrf5cdhMVV/ou23Tm/CuZ/AY+HweRVUHjrCMGfvXfnnluYkd+Z+nUY4VyPK36/HJLbd198NDMx//oP7/8za+UVo5sueP6l0+/cs+f/Jsf//7n39Jz+5GxE2JbvllInnvw6P533Xfoa0/dec87fvytP7/y3e+oPTHnBNUb/+gdj/zZt9a/fUfAJthiadgeZfVq373r/vZ3//Cjv/XrH3vnh7ffuGfHzW85+6Xn7bu3/+fP/s4Hf/vj537w5P5PPhDfPTDRPHnDHfv/+m/+2+2/cW8zpfr7ewM/rLSrbUFLyGYrjf/9gfeI4klDh6OX77vpgQ+2tF7vJLvc+LGZ6UWK8kRbzdhQLp3OWk2KppcXDQYGM4Yy2X4nNiX0cr3WkGGJ642ZwkLQClpNqLfiwo5xkeEik83Va/VQQ0MGPIwSmWzSsjLCPj0+9dDhl7PdPQ0DRxOZnoR3ulZs62h+uWjaViGVjhtiOJEKF1fSlsVk1JcvOIJDEKYdxyACrRm7sCHE1Q/311kcrelxa3izkDe4GG0CgKARUILUwFcC/7sPPXP+2JFSfRn0z3DiGC8E4sPr/XI/0Tj3DyfFXsLi8CK10xfT55XWAEAgL8z7XVpehwCoScqoDWAbzFHUQtTUOckhYRm5tm8AlAEAtSDQWrmETcRkPnYbKLetlhFrmmpEAWEIEAAprQOGggtDawkAtpUCcog0F8DR4oxrkkA+8AYA8+yhQM6ZPBbJFkBIEFmmIyUAkGEppcvAFWgbCIGIc5uBHUUBYYQYOXYMSDHwLD6kdIJzWyuD8zgpT2vSUCJSgrla+xdaugnBJDKINIDmwuBgc4xpxglizIpLUszKA0sDRogtIE1aI2gOyIkISHMGiIYGn0OEWiJIhpJxTQgdCk6d158DcMOwDMMkIq0lgTZ5GpBp7QMESrekahGECIRMI/rUScqhzp4iAgBkmlMSwCGIGIEB8sMf+2CqfwQR+SVvg3+RFtd5D3RMfWxNi1vDGtbwZgMSQ9lhcUTIIJFIxi17sVqeblS1IbRhBK5VaTXTwmiWyjHHlomkFY8ttKtLTE+XihlhDmTz1VbDiTke8KPnz2QH+vxadVtXX7latpDFlJ6sLg2m0r3M8iwnVKpeqijGWlJu7R6NCSdAnGvXZ5eKhtRxifv612FDPlk6twFtw/eHs93CcqfrlURP7sTJoz2Fri5tdidTOu61/LAehEBsMJF++UfP1cZPZ7Te741mU0Pd97zHLzmb+5KV0y/mrrrWb1ovPf785Tuv5OcaoR0eXniue92mRsgPJOq7f+WDsy9Obl63Y/zES3RltoEi4+yPu+749OTQtlvGAihaYbK5UDt5JG33vDZ5sHfjaHOiNHLPWxaXpptlxny/OfPIwPY7y688ve2mt8888l17fU9ie/a5Y9/ddecVy889ve6ykcbYbKJw1Up6kcfAcYyFH33taiyE585XRvIeG6iO9rV6up0xf8f+W8dOTrUjPhTzls40rELuzNe/suumXz1+uLl9+5bFpD/69mvSC/jak69u2b1v9vFDI1v7X/1vX87Zhcr4xBOnz9/1Jx8611yKVVKHv/RES2Fh4/rJRw9+9P/51Oe//p3f+I3/WHl++bXj47f83gNnjr/40c/8b09+4bHd775x7rVjUqjdN109vbK4/W3XmumYwchNuU4ylvRcstlrK43nDhx98ctf5GE1dBLX/sJHqpnYOR3EkxkZ6nx3HlwL/CjNZaU6YThWLpa0mVUPwpnFInKoNktnldyezrOAXlClRrUtOb+iezBqB2TyVq1RC3zOWT2MkoWcQ6xaLpOMPA4JEkY8XnBTrOGvRA1uULwd9MazOe7kEgmXoLm40Ge5HrCedCptWRAEMcf2G/VUPG4xZiAyhkSaM4H4+vns6k7253X0Zg1r+Odf3y/wt44Wx0ArYAFTCMK3jJmV5tf+6m9ABXRpg/PPgjy+gaqtrjUGqFYrnuFiUAZe8h8u1eJWt+aXrFU0uIUAF0rMfmINs04kpiKfyCBCgjaCRjBXKYkWwnYAm6Bipsho3SRQAEqIhB9EgR4jWEBsA3Vq2SIAH0ABNklHoE3QFpClVah1DaBJWmniQJwxCRggIJIZRW0iqTUSNqlzdwg0NZFrLeNxbyRoo2XGlVIIjChSVNNYR2wjxbXiWisgZDwmhB1FhmMNcZZBcIRhSbVC1EJgBBJBdxgLgQIMOi8FkiAigEiztiYHmadVpKlFUcVUDUdLTqSRAEGQtjvkmHNG6JJmQAIBkRA1MAAiwVB0GsZXX2QiUERSUwSkEIg0EoWM6wuMmjgAR0IEIANJAEkEgSA6ZBvJNnmGoaWgaQB1O+YHPvreTPewCRJ/uolKIs0YKiW1Vpzxn8eskDUWt4Y1rOGngmQggRhpprXSCjkzJWXsWH8iHWf2Uq0emEbcjTmRLngxQDwyPZs0Db8VdCeX7gwAACAASURBVOdzMgozttMqLsVNi1lmPObKVOxsYzkZQQZYjeuRXCGlqM8yLWD+St2wLAI5lEp7lrWwVGuRllIayK10KgLFk95ceYkTn+eqK57p82JHGzPz1VoEosqhx3RH40kn4S2dm51r1ecpQAXJQrcfyJh0n/naD4uzRyOTD7PL1zUTZ048KzxhtRaSGVQj+QVZ35BNVU78WG5LQXpD/sqbxqN2tVEauGx0efyAe/axaGEx8tLzumRvHD5uWhr00H03FPMkk1FjdjYWy8Qv30giHO0bWny12PPBe154+qFN77w+Gs3FmUWF2vSrhxPJwuL4oa4dexyrubI0XSjY5Se+7m3dem621hfsaOUL810zxRkZMberW/OZ6fbVG9q9w9KhSqI0f3Jy4J23n3/00b5rLy9Val7W09dtTeb71g/veOzJR7bdPXrw+1/vvmybt2egevDHm37nPS+ceHrLzp0TT7wylM7YgtevHli/54onH/nOTTffNHWmtP0918ZuGy2+Or2ue+TFsaMxnsbjy40TjcyO3XPTk2TEqR5tunnfYrBo8JiXziw2lmulNgvtfM6LxSzipDkF9WpkmFU39ejjx49/70HJW7d+8N/f9XufinUVQs7mgb9WLlWZrEb1lJMIdHxZOOPlkhVoHwmycXDMuOXqtqrJ0HRjvWQl4ylTwkSztM1wj81Nt7qSoR+qVKzdaM43a6EmpyUHe7rNQFogL1exA68e69+0LpZOjMa8tG3p0lK3l6oXF03bdB3TMkTKi5+bHY8Mbgoj57igZa3ddB2nVavHLAuJAIh1tgirm8DOxvGSc/81rOF/dVzU4jq3jFRIfLZS5GRWZXTs/Pxj3/yOlj6sRkT+bIkcvZFlcUB9Sa/0RcmO3sjiLlmb2CmzvphRD5okgEKkN+7XO3cgBEIgYCFRJAQa3GTgARJBi9DXmplmzDTtIKhxFhKBKQqRrmmYA1EDDC7QTwUYASMAzoAQFQO0TVcqn2GNsNV5QGJ1AoXkMHRJJwki4BUGQNgkCBCQoae1ZobSFAIlQHVbIh7JJdtiUhJjKEytlEQwTFNLqQEjQF9RQ1EJeICMI3lIFmNCygBYhaDNwCSAVUMgamAamAbSBAgYAgZMExIj7RNWBPlxiIZiTkFATkdZxAzgqGlenUn1mUIHskB4VTx+ZSwXa/txYHEUBpBSChgBp9X8SUbYKaPr5F6SAtAMQwLJGCPNEQwELhh1/HVAAlET6k4bBIJGAAQmCRQR8IYgPZJJvPdD70/mh41Ig2A/BYsjREAkQGAML0wUrbG4NaxhDW+io1rgAIIAsXMhZIIQAUTHOWHwWtRKGWbcDzyEbCImOJqOtaTCStA0JMXISMXjjMEytaRpPDk50ZUopBbDwkDf0fqCFzZymlnCbHDTcxwJEgWdnjqfNr1WWy6nrf5Ewqu3wWATxake7ibQ4rH4EsCRlfkrmCwqmFdBurentFxjoT9VPJ2NpwbNeDqbiuKxZhRGrapA3QBhC+elh08sjp9lUO8N1V7aWbC0F0O/HOqtfc28meZxK5+krcOGa7VnDobFSlRzujdsyqSz3rm5yspsv5dcRD6SXm/FCvEpa/3GzMLLj61Qs7FgXrbEgyQ2NheabT8723OCn8ukuX9FesfH3vry7z1kzhSFZ7qXX+0E64Nqbmr6Za9+erl4KpO6Ot7eoVI+9e9uTlVUQZMT4+buRMNjZ5/jl/eeN8TQvqtrreXawZdGrrj91GOPx96xI4iMVrMl9vbMLp9JZgemx2DXvZuKFT84bxqq9fiTj2y/8R2V18a22IPzTUGG4c+U3MA7lRzLrRhSulk+OH3oiFWvRCuqJAJ47nS+JCtCpobM8tgYL7J0fxdfTC5UWSy3FJFwN/f07dvQ3dVVKZa5IZXLzLjLAYVSFPPONeSxQ2f/4tO/CbU5sii1JcmvvzofsQJxw7ImPT0SS/vl5gS1DN+vW5hIp6ua5oM6EdTCNghjCmWvZ6tK7VRl/go70WPxKwvdS7Jdj4nzTX/q4Nnrhwc921SJGDedse8/me5KujbvTqUi17BSbkOHz1ZnXY39jpd33HHVbmnFbau60rANlxsmcR5z3bn5GYEs7rpJ24kBJmybIzLGGOOdbeGqKQ7wJ/aKa1jD//oX+IuzlIiIKIkjaMtL2sJo1GtHT5x64vvfB1j5iXSTf5qBlK9WRTMDkANgJyKjs5WmS5xxrNNDhxrI7Ew+AtMX40neuBz//pilvmB80p04yjemWVx8Ggwvtt2RAQCgDSJfkySygClghOBIWY9UBTHU2jF4QlGbqAY8AqVWqeLqLQMwODNI2wAMUErd7gR8AhCiApJICCAMYdlmTOmIiIAMxjlpvUqfIUTUpBgQQ2xbrEXYDFldyYYgqckgzFq8IFQsgACwDhiC5og5hhmtW5rmLCppVYrYMkBdaE1AxBSCYkAmMAFMMQHCEArjQALBQJYnPgjtq011b9x7Bzfv5saHLPv9At9jwHtMfJ/B7uVwUxTeqeQDFr/fYjdC9PZW8A7TuMey77Nit8U8029y0AnFRjVuRbgumRqN5CbO1tlOMgps0g5HIuoC7EaDg2JcOSzapvUvptJbkLd14JNmYHCwFDJixIlioFyIAuaT4ADqsj07fuVXfkkYhjRsZBc9y+yfdVWmjg9udWKWIYqf06ICsXaRWsMa1vAz/Mi/cAaKNiARpJkR8xKVqOzYdrXVXFgpJtO5dZa9Y3j9fLlSJllsLoswGnRsy5cQT5sqqq6UYrn4IIl12cFKKI+1anUW5UtqU6Zgm2ZhcLNviBMrK5U6zSq9N5vyozCXHwxVNN5e8uLpNLE9PQNdhhEurIxyx62GkSm6c904rRdMOjb9mqXFYNeQDmiwd3RucXHKLzUl6DAww8XrRvNvT2wszi31uhkvHOj9xWtOP/799e97S/OZufJXT7QWS16KpfZdOXH4yJ69b3nsxcN33HtzqXp+NLgVM5vMyWJybLl59lTy5g9PnX56SZmFng1TxeXYyEBt/LR5rGRYuXMT9Wxua2s+bA4hRg7LJcrXeLrc1ouNftE0NuSvnbq8neKmX+dpZ3alOTwxZK9nxZyS84uM7G6H3EDYuf2NOq/PLjTkS/rsiZGRne3mfAGHxImRM/Mv77llY63azvs9qZM4P31mYSVp+ImNqc18FO7cMaSWX3Pc3snpVjznJns8a//uyScXc/37T3z32WaCBjds2nzLjrMPLkQvTnjXl0VXwVKp5FZ86virg4XUthv7Dr52cvO+XZv3DZw+9MPh7TcdnzxHnOdTmXQu1TXa7buApEFJaUBJBwefefrf/fJvquIcsPrOG676pd/5N81krlprzNuWbNVskyrM167Z5zipSmu5UQctt5HbzPaUG828cipBEFPoGJBK57x0ru1H443SVsgvN1uj3X318cnRG/aZpNzFdi5rt2y+/V23VAzVWlyOwjBDIpNK+Qw3MO5Y5vji/OZcbpPwpmqBYzo1y58MaxMzxR3ZQg55X98wgZ6enBrt70cghmsFPGtYwz9+bMe0AcxkkI17I309KBWonyRPRP8Um5zqzEYSaQBE0p08WNFJnLygzXAAfqEL3ISIOpEUtMrh4CLL+0erQNh/9+lwBM64IK01dYS7TnClo7GOhABEWAadETwHHLQSmsoEAQAgmgyYJhuVJkIABAIELrgplQZinJlaNQkISBOojiCFwIj0hVFDGcqaVC0ixtBA5nJmaLV48de58LQRACMpFTLgQKQUag0aDCI0tYqEanVa1AgkURO4BNUiHTVZHbgPUgFqyVRHeFOMK4akgIEWJO2IcgIMDYOu9RYvt7NR7zPj2SjM+20eksWEKi9bBimFCAwvmMioMySJnT9QSLLzTRzlYpNtlQyDg20oxVAKpckwmSEaQQSJ9EoQhIIfl35fzIkJa7ZSaTO0tNqR8EZqbdQwnUw8pcKXomgsapcFiyJKAVsXy/cZ4Uut9suRr5C/cPDVsXMzGy/v4og/kwqYn+vUqrWPqzWsYQ0/m/Pai2CMIQBnaAL0JpMQ+O1y2TUNwxTdPT0Z12G1Oo9CGTRtRglTmDrqdewdyfyI4AXXueGq7fFEXGgAbo5NTQMTw+n81t7BuMEPjp1oMP3qykzXwMD+vkHww2MTZ2crS0G7UbDdPd2jA7FU4DdeWzh7sLSc6yn0pgoDXsYJ/BwwCKQM5L6hjXeMbklxc2plabpa8X05um60sCmlU4JQzp4vFq4fve4//XpNs+wNu/6vv/3K/k++/cCXHjwdFTd85NYZEQ7+wo1PPvHwO//P337ymSdueNetvT3O8emz/Z964JXnH9t397XO1qFgdMNSvawCtmfXuxefXXzbA/cvB3WjxxQ9zswLh7vXd5Wqcztvf+tTX3maz/kDI73uY690JQfsYmzdL19z+KWv2Nf0qUXMDd3U/6/ePuex7OadEwee2r53b7LpXH3rXUyW+jPZ+MDm+VPLt23dZy2eT2/th2K4cuzQpne/xU/67/8/3tZgp4T0g6Ix8czht95/y9OPPtMXc5dLSz1bt66o+fFDh3qu2nSEZobu2HKqPWau74dst23aH/jdXzdi1pbt6x767MOZXnfv1oHCRL+3Y+jQwiuXXX/dcw+f7OoZ7ulPNI8sDt89+uALh9bfddVXvvKldesHyvMLP3rwe70bep488KwQqJQymUERa4b6T/70jxqVORBtErDnij1xxzXbYaXdaAuV68onUcyXFhHQaoVR3d/TNzKY7S6265VWE6W2Yk4d5e58d7eXmpiaonZQbPup3j7X84IwzACIWnNJtuZVmCqkuuxY8czEYqOOoV7XN2zk016+yw/ka5Pno6UKIBsYGLAcx4g4tcLF2QXbddOZ7ODgoB1zIKLFmWmBrLeri4BMLi5+qK8VxK1hDX/vUq8ZaAYKSbWa9ZGhkQ3rNhr0L9lJrvIeICTNSLGOOaqTR9mpkkYAhE4OiQIAhBApwlU1jV6fnvwfiuMXJJef/CZDYIjcNl3bcmE13IIDSoBWR/7rFIwwLl07g+QawuPcAiBkUSjrpmkCmQgOgAVgAhgAwvNSDE3HjiuFBLrTXIe42oCHq7S0ozMqAKnJBwxd13VMT0adqdFLY1dW/4Ug4maaKZNrYRAyIPBbul0F3UKI2Gr/NxE1VFTiEJgEXGlLK5sijqpTeG6CMNAEzrVFJHRc037Gfm/D5v+Qz93XDO6N5E1tf2+zsb7VSPhhnEeGbNuodUScNNMSSSJJAMlAcVCCFCcF2HmZgAGZKuoJ2ptazQ3VpfWt6kij1l+vDQfNgWZ1c9DaUilf1Wpe2/I/GsLdFf/G4tK7ie6V8l5DbFsp530/H/g7ytV7lfq05/1Jb9+f9Qz9hmH9Knd+JZG4Pxm7WrA4IRH6bRVGoFnHynjRIfkv2bRcunv5px09/M+3JH9On/ca1rCG/6mhNACLtGwo1VYyEYtFWi83K60oQGGmvVTEcL7dNISoFpcSqVjWcUGpGSEmFpe2ZvtWFhbtbNy07KlGfR5I1SojzOnPZ+dkW3M8W12BEDbauXKrsmegfxbDU3NjO7zumbFzfQMDkWksWmxBw/ZKy3Y8qjeTadez3CnCsmonV0oj8WzdMI8LQoIDzz1f2LoVF4PvfPrPTj/6VxsM+vzv/0Vxnhlt7s9mB+7Y0C69svOW289MjRUPTw6k+9tTp3pyQ0efOtg1uG5scr4eLOy954rKt54ZPJ8+x+fz79ham8snxfq8O3XkhYV1t2+o6pbrxks/eDxuxux1Gw69eOSyO0ae/erBt3zqPS5VVv7qZbcVHMKpdfvvPFZ59L5r75r+fx/ceM0Hzx5ZXOydX3fDreXPHdu8P37w5YObC+uC+mKYYTFpL52djefS5vL59uWJmclmN9/I1nkrcbj5t97za++66bob7yik9k+eWNxg9E5MH7nz9+458JnH1m/bc9g9sXPnRtOtf+/YgXd98COVZ8Y2Xzf6zN+8AIs56y71jc8+9PFPvWf+oYm+bXuWTzwbrayIxEZnIJXab0+fCW+4/ppv/8VXVmqz66/bXWPWzb901eQPT/Zs7T7wzLObN22KJWJz1aXt111WDhqu4Da3lhvh4y8e+YM/+IPTBw8w3YwljI//8X/cfe/9NfBCIt8QE3MLXf195+orI15mCESz3Zpv1uoqsOPx4XSuXm60M7Fjxal9mHWjGjludzI9XV1BhqYfMm4MZvPFYpF68ivFiX4vLVqqIkl0pcOF5Xgyfnb+/K7cgG2Yp1Rr2EktVsrdjGc5CoVeNt0CPVOvRUjNYnFroTsRUW862ZkBBtIcyOCrIyprOZRrWMNPQAMhBREKobGJ8OxrMx95630rUy9Ff+/QQwihtdZa/2N7aFh13AEAduQduBBOouGSvMCL6ZcIwOhiH/glKgxeWK//IMQblTq6ZHGzzvwmY5yINMnVnzIJAKCt1aFNREDJqJezvFRlghXABhAAGAxdISypIs6RtJIqQgQEpokABENOFBG8bhpEEIJbWiu9qs6pCyxCEFkIrmBOpKapozKuzmfyzryfKTKRFJrqHJoGqE6vNiIgad15WYh1aCmAQo1AxIkJ4BKlAo0ISGAQM4EBJ67Udi5uSaa2tYLdTKRISunHNBgagSLOSQJIAuAGk2ADRSCBAdKF5FACQCDsVHpbACRIIxABBUjAkUtigNhRM4EIgAuhIsmRK9IMBIHspJ9oxrUmjoCIRBpBSNARaeRccdYCjYIxQsXEw6b9HyorU9zs5/YTzz7Wv2e7qU3k7FJe/ibEmi9uDWtYw88eBBqQkKPBecwwuEYTwTREIhZblrpeay77rUhwW7M0GFYsNldcEMyokZ4WqmaKYqXsWOZyeVkhBALLnNnctCQ1lspD+UIaxUAiVWpV7LgtiOZnp9yYM2ontvcPKalkGMUYf6lZ31foJtdZKlVHC+lzCwvnQTvCSMTYclSr1VuWMJtL1dhA18ZU5mpwXv3OoxMTz9dNce3ea3i+t1FrDFPX6bGThb7k/A8OdBdiRsJuni3Wl1uzE+qKW2+Ya1Y3bb2MqqRL5R7Dqs7k+++8KkjP6Nlkz7z3xOy3d7775sng1Pq3X1E8O4nnp5wo3a6FuV3DUUptu2qXGJt/9YfPbN66r9nkXTe9xSw+etkD9599af6ye3/h1EqTN8OBWGpspuhs2DC3OD/wrl2VdNBotM/XJtWws+uut5459Ermlt1nQiDeu9KdOD8VXnnb/oe/+Jf3fOxTXu7yyZNz+/duevKpZ6/9+PuOjB/bvGvvgRe+e9Xbdts9/S9MH3ngvR967e+ebXPxzPd+sLyiN1Jv79XZ+z79wbFnx7vyBRwkBxFGuyEtewpdX37wWzuH9zz33JFCV65/YP2sU05FiaOPHN6QH5wJ5jZv2cRITcxM7Lhmt3KFYVmGEONV/7Xx8m9/5NMTR4+R9gmjez78gbs/8RvzYI3PTI2kC9gIDcMUxGZry55ptcbnne607bkZFJ7jtCbmbcHPVpd7vEwsHospnwD8UkMabDSVLbbKebRaK5X+RMqRoY9Sp1KNSiUULEJ0Igyz8V7bi1l2sVKu+n5kmo7G4XTKM0St2QbLmizOa8FitrWhqycnjF43ZiKaHEkqgSgYv9Au9ebdFqxhDa9fyYneMG9GAEoRIiPeRvzWE8+/8PiBVm2JSP4DlE//oy1yF0s7OnoXISdEWh3ZAwaIgKzz9QVVDgm55pwYAxTAXqdu/wMprpNpyd7oau1wR91hP0AaLmpl+P+x997Bdl3Xmefa4eRzz80v54D0EIhABBIgQYJJpEhKIqksK3gsu91O0z0et8fd1TM9tqvd0+62bHfb6naQ5aQcKAYxUxITQBI5EER4Od0cT957zR/vgaTkUJqyVWOX7q/OXyjg4L467+6zv73W+j4AVGA9DE0CEYBpRvqB1qWQXIkJDRFDQgkgIQSEDIHEiLGEEDAEEiKEQAShyDkBoIjxWhg2ICXAkDBEgrCWVkcJqAgMce3HCRBcAtE7+igpIRSQEEBJQ8lagG0CcUykJAgEARHXbgoqB40gAQxx3aeTI6MxixWGw5JOIR0mMExhl2HcnrDvp+zjaN4bkA2xlxQeEb5KJZMSCVBKUOBaVCYVwAAAkAGhiHT9acG6XwkCQ2CgsDVXGMA1t0kugQGhBCS+1WoKQkpGCaBc08RIiaRIrxVJCVCJkhKOiJIIqgASSVCYVGqx0GKhRXJR1b/te3UqhzXjwx950Bno40IB9uNuONVRcR06dPgRvPsJSiJxbXAYgQEwAgohChBJtZyuR75se0EgZWzqbcCk4diezDrJl5bmG4xYipbUtVqz0tvTN7+yyJltWYakVIIoh67lxnlFbfNYcLLUrKaIsiHVUyqXXMdYiFtZMxnV3TkpW8IttZq5ZIoSUZcykcmvXrjSZ1mGoYDCDcMUYbQAfo4rpasrf/XU1+TM+UCS/buvz49v2jMyWTwxM3lwV2G1YDSqA8NDZ64ubhnbGfpy6MjOFy+d6dvVh5WFsDl93cG9F1uhs2PzpcoZoz+ZStiLV15LpUjUnUyPDDS/s6hfmmt1FWTOuVyYI6azedeW+txxrRQxs7fk10e7MyttYm2O52vVbTsPvPrqMeJ5bROKK/SW/btn8BkzlaiWV43Nqf6bbvLjIOSNY2dPGGZC6x1mOyfTO/rzWTU71V3C5cSW0StXpMa1fH+zFS93p3tblQrvZbX69Lb9GytLZ6F8xeRq6U9XB/2s6cVZ37CyFpiY7xn81hfPD/V3FevLXbtGr8yeD6JGw6Kg8j3bd785M71l4wQreXVWntg3qWnh5NBEqdvXLTXw3LEN40Pbxnyd1ANPCKkqaiCBxPilz32+XV8Exafdes9dt47vO0RDmsyk5qvlN65enRwbSVIeGwpirClcUdVGoZROOIrAhgZLqwVvpdLT09uo1DUuc3a6IPwEMq/dNBgb7+5eKq9m89nWSsllEIdBoLBMLu8Wqi2GtOL2MZVKqLYaA929s3GTtVwSBh6E2XQ2igOuqyhFrVwYSWa8UjlnGAoQQoBRSgm5ZoRwrUjQocOPPW+nJCKCJAQloRyAtihZ9shjX300qK78TY/Kd/Z5vdW99n3qijCgDNf28OStbTgSQhihFJGAVCjFdbdYQgApUQAoEgBC5LUiHXm7o4+8U6VduygjhHN6rUkaKRCyJh7fFqYSQJL1/x0AdMA1j3sFqKbglKNeH8oliSUJPooQgAAyAIIgCAkRKWOmFGL9VmveLEgJ4ZQqUoq1v8+YKpHiuomlAIKEqIpiS8lUphESS/SQRD+oSBAYoQBISAwi0hEpWQsHYICErwkjRikQhkKFOKlTFqEJoIN0UBxM2bvd8KfT3Q8a9gOGcTcnB2R8SMR7g3gw9hlpI4upRKAgAVRJgUiC60ltlAADpCDXpNtbCu4HLkljAgKIRIrrmWtrIu/afdaeCnnLPZQAQ6Sw9hjXf1AB6HOQTDKUDEASEABUEi5UgiqihpSdMfRvB22XQr+mfOgT70/29xOhIEUE/EED4Y6K69ChQ4d/COtJq2uuY3RtqSYUKAcSBRGXmKBqxkmUI3c1bjdqVSsifelUw/UipsoQxy2nVW+2dEIIR0+kdIsxPrO0kMimPRn2p3J+279SLpqW3Qg9O5dx43ApaK3a9HJhJaEmigwzksecMz8MRdDywirHpKbnMpl60NKDUCfMD8JKQi2aSrPe7st0nT11au748V5N/+gnPtGby7958gRPZ0aODJcvzbiKOHHxzdzeLRM3blyZPx/rtb7J3KZdG8sLc+lDg5fEylDfpuSu/oVTb5Rmat7M0hs1GN69ITHBNVZuHL+aSA+uXva0ipK7cXBk39QjX/tvvfV4tkyhtz+TSrTrc/18gJhb0xPDi68Vk9NetCmu87mpG2741stPJ4uV3mgoLoSk2Zi7WC6R8PqPHu5PpnsiimdqZc6t+bpiOu2uph1VTl2Z33vTrub0JT2tpkbG/ctxn+s0aos92f7XnjorMDIh1i/45mXzxMWj2vKKtQyWyXtu3Xb0zKW9UzueeOabm8fGz587seO6nVrZD+vNFlfmyouDgyMr1dbk9i29h0eqCoSlJvjV/HhXrr+LqczoSsQ6LfptXTco0FoQtLzgfffeN3/1jAZNINHue49kbr3VHJworKz2ZLKhrae688VajUUyn00vriz2dueasR8CgsorqwWSTkz2DGi6eVnxaSiyhlGpNiqONmxn2hD1SN4IfWYaURQmmeZkMmS54arUjUNd11tJI9WWjqE3G41CYaWvq6slwqFEKqEqK7VVylm1XssmEr261UV4VtW5iA1TR5SM0GujcGuVh44NZYcOf0PCAQggFCRSCkBcAi5Xn/jyY83iLGDww9zkB/4YrtVwKCAD1BBVAIVAwlRpHGsEACUhyBlQRI1AyCXSWFIpuURKAZET4AicrFW71uXgO0xl3/7wEgVZVw5k7cQG/5YPSQghQEIA5KyXco1il82va4bLAleANAHj9coeEAqEMYooOLMJmBLlehMkAgADUBRuCAmIhBKFcZ0znRIGUlAm10uXSKUkCFKiQAwBJJB3hJAjAAAnhKLUgEpKJGGAVBCGTKWCOcBMRBMhR+UohUkUOwjc39ezOxY3G+YdTuZAHH9IN9/H9I1BO+nXe/xWbxB2CWGHsS4FJRIJKAIUBEkIIFUkYUgpMAAaE7Jm808ACJK/RR2/dRGkCABEEBLTNet+EjIiKOVI14cPEQiSt+4jibLekomEACPAAShF4JIwpAQIkYCErhUAJZHIMKL0FYM943keggHygY8+mOofVECXRK6Ptf24qriOR2WHDh3+8aFAKFBAXHtZCgIIuNaD4YMrJYE4duLEiK73css0M8ILgEHbd03b9L1GoKllz/VV1ffDrJ5WLBWkFOlUGIetpUqp3wwYTQ6OLNSKsKdubgAAIABJREFUA6izdsQUJU9MNbbM1MBqHF5ulg9nBusx5jJmQZXx1YaW4SLyuOQtw7RVng+ZXyxVhZfWzISZThqmXoiEKoEGBXliODWqxXzjQ/sfe/jbH7j91nBm5cXVy9vu3OY1SqaqX37+xPU///E3XzuT3jUU6fSNb3x3Va/s2L69d8OGrtWouXoqatNw62huq4rLi969PcFFZ+h8cto/lzj2ZkNouw7c2H/HHc/9H599QB9ZubKSS/d7pRZbDBaM3j4n85zSvOXmSW+VNNNNu9XVV95knKrwoXyvJtM1XmjVgmnv2YeP7hRpV+3b2b919uy5C3OLew7d9L3f+/zNdx05+tyLg02Tn5av2y/fcPPhS4+dj1Pa6sXlXpHXJX/sya8+1Hd3NALje7eKU3PNsExWG41vm4Hqnlj+5nicsHxil4Mr51ec80HcXMz95IZs3RoZGrAroTfkO2mNnhDdo3286iXSTqlZ6+nNRQyrkRdxoopY+AJM/ZtffbiwMEswiLncf8eNt3/w484t951YKjjpRDsMq6urmweHV9LMD8MuP96ip+xQqj6uWnbEiAYsHbHlRrGpkqxqKEliK0ZBEwuNlqERncPObPZSpeBj3Kg140SKx4KknSHTmK6ulLyq4iRA1y5qoaHhxi2bi41qr4ddXZQiXtc3piO7tFC0k0gx6Eqlhe9mkw5HsZZqdC2dtqPeOnT4O4kpMkAkEhCWVpavXikXF+aoFPLv1W8/IAUBgL5tTbGeVWNR1m2aEEUKxZGunvJywdaNZCY1vbRIFG4oCkYCXF9yVpRiJYwCIiWlsVibW1t71xAAAITvd6pABAlIGKVCCkoJosT1RkxKyFsfaa04hICUMInCFBgAtgnabXE2hlnOI8KsKPABYgRB1n4IosQIlChCRgACSAwYX7PMJFHsUWaDBMYUVdHCKCJAJbgUo2srTYwkJkiumZkwgmR9Eg8RADmlIAUHolCIUWhI8oRoBGTsD3F1fyqbBqFANBRAjkE3oBPGymKVAhASgOsxTnijycOAMg5EhhTaBFRJgBGBqEhkgkhCGQBDlBQFQQoIQBDIWzFvb2fvwd/+kAWu6WfgEggCQ1wbYJQE8e/oeEXAtcInXAv7IwAcpSDrse6CYERRkcAIMAIxAwSx3PQjYIhKIfQbhBLK4AfafX8s6dTiOnTo8KPgLSNoALhmUEyIABCqYlE1YRiWopiEpxUlbHmJpFOLwkUI52KvWap0xbTXtDO5zMzKQpvLHknmlhaMXNpTecbJrNYb7SgwmGIr2pZMijCxWFzmkniFipPPFJlMq5nYrbthCGEo4zCbdFK6WV5eSSZSc6sFLoKkboZOSlVNreinNVIJyssz0+dfeGqwN/HQkRv2Dx12l5KFmcYNR/a+/PmneiezelfXuZMnhlK56a+cue3+n3j02As33nJw8c1zPFCu67+1/NhLWm94vrmanBizScLeSBMT/U9/67mNhw5886+e3T255/jFFyYP5yQTmdTo0E03vnz2zO0PvHfmkTd7S3ZDwaWsyL9nIEeV7jt6A4XqwBhLTF+avj50gtnFUrq+0l5EZjlluvHQrVdma4aribHhMKXXy8uQZLvu3xvJ2tHXL01u3HLqG8/uMKbKZ0pTD45oh/umT1y84z2HyrOl7J7xOivtkuma6iybxZHejLtccIdVy+At7O7a0aWdWhwd2nDxyuzBT94WNmtxIx1nU5R6gxNdb7528cr0G1Pbhk6dOZ7e3iPLLL/FqdY8anMrnQxpVAvbmumQMJpeLv7rf/N//8Vnfj+sFCkISDi/+qd/LvpHVGatNJu5ZN5WSMIXPYo+U5jtTyZyhHenE2670Y/WSqWsGepQIqXoymrQ0CPsrUtHVWqELImQ6XrNcwPfy6OiG2p/KsPjWNjadKPSlHGvbmR0fbwr3xdAimnnKwvdtmNrmrDUST2hBBIbLtV4mjLHMgkloYxUhYvAT3CVr9llr1ficO0c//uTgzt06PD2pp1QkICIhOt6ox099uWnokZRggAuuaQEKFBU1qosHFRQbECbgAIQUYLAFABGwARQAEClY6qdUFgT4xHd3JbJpBm1I9EXsR5DTwk5qIETxpvsXBJo0nf3DfRvR36Lk7CbjQFVnRgYLtfbgjANJUOZ0i0dmJQRAAoGQIEB9HHWBlAQVSQKwb6kmZNApCTABKWSIEUFQAFOgEigKjCDyRCpAVDjJAbpx7AMtCUh1CLBQEgiAdaMOkFKCSqlIjIoSgwkxEApQ6YiISAkiZFKQikgBsRF4StCxACIglFKkCCVlKC6PpxH1ot8DAkSDRCIKpWIqSwXy/f09WQ8v0uIgz25D2mp2xjcpMk73HBXFI65/jDGo2HQGwZ2GFgy1kEAFwqReihUIRRCqJQUgUhKGCeCEkLWjlVDRmJGmESKSBFjBpICEiCADPFtf5l1wfV3/ELQtVZKRIIE1u1KKb5tQvo3q3cM5XpHJQCCxLWYb7LmfYlrOpBL4Ov5fUABkNOmoX0voA0KUoqPfPpTA92jSCijb3frkh/LRbuj4jp06PAjUnHr53iIQCiTUhLK6q1miCRPNEXSuox9iqEX+LFAVYmDONL0Uhzu6B9RfC/LKIkCRkRfJpViaqAwzvXlYqUvkyUS06kEBt58cSUmqMaB1DlNJ2XgydhfblVSYNqcjaYzKUNvN5t+FOR0M9A4I6hxY8S0G+XSshuknUQbkNu4XJydnlm48u0Xo5q3xbdy5nVnX7w8kjMef+rZe/bfdOylY1o+ve3gzj/+7Oc/8u9/4Wuff+Sem2759l88Mjg4qUL/K0+fO/zJI0eL5w7ftn/1zYq1dcCvNGrThQM9Xc/8pz+9be/1xWotk46tTarQE6Q/v7BS3Dg2/OyXno5dt+fAmJHNJIfUE/On2onu184du/PuW49+/YI2J4eZM3vyVP+B6+ZVOrV148zVNyamBl86dbKiq/v3Xnf6pRM33HNwubGYbEWlrtbM+dkbdt3xwveOH/7UA3VHvDl9etfG3ac+/8jh245886uPXpcdOPryM+nd+b5BZY7jvsnJV48/N37v9edEc8sNO+qj+cRYQikr81Fj4K49Bbnc75hxpOmJ5OBE14unXrvr4w80q42w7W3YMxnqMtuVunTi0oZdG7zINXRV41wIFkUiRLGy6P3Rb/1esHqF8iC22Md++7+6m7ZgLtuT0H3RVnyuKHLYsrOGkuRss5XkxWrKMJq+CxkHUolWpWrHSDhxSdiVcBqF1QRjM80WEBgwE1zlQ5qNcSiLpfFUyuYKKmoIYHCVxiIslvPpJKXEVBkCoBAa4bVqNe8kQyZ8EYKuCq8tpJAgc4kkCaKsafM1l+Z3bAOuDfB0JFyHDt/H2leDYYyEIwgKPJZSN61nnji2NHuBo5Q0IkAROXKB0lCI6Jc4ys2Jrsx4Sp9gmhlIIYGQWHLY1NM3IHlDBjdq6WGuWyLaozpp3ThdXEKb7QUz1WrnWDCGYtCwyg03wGjcNHLFcj8yW5EjmphMZVaK5axtHdbNHSm73WpttpO12O/j7BYj5QiBTA5KOsXNblvZLMlkwiYy6lO1W53uVLO2N5lOS3+YyTFEA+N9AAck9FJqM+EKkSBBSCRI5BALClSCjjJkImIAClJgEiijxEQipQCIfSokRVAYSEKBSABHN2IR2lJKyTjGgM1egykYeFQmUJgAWcosQxVhbALhlHQjXqco2whYiFnGMlIQwHsyPT1udKuR+FCsbLTtYYPmI/9QU2zDqBu8IS/SEVVCHYzMWKzVH+n6hB9RBWEI60W9te0+ECaRAtI1EUWAIyoSyXqeAnAELoHhWvr6Ox7933sxfHuq8R2FO6AIdH3q8Qcv+P6bvzU+xxD4O9xHkYAkb5mKMsrYd6U5Dy2F4Cf+l0+OdI0gB7reBg8/tkdvHRXXoUOHH8Er/+0UFwIAKJFQiig1TQuEsIATTqab5ZYCDKhpmlEUFV23KsTVegGSjh8HCU0rtusRJ47kRJCkaee4GghsNtquCCOVAohI1xKqFTQasaaZMes37ZxpOJT16tbpVkmLSMYDyaSSdpYKi7mU014p9CfSCZVlLb3LsleXl4uExEwxeRK13lf+4oWUaE2EysjmXdvv3n7+wkvX333ryceeuP2jH9Vy9Nzp1z/8M5968qmXJjYMnPzq0c2bJwsL1WfPnnzoV+5//dhrO49MLr18ZWjPBr+4WpkLDJqcq8/f9uH7Lz56Tks6mf19zXaz6+DG+Ysz199083e+9/AH77r7e888SjYYUYrX7Pq+n7pLZOjOwfSjjz+9Mbsxq+cK5XbfLTe+MnN2+8h1R59+eWh/YqFwYQDNlXbl1JkTN49Mvfjl747sG3Wqrag4A2Z6dRa2jI08ffqYMq5sG+ufPTmX0TKn6nM3bDk494XnR/f0HHvx6+luZ6Sn68Txc9s+fE/h5aPbNu186o0neo5sVZbLfi4evX2rFzQ27t/51KNfGsilMMaF1Uu3/exD8ysLU3u2J7tTF988N9o/1G6649sngUrLNhUSolAFQgvCYqz+2id+ef708z5r9x2Y2nD3bYd/6lMVL9yY6Y7azZSq6ZlEs1TUKG2HwbCZTDOVMMVktOaJl+LGUhQPMDtl6AvtSotEVCO2qow6KdNK5DVNbfr1sLlFd6o8PJDuko225phnK6WlWjWXyalCbsnkFxv1+WpJcxxJSZ/pKF5gxMhUVmlVdENNqEpW1VVFJVJySmQQ2qpKARhjb4cc/m0eDB06dHgbSRAIBcmQSipabvjaC69fOvOCAxGXMmY4Rng2lmnd2WlZtzjmTcmsSsK40kpHuMFJT6QT43YiD2DX22Ykc93WRm706FouiLulUpBhxfcHMubemOQJHVK1dDWQGl+IgrFkVg9a4xJNu+cvaqvM6ELUljShB94Nbvs6Xdks6S5d25Tk29reQ2pmv2HvsMxDSrLLtg9q/NYozivgmGZvrB1k+lDUOpjOHhR4D5C7EomtHHZ3JQ4iGdJI4ERblNRH1F4VfY2ShBAtIiVFmzOTqSwWluQpCZJgPp2WIg6ISBFiS2EjQynTupph0pZxUuF1EQOAmXCsqL2dKbuBWQyHsuZ1Qm7oSo2HynbNGDb5uITDvb23WM5BXbtZVbcxcl1XcoNtJ1V4D88lvdYWTe+v+4oB+SDsCUUGIkcGqQgoAV+VFIQeqUDWeyGRAiAouJbi9n2zf9+nc8jf+eL+/3/r8Df0HiMgJWsx8UwkZ2TMgdz/niOT48PIOUHyjq7djorr0KFDh39EHYdrg9EAaxbSlMZSlEWUYipEaCTMMBJeHEcKC4VQNI0TlkCW0+1Gqcw1Xmdxxsmm2iELUNfNertd4+jLSE87i+UV6kXCMBhhmUQiiOiFV89smJwo14r9lu0GHiqabZuaH9S4tFRtwskkiRqiSFnJUqOyGlUdM8kpLwRRj51Ixca5xfKF754TtTMH37vvpgcfWK7UNh3ad/zkxTt+8j0XZ+YuLs+mVP3Y49+95d7bXv/zxw594u4/fvbhm/btGTKMC88/deSn3v3iVx8b2rl9/sLS+FB/tJpqNMW2I3ueePzFbXfddWF1mfToPQP9bx6/PHTfrr/+6lc+9bMfe/wzf3LDXXerKS78iO9JnTv66o68/dpTT9/yMx+cmz65wOZ233/DsbNnDj543atf/OrW226dr72xddPBxSWSpMl9d955YvZUH2oXjx3XMZi7Mr/hzj0JS330rx7+3z/z8wsvHE8q+t5/ec9Xnn/kgV/86Of+3e8dHNl9/MKJLQf2h4nuF772lSPv/cj06em+rWPnnnvtvntv91dc8npjcLv1za9/Y9+hG0+eWjz00I2KBi3JNt4xtVKq9vf0PffMC7ECk5smC3Mrff3DsQZMkUikBCKAtyieCYLjry/+9e/8JohCROAX/uP/9e6PfkJN9WaM9BDwsFJ3GK+GbkbVLNu+WC+oXHNjPI6t1/w6tRJEMcuFSgIVonGPy4Fk1p1bHLFTvO1Pu/WkpkspddMII3+uUeg3HDfwuGUJpFLTvTBarRQTuXQj8PJOurKwmlHVXEQIpSyhNSJvT6rbQqzUKwluEEIsXQ/9IGNZyprtzvfP7XTo0OHvY73pWBIkAiLXF1/54iOzl44HjOeoPGzwn9PsQ6Zt6HwYMNlujkCsC5FPd7ejMEoSVljtCkRGMXoc09A0s+0lGy0M3bYq7LQdaHylXt+saVYcFHTiYhRrrGEq7WbAfD9B8YoaX7KNF6o1CVxE8UKllMo6aJjdkm4Iw3wYjAfRJk4s4bqirdCwq+GbopYRYV8IPVwZRmnXq2mK5TgIdEMHZlOvv+6PBfpqEDgG13zfVnAwhoxs95L4oczgNm6mLbZFkP26maNkUjGmurIZhXDP3R6JLabWHwU/ke693k5M5jNKtXqLbtxraDeadMJO0KYHOmYw3KUpd/QPTADtSaiDzeCQMBiPxxnfBmxSU7pb7REZDbdagxClhDsWRRu9KB2QPhDTspVOKxOhUAhboU2jFXfrllBAk2BHGCO4EqggFa65CuEEOGLIAQEYrnmNrGV9X6uV/RD5Kf9EVBzAW76j6xeALlVxFPCCQAKwaSKz94ZtlNkEOLw9fkl/DL+RHRXXoUOHH8G7/tok3Fq7PyFEEhIjSiCxquqUrvWxNRotM52crVcKxUJ/V/fl5YLlJAxN706mCisrYRQkNT3N9JrKfZ3PrK7URejXm/l0WmfKeE9/pGutcjUZYMw1tztTsrlJlRFqzldrMYlZEBiaPiPcAcl6THu6Ug10VWN6g7ab3NfBKtabXippEZw0Naanzj3xRGX+RKtSOnzo9uGxzecvXBrftOHV517bvGffwrlltSz27Nr99GPPb+uafPbL37rzg+9WY9E6fcUC/kLx/JYd+146fXZ8dFP93MUzc4s79my9cvLV8d6RuaC877ZDNoVzx17QFpopRb3jnved/+qTmZ5NC9XwjTPnNw7uyGRSI0NDX//F//Chz//W01/5xoH3vosJ//RLz7/rY+9+/IlHxm68/szXj97zvnddfGV+1XQGNo392X/8b/t/8t2nvv3Chl3boDsxE5Z233Hg67/zVyP33bR87lzmYmm5Vnlx9vTUyEj7yRObsoPfe/Xo5K0Hvjt9YXFxJX1g6urjJ248cv/zKxeG77qx/cxrJc9KzuqPfO2//8z/+cuf+/bT+w/uLs1eHd2yNbuj57Vjp6a2bf7q579y/7verdrJ2erKWP/gc08/O7x5XKIrKEbUQCZLLHj+avmVr71y5sUvRhAAVSduOtC9eXvRi5bKZSphIJPWnUS72QyljFoe2iZPOEW3FTrW+cpKjtuJdmykk2bGln4QLBR6bSerWTkrkU6mXEYxjKaXFofyvS0FexQTUYSe7wfR8fNvpAf6NcaorTdlcOXS5byT7kezK5eydPWy32iIYHZ1cXumV1NVQ9cTilYuFxmloe+nTJOTtePqdZfqzne2Q4cfZpONBAhIFCApmV4u/e5/+ZN2dVUgGbSMj3anDzUaZuw2OE0iHenppq26H4UXy7UYiM7jsXwq0LU3quXFeiP2/P09oxO5riShjMtmobRaa6yo1GGyJ52+UGueq7VjjGsNry/bY2USE8DPNprfq1WHDGs8YY2mjD7AZr11qd5KhDJDIcN1jUo1jrQoqoexT2SfZWeZ2wylKROZiHS5te6kGmr6ooArXrvaanWn1YxLdFAzUmO+321ZI2VXc6zQlMOK1t0I3aCd9IMjya5RXTNAdhNRKRVMGezMOu+2cnsVfQ/hu31ZjxrZXLLPi263nN2+1xfFvO0dtAYmU+ZYGB40HLGy7AVNDeJRoUzRBMYeD5rot9IMFB6HBm7QjLF6hFEUR3G/IG1Vy2vsOa/dR+Kxhl9XaaiTtJ3BUKy061EkkqBSqgmuIVGuQFSH2OJcQxmv+UUCCTmRZD3yXF5Lzbv2AP/O9sh/Ese/1yTcOz+VBI6KOMn4GUEQaNheve/eG43UMEFl/d8R0lFxHTp06PCPthSjwPUSHAEJ6EWRH0f1VtNW9ZiQNsNiu6UzjXNe8FpJJ8VVfSZqL4twbmWlL51pt1tD2byJrB6Fl+N2FWNKeSadTYHSbTmtluuJeLpdESIazOQUwWZc74JbbnnNYTNdURTNxKSqKw2vyoRAHgJbaTQNy6p57fnWvMJULvRA1WYwCJqVDYlkpVp57ht/WZ+94ujmg/d+uKd35M3VS6MDuYVXl7Uolyx5bdcD4K3phdxE3+o3Xx5xuk8ce4mk9N6DhwLKNwz1izBhm6J9Ycnd7/RMZBrFWnKLs7o0QzG+unq1PH11sh3Hr9ZmTizUW1738GRltdEzOrw0X1A8MntmduvhnQ0oWGoaFrX2dAtb1drSbGuVbh7YGM9WGo36+dm5ge5ULqtWCrUNG4cKV1chr0/eejDZLbEcT6Y3XqhfycRK5dybhaXixIEDXRuHio++1rx6dfz+Pb27tggZ9G/u33T99bnhvtdfuMDTSm40bVoOeLn2xSYc1CMXNt60h2vk0tkLVnKwOl/xgrJBEkGpzUPFJaHSl5IyTFnJVD6BTPgRCQIplOiiW3r5xcVHPvPf/fpFYPLA+x/afNdtmcmtElQjly2GniZhJg7azUZPTzdIoEhWI7dWbgyl0iIU4+ms5sVFdOfalVRbbEx3GbrmuV4QRW+sLoHKRRCns1mb8tlycYDokQh7nHSCayJhhYZWnV/GhGYiZhOOnkzkWlgg/qXCiqvTjJU0EzZIbAY+DyWTknNuGWbCNCkAW9vVEHxHalGHDh3+3uM5IiUhQCQlXBAilcSrL79x5Y1TDBDD9m6UEwCeqRcMvlipZYmh+H6g623V7E12xa0G94IrcWCazm49w1LZwspijQtstxyudKtWl2LoeVtUmo1AtpMpA8lE33A18ELKms0aD0MnnzGImLJTeuhiq7zLSUy1xKCVdDUambqI0Qok42Ah6UaapGpNiogJJdbTmACGFgkZiDqqVyJsKnyPboz6vhKJqk4CGWkqxhAOhiSSunADPwjrCjBF5ZZxMazxMOjhqh5Hw5a5hZtjiqGVK9kwSHBkMhIpvbqwutvpjZpFHaOslLFm6KjqKO0o3CGVvISMyrsJ6SU0EUYORYcSVWG9oFoJ42y92YtiIFQLFgiFtSi5QgEoTot4P2qDIWmm9LDZkkIYCEQhGtc0qrsyIowHBNuGghQMIAzBlVIhRBWAhBIAkIhwLSJ9vaj1z2DzAO/oBV0PlCMMaHw5kfheKwxB7N028eFP3gc8R4lO3o747Ki4Dh06dPhHedkDUkYQpZAYE4wJ9aUICICipkKy0GxcidrTXt2xkzowzwsjCp4ftkWcTmZZK0owpd1uWZRrAipuW0uk/TBqB75gtF2tM0VtMvBV5vsBgFwJmxBS3XQiKRyu1lruudjboJCK55qqiZr1RmGZgdFuB3rGqcVRxtYpU+ZKrYDxkDODRwbF1Vb10c9+sV5ZbmP0wbvfV59rX3/z9RcvvLBlYtv8+ZYdVcbvnHzipdc/8K8e+PKf//auid2zUdHZpVljw1fmWteNdZ355tGehONeqtbz6tBUT4iB22gun5m5+cHD0816Mt2fS2pRCas+VZbc8Tuuv3zhtW3DPfOX3lBJqJuJ8NhV9cDEleeOjw/fMP9np32LJrckLj76yNaNU6effLZ701BESH73uFYpinolu32kdOHS8Ibx7qkNsy+dkAZA0Gy+fDqTtnsPT2W7+uonyyKTCHiYHRlkwwbfO3D1+RPjZtbt5dFcJbezz73a7srZb144PrltW+NstTGczd85LFpmT7c5N3N1055djUVfVv2tt0+ePDN94969T37zSac7md/c55K4L59lhEY0CqWhibipxpcX6v/jV/7zytlnAePsxOaf/Y1f7du2c8UXK8sl0pOc9WpJJ3u11fCuLOSd5JzXymfyfhDrXEtSBhIKkdv2PaGylJkAP2jprCGiYSthaXrDUg1K50rLmmYEUWyaxsZUulAp92TT5ZVyXQOfQh/TVEsdcAWALDDpuKKUwB7dHuBW0Gh7oa8CNZhqcdVUuGXoQAmRkgOwa9lSHRXXocMPv7QjEAIxII0Aaj5+57kTF08fQ+57JB5nPA1slmhVXZmpNgYTuWrUijRNaYRU59PEH4WkSNgz9co4d85FrUV0q1nFlFylZKlVNxG6QR2Uhm+lHisuhQDDyezx4jKmTAfVgopFoVBJskItUeIrYqAZTQmuaPJCGFzQaVOh/ZHe4rAKcUK1EfiqyRc4Y8j0KKxgq6XxRU0txzST7bpUW50y9P5INohsWoYLUVOGEiEb8xUteZVHXt5ZrbezYJ/xGy/QYK+Zr/GgEXl+LLsjJqSoayIviQO0EHuzBItSqIoWMCI5bQO7xMkshk0GkgRjgmmxSAHpiUMVPIVLgcKJiY5MBJGNLMMhCUqD4CwVeZJ4ncc9ajKIItVQNnpUF5JSyIfCMJjmeRpIqtCqDDwGCHHIpSIIE5IADQGRM45UR8IlrnmCrLmFrIfc/ZPXb+/0R3nnUF/EgAN5UyHP+qFPICn9u969185tIKDDW7ZUP5YqjnbWpA4dOvxIdBwgAgIjAqDcqLeicKlcEVwpc5LLpAeSeUmVS15jtlFXddN2Ug0QBGixVKlAPB37tDvnmVqJCGbbRkCCansg2x1LqXflLtWLS36rEUY2NUaT+UwieQUbV8OKEcUTRoKpTFe15VagxVps2s1YOLlukjJmSXux3Vwt1BDMIARMWaah8nJTFfyS1wjUBKNZwQQPwwuzF7uGu5aPvbnvwJFjT357330bYHXuzWefO/C+Q1/7o8/e/ZF3v3byldv/9adinc+sXNgylj79uScP/6v7Ls3O5HaNZY1Un9HTk8q5Brvx33zw/EKpf2g4UQtL05HcvwmrZMjJvPafvzA10Pvql/4oK1xsNeZRAAAgAElEQVR3zJ9pXLIO9xe++Wjf3q2XvvNd2ILjh/svrMzuv/G+8uz8jl/6gK+Har89c/zM6K23zmp07uqZ5PVjq+FqjPHk7jHLTgRQL1VnevZvf+zhv0pszO3/+F1ao5wi/OL0edrf/d1nX975gXfxfCI6tsRl8PrXnhrYtkk2vdHhHfNnZys9rThXm35iZvimTV7s53pybtAKwtrYnWNX3lzeeePUdH3+of/t/Ru3j189c4rrJFAglhhGpIXxouchON/5whOzxx4hUAPF/ulf+3faQG+kGxqovVYi0/K2MLvacAlRN+7b3UAQqnqisLzcbqGhXnGbroJRFIQcaCCw4SldmRUmSkErprCyuKzEkUPJRG+vaevl6moaod1oZA0NCNgZO51wZKHEUY4x3eE84zhmpSkdHRr1IaZuUrScZQxZjiHQDqQkBAHCOG41m7VGQwjR+Yp26PD/fV2n1wK1BaUileQCXSRhInZVKUoM52noReGuUnAk0f1GXJvvMufbzeusRHfgLgReTVNart/S5cPuYjtyNScBxZB5MoxgWSUzmpzzm65Fod3KpxIVDIutykguM1eoXon8qiTzHh71mgu+uxDKgq81lNRRCy5DuImb+Zi2vHBRgxZVI6ou6sqpuF1vh2Vpn6P+suWnNSX24WgYzSho+d57jXRaYiWWFd0KfTIQsIShEk0tUL4gKw7HnmK7J2Evq+FGPXMkNme8OtTbG3UnbahVC0uxuxB4qFLdD1PMoKqyouB33SKLKfe1GUXxFCXFVe66qWYYUH/ZiBoGacsYKPgSlylGullEMusopcDv86jjxSGDAaEXmPQVKr2WxxSIg2JGm7EpRAEXaERxGsAmhAApRlHRYi4HAmhQ6RAGjNeBeJK1CG1wEq5JoWv55/jP7hftWlCBBBAEYipIDDYSTpESMPWkrhprGUY/5lPNHRXXoUOHH9GZrUSQruc2221F13XLNp1kpdV8vrlYrrZyIeSZodnJq/WqK6KlWtWNoq5stq0xNjp8orlMwlit+xnNSHL9uKh5jtFutFgrHEg4PXY6qyWsmLpRVIwC4bqbnOwmI5EKwlW/ctlb3eOkN2UGCgDTGE8vLSNlzAs2DwwIEla77JVQBE1XRalA3OWkGNNnlqqqb2n7Bi0ZJxO5nnTfQuON7iObnvnDb9x1x0fnf+d5j9gwsuWZP/jqLe/6wCO/8fX7H/zJv/zNv5wcvuXBQx989fe/NH77/udef+HQp+8oX7yavyEnu81LZ05ef2Tq+Ue/PbR1VDPiC3J2YPOwe2Fh6q6Dl2W462OfPv8nL27aclP/7Q/oxNh/x5HKsRNbfu5nX33qhYO//v7ZYCZSvcO3Hbxw/mzvli3Lf3l2ILvh/Pde3jY2dOrPnnJPrr7/Fz9dn6vu2Xu41Fpo93Il1zr95Cv9Y4fPffOVX/qd/3Q0PPMafaW3t7uF8MC/+NDJP/rW4fTUsWPPxrcN20e2z509P7bnwOJnnyZmsnCxnT6wgzdWBgTc9hP3XD5+Prepu6UrvcM9QzcPz1xd2TAxeP7M6Z7rhgMH1CTbvXmjQnCl1Ygp4VRdCBonG+6nP/Uf/vg3flvwutSVX//sZzfcvDdvdrvFWrvthnlrJa5Ri9VZuHL2kl/zzhJvOJnjtlVK8jIVqLIsVTYSY0uyW1PMgoj9IOqtxxN6ciVoKv3pDBCr0hqKaYoo21JdmxKpbqQ9gqYBgsDLMj6V6lJsXSnXV9FzpX+j3pVNmjvMNDJcDt1K2EpoWsBRqgSIrNRrCudMVdKpFGPs2llDhw4dflgIkjUHeYIIMiQgbr/zELCgbUGPqt2N1p2o9NmepTdzmpBtt7fJk6ZJRXMqwK2q9UplpeE175SpO5M9ecqp5+WD0OJa5MY9SqrbzJVa/oLqF7mrN5ofTwxPtemEnewGsATPEJOJ9ntyacVyB00YNawTzUIFMeHyLtWibisw4bzSfrFdYoat+9S002c0UWp7ScXQYqQEuri5gztdMVwuLmVpPNRq5RmraxiLoEEDDYORZuQbZD/gzXV/owgzbiPjuwYEE4a5B81uKqYq0UQ97JZ4U6DdxxwrDAL0UJGjDfFesG41jD5CKeOtSPRGxI9qo452E2W5KGRchH5sEz3jGxib9VipIMxzRK4ypkScIgMQka/gUtTc0zYslftSbkG1WaxxrqXDWOdGhDSWIIgShJSZiTKQhqA8VOrCB4JBHFPNRKK0GF1UxLIuXY7rx1WUvLXa4T+HVe+dSQNrYQPIAJBaqq6oPCZyeWapWqmtzdz/mH8lOx2VHTp0+Ictt7gW8AkSJQAgIgBIAImSIAsV9aLXcoV0BLEYl7oSE7XO8XuVWaapyXpoJB1pmwul2oqhFpp+uozjtqkpWFPJdDtckXAZYiMUO8zcaemekpXAD2zEUc3QwjDQiS9EsxWgRrp9d0s+1QiasaFZqHi15YRim0JkbT3U1XOlueFs1lttbOrpHomkqjPPUGeWayldzVIO+fxZ7p1/+Gj9jVMyaPf1Zz7yU//iy19/5ubbb3nm+ZNj79oPSOcunH/vv/3I7/7+H378537pi1/42od+9mPTJ4vnX3xz/wfu/fxfPz41tv25//nqht2bVmabrh728d7TX5q/+Y47Z/7wlJxdsXcOnDp2UelPzJ2evvHffvB/fuNz9//7T/7ek48H89S8moAMbvq5W594eOa9//LuP/jt//K+X/pEihsP/+mjW/a9/7FX3jjw0KGXPvvoze993/SFxrbb9rdI9fjLR7d/7ObXn3pyWOtXFF5Yqml9/Wpenfrpe1741T/JLqtO/0Q50Rq5c9/Rp869554HX/nCqQ3vOfzU8VenBrZs2L71xNMnr/vkvefPXLruvbsuXzk+9Z7DbMQ5cfLoviP7j792dmLjxNXp2a5MLp9PPvH48wdvPDh/5Woynwg5jQlzIE4rigDiE3ms0frsr/zmy1/4c08UqGBTNx1sfeC6ge7hEZa7qvE5BRpt32GGiSqJg/1Do6sLixcd2hZhvyv6uZbVDdWTq4E3K92EatbjWFP1PlVbCNwSi3kjyIdEZfwKp21FXSmtJm27S1UroZvIZlurpe5MeqG85CAZNOxQCt02Wy3XQtKn6SZVDIW33XZONzQheNPrte0k4ZalE4JBq6lSqiicECCEkrWooU5DZYcOPwQhkQwJoQSQMhFTyr/w54+de+EZEcW7mXrIMlzRlm3xOqE5xdjjCTWj9lbDHkWfh1qYsM5JKwS+zTKKXl2LjILNtkt10uDnoS6lUmu2KlQIy8mqOiA+GxWueo2UYCnONunGvNKqBPplEQk/3sANC6KeVCrwZFHTT8ZRmZJRNdHF9RKGLULrcRyCyChsmDPBeMGXFVBqEG+K6FBMAkMSk5ltrUDCpkG7Ixnr9PUQXM7iwMoTP1DZKhEmM03dKjZro0RaskXR9jUeYUy5rEA7AXFvRNKCpEOZIsIUoeNFKUqoQloi8kwlCsSk9JzYnCPWaVM/73uxrgFBS4nbul4F7QLWUOdKQ9hcRyIXFTqnWec9L5tMCxm2eWiH5pNx44Jjzjd82q30e6EmaUHXinG4kiBZQSc8AhpfkFgzeJ1CW9U0sL1YCJ3PK2LBhHZMU8RQEChKci17bS1f/J22JgiI6741/zQOC67tLghdryZyBCT4IoeXXVpF0sPJxz79QbNrGwHlnTYoP4airqPiOnTo8A/TcdeWTYm4tvBKRCoIYawEcbHZ7DVsg2u+iHwKF+qrXPDNmkOB1YkQgMTUlwN3Uy4vOZ52CyJpnlyeN61kSrIkNYRGl91qiQcO1eIonNCSI1SzbeNUZcnnbMrO7DYThq65IiAyyDvJYrU8lO1JByRhODVKL/jlAWaOGg5nxPR9CWCiUmvUVxVKuZozVN4KL16Zy+ZzIvITIT/5+MNCim1D2/NOz66bD5w7ffbAnp2NxdViq7L7zj0njh+776ceevXi6bvefee3vvylTfunDLP3u88884Ffuu/kY8/vvGH0lZdOJXZ2h2+W60tzkxsmv/b7X9h+376zszOTW3fkQ6LNrm76xKHP/OZnfv7TP/ONP/njT/3CT1oQeRfP7fzF25/53pPvvv3As7/22Zvve/D0X7524eSJQx+67ztPPfPALQcu/MFThz5w8Jmzr08cHr16/HwuSB7YMnXus89d/7F7zp1aUD3Q02bS4wN7d3zjdz/34C//9KnVSxnLHB6ZuPzM0QM3Hfr9P/vCff/r+5/42hPvufv25XD5ypuv3HjXnU/8xcM33HvwxONfuuHefeXlZSeb23bd9lMvvLpharNfbfb0ZEurS8WZxS3btxbm5kcmxrgClea8pVlMGpLQBoWrjeC3fv13Tvz15z2/Bpz1TuR/4c/+n3bv5MWQzbG4FXojhrMdjRRTL/iNc7Llc55W9R1OfkDRtFqTOUbda29JZvqEmjC15XZw9NjJ4VQqn9BVGiV1YzFqrGp0Wka9qtkFnBOaAr5QWnW4YmlqlmuKwpuNdl9Xd6vlujJM2o7lx8lkwq1WNFV13bZlmgnd0BVFV1SMY11VgAIHZmi6wjgla1uZH9g1dOjQ4e9HUkmRAiBFQou+PHF+5sVnn4+UNmV0o2aNRmSjZP2IKTeSCF1IeBRP00AHOkhoSbhljU6XVjc5WhHDS/WmY5gV0e4GuofrKvVSdvpMqUaoPoR0G7cyuj0rZTnENhEVioK4/Zq6ANFCy+NMdYPIUbVAuOhIlFEtYNMRrvjtccOwIAYOFtImrZVE0CPtblVPEq9BvZfVqEz0bqkF4MVOuu6FnoQusAZj4ihaGLc9E15nsiRJgpKu2E1TuUJlPVQDNVQ9bwT5iIu9ESYFaICSyBikQGSaWqLxBUu8KVyH8iGppCK4HOHJBC0Rf4ppezyqS3FVgVOSVjgFxtKKxUDqXBbj5lwCRz22ycNhNTnvVi8GXknF6yNjT8TNpLLC4smAygh9zc77esOyLsbtbqlFBC6D//+y957Rlp7Xfd9+2tvL6ef2OnOnz2BmAA7akAAhgGIRCdEEacqi4qjGUhLbsVe8ZH2Jo8hO5BRFtmOVyCohJZIQG0iwCAAJAkQh0WcwvdzeTj/nfc9bn5IPA4Ag5WSFZCxqLZzfvevetc66d911zn3O3vu/9372nsWmx1Gk5FN5cAESqrF6RsoZKkotQNA1MUulBjijQJVCgGMGKVUZUQKBfG0T0Pdv+v5boeXQd6MLAVhS+jRW30hFhOWSaXzgZ95pTh6koH3vr4xU3IgRI0b8AIb2hnIDCUoqUBgLJRVCMYZdJHfTaNjpMcvsIGlRvY61MJVMqDaFZhKOWb7H9OWo1+/1RS4zKaYIe1uxigLJGXup3cwMVWdkD/PGpVZIBZe8SElNkgnbIURjHKMkC5LhADIk+LRTaO/s2sygEvOEj7vuGldariZMs9XpKyq7aa9crdsSNaVwiTvsdiKWlS1/vDo95rJg0F4051YuD7Y3nj88WfzgnQ9cb60u3nH4keevLMzX/LoVuFlt/3RzY3Pm9JFW1L79jhN9LW6x1p333Xb+ySdPf/S9l7/8zPypw4YOze7G4uzB7zz27AP/zfseP/f0vnuWmk8/37+ye+I33v3E9Svvuv+jZ/7tkzffeedVO19rN8p7JtZ7jWMnbn/mS4+f/vmfevGZl+/+6dvCVxqr55dPvettX/rk59//Wz/7nYfP33z6bS988Zl9+8bc6dqXfuexo3ef/NZTz97zkXc88onPJUqbWZxubl2/69c/+Iu//MvvOHA7CfWvPPmFjz7ws1/+vQd/4uff+6n//uP1CXcLr087E8duv/2ZZ5+551fvF8P+4ulbrj59cWLPws7a6hDE5NH557/9/Nz++TDuT05PlubHTEt3JgqS8hQrzjSJGBASyHQrDv7ykZce/9OP842rOWR2RTvyS/85vuW+BTa+x3cxF2kw5Dj1dE3o2qU8zqgZA8TRMKWqKFFZ14FAZ2t7bLx+obk2UyqP6Ua1XvEoPvviubFS1WWGlqoioWUJ1NKHzY6wWNl2Q5tiBcu9xnypEnQjZlmmrsU8ZbY1bLVKHFmO6dq2RrBtGBohFBABRZTSNaZAEYQIQqAUAsAIv7E8SYEateWMGPH/DY4UVkgphDlAK4X/+d9+av3aRVAhBzWFtH0ST2VRLc8JI6ltXo0jzTI9avjIllyFMha5nHPrmcXqOisKcVe5sL/b30e8VSlCgnXd3gwDjwhAimFkejRK+u8oV41hNAPmFLFEntccZwFoKOLc11CS68zc5dLTHMk5V3m9VhMZz3WCsuymFNnMWqOoSJ0ejg0kZzLSJGAWay/0+3HJ7SOm8mRCp+OR2MXxK0UvShIGWlXhPUANnmcCaUQrYaOMcF3yMUUswTHiFCtNSqIkVQowkkppUhaBjHEyBcwWYphFzCIOG2ujjEqpD+OhhQKHBgJbVt3I5TnU2074uIBxHRY5ruR0iIWOooJMakQjhjGGTF1IT2c7QQ/plgdWAuiahh7MWk/bckY5Rg7bHsGIJkwmWcpNbYE5kY480NZQMtCRxkmCUeSbO1FSYLqeC0AgMVYSmFRMApVA1Gv6Tb2mm/5WRRff/ZoilhD0qo6eTHiM4OTU2N/9lfuRP02R+YZ+e2ua8ZGKGzFixI/Ca8ZfISQBuFLtXo8wrR0MhwpFaTpRqViUZXE0bAehpn9HdEKbslQcK9T7jW7PoUGenqrNcKTSJHMTrvnu2aQZWFaZaHdVarubW9eJMjxz2nRrlh2lYayyzV5nABL7BSdXU54dELXRbhiGZeh2sVDKAF3pNzAlG5tNo2BWbEsRvBMNoNWbK45vtwdcpxnD/TCsW37UDQZYBCL3XCswzCe+8Gj32rmomd5x+t6j7zh25eLlUwt7L+9c6Q7aS4f3NTqtpZmZp7/4V3MH5jfCpl91a6Z/beXSsXff+tw3XnKXam5CkcsXbzn44scvt7qD5avbt5w+WZjwU0OvT08HUTZ1uDbYXDv14TuX+8tHTsyPHZ2QTl4qWdcvXzt9/9svLy/ffPTkg7/9F3f/sw+xY9PDRvOu++/6wuc/cd+vfuCFP92Yf9/RtPfqcPn6Pf/Dxz7z4EP3/Gdv3w3Xjn/kdIaHG92tUz/7nn/1C7/+j37j10VnuP3VZ0/d/+4vPvvoRz/6wBP/4TMf+81/sNnfve3WoxEJn3jm3NI9NwWyWTu1ePmFi9OHjzATl6ZL9ly93+3O798zGPQd39F9HRGVEIUVUTjDOATuDvpAdTKMGp//88988fe/fPGVlwWkyM9/+Xf/6cLf/3tc1tIg9i3NisRMqVCm0FhdKdXGdsKo5BbGMDuqO7C5czlsDUzpmWbRdOLhUDP1lbSz0t5COuWW5ZWL3NC3O50Jx/FTUdAoNQw/UVhnu/0uoWzWdh3d0iltNzuxQcM4CYn0dWPOdkuWZQNIgrACpSQDRAGIAkYJAiVAUIVuiDeMMLyu3G40AL8F3L/6a7O7R4z4IY6RhBsqDjCXvJfJrd3guce+6PBMSbkHw36ZmrpIAFoMJ4YZ5NJASsszPctzpR9kdD/CV7G42Gi5pHgu6p5yyocHYouKFsJREjEbTaXKLLsKof0DdRO1URbWGHKxcYXwTOIwGOyzih4gbGi6Z17rtaXGrnYG5yHXCnQ8VweILpN0K407Mvcd9xKtnRl2S4RuiOFylplOrY2Rres0GC5K/TIR16O4Uqr0s+Qq5tQk7+tCpKEuyS1EMJhcEADaRkEBJboEHSmqJAJJ1WtTJTIKGQZHIU0oTUgGysjyMYEnJCllfM2ICkLNKJsqaGmknecIk56eGdHwGPHmpbGQEJfpXSo0rhyEXKFCZtFc7RpEIdbRYDsbzBFcIWidp5s6jZjOsBFpJG8OKrbdoVlfij2ZHumkDxwwJlGmYXAsTeQqyjmiLMSoJ8SEZJrgHVDAiCFBgbrRTE6+W4JDEiH8t+fSHHqTqVKQEayoalL6jTjvYygReN+H7vLGD2Iw3lBxb8235EjFjRgx4kdw6kpKKRHCuRRJnm1ub3vFIqbUMg3gNAgGGmODYIAKbubZsUbbK9tlvxB3w0rZzxjTLdPtJhO9BDxvpdefnZ7oQnqpuR4kcd7oHB4fI67Ts500aPe3m57vvLByobQwrXt+zlg3TrKdVlWjQsB4bUIZ5kq7GaRp2B/MTkxaOuwpjwVBjwfDIOMDnh9a3NtjxmO9raXqBIkiqmjZK8qSdT3dbXR2s432XN19+tOvNJZf6KSdqYnjd5w+2U8bE/XpYsGbrY2b1AhaQcUpLng1v1wiJh1zKhrXmllQnqstLMxMH5zKMVxZXfX8ilVzjh3c+8yjz5wQpLO5MSgbR5b2nD177ujh2Wtnrz36zMtvv+dWt2SDbZ7/5pnjB24K4ly+slE5ulBwvKXTt9DDrATWtz77zRN3HVs4OmuXS3v2j42NWRP7atWjR/Syd+zU/s7q0/P7Z1OhpdscUthzYJ6h9MQ776xWpv/4X/372Vv267fP7L11T3l67pUXX3rHfW+nE44x6e09tFgYd1OViiCaqlSLBYdVzdymhqEl7YFhGSXTdjxbqZwQnEmOCOJIl4gqoripPb+8dmHt4n/5sX+xe+0FBQ2liUPv/enq/R/D/tRUn4/PT3ga6m6vDpFQ6WBqYVYQM855LFXQ67U2Vx3Xm9+zp+DYl5evRRR1e4MJ4iwVqkW3pDRzZ3dbDgPP0SpFv2DbBddqpaLR3j1Sn0CWPvSMJAz2as4r33nRnxrTHQcsg+lst9vUhtGM52MAjSsgCmHEMGKAkZQIYQQSEGCMCSJvOPs37sK9dTK4SimEQEoJoN6aI7lH/IjnBwA4UgSIwgoBxlgoTev1el/65J9mCivCTyO4G4GDlNTMlqGdb7SjPBsvYleP3UR5VBuLejZPOgyd8KaQFl/ph4N+NxAJcawm4sZ4/dWt8FrCrw36pk4PmyUno0nR/UJ762J/8G0ZEUaWZhd2ev1zrfbOMERpvrdU9qPoSHmsHWVqmC0SY4KjEkOOb+KJ8hONRovzLo9nXbZk+kXb/3J756wMx8A4KPS53Bauvt1pb2p8Nw0Our4YRAvIRIbsKPkyVb0gLhpGn4TFXBpMa2W5rqSjMJGKIAQAHENKQBFEAGEECimllIkIE5IooUtVlUIlKVXUSGWJ+SZApIZTrmk0AiHy3MTnIFif9i7QuBLlhWGugS1xrjORmegMVtsgGr3hgu43cz40NFbyLm5t95EqY32xWKYFrSrw4ZQ6mSRIKxm2JGqBEx+D7A0s39gMY4MSynRTQUFiC2FBIBdSmnobZVyjijIAiV9rqflbluBB3/M9RYogKTT7KUnWZY7S7EMfva82fRyQNlJxIxU3YsSIH8W5K3htTgR2PQ9TijHe6fQN3+yLTHcd1zDjYLg56EZpemR8NtHIOsk7wJevXi/7BYyQWfJzHYdx1u2HK421I3sO+JjtmZlpxcGVnV2W0+OGiW0Ta5qO6LxT6W3tJHmepnltuh5jQGHW7XQ3hmFfCs20xg2rmqlecysMs7HxWgPzDmUl0+k2Wr04XSEwqelVwLFOQ47OLV9QKCmX6zP1mZaAFx96tnnxaUyGv/3b/1Jl0eLS0tOPvrB4ywJV9PEvfv347cf/6Hf/cOrth59/4pmDU3s+8WefTdLeibcdfeyvniktWY0LfWPRsuwxCNPSfv/Fh5/4uZ/5yNlvPM2Wxj3Hf/4rz2nl0sW/euqWn33vE1974q57bkU6fvIvv1GdmN3u7R6c3/fw7zx28gMHH3rk841iQmO48vUX37b/9k/+ySdvef+hrz/5jFV0nvqjh93pqauDrW8+/MT+Q3Pf+j8fGn/H6c0z23hDtC+tX/nqkz/xcx/9uZ//leNvv7Ven0bTyF+a/sPf/78OvePQyvPrB+7Y+8VvfWlpeolo8vxLr+w7sG/tubN+2R/2+ymTnbCPwrgyXe9u7ZqeRSgB/FrxSiFOVcbABIm3g4ZRHnvh2eGFZ57l/asA/O4HPvSOX/yv6MHj85Y/kUWSp/Yg1DStUKvXFe2E4dOXXjXK5ZUkrBrGibm5jWBQGiQkyamhl6pjCQLDdVhz0GkPEgQWJWPj9SwcNDY3U6xeXl8t1OsuYwnPN7PwhfWrM26Jh8nM0pykpBf0kyj+1qsv3LJ0cM4r6AoRBAgUlUgRhNSN2+4I4PWcOQL0fTOZ30pOX4FUIBFC8N2pbqOK3IgfGIEAK/xaDkRmOUJPPP7841/6lLI1htMPMP0urkgmWhwSywGGpz2zLpXeFq4iKIuEy2ONmsoRkF/od2W1uNcuTVZKOM17Il/Noy4HXh+bpLqm04sqanfaNjLPkMQsFMeZl2TDnSDocWUV3EKlaAJa7CYLueypVJq6QfWyU7k0bGeYG0oN2oNEwQyKjipcTTInTLwwywmA7W+32rrvXpXxetg8Vaha6bCs6wvcKss8RYX1tF1ifi6gquuUZJQIX7BMagXFPYk0iSXIDAMnCCvMBNK4UqBiChKBKQCUGmgqJaAJBUh5AnRGJVLERCxJfEJUKxh3ytd8mWkCKXJmo13MyCJXyNRXNTpA2JDSFurrUeSAcatTsbDUpDClioMk0hAZ82spHnbaO1GvxKWf8SsadJhq5El/0C8SbMTxuK7RLPU1llO2HQRVaoyliBPVMoUmUJJlbQDKCFGKAEJcYoAbUg7/bbFX32+fFAYNQZrDVzO1QsHU6C/8wocq9UOA2UjFjVTciBEjfngRhxAoBVzIbjAwLZtLCRgTShvdnmPbW9tbQZJ4xZLMcpnzlMjnt1Y0jGu2X3L9lVcv1Vz7O/3t3STQLHfdp0Od8nZYS3gchssoZ643RVip2VtJQwngUstlxDftDCM1iAqALF1PGG5VrIbMeZyRNLcIeA5DJXvcKUfhcHVnIyDE1I35ak0C7vAcDQZDlW/zrGbaM9VqLxvuNIpWLUwAACAASURBVLYnNOeaSmtUnf3CX1ky5+3Whz74kQGB+cUJpZPrq2tz+/Y8/fi377z/nWrS3zM79dk//vQHfukjCwvT337wq6d/8r6V3e7UnqnObkuZiPS7m932nR/+ia889o09P3VkFdqTpRmXlhqr2X2/evdz1868/X13WUVEaD4/PXv+8tnyrYv/4d//3sd+69f6W2uHf/LOzfM7RpTNTE0++PEv/NI/+YUnv/TUbT9970Of/cyx294GfQMtw10/efsTX3r6zg98+Prl7exij0ppWKa9b8/jn/ryb/yb3/yLxz7naOjEu269ev3iL3zsI1e/8e13vPfex5741nvue6eG6PMPv3Tq1C3fevhrt9x91+alJugOkaro2u6EJ5HSfYeYOieq0W/rtiUQoTnFSmAUcZTtNPN/+Eu/+42HvrJ55WtYqenjJ//5n/3FRhqMOZrY6qa+WSs44bA3JDpv9LEAWatv8ci13Ga/4Qqw4sxgWm2y0ktDY5gPs+xse1NZRqngm75B0ijsBn1KLGScnJw2LNdzTWvYy5pBT8NdIk+OzZaGcpCFKZbD9c2ZSr1iWVMT46w3qBoWBkUV4hgRceP2G9zQK98tuL22OunN88zeQiAApSQgeC3ngtBIxY34Yew9kkRhBRIDwiBiUM324Ct/+QmU5CUh78jVHoMFLm5zyTiqBumsNIIEy1I9EjKBuKVwPzE5sZaLcDbHlsEWttoLee5HCjklu+AMd1ueKafj/HwQXrLJZMHbT+iw3dIVeNg4F0X7Du67sr3yNo1Oh8N+p1sp+aGhL1f1i1s706BQmpxVCfhVU1llhMez+DDOD2e4jgyXElMDDxEvyhs8W6g6goVzhC0leiVJ9iAjy7KSAg2YYl6cDVyRV1WGBRaaM8AoyLO9OVClFKgcg8RgCKAKMCAAhF9vWL4xsBkDGBKIgrYOBYE0wTEWmMcOkYZAPjFIjLoyAywPo8Jpbt7MGce5kwNBxkWC9wqkuOxb5ruyUnnQcEjK09jTrCxNHSCL2NX6YaXiTRPi9PqpjbjAbQOGCluGXgLCidCTdFowQghGqMgMbOrtNEQIMlCmQi41M6U8yQiXjlBUKQAQGAR6c4Plj0+8/TXjdGOeMCilUfvLQl5WQuX8jlP7Dhx7x0jFjVTciBEjfrToUEqEkAQwTCvJ+SAMhmnqm5ZtmBmBkl8AwJfCbqzE4Wp9DOtFw50xvca1TdCpUfQnCyWuY55kvmtebu8ype8Zm5ry/BzIuWaLYTSh5NR4rV9021GyEQx2o1iCNEzDdG0kOYqyfhxcjbsly7u5OHGoVOQqGXQ3l5vtmjcWJfGtE7N6qlYbW4Wi/2Kv6RQLDBTXrSiJB40dSzOYVzxRnz9KLejv+sR+/EuPRtHuYLN16PDJ8VNzz7/y8t6JKS5Fo9O+7ebjLz3xxNLSnqsrK3ffedfapcvnzy/f8RPvfOnl7+xdOnDl7Av7l/YhmWmmXSw6AQvq+xek1po+MCsZ29xauesjp651rxybOfrys2fGp+vMYM+88tKdt97Zb+ze+cH3XHn8sT23nXz0zx6t1GYnpupr55ff/Wvv/z8e+tS9P/meR3//kXvuv5O6iVu1GoPoj//1J+/+2fdtDi8dnJ1L4/Drf/aX8VRhwwwf+Gd/71//5v/40++796Z33vqVx75667236b45PTX/3CcfOXDi8Epr66Unnjn93ru/+VeP333vvd/4/NdrM/XVzXWn4pTrZUGGDJAAhBESAIZlEgFSYUTIWj/MHbuv4NMPXv74v/vD3s7DiOSlGe9f/N4fGAtzZq1WNl3EsABo7+5EBq5UayLKW55zOeqrVNQRu7VYd8vFzjAxkVhubwmdzNTHwyzxZyeG7W4aDIHzGctzi36QZf1mx1I0aDRm/cKkZkWGgTksr29MYxuUWKjVTMNIW+3FcjXo92Y0q2rZGCRVr3lxThABwAip1/bGIkAIqRtTTND3Hd23UrJF5DzFiEgl8Q2ZO1JxI34Yg8+xIggppbBUYpDJZ168+O1vPpqnwbhmvKc87UVpL8t8CzkKDKZ3DO3FuB/7NMwGU5Ri7gjd6KPkuUZr0dLuUEbdwrYh7Ax6w2QrDHuY2LVqF4ltBNvtfhKEzWS4MDkhfHcb40qeyk53CsiJUqHO9LJvd9L0Qr+PgviAWdznFk1Lk0JErfbyoNXkmVusFAyDJzKEPMl5iknm6nVdO4HYVK9/KOd7+0hRvFrRijFK8+gczfoqcJHiLosdmnMUpDxEimLk6pSqFBNMpKKgmHytbMWxGlKlABkSsRs3zQAzBVihHIObg0JYYjAkOFwRDplChJihTjLAGyDtOJrlWU4isJifo57IhMwqmHddFmvmnqH0ZJQTmSqt71iORhOQ21lG83wcMyvPXY1N5KiaI65IFvOS4ROMIsioYQRpriEk0xQD5hSvoCwCNZMCAgh1SpkpJQDnGgBVCiEQCCQg+mNvrURvmCxACOC1rgoQQCSDTNCHQF0CZQP81LtvPnDyrlFH5UjFjRgx4odHSoEQ5lIxQlUmpU6GDCGm9bOkkyar7ZbM4rpbtlyDJ1EVNDpIUks/j9WwqOU5X21sKIMNd3ulasU2nCzJDUl3Xrlate0OVrpnV3WWZFGei34QYoSKY5Uwj3zD7G3tMIpikGCw2WKhDKx7ZadsFluthlPwLJPMa9XtMHh1faM0VusKIT27nfdFEs1nWLTaFbsQ+NZORavHBK7vzvpu1G0tjI2PTZe/8si5xspaH23fdGz6tlvuWRifJqCaq5uL+/Y8+dyzd566Y/3qtYXJ+dWnXnUNd+n4wRcuX1w4dezSq+ctREzH4lGmDMIRFCvFxsoWom43A9cy956cXdnYXJyYWl5eO7b38LOffXS6NlXfP/PkuedPzh/68me/8s5TP/Htp5695313b2xdPntp+Y6fuu2FKy+85933rpxdKewrtRvtQAgeh5KId//qe66++koHxdeWL+klf4B2T73r9jseeOenP/fln/rQe/uDDify5Onj337m+UKl+vzFM7fc9/b1oLlw0+L00tKrm+cPnzyytr597PYTMc7tMSPHPAiHjmNjRLHCSiqFsSYU4UjDIgLZts0doA9+4vxv/tf/LY5fdoUYOzb3R99+pDZ+dLvZ7jG1trNb8MmYrYfM1FQBVrqGZzJXo0l6cHyim8WtVr+cKk+i2lh9ANly2t8eDlgiDrplkXE0XtmOg/NPvVSrVi0q7fHaDo9MRdrDYLvRoL5jWabnOjXb6fY6FsJJHCyNTxtIeaZpSIWUxBgjQDfGleQA9EYj5Y2P79bgvn8A21vN5yOMMSIIYQR4VIsb8UOmAwAEACAhEVEAPS56Gf6rL3xpkO0OhBjPs2MGLSDkR5nFcV/wRhIdNox6zrU89hMphTQs1fek7hZshd1mUgVzO0zCMqlotKnnvGiFa62SNA1Gc5EdnF0QhrU57La3GnOEzluegfA+u5T0+2uDftbpHzZdz7FMRic0q9NorPd7vkeOlYsFV1eeYwQi7rYOKSvzrfOetpGKaq4K/dCxtYZJQ8PUJA5Fr9uPSzx1TGun5K1xGbG0NYiWAnPIGHK0cq42IS4l0gTEEJacAwaJQL7efagrpMk3rIpSoCRCAikJgG8McMY4JUgRkiPEBWzT7DtZMGbZ40gbi7iuyR4WdgxdA9o1ZZHCsso6ucBRXpMJoWpgYkL0rB9mWUI8K7MwL1u0E+oy7xEOOZc6DX3jeoHgMG9kvZrSMpVLC9tCACFbBIaDaNr0dEcDIRxMVoZhWvBXxdDSCMFAlNSAJASQUOj1mSLo9X/3j9dUvvGnuYa4xA1MPyvzNYpsLj747rv33nwretOMypGKGzFixIgfUMVhBYATjDOphv0g1+lOY7fg+hnnkU76OkaSqTyTnU61Vo0IfUIF2zlf392tMYMBouO1FsldgbtcrQwCjbFivTI0hDDpleUrC6WyDGPluZbttONhP03MTPrATE3HBiu4rh4nXsYLJpFBf3Z+bnvY7RDZ7e9CHtaKM46pDT2/weOVy9dKpWoW9U7UJvaafqDjhg5bq1vTxJyzvLBINnGqSZhXBPUSu7z06OefoHybhq17H/io5hKqaKFcQhQm5yaEDgW/cP2FiwXD62WBPV2MEb94aWXvwT1Tc5MW09M8lYLbU8WgOZzcM6kiVDCsQlnHCpcqxfPfubJ0bA9gMIhtuQ54bHKsvn1lbf7QfmPCnJ+fWVte2X/kwMGji9dXVyYmC2urzak9s2gnOnhqvzlErz59Zaowf/7BV47ffdw3ab1YS5NksrK0795Dq2cunL7vzm89emFheoqN6VcvrZx+261XX7ly6uTxlfVVb7wiDdiNevsm5lavr+7dv9DudYIs0hiruIV6qRzodCcYcIMZCEuQCQKBVY+hnSDY7fIz3165+I1vvPLUF0H1icM/9I9/Zebo6RQbVy25YZOUqmJu9TbDrqvzgomBc6qaYROyZNIp7bb7nfFyRHhtmE9giKXQ3dp2LKnhWgLJQeRmkQ/y5J4FnaBWv60bVilHbytVyq6tOaRGrWcvnCl67rRpzzg+0QnKsrqh6wpRhBBGCL+2++1G5EHfmF+CAAHCrw8zeeMH3pINlTeiHAyvb/sdbVYY8YOfnxvHBkssCRIcKEaQK+gk+Kuf+vywta4JcgujB6PAwkxXpIHzho5A8hpWdq4squcER4T7OWokmaagnmsVS6eQc5RLnuMUa8SmpruZxtWCTZOYZvEBaqleVyvY44bBkRiIEFPSodrqcGhWC0AgJriR5TtKDhD3DYNoMCHwYpNXiLUz7E5YTslWGzwu5FjlbJNHC1QNBBcIZMSpBJbBusag7soc7EyMR6lDuIWLHRP7Osl5yuLcwTrT6LhkSKhcSnyjkq0AK4SAYKXQ91b5MQAGIAAEbqzWvmF5UCpFikAZxGFsjKL5WDoi4yKLbH2dKUshpPBETxUyzEHVNUNQrktRyvByLlct7EtmeJYepuMhdwdJTWJhW5SYZqYJpa5Hg7mUFAi5akDR1Lx2VMcGSSWnYBM0ixgF3h0EVQUWYELNUKOtNJrABKeZjXUQYqCBDfjGnBP8hoV8/Xrx35hme9MCb3izyVagNEmHhvMoxJdAUqHuf/+79584ibH1lt0xMFJxI0aM+JHNrlK5EjnGm0EPlRwMMO2XfImLiAmGeoPebLk21IlMxbU0bA+SgaHrho4AmdTY2WhptoExckwXec5yv1kAlg1CpBOhG5N+2bfs680mURglESOsWioP0wQRvLOxWbPsuq6XiZXp2qVhv9uJMkPfQdmY789io2B4gyhJe72MGUMsysUiRrC8cdlRaHWzy30PU8PX7ZJku9fWadFUBKpeuUvY9TRAmvX4w0+L3kpzo3nyyNK+ozUs/BuOGt2oZRAyjKP63GQAiTNRtjTTTmXR90FHQkhm6j4xMcIvvXChpArFuqNjQqQWh5nqK0Fj03Ub7V2/6ukVC5DiGS9WS0ZBz5hcfvn64p4FqYtmlmkF29St8VLt7JOXsUgHawHwrF6qXHvuarXmnfvWy47LspyI61Add5vL5xRNL33m2mC7f/yu48trW0f2Hxhs9q6/ehl1xcLiwsbaeqVeBSBXL11L03hsfIxZVLOZ6VqaaRCCdYGwrmtStoddodNeGA1TkWjWC5n8d//Tv/mDf/YbL3/rIcL6ZLzy65/5i4WffJeQ7morWMnCWc1ZVLrjWAHlG71+JwiHhu74pf3cchVbDQa+5kxLnCTDycn6ZqdPMpg2zCqgksWCfEgtPRWS53mMBRJ5uVzVFE52O8RkWpoyjCSwgl+sO/7u+hbFkCRRyXEpQgjgtb7Av8abHxy9Q98cgo9elhE/epwNSBIplSSK54rQz3zpiYc//ie2HCIJb7esY0T0scgUZwbymeYpjJmmhkMdCc4F0u0Vix6KjekhD1VsZmkkYuxTE5EoTq+JdCcI9JKdZ8kBv5DFEccoU7lr2CyFqlbaxtFuMzhHM6rQMWrpw5QxoweoMYg8bJZSZRAo61oWJw2XXBwGPhgOkJyw57R0MVVHFapmwjBRGWEryWOMOAhkkCxNORPcpNowryC9miopUi3jAxO4IldRjqOsINiurYARUBIJBQgJyjJAChBB311Pjb73tXqjPxEDUIQYIMIFzriPkJPnplA6I4oLM0eOoJGGLyLlccUJ0ZUWUUV1QgwmGC9yVc9zLmOq2BqjVw26HidU08wkZyrbtuwV4EvIGCaBxVUhx9uOnjIrGMaexrQ8JzK1ZFbCiiHEk1xjLBcc5amGVCDVkKIBhhQhQyqC/mOC6sd01NSbdtghDFiSQNO/CfmFXEmkjt5y5PTpexTS4S1ciBupuBEjRvxIKM4VwliiOEnBNFQQGlTvK9kI+kXDPGD4mRCv9hszpbqhO7tprglyPdysGR5oulXycJypRj8nctDv2pZTK1dkK1ioj61euDZVKOYxB5061QoZhDHPBkgmOir6xQLVJxx7u9nZGPZCy+gKUihVmkk0SAa4PzhglmuGdzELApPkiqDttuO7PVAnpxcnLW/V0zuUDC6vl4s+0SixdV3h5qVVDehKnGQGqdfcs986s7V8hgo6W7Hufs8JQBXArw1lu7FbwasWVnc3ab1omEa43hir15sbm9TTN6KeakeQqn40nJqYaMedcNCN0jBNVHc3GCTbU9MT21u7pfHihc2rnuehTDU3mwnkpqsrlPEuNwymPMI1vLvbi5s9DagFtL44naCmVy+azI5QMHX7kqKhaXv5K1ulytxab1urxSAtkhlGTi+fv1KeLnq1wvmz544cPLi+tj4+O92NAtA1p2DVypViuYg1NYj6lmcpgjAlAiEmgDPU6HVxwU8wQAQFx/vyS1cffPSbj/xvv4O61zHLmGO8+2MPTN59X6jVqGFY0uLdQffslb2VeponuybMmsX4zJpgrB8HOc/MgrPMh7plee1o59xl5tqRDsVqpZFnnVbXMezN9u5kuVjRmOn5G9Gw0lUThWI3iPBY5bJIdKzbYKz1OhXTsAgFjIqukw+HRArD0Ckmb5TdlBqt7R4x4m8EqRACBAokxUgJpF65vPbo5/4ypREBfJumH0OZRnWHowpHLOZOjnJATEORJnIFCrPH+4PjxMCaxBhpCoZYkSybTrBmWLLiCiEXpD435FqcTpWLvsE8haMwPjto72ZpgvCdkwcTlRaTdCxOMpsuZ1HRLUyUSq1208GqqDGRDD2buLlYIrqf8qtxUJNmEaspku+Jcl+yHMFQpjajRGcKibIALc6UgpgiRxEzlbs4NjCylYyRmpLW0KWhhhoob2QRYgQJpROaM60peV8KQommEFES3tSFiN6s5BCgG9U5BQwUVUoHMJRSSAmQTClbIFfhHuQKYZ8QxrTYpK/IYV3iuSEESVxCeCJVSsmQyzUEulNdTyJec0ppStKoosQyhX5FM4SmiJFknCvh6TSIBn7BMnOIpFrXcIqox3WQCiyaZ6niokCRBFxALAfcoVJDwHKhAVI3RvwihH6sS8DV9yShICMQM3pGpc9qdCVTSCGtaH3k73wEYf2NRNVIxY0YMWLED+jTpUAE64o4mhHLvKrZA8HP9lpdm2UIC6l2k3g3i3Zkvt5pScswTbPGyL5ci9faVsVtqrjmuuO2U5aMZqqRRIFFEltPC+ZKOGhkEQeQQtRc2/Z8Tyh9N8CtQaHoJwwjRotFSxuEvY1G6tsGym4tlBZsq5cPO2m83h1MeoUNQL5loEw0VnZvKlVFPxCaNq6IbmtDknW2N5OSPbANq17rgsBxVkBiq99///33PvvUI43N5d00/JkHPmK4NYUAMFKgEChCMGBkl33CNCEko2zt2vLCoT2cKoNpIoc8kt1W0Gyvl8s21TDmxtXzq5zHB44tLa+ujVUmGv3G2OLc1tq2aGc1r9bLBwQrYhILO/3dll+y41bQvrw7Wakv72yM753eurxMiroiaWpyUrZeffH5+VsOaR41WInV6bXNteodtzgmm6hPJUrM3jTv769tbK6OT0+ubq8fvu3YdrexsH/6wuVrY2PVYKMzDHrFguuYGgGpYUQURgo4Q4M8y0AVkJ70Y2LZO43W/e97X3rhTHr1nGbIPfed/O/+4H/58N//LzpKJf0wyXJDyyZmxwdlZ9Nhgxw2eu2TpeLbyhVaMXVQucp24l6SptQxuW+N71tsB302zC1gPI0XCmVN8kykvkBOJ6ohVnOcgmMlaSSa7aqlrzXXfccOkQh5VjKd7k7Tcgxb0wpUK5mWIogCIm9y3m924SNRN2LE//9RtVI3YmuFFQapgIISguBX13Ye+dyDKBtSxeZ0ekqJyT5omIaYG8B0pbjMASCXpKCYwUXRonYOr+jZRIxXK3RHF+OgFYY8xRhHWTMbNkp0N87GAI9FIu60XE0LsPLnx6YiOApZVYq02x8v1Ra0Sp+oQRZPx1wXSYIzNlYJFcT9YJ/S94R5LeVdTxisYFF2sBfVVZIRAYJxRFoi9ZAYG2ZMICENrDk2YoVwOCZzGzhGWuhiN0e2wDnByWAwTmiBKKwZWpY7gJVSfcVzS0MYWxIZSt1QcW/Wbm8Scd+taL3WW4kAFKQYmAKsACNEkOImLuVqLAUu4nKGNUwMQjAoC6SRyhCpjusNNMcy6HwYzkUxgkTq2NDtVLcvJ4GfomYc9y1Ndw1Dl8fb0RjPXaVEprYYHpRLG3FeIJaeZUoKzSQaFyZjtkDTqeEo1saioGseF0JBJhUQDAgh9WNdK3njQvPrUhILyChuueypYbTKcYrU/Iml93/oAR30N4m9t6LZH6m4ESNG/PBgUBIhLiDHEMaxSbUc1C5PBUdnry8T1/EUKbleT/ILaXcCG5MDbhPadkjHAMVluts0uJyy3KGSfVNrDIZhlu32uiaiddsLgeumbgwzSJOqIp7AVsnbiHo5lmkwzAZh3fSo5bW4CHrZII04Qa7QFDGewvk0c24y/BevrlnVYheJ1Hcqhr7b7VFglWEmTBpgXiK6rZvhVuuoVzQa+T7H9AzGTHvORpWTS8987aGda43J4tSRm24ilCgMEoBgjG9MzcKYKGi12r0knF+YyRnClATbzSAXzZ1O52L/0OGFxx/+qsMK2xf6e+sLk+OV9nq3PjG1trwmKerG0eLUjJbRV557aXZpfmN51YtEMOS12XGFFJMGTvHq9etHDi71Gr1xr7J7ccsp2kEeemZpdnIRUqAubdFMDOLDtx29dPbK1OLexz77+dMP3Nobh144nHCcXKRLR/asbW8WKr6uaWOlQj4Y9rJhfXpMaYhjqRAIBKlSjTCINUXC1NDtvpLfGrYfPfPcz91+t9bYitpr0vNmbjn94X/6TxaP3747kBFixXqtJYmWdPUcif6QK+lq+kyhEPZ7Wdi3dDpLjQWvaAvkAeNS7DQbbg7Scx3DyEDudpvzpXIchoWxsgKYLJaZlFkwUL5ugTheG6vpuoeAGXRlY80pFFzAJUNP0ziNQh9RExGNUlDqzR2V3+P9RxJuxIj/RGk7hARSWAkJFEBygo1y+WsPfUbsNjkgXc9O2rgeQqSRHZFVgZkyz7CMbSvLVS2jRKUmVTHFQhFD4AbmEkNBMEdqga4ykbs6wxwoh4LrBCoFTzeFdHPJ02GJoKtKW8+iacqmZHywMxiT+RjIaaJlUmg57uT6Gc6viWTM8WkuAiLXUFqXWikXfSclWLQUxITpEns6xUIlCEcW4mli5LFGOKekr+FuJiRlIsrmcy0i6hU3O6CMvUNRSXMqSClTRYU1AI4QzzKDQ0USKvgbHZXw/9yCiAAkAoFAACBAGcUIEFGIKoWVMnJJlYg0boEy83xMUJXEIZXSokqCyiXBiiaDpURmkGsaswVpp4ISvRulQtcLjouorAfDw0FazdJxBVIIxDDJYSA5RemsQmUpQ5x5CFmxoAT3IO8YwDiEBC5D7CsxnqOUYomxQAAEE6nIjfUJ/6/P6z9V1uD7Ig2EmUQE4S3NfD4VMUGHDu796P0fxoi+xY0/HlmlESNG/CgmRILKNTxEUhGcgez2B3aGxmz/0NGjyNR2GrumQMcH2kFvrOQX8oImCX5mc+XaoO3YZm3PnD0zuR0Nzw17uyqtFSvlmUlRcqhpsc3+XAyG4EoH3/Okzq71WzvxQIL0LccvFopzU02Zv7RyxXLdSaotTk6ZxdpaNLQ1K2x1hkReoll5bsJA+PLGSjPsn7lyxZ2oBSXzehFdk0HWGSwk+l7qLo1NWzF58k8+OVxdXXn+DAliT2NH9h8seT6S5H//l7+7dfU6UaCEeP3qA0KAMSAFcm6iNjsxsdJrAkZIqmKtBkG4urVWr7pf//Rjf+cjD9DYuvr8lbDR/Yv/9VPVibFnH39p301Ln/zEp8dLVSLZp//8z2+949TTjz99aP+hL3z8ofHxOtERycnm+Y3HHn78xNtOfOEzn/Nt69FPPTY1Pz7cSc22HbfCzz34Fc2k159eqei20vMrz58/ffOJl7/44v2/eP/VrYsu0sbKzneefWpiogZKLS7OXr54Xgneb7Vfee47Y2NlREEiiQAhhQhQhpnjWCa2qGFc77cudBtCp7/1D39VZWEKGTK0X/lH/+Crj3755JHbMSliyiCM0m7kD6P65KLmF5cmxmrxwOlv789yG1M8PWeCbSK6mgbLUW++Nj4j2U3Tc67ndM5dc4bDCMlB1b9E1CrnXODdtXWL5zxNlO2FQDa2WxhhA+EFv17Q/MnKDMhsZ2PdM4yZUnmiWPZsW2OMATCMR1e8Roz4mwYBvFbuBkyQULxUdG3HCkHmAE4mtGFOscaU0jVoumgH57mUoARiNDBRU1cx5xnPpyQbx2ZVED/M9STLVU54buR8Smk3c/soN3g/aPKII1EX+JQ09wDeiXoFIlgWTBlEcB7qUlA1VLJNkkYeZ4VSF9G1nOe20+4EbQWrSOiWt0PjGj85GQAAIABJREFUWA28MEMJ9BxGidaBRGFlK5JxIREgQyEbR5JHcYowtnUjcrBjaDHkQ8hK/VwfJhLLjKp6pupAPS4dLr2cj1OjhpkmcvJDKRyTIyKBvF7gHBhKEPAyMDggrPo0HiNsMUV2N9IFIMNIGB9DCmQqMu6m6aTUHdPpuZZOPRfMzm5jKpNHmV4kop5LxHkKkAqZUT5n4WNRfiSMnTxsJvlQZAbRicKY4GEuupB1sqDqajahQopcQZTzRCqBkHjTPhKFfvznTilRSeUEMAQIJIiNNmqGSqkbVWIY1eJGjBgx4gdOmIkcYRIAbPY7NmZE1yQhlNIzV682o8BEMO0XmG0AoPU8A4Kb/e6sW+Gg2boZRlEz6WMuChyvM9zUSDsIr0fdnkgzIZhGHNPAivcGnSlkCcEtzy1bNgLECWw2dmvY9NKsWnKJRRTJs24n2NmeKFU5UZ6uFzXtbOt6nsiqbeUEFkoTLI0iBpc7zSAY6oZdsH2XGU2ZnettdiFjNbd6097y5OQmD5vJMBnE/bXGuRdftJIcouHRgwetYgEIBkD4xrVrjAApnqYaodh1gu4gjhLAGIU5IYTG5MDNB1564tVS2YdcFHRv7sjidqM3tr8WxeFNN50QQnquVatUrl6/vHfvIlXaidN3vHz20nitcuaLz2xf2H3HvW8/t3bh0E2HmxdbB25eyvMUcYGE5lcKN993uL3R8pgb9vsz++YKhfLK2Z35g+WWyjY7/UrVsw1t7/59EiTCSEk5PTWJMbYce3p+TiMIg9QwwRIThQlXIBXDxJC4Fyd+sfjilx/52h/+yYVvPoNyAYzc8cH3/9o//8cZ4j2EVpIhzzvFsi81WkqCTWxuNLcdx4rD/vTklI7pThB1BUq7QUpUaJnnhm3mOHGrhzB0s2TSL3vF0uVBywY5not5ps0YFrHsIdZ2u6HEKOGirhvjuqkrAKkawyFHaNx3xwxrzDB0BTrGFAEohQCN2iZHjPhxRNNIgaIAAAQjlSJ5abv/hY//aau1hRC+FdC7CMaIkDShCDIkdISKEpc40UTeVxmnuKiYmUsXYa6SkGZFiYoZcItuqdSwTCJVNwpMU9eQYgTrjCaDyMLYyeVxYp6Ih3stpnE5kCrArEhLQ563TDJk+CrPlCAOlwcL9nSaOL7WQrnONZTxSYZ9AKW083E2JpCjMiw4UtIBxDjCnGTAMJA6IUpkrpImR36uUgpDk5YkTU3al5mFQJdAlQTIMSiNUCIEFYKCUiD/IzfiXn8E/trIEwyAFRAFVIECJTAAAJGgCZA32i8VKARUcIqkRpDNVURgW+YmtQcq1ykkFuJctpJkS+VIAdLEAWyYGKIsdDArCS3FKNEpIThBUiOoEEOGUNegLsE61QdZrgHhnBc06mWySDQHiJZkWKkEY6BEUZQk3CKYSkCgFPr+Z/E3o9vQmz45BokBS/WCUI+BkoCsYfjhB/6uUa28xec2jVTciBEjfgRLm3NQOMCQCl4ldjMKG8PQLhSobc7Va2Q4nDednWH4eNopOWU3QU2ZPJVEFzfWvULBYtp+p4yCdCvlOwry/5u9Nw+2PDvKAzPznPPb7/722qurl+pWt4R6kdRCakCYRcDYBLKBZixkNi8yAzEeG7CRPdgebDwMZptgGTYF1rANw2KjDZAESAjUQr2g3ru6tldVb7v7vb/tnJM5f9xXrZaQQo5Rt0Om7xcvKl68qndfvRO/ezK//DLzq8VEQStI1gtaD+Kd2eDWZuc2DtZbLc7Si/29KsCprTVgJ0xaKsyJUVSAOCyKTpBlzZUr3g9aybndvbbTNzeaWyZ6ZWvt3GR4dbJ/e9xtaLOWZFCqKkmu1OXBfL4aJTHqqbJF4G0EGajtwbTXjNJoFbQ+eeaOj37o3VcH1649+PBmZ+0LvvBe1sSAChAEgZC9RRJHpGre3t/b2NqkwgaB2Wh3KzWxXnGE6xu9oydXHFcuULQeRG0twEqZyXDSbrUcVGmizz1zPg0a5z/2zNqJNfQcSpLGq9wxruk3wgwyjQ2jjNGNaJ7kYSeCQgkJpxZWsnIge9d2u0djtd6c+HL19Ca0GjuzfpI0gABECNEze4VOk9OgybGiGhBQiQcgdBrmriwkmNv6l//V//4fv/9fPPKRDyvrQGj1xOmvfNv/snHDHYOBj7qtnXy06VeToPHQ9OKpbO1WYSt8LVb71swpPb83arWSpIl+Ohsn6bSqVysVtZpT7Vcbzf6gb2NT52Wo9WuStdOYWeef7O9fUvVAuwh5PY2OgLq91c7QClagRcAbwWIyPtnqJA5CAEKRhbnAgsEtWdwSS/w3LtsBIoISRlEgzhPOrPzm23/RXtkRhK8y8VfULIaalr3hynpTg1Iq8ZbIa4DIhyPxHJJXVcSuWXPPSqAVCiQVj0OyIm3GSBNZRwAJqCgKBtrNq/maVUMNTdFNFhQ3MhwPZ5Al22DbJV2JcVbMz2p1AovNcpYpKwybddImc7SomXmE0XHTU1iFaLtIpSfGwBloeZ8C5+BLxchBx4VDXaQsVsHYuaOVrhA2vDKCnrwjf7iwxLMWQRRHQggon77t0BM8f3flddtKRABB8ASAQAIocPgyiDWiQ0gYnZaRllhEAWZMa5zua0RrYh+Noiit4QTClvaKioxd2/o9X4tJzpErAqVr2xQK2QUiVQ0XTHix19rN7SqGRIIKVc1ZGIitPYoWyKwYhNqA6LD0XhQZBYFIwIAgC2c8+m/9pH0yVwGwBAT0cGjeI64GEFt87Xd889ra1nPkbcnilljir13IuV6wX2juiCgCiIuvy6KTYel++zmBFShFjDujUdxuND1IKz0/GbmyWG1kaGGg6OmyHgfBA1V/D+yNPmlOK+m1okZrPOonERwzqqdMp93anxY5+tDxVpqEhF2jjCsPxn3VbdtxvhK2VZRdGY0bjcZwcBAlwQ1h1gC8FMBePi2qKgKIa9uMgluTLNLq4rzfwJSMOXCuo9NiNIi2VgajgyOowsCsK7MVJGOS4WRUxaaazt/YOT0t2IXYw7Ac9lcCc8P66gcfevTyg+dE3M54eP/9Xx8YRQCCBIerpQlRKUCtcL3dCkDCyIRp4I1XreZI8pVTG0XooBnQalBFdXOlAWWdcdzf3t3a7CZJMp/XucO4FTU6nZLnrXbTeqd7oTmmt4eXjqxuVA6TZrx7sGfSSAIdJkkQRwfTgQ3EG0nDxIhTbQONEMo6TuNxXXXSNJrZVhQBARMgskFQwoSiUNiSB6VQl1hfnc2g1jrEq17tnbv62Aef+ZG3/cCVeloDOW2+5jv/3j//4bf1brj1AGV7OmxEmS3rbjdrK9CV7ivcr/JG1uhYdNqR5nkxhmYiO5MGRStRNJ2MVWwuDPdslo6L4qhJNlqNi8OhSU1dTgP0cSvNi/x0e+3a/nhsEEk1gzABYCuBiRyTrW07TU5HcQRCCoCECNUiAyKBpW/1Ei9MriifB+bG/z0U7BAR0WNhnGJlAIQELZufeu8f/+7P/ZGx+02B1/Q6x6noziunqen8ioOQKBapRQCN8+BIlQyFjnZQPS3SVNkB+DzQaN0sIo8S1hKQaHY9Ud65K1yKpvWCuhCHaD4emA+pfD9RaOUWjkPmoaFHbH7R1WeUuYPoZF3eUlgDoJ1aq5UGXvHVFOFqoGfIbZS4qkMEsDwNIGROBRjAkroS4FqlVkTGpq49EqkadU3BSOnLUHXAAEmJmrwKWC9Goz2JJ9ByfVL60z1Az/3VJ47xeR8k8LzvFQQhEC1iBBBEMcQeiAFFULyCqmfrntgYXGZd7qtSoXfcxqBT0wAZSDfBqNpWipGk5dWBuL12MKowMtG4rrRWtZLa1oSAMTdKb0Bd0syGdgPX9JJYscwuUFi5MdFYYUM0iACCI0LRVpEjZKTFFku5TlMFQRCYDhsvD73DAQFoYbew+AcCuNAgvWKST5yHAMrzHA6uUzgEUAIEqAFVoUF7dMh/HgR/VFsHlKrgLd/+5d21UwIeF/31nzhpfum8o5csbom/5oHnOQr3vC8+755ZBu/PEV4csFdUCodR6IvKhmY/n3eiRm7dGOFCnTPAySA7qVKaFlS6P7964eb1Yy2huJUMywm6umqEl8uypdXZdqvsT9bWe+cuXzje6XZEJ1EqQg+Ve+yk9FYyvRpGp8O4zbQ7Gz+L9VhDy+LdnbXz9fTJILd1uVLg8U7rnJSl56eL6dPDg7XV1XI0Odtaac65JLoK1cVxf2t1bWPqNuJ0D6rRZNTSYceEQRaTcC8MWyYMCv+yW85Odg4efeLha7s7aRLd+9rXIhEgMSABECI9D889ckVRTKbTY8ePBKEhxDjQzSzrdNtxGmZZ9uCf/cWZm2+uuURSHrCoSq2JWK3fduJgd78dp4997OGbb7l5c2tjMp0hUFXXx09vTWc5kRKA6WzW7bZ7K20itXe1n0XJyvrK3v5BFselq9aOrA76famrJIsZBUEUEgIJKgZiUM7sTmo/L5AjPSaqoqA/Kr7/be/4d9//I7/8jt8p/eNVkt/3hpPf9K++8VXf+j27E8jWNzc9neptlHneYTWJ4P3Ty7erLs8LNEyVm45HJovz6XSj20uNkbyovLtSzTjAXqPZUNFalI33+3Gg51Xe1tENWWuzkkxwaosoCBQoBbTRaPcY3GjSjqIAxBAZoIYJQ0GlPlO3zJLFLfHCRInnuxwv8Vkro4gKEJFZ0Augj+Pf/433lOOLBfqOzV+tZNXCVKQykAh6UpagCHAqXINwiDtUk/Yna4oNKQUjrnLNrCQTXKvgqKOOcw1xIfsMMGJuE+V5XkYgSlbKYCVJVyYuExyAHRvyWh2r1KuT5tGyOlv6I+xFbAshZU/Ela8N4jDCqXdRGM2l1sApYkU8RZhrYs/TUO9W9XYvmCN3SslbcTjnQQDPQF1E2AC94kTbqiDfd86hVwQa5LAhA0DLiygA4af/QERUWikk9KxYKuQypsLXbcEV0mRrY8iDb4AJCokhmDeSv6xn7TQzHir2GAfjWdmkuCRdIWkdzWtHQA5ppjFApQHFYFS7WqFHCZg8ScheC2sRJXJY+UAABCUaAQEQBVGIQC34qUPwihce6Iu1nAjgUGrNZqFCXrdGl0WTKQKjyHUquDC0IBACJmDDqAC8goej8P11bVFee8ftf//b/o7KNg6P6pNYnLx0AsSSxS3x1zviyPNSwMXNwwJMn1TIX8bvzwkOgRFUGORVrqx3hvrTWdpoXx2MGq0maT2bzwzz0BbQiH1Au12TswzzKg91Kf6O1npcw+VhP0rMvJhGgYk9p9qAc9PRtNT6KnIQ4B2mfdyEw3wymQzaOlyLItYqUWE0sTvVJI2irSA5k/WOW00BVdNcqSAy4T67MMlm3k2K/EirO/bOdxu+rLVSI7GXJ32bBF1Ud7U2T0XJ1cnowM2G81GSJi2tYyIdh+9673uc8YPJ8MEP/9nr73nN0aPHhZQHQPEEn2qoQ0TMHIZhlKRKkfUujaKqqJIkFBYgJMKjx47nRdlb75AxDz708TM33kAown5I9sT6xuMPPHLXva/BCEFB1kiffuTJEyeOQojNdmNvf2+/319fX61rmyZRnhervVVhP5uVWZY8/fiTN7/sRkbIoqjZSBlFQAwpFEAkQLSInoC8RhNSLd7OC9IPPXr+w+99z8//h58I+o94LjyOXvvmN33rt77l9i/7sh3o3BSaJGzu7O9Kt7k7HR3L2g1QWNob4+wj+9d6q51OEERpmjCGTmJSk8kgy9KT3R5YJgUGkfdGJ5NmL816UdjI65kSzIsjzYZXUJK0kxQmc3Y+C4OEpZXE7OqabRKFmohYyONi/P8zZzhLLPG558lL/NeCAD0iABIzk1eoTJK999d/a3v3vAL/Gq3vI2w50agTEXIigKEXQShIEkW9krtKpQitsrbACcqGo3VH3nnUoIUNe9ZsAQIBT5ATBAJdNF7jVa4N1wcmD9hukE5AWtauVO44SyyldeU6iwEYErc8xB4CxBAl88qR5N6BUYycCWY1J6BiMOyEtBakTUhyRTPHlfO7LTpSQdPJEQhI5DyWhQYwat0hxhQBhoiaF+xioaThc7zh0/CtF/phPfwhIgSiEQKEENCBEPguy1YtHcsxUKBUVdrAaBGIWRXoL0m9mUY0nq5r07W0aVUosg+1NgHUvs2qyyZk0UxOmBUohauOUkHL7ABLLer6L+URLMJi9wkJefLyic4m8cCMzEoARMl1pQ4OLVcJQAsgCpNYEoeMwIgsKJ4EAJEPHWQ8oidwCjyBJ9AMAgIIH/fwp95XCE2jTm9Ep17x+sP2eqSXJovTy1tpib/OIfoTWhwDAKIws/M2MOEyeL9QgUUQD4ajRrutGDudFrLPjBEtB/NhYxY2wiDsdMbzfMrOkrC1Z5s9qOTg2e2O009T8T4Y9nSwH6penFT9PI7iwcWrx0+fvGCHpzdX0pqmxbgVUJBSLpI0snk/b6KKpjZSntLIZlFE7cene69IVrckOGDWWZIEfneW96tyNJ1sbh2dFsVmszedzYe+9CVsDw96W5tJUZMJ5lzNJ7OjK7Fh6bZTqMuKwBa5ywJH0Ot1fvznfvLhR//iO/7O/eNL1/72137tR/7iwdUzp0jrT9uCLyJE5L0nEGEIjfbeHfT32FbtdhsRPTAaaq41WXml1B2vfNmlK1duOnXsw3/8kbv+xqsVwxe89q7Hn34qXGuuH90wHu985R3nL5w7cvtpQTh5+nhZVnEUkkLvGRiuXdvZXF1ttsJnn7nwqi+82wtHQKDIeq9IEXsURhEAketS4Tw3M/QdooNnt//dT/xff/jhj86vPkpTNzGFoH/z3/u73/5D/ysWYoKteNJvZo3dUhg4Zk+WB77Mvd+KW4VWm92VfjGVSkkaKic6DBEwAVPlxTSXmktsh4WtWknoZxMb4G5hz8TJ7Y0s393Pq7KONdUSMoui1krjwt7OKgZZt2uQSPzMW9ShJjHLtskllvi8ApNXoARAxKEY71bDIFFWiMBByJR5UOw0g0IAwNJgYiWzoglrEgWEtc9R2lqvejc1KCIajTHaWG4KMjEKWaVzA660q0GCli1zpvVRpMBUcQ1rNtAsu6FgFtiirJRzVjaJAodWINTGMigAZCGEQnPTIqCGClKna67HIWoE7bgnaidgX3Ch9JE6OFkBRKEa1inXFQKL7XHgIejUujQEXtrlXHsxQJ9c+v2ELgVy/TN5UcrDcvjaQogkTAxKBASiQIVW2ozEXtAjEVpYMZm2tTXsVdV28MWIq/szEJpLPWWPBBlhbDiqi6lSADCTMiZBjGdcr4uKSkcAHqQIKWWdeF78RAJEAEZhPNx7smh1WhzK4nNBEBACQAFG4uvLUUgOqS+AkAChAMCC6QEAeRAgBIWiAVjJ4XEu/mRkh6hETsWtVTsYeP/Epe1ss3u9WA8i8tKMFUsWt8RLhMsdtlsTYUDB8kxesLgi4kF6nTYJDKuS4zgEbEVxr+abj58pnb9QzuckiajNuP2XxXSf6zs99ufF2mY7UDryZlLCIB9s9HqTaTmbFze2V8ZCADyaDoex68W9o2LCKH7s2lUVBGkWb7RXxQT7vuyD3x0cjHy10miaIBvaor8zbGeNdDCBVtpsNrZH+1vNTjGfzyaTm7pb88l049jK7ngSN5t1VY8nk/WV3hFQFyO/E/h8OF2NkxUdk8pEqd2da0Gz2VIqIH3vPV94+qYbn7i2Oy+KN7/5m979wQ+BMLNDpfGvlAwAQCmF4oFwsSXy9KkTyAIggsLiq6q+fPHKLWdPOuZz5y+cvfWmc88+/arXvPrCuXM3nTjzkT/98J1f9BoXYQU8mQ6rK8MTt5z2CgCEkNI0YmYiBKCiKDbWe3EagcjpG048/vRTN99yIyIKMyEgEwGAsIj3wCJIqETEN8y5i1cfeOcHf/5ff9+l3Z0ahdASZjfc/fLXfekbv/Mff/clO85ba1GlBoPJ5bC3Pd+7o7cWTNxKs9VQ5tLk2iQILyoe1vP1Ttdy7cJgko+NCdYbjcgnvSSd7w8hxKYOVC23bq7Vo2Lk55WCp6YH97SyNAqjJN7euXy03d1UIcdqIkqyRqJDns8dcytNQ00KABAdil6yuCVe5BvsU96/S/zXkDlAQSBALOpymg/A2jqgHAUZjIBFnAYQWzGOQXhx+ZQMEaja6Bz93FMMvnRekwIgEAEBJ2wRhKH0vggJQ2XAAXgIFXGhBDQqEJgHwUx8Lty0mFVkCCrtQi81OlYqc1Ip8ApiJwRiAYyIEfEIVtBrGDvXTMOSXGghcZ4QD2LnZrYrMNV4bOqvBBQwNwVT63tITZaxOEAvDIzACCjIshizZ8KFRPRXs46/sqDjc3xQF1xooW6JAMFi7QgBaI/i2QJogjlArqCwLgsCRpgp0Y7bNXYpEMBJgCgckuJQJrZ2WsCKU8Bai/NeGH2pjHDltIAQeAKH7LzLQGlBBEFEEI8IQN4rFBC0IIgOiVmIiEUQRUQW/1eFrBkYDtdRMYhHQFaA6JERhJ/7pQA9sReviUCEFrsL4NB53IEwEXnxIFobZPYo87pkZnppu84sOyqXeKlQueeNsH/KKPIyeH8Oxyp4bdSPwzAWNHGEiPP5PAjj2XwWpIHVOIrVpXzKFUQQGR0YVC+PM+2l0Wjt5JMgildNgFGA4Ob9wXqQZnPZWF1DZ1+Zdm5tdLW4dVGkgiiMTja7m0xtHTjxVahEqwz0sTBdpdA5eyRrNVVYxnrqrXUumYg4u9XujMFZ4k4cPXLuqbDdvNYfbHRW1yC4ivWlanxGZz4yMy5u1W0JVOLR2loYGlmSpjGVleWaxd/36ntHB7uPffyx7atXCfC1X/iFyhACXg8xnwoixOuZIYEQESA49sPx8NKF7dtuuxnJAyEqkzXiXq9htEm7GQGmSZqkiSZUIHEcpd02BYtNKogEePjKiAhZloShEYXg+OK586fPnoFFVgXChIer0VCEqAIE1CBqf2c8qfGXfuH//tF/87/NDq5YwLX19fu+5JVf/nVf+UM/+nP3ffHdBaYf368fRqdRNVtdH+jR3vkwa37s2ae5lUWOuyrKovSB+iANst1yGoDqxKlB09Thxx98OGykQRKlxrTCyM/mfjztZM1hOfdZUtTF8fbqbNBPKm4lqQ+1J5zVZRnqg+kYa7uRZl3UG1HaUDpEUotzW2SKSyzx4rER4EM55XDDwnLl1WetigqiECAjsagByX/6hV8aX7uK4l6P6m94DpgRCMAbRiNIBHPgcao8KMU4VmCRm6znhhFUKAq8VMC1eFZKETmEwCjvnSdW6AFEi08thwoygcwLgXhwMaFYm4CkIIiiPSgUEo5YAMSQhE6UQMAoCEhYs68iCAh7NaQOlfMKILPggecaYg91RNtQW/LXghaJzkRrz6zYKeuMQ/AzjdbgXMRrFEJCFBY6FJoOt3Qwoofr9/ULKg4t+hIXiYtcdxlf/NSISSF6hQ5BGAKhQAWMslPVRRIEFhsY7Wh8MPEf9JUP4wRiFtJIEYvm4AnrJkncqHHVk0Fsgo4EGCBgFIBYMGNx4onYk7AwoCgUxYdLphSDUtqDeBFUCpBJQItoARFwShekCm1cGM6ZwRjHUAfECIQgwkwgCh2IgBABIDAIEjgUVsIknsSRGEYQYYKHkvj3bD3wLmL4lrf8ra3Tr7xepkf6RDhedlQuscRfQxB8Ikgv8QLB+9Vej4Sw8CpC62t2Nms0oNdgoNFwwFkyFzHdhjfhaPuyAbw2n55cOxIEWof6Krtrz17WrfBErydZduPGxu7u+PHiYDI9eOP6qRhkausORvOqvjreTdY2j6Zx4IFZzar6gGQ3z490V2rLcRwr4WuD/tNpvTsff8PJO1Umnb5vBmbn/KXu5hoD33LTDUeyRlG7sbPD/XF7NVtLOv1xebmcjPZ2bk1OjrqmxzrtNA/6/SwKYjTirWnGTYurN9965z13/8av/GZq1M/81E9/z/d+r0evg/AzJ4cCCITIgAt9jEW00u1mc+2OdfaAIo6rdrcFipk9IRAhIDXWOqAQGDSIV8IKnfgACUBABIAQ0VqrtUYEBPYAmuD0TTdUKORFCYsGQVqUQhmpBECi3MKsP/2lX/iti5cnv/fOd/Bo4NG7uP2K13zRz//qD/ar2aWrZdcErHyv0c3WG6PLl70KSqIzm8fiVnvt9Mms3Xp2ZyeYFlmns5W2b6HOQ36vHlX97R1gaXdW7rrt9jqlnekwmtVrrWYna/ok6YeyF6tRPdu9vH3kTOayIAk7OcLVq/tpGE1Ho9vOviwMq+OdFc2SGtGMwIueG8JFK80ynV7ixWRxiH6RbCMQgMCyavBZzgtIQBYqiVdCeFBVhYgBIIQbomY8HwMCioR+UTolr6A0UHlmFheoPeKYnfFSaeXE75laAohrbAIZi4ToUBjEo6RIvdrUKJe43jRJZEWgEqJBBFzxWqnG4spmMvEu9BDy4ZZEIq3RseUaQBSGTKwgdBwJ5hZClggIvCAgaRLicUxV7rtBMhd/yqlAwaPgAuSW1EgMhIWW0AFaUAk5y44hMNrVVgGY54qZsBjwAg+CSCKyoI6aBV6gqgDKp+El1zc9shEALwKQgkaPVrhSclKHsxy99S7CCdmJq/dFKJNrg9Eq4VkyG3MSIhVHj0Pe1uERJ5NAWhUarxjIAwzBRgypoAJhAafACRjAkEkQGVVB4DNTeu+NAa2LsgxVaIRDFkKTkxqH5oqt+7bOGg0y4WoQh85bN06sbzAqYyTQFTsCjIV05Q0LAGsEEPspGz4VkGXuz2cjV4GAEmxmreeEuJesFrdkcUu85CqJ13W5JZd7QaixQuGFLxkIB8q0s8bBdJr7+li7p8OmZwxUuD+ZhDBdaWVbzeZ8OtuZDFITWnRjLm7Y6p5OGiHbqyEMqvyin9heA+Nm3Exn06I/n8TrjY7FzfW1ma+f2O6f2VqfTycraZs0TtuUj3NOAAAgAElEQVQ8Re6PDxqNjKNwZXNd0G82VlMrHxpvH8ekFn9mZX2tuXLu0qWA1E7lTBLbJCwbAY7nQe0P5pMjnebLb97QFokrcLg/mzJIUwU4zjPGwnPGIZN8w/33P33umbf/5M9NRqP//Nu//TXf+HWfJTbLwlrpsGWLiByIVtrVVpFi8UoRArAwAQOx8uKVuIA8gBKvkNVhGwrhogAuIuIBcNEriQgCIsiAwN6BVmQUOBAUBi/EKGiBLNCFq/2P/fnHf+MXf/dPP/Ch3G5DPdPgaWPlK//Rd911570f3R2vrG91tyKdxVeGoyKo53s5sqxtrQT5NMFgd/egy2p+MMlRjp46cbGctIZ2GBVrABudFQkqmwTzuhwPRmHUTkU6Kz0U9rU1IE88+aTa2jBIr7r1DrRuuLt/0FMe8Mj65oaO86hFVTXfH+LRzACgIkbmw01jTCi05HBLvLgQAc8sh0r34WQPAiw95T/DeYEQe1bCqJDRAuyXZe5qAssoVjGjeBECcAoWrXS5sFgIHQRaM8oGSwpo0OcsmQNUhAq7whqwNDAHsIEGloLIihKlJqF6Mgj3VWZKuYjzdqP50dn+mWbzlE+frof9QGTKN7a6Ac5Pm5TYDty8gaECpiisUVJfBCyRYCCY+cNxPhCplao9B8BO6S5CjjwRf6PoWW47Wd0DSYCFwANeLOWETjDAtKwFCBVyzeJFX++aXKhkCwrHCB4FRLQAAujrecbn7mWBn8zo4Hmr+R2x4oWHOAowA5BI4CECCY0qDehqfkzhmglPx2Z34ho6UrYUqIU8st/g6EruWyROuasgU42bElitRto5Iud9UgmCqojGoRp5F8cNtjQo66KdXqjmoyjcGU8YNIDvV2VqdNeYbhICQ6n0uclkYNSlPFdlQSxNVKFAqPmWZmcVNAJPpLo2KwOlTza7m7FuORewS63tYpS5OnXesFcCloAENEAcxLqqA9Qi7rELF2659zp/e6mW/JYsbomXMp1b4nMO6gQakEEs8WQw6PR6oHQWRQjhhcmwEWVs3aqozW57lk9VZeN5DU4VDbM3n5soyEqR6WQjbKnQ9DHbExnmg5MbWX1QttqQBUFtVvp1OesP1tbWqmLW3VjLldlRrobKzayKVMmu1Wmz43lezGZ52wRNQ5DBdoL3BL1Hdq76suqsqrTTOdZqj+bzK9VkdHl/RSe3bawWdaXC1U5tlaPdkM4/dPHJ3/7tP3ns0XI09Dt7QVHcd/bo17712+/7sq9B5zd7vTtec5f/hV8scvt7v/5bd77q7pXTJzUpLcDgAQVBGAhAkSya+QUAUGQxfO0AiAmYtSFAAVGAgN4rAkACZFQaQGQxQXBde0MBEBICD8AAChEFiLQXzyiB8yQMSKINADELCAIDgaBIqfAA5JlB//1/8L4f/M7vo1nN7CC+1u017n7dfRsvv+1N3/3WCyxl6a+OqYejaVXtTKd4alMfzMqmuTDZvWNQ9o4d98ydJDvf77ecyscz56utVu9Py+HLXBVE0XDYLzEDpN7myhxZlTbSNRflarcXBcFoPnNAF69cXd86Lt7fd/SGgNSlg30oESM83mmMa9vc2owIZ8OhbrUUEYvQ9cXUSyluiReUgTy/wgIg4JBYZlJsB1HX0Tr5gEBAVRbESLIkcp8uarIggxAzCDKjTaxFDD3oUuzV2dgDagBGsQQIolliB7EiASHPyspipo4JmkQZiC6kIDhIQvD6osFnxBoVpUBjbweoykjP0vCjuzt5Pa8ARhHEe/mB5Z4aBTLeBj8vYYvhzjjYmxxs+KoThHNxp+MkdJJba1m+JGkGjJN8spJGG6Vt1tYRWCJWydS5k56bRR2J2hcoFbi6wpDuKlkTIDIhogRK0RWt98viPhBEJo8KAUAhCCMyCYs4AxUAO9BKW2s1gdeQOAREB+wIhCFA0KwAQBZS4OHttpj+kgUPdAQAYBhIwC9WOxIggwA4WFingYgIAAkwgCjlnJ8HEFutvSMAJuWRCUGcFgXeuhQJSBLnlMBW4SskIyyAlWGLpAiOl7YXhqEtvZgiVmOtrzi1w7znpIvhWhhcCxh0dCEvril8ZjYmsJU2VSt9atK/XNvhpGBi52orAEjKgbGFKebKIwBVwFW98A0nIQQRJELhaDjIEFnEEjnW4DE5GHW0tELqkTmCdDaMziTJejlfJQitNaKFqxA5E24IjYVfefbsF993n4ASEUQ+fFcvjB8Od2aqz/trCOATfbcowM9zPWEEwYXxAi1Z3BJLLCnci3UjsUbyCBCq1V4PkKzAbDYLskYUJRXBbD7pClJVWwCTJpOyKsAVIwtFdSJrH+02B0l+WapqkPeVcsbcd+bWdTLto60mUH82zHqdECFYX1O1awYRejgY77eabUeYc1F62D7YO766IUZxbRvr3f3JyBmzvbtdUjncgFFkXrax9eylncfsoJdms9pudlYjmEZa5fOxYWi3exj77f7wl37ld//wh3+62Hu0YhT0mkGhXLryxK//0Z8nW+033Pu6drP7P/3Avzj3T5/6mX/7H3/1P/8/5Vryr37kR1Ya7YYjEecDUiIEIsAoKLR4yASEAcQjMaBmQVRC7EEASQHSgq9AKCgCpFCUMC6CNgAsvK4XAwPCC3LISAiggBQ7rxSxQtIIoH0tIIKgMCBG5/HS9pW3v+udj1+8/J5f/BWaHmiptMLbX3v3G15/35v+4beSbmodXRjtbLWOhoYC3Z4NBmEjurq71xn7o6c3r838kW5TCAfjvgp02+hWt3MuHzdy3I6KFZCz3ZWWSUYdNWb+2MN/eezuL2jGGLea3TCaiJtW01Ep6OyxMDl9481A6vFz5+bi0t7qRquptZaqmpaFsq6TJEYgbrUOPfeup864fJMu8QLeVCKHc28siMjegwCiBHn+02/7vje+5R9vvWxLSKFY8AwULp++TwtCYQQUJYKkXID+9u7qWmtzCpnhaTdNpJKCvPESOiJgBtZKl1xrhYLgSVk2XikLcDmi84ELKd11/oF6dqTZfWB4cC0gVddTW03ZFQAW0I3QMi+aEWwJiMSg94BYaqMUe79N+trlayjohCkvjICajxf79zXSBwtrAQpxx405Wtvbk0YFcG4+7mk+GUg/CFUFJXGzkhOsNbjQC3qyng2CZ1FUnzBBJdxTIXNVCjvEAKhJtNhXxUSV0YPKhUgGCEE1UQr0Bw6bEIlUGtCICIIIeXhu8gsAyC5qc4TIrEBIRDP4RZUPCAA9svLCAIqMEgHwLOIUOhAU0Aoce9CY1qAgrNGjFvISsNTCaHThnWicA4aekHSBvkjBagHvrMABRtMAYqWojvZdMUoaozr9k/nBQTmfI4wVxq1sPp5GHlMRRBwI5xWOULiaYUEwRy9iASyGKLUGDSwACVNWcF1SAVQL++vVTBDxRIaFFgploVx+uNWEABQI5aj7UkNeh2hDlmQ+aSNsKbWVJUVexxml1r2+GVfxelhcQrZPPvXE7/7S2+//nrsPrfMOxfT/jm6khcvdc7ROEDwALbgd4mKz+mef7luyuCWWWOJzCeooi5Z9BLy+parbbO5NZ9t7e72tjY1Oj7xcm0zLco7tVhpFSRy2iNxkJvm8mlQ6oIlImmYJw4XzT9107IaDnf3jZ04J+Jx4ms+vDgen1jfnrs6yrPLsvRTTfFoV7ZVeZkzadDPhg/29iJQYFJBumm2X01frIx892OlzdSPKXghB0Hjk8aeOHjkyH4yqSWFOrF8YFmukR4N9b3FyafiBn/mVyZWLXhchwmubq7bkB8vJXPRobuTyte23/1oG6k/+4APv/8B/yT/60K+/533v+OV3DH399p/5abSGVOQ8gCCygLJM3kOiF602vNDSCBbLExAXy8UWFWkiABZBYEASj4gMxICwqNSCIDCCEHgQBgZG7YlQUAmimEpZQFBQAzulwQkgBdO6/rVf+833/cHvf+B97xvs99EBMMSGvuhL3nDPq+5683d+C4WtuQlTFU2L2S2RScju7s3arfho1oiNvvbwgysrR8wkj6eT/pGmKvIWBcei6OHdgwGXM3F3b248Ug5Oz6EwUu8Os41eS/w9995Z1YU/mLearbw/bK+2syCqZsUtJ1ZGo4kTNs3GHcePr2k9n0wt+0arxVpHxigTakQC+ZT+5qUMssQLXLdDXKwsX3iBAKAIP/KH75888EdP/M4Hv/rLvpluqn1sPHiSwLD5zEaFL2kwKAYhBIUgAoolIU2lmqFRpGtUIj72QrIYXEJLKMATgUzQkhpE0dWk+UA+f6aqVBh8cFis9PTT1wYHCO1pf6B9ybVy4FADhYA1MgIHSgtLBaxAAzMSaestIlTeK0AnXsA4wUXDgqAs/J8XYtUV8III2jxYFJmXZDISVFPGblEcE1/kxabD9mZ3s5p+EYWrjcYdI3SB9+KrQBwJz+vM1dqoUeiQ1ahEZxIQ6bHrEZMDT8nl0s7TZlXlNyvUdV2GyrMOBPqiOgDCmoREWCEjuoXCJqJBENEqAkH0KCioRBRArlEBWSQWKZRqeVAswEKAQFgrmRNqitO6Iu8dA2vNZJVzAekBOmsiUrQf8QWQnTpxWmcmPwIYY/RQWT/sbO5wHYKt1a0/uHD+MlhtAH05YppUeY6jyoYAIQkrJzQorChHKHhdEwQGo0AsMIdI4hgBVDCPNL7q7juOHDkVJxueG4j66772qzaPrdW+zNIkz6daqSTOPEOeVz/6Yz/h6jxOjCX3ui/9krO3vuLa7sGTTz712Mc/Pt25+q7f/E2LUhKMEK6ifsIpGrOC1JdV5IN3DepE722jY+TKwytedaPWc0WGfYAQEh0Gzs9TFe7TSQki14M9CAl+UgvKIvzjZ/llUGR5VS2xxBL/vwtKiyLSwpOPEckJFMxzlBHwfr/fCtJ2s3nA7ir64TzP90dH2+3A+fWNXunKrJZM6fP7B521tb3ZvNFMjygabu+ePLJRgy/YVyzzebmaxLO67uezJE7iMDGKdqcTq9AVLk7SgqAXBlDV49Ho+NrqbF7kiUoxef9wh1hChmu6Prty9BSrXMkTwwHMSox04dSNqy2qqotP7rz1Td9RXdkhvnxSV2eS8HVBpxzOdtbb3/Zvf+Df/9Q79FH6k3e+3xU8A3vXzaff+i3f9B3//N/ULqSAOr3odcdv+af/7G13vvFLkTQgO+08eoLIsCAD4KEuByC8aJBB9ItsEhBFUA69d7S3QooB5XDjlpAIgl+08NTEDGAYjUMAABKveMqwP9rv9toF42QMTz5y7qnHn3jvu979gXf+hsActIB3KPrWe+66/9u+5S33f2MgaEJzdVqNvaQOS8w7neZOnvs5DOrR0agzSPR8OD26tVmXxXQ60htr4wsXb107OZlPr7XCj+1tr7H5kvVjfzi58rp0a0d7uz9SrWRvcNBoNTpBGFvuJGljWlvgJItFBLSazedhmly4fKndam81mp6ZEPOi9HXda7dCJBJBOdwWvaRwS7yod5WACAsSCoswX3jssXf//P/xpjfc/p9+7bdu+fL7X/+37s+yFNB5QY3R8jn8dCwOBBwBASOIBZKDMbzxq9768T/7XSWjfxKo72TuSE0enGhG00/wIABRUUHBM9PiQhD8/nj/LwEmIazXaodACRmhGnwEMlciiIFlhEgBIcwVgEVVGf+qN9z65BNX/tE/eOvu1X1N2lXVbDI8srU6m8zA0/aTz2grH/zYAznzrbeffeypp6M0Gk5mAmAK8AoEwDACiEVEDNFjCFyGhM5o1o7Kti9WCM9G6e3UGsNBgaxiowflV64fXcvlkp08qmcvt9hK2yAhChhT5sODVWNSm8xN81LTT4e79xiMC3egtPY6UCSBVFxHFTU48q5INZNiZDCOHAWCdcxMCMxQK1VigCAGWKROHNZEJdFTIXcpyDw6cakznnyl7Z7EPlmr8wnHvK/pfGlPqvwUdcqyfhTsR2ZlFcXnbP6sZ48BiU/IrwNohHOsdkkJ6AbbThLuVkXJHhGZM9AeIA89+Bi4BsWoGQmi02duuvcNr9sf7/fSrQfe/9Dq8ZW3/IM3/967/98k5W/6H78Kcd5ZSUlKDWpz7aj3Yad90vkMMQRmUORloTZ5RERQLMKCtXMxEGoRxVaYQXvEhezk7d61y0888/Tl93/ggZvO3vYTP/bjK73Gh973kYBAOSKUApQjBbpSVnUZ/8P3vvxN//IXk6iL0EWJBQDJAiCIfo4mfX6mTIDXPU6ef8uIHA5ZggAykHhQDGiWLG6JJZZ4seBhMYZ1qKYwMKBDuDoacyOdoK8B8sFIs85Dc8nlpt1Wea33Bic3VmfFeLPZCnV4xdYT5+Ph7GSWtJtN9C7UOiASFkSwVkrNCqmq6pK5EDmYThrdbmjM/rV+FaqJ2MTJVqeDzq0Fsa/LK1yMrXmmHt3U20yN+ej+dguoU1OUxk+Mx6tH18bTcTmh1QCtthV2f/UHf/ZPfvJnBR7/cg6+qXfSsLTYPGkml77olu/+l/9++6kHH/zY49/7Qz8+QlC+TkFmAOIiAxBRHbI0o+wVr77nJ3/2Z1dOHSk0RUK0cBRiQWUEBUVEvCAAoALFICysSKGIsCw0OhQGRA8kCwNVBAJGWQy7KQ8OEJyXfJK3m00CQbG7GD1zZe/c9pX/8s73XXj8wsPv+2M36WsuQsgd1NI2X/03/4dv/ra/3zxxvLd5NKvRVC7XYtK0RPSDyYi4GcVXqvx4o71HHiv3xHRAo/k9x848sn/51OZmOC8jwEaj8eyF7eD01pPzwS3QaAo/Oz44s7axc9A/lXXJ6BFUHnG232+3WkqZFRPEKIPZxKGkaaJJhwABgxb0GvujUaPRQERNpBGRRYkACF73JV+mzku8KLnTcx2VsvC8EhAoQQjyaLb3z77rn3z9N7/1zntfBwReqVwohZf04rvPfIwA6BZlKJbaAuQcfdf//NO/+hPflUH9tqz5d61vcTUgvNhpPTwvHq0trDSfunawK9AXmgOVCF7QIzgIhcR40eScuESgAo1JO1uJ3vAVX/W+d733Da+78cjaWhK37v+Orw5Wcs89qtbq0h7bOgbO1uXskYc+evamm1ut9sN/9tB6d/0vn3r87CvvOBgNf+/d7+ltdK/tH2ydOPqrP/b2xlrv99/5BzefPPbUpcvharuYlTCtI4UV+sRjpckhLMb9IuE6hFapSuWtNxmoY+QC5hKovdG62dGkKPfmUweQhaZrYCNpRKKf2N9bjdNXZ41jWvWrvFTJsCxLl7+KVJWYndqZpIHD8c2B3qpypfSOCZ+2rALdqKZrSVKBHkqwyzTzdRyZrWq+rpILZK9U9R/pejVrTvfHNlHNadVsRp744X7RF1WDJ4AxQElRV2ojXCm8hpADCisWAGJABK9BAgNGEQqXiE6EEXwNnkMCAG1xPev9zW94HYW+mshXfP3Nt9121yOPXPyCl39ZFK7FUZpmgUhhOKiGSpSkrciKJeMFCgALUCvQIkxiEEOBUCBkv4hhwiR0WDw5bNURJAEwHgAZ0AkAorJelCJhD6pkqAFSD2EFMp7vsxqMJ1cOdi/+6x/9nZ0PP3bhifMOY0PO+awL6of+4em//cP/ZxKvol9BTAQBqQYAkODzn8Ut2mpFBOVwfMARooiSQyYHtFA/SS9Z3BJLLPEi1mZxUT/yKIBAIrBoDfQED+xdLRLTEXVUpVOBP9274te7hfM3qrgpUOezRho9deUSbq1aj69srXaEx7Npu9nI+8OjrS4hWYKRs7bI17MWseTCuVHn9/dUEDRNNCrKspP1q5kuLNVVGgSpp7VOu/j/2HvvMEmv6tz3XWvvL1auzt3TM6MJygEhRDIZAyZjzOEANtg4HB+wz8Hh2tfXvn6OfZLvfWxzHY8Ttg8Gp3PANgZjchBBCCQkgtBopJEm9nSu6spf2GvdP6p6ZiSRQSDE93vmmanprqqu/sLa+917rfVac9vqKcrctUsXHTt5KtwzI0lWjeP10ysdNqiXtvs7y7U9/c72sXTT+LMf+p2//ehv/hHo9p+pHD4onnTN3sbUB+Tom1urKEXBoK9euJ7oAMZj57nEETImFctsWDJmV1O67qorf+vv3nTw8FVBD4izjEmNVVELEnVghTqjgBoHMcbmWeZZm2c5WQaxyETBMFuFqggRVITGqWCqQyd5GLScwtCgm7zzH99xw/v+HvDf+bb3auKgObQPzuMAl1x+2fe98CXP/Tcv2rO4NxO7lbl6bcofCffTlaQdV/2R5CalXlzpjfK17tZyHHx+be2aSy7fGPZYaBr2lt7ZQ83Zg31pSz4z01w9ftrNNo+unvm+vYdXRoMl49+VdypJtr86le4MN6smBSJHO+I2NjcvmptdCgJjOABbwBJ7NO4FqLkljFcblQxhnF1KGOc+USHhCh5sFUeY5FUSSEUElCsxsLm5FQdeveTDQOElZHyVQsV98YDPTlUBk2uaEn/qjpWf/5U/+vTbf7+M7Ceac8/wvF5r87hPb9np3M0YMFnxhEwm6pCz1VwE5BMHnnSvvvySlRPHnvCsJ0Zz0S/+2Gvmy/tOrPYr+8K4HnJK01VoQpAmx3ajdyaIlnzyPOMzOE+Ssysnl/cs8MRJ08sUa62t+lSTiJiZwNvDNrGJZeA0T4ddFs0878jpE/fc/oW7PvXZZ3zv997+uU/fdur2U6unb/qHzw8sgNBk4jwXJkFuEpGKVZPyFgJGEkaSMMIhMvEFyMGBl7JRx1YSdTGwJDol2ADaNmDJD9TLV/v+Rmd4x6DXD/x9lfLSKL3KD7b7/ZuS0UlwOapEeeKyEYh6hJ5CoBaIgICwYZFm2PGCcsqWtGXS0LFHHsENNc+sAZwRsmpVyCFw3IfHJIZczspWcwOX+XA+1NHioeZ1j92na5vX7r/kQzffffX1103Vmz/y2l8ejGS0cubQvuV4hlKT5VSNXIfYJwSKkCgCCBCoy4kcYMCT6gCAQSwgVTE56zlXcpbdWjfVsbPppIXHOMCPb8JxaaoiZxDUEDFUoLljVjJGSRVCADLVAZAw3E5WI6fvvvXGN7/5jWc/fdOznvj9itlrr8hf9KqXeKYCVyUKQQBlAKDeQ1zF6WQvjgCIk3GB/MAQJPcZrI7JjruaKMmXz6ksVFxBQcE3quKEoHA8abZklCCCJNU+Z510aJK8WWt0iNbSUaJ699n1hZkpS5gpl0rAqNWeqtR2Oh0mnanXnboQJhCwkIrLfRoasiKBMglyywPStstAJut0U6Y2dGfQbzQb2ShpxJX1s6ulKGKmM35+RWkm3d451e9QrdLbbh/af9FQJXE5krTX6s0sTB/ZXCtPT1UyvPeN73j9L/5n2/vc4235BdV9V4SH7Sj9p/Yn/krafc/PJYdnbZJHij45NYYcScDwfQyFyGk+igWhorJn/jWv+Y9XVpYf+4wnxIeXU8OcayzkLBJykTgWckTCLCqWjYqMm5oLIReQOJ/ZkkrulIiMFXCfsAVqj4YnV7du+/gtN7zzJpPb4WD48Q99IO7d7pk8d85RNEKdy/GP/8wPNQ9VHvnkxxFV5mu1mepUqzvsJlIJS0mnt39pjpym5I73N73MFy/YJt5TikjdjZ21oJOUhrpw+KKtfjeFHEgxr7pm2YgrBdGpbNhOR/XVDqaqj5yeuy3rN2OvSX7eHdyto62d1tW1xXLoRb7vE2LV/na75AelUknF5QzHnINKKgpM0myIoMoEqIyH/2LGXPCtVHFQRQYCnMkSckzGghhEyAEHFD0qv/hxBOWqDOUcecq6ldmf+6U/+uff+1WRZElzH9lQdWRomxjOJw7UqbWcuZ71MrLwo+C1P/Wzj3zsM6uu/azvfXo/67gIK731pdpcKYs5jyQYCWWWfLiRga+ojt3YcsfWqAoskYqKcyAlZjasImQ0kRyGDTGrijoQCQAymo46nc1qvS5sQWzy3INmqjudlivnLTOKu8HZtv7Z7/0lRvkXNo7f/IH3uKRrXbkixjM7HYdUrbG5ptaoWIgAKZFjw8ycZ2DKSW2uzJQGzM74meRWIqd9DUlhoEDuGXLIRJGPi5+ViQwxiUtg1TCQqAebGjKkuVUSi9xWhQ3SbU48G+S5b1RjGnrqehYJQT1AMJWAgEzR9/Cjv/Kz2518hst1T1/xI0/P8tbe+eXbj3+muWz2l2xMpVYWIW76pml1D2eGk44JSrkXKuA5K+OmWk6ZAXUgVpBg0rFr0o4ECh733AJEnWGeVHOJAuP6RJ74LJhd3TLZgVKoquZsadJ3k6Bmt8eHUyKAjSohUzgoCB6EkYszyGF2vCRDj3v3NqMpwn7WPhsjCoZPZIkIEGCsIh/qKm7cUhpOeTyPEnXMCsc2J4BgiCypAuO2r4WKKygoeHBCktK4WMJNcgFBSpwDiaoDIC5gHpDcdvremenFQKirGJFunD59aGbeU5mtVcqZeIbFkORq2YBIFY5FAYYYVacMphzoJaPtnU65Vs1EyqXSQISE0tFw5NnucDBfbwyBXEQ7/dWd1uLiYqffq5arZ7vdtVF/2B0MJDu8vFjPNfBjSfsrO92p+YXu+kYprvzYq1979F//OlTzo1R7afXamTTZCdd/r3v2xlFnwHGFdFFGl07PfhTJtS995Quf9v21vYf+4s1/9L9//zc9YiXj8twHMuMIciCs7p068IhXvbh80bLtJ6/5gZcFM7VTnc2LK3UFn21vN6abTuGyrN/rTzfruUKZBPCgNk8pS2779Kc3t1oXX3H1P779X9dSvbfVUmSVcvkdb/y71olVzfKAWDVzzERdDWTP3gNPfd4rf+BVP3r48qURScb5yqlTi2HVel5XpNpo+tC1tbNeaJfDxvqgd7dL9kzN5a2d27srV9UWj7dbCxft7YyGNlfN8s2NjYW5mcvKtYB4jXLp9Op+fM/WRi/2a140kHR/XD67tkE+7Y+bLZd2Ai+DHGZvP4wiMcYDGefc2G6BeZkmrAAAACAASURBVOxMq6qwJMRGlRQ4v82hDiBQ4bZc8K1TcVAwkWqmkkMskcnZCbMCFmKdgwmLg/bF4n2OcQN0MUqSItsc6mt+5vVvf9NvwOVh7nIIs2ZEamyQmUxz6yHNc1it1M273/23SX94/SOfFgVzuQDEDkQEUkmNMLGXg8BOwUYBcZobBitNWkKxgfCkdogdQR2UyLCCRIQUzIRzPpMqqgn5viooHRIInpfBiLJPOZxRGpKcam0t1ucsE+eSGLPFErVbw9bxbMfbXF3xq2dsGP3NP3x84fLZU0c3P/TeGz5/02cgPL88X5qtHL/3ZDqEOs9DgCQpk+3wUEK2ucnEJxcG0kloRL6q5saRceyIcytEDqpAhTQkqLgBQdjUciqBUy9NIqQJITHMrMTDl77qBXum685JN8v/wyu+b3DssxLMvOvm493h8AnXX/LJT9/wmpe9oD+yG1Fz+vBl0/GekguJhkZHJmdPYweTmYQ0C1QgpMTqxQ6s5FhzVc9ZsAx8CXWSE8E6zjomGpdoCauCzHgBhFVZHWCgpMiJDIiUAChpDscgo0YgSmN/+HO99ElVlJTVAyY9GEVoIrtIoMLgic8OIZvcrcyqQ6QlRJT2wR44U85c6vvsMqoASuyYhMjyRL994/58D7qKc+N0SlFWIoWImMSo5+BlaqDkMcyu1vUKFVdQUPCgqzgzWeEmJcqAFBhIfuToF6655HIh3kQiYk8fPxHMzATMS35lzmBI6JGrquNsZGxkYEmgTAkkYQi0BA0EUOMMDcfZPC7z2PbzbK3TUmuG6+3LDh1qEY6dORNY/wOfvLExN3fl3P6rFufuNfnxMytXzey99+zpMzV/qTlrgRKylZNnuqm7tF5aaM51iQaaHDl16q/f+aEPvu51mWRXuOx109d8T7nSPXtreeHq9/RXdO/13/uUx5x539t7O+v/7fiRDyTuH/78/b//prd/5ua3BrIea5CyHYEkT9R3BmmYY0rik4FBYDDiJ1716LWkfdn1l//Vb/3OO9/6z8961cty0nvvPX75JYeSJIciU7nnxPG/+/v/tX9htrt25hUvftH1j7wuUx5lAi9+2jOf/8F3vw9uSORyysAOCk9QAbYrU6ZMb/z7P3/sYx/HJkxAAeKjx+9ysNfuPxjmcBbHEwfokVtvffJjr0sg5ZRWUndER8PtdrnVmn7EoT1ZtObRTCt//4nb9119WX5q8/DyUjsfrayfZRE2np9lj14+2MvkhM3v3FzN0tHhUv2axuxAEQzcbdtrZ9JuH+lTF/ZeG5bVJjIShKVcVYkcnA/rjUciAfxMlJjNuWGHCLvZNsW+R8G3QsWNg9ZYxaXoibCXxZwDITKTZxAPvp99+YnTdy+CjICJilOXIstN+PjvecVdN75ViTx1PR7bpkCBqqOB5zIFW/yn//uXfvWXfx7oAqJUSRBFGmY5DHtIwICzWe7DSGZzC/VUc/hWOXdwqmrIQnKQY/LEETMDLsmHxNYYXxzYWeOx0Dh1XZnJuZwMC8NKKkgStgovzj3NE/WFwMi44/thhkAAmwnJ0JhYTQd5TTujNdfKdpp7+z6YZF64O0Dt1s8cOXjRlfVS/b3/+s/f96ynZDa88/TGH7/hf7/oJd//n3/q/2qudv7p1ne84faP5pvDX3rl/xmU50dnPpKZoVhnCL4aH0HuNLPuwJV70lwW9zzq+mue+rEbPvqmN/7hjZ/+9Bvf+sHZA9e2zhw9kMnscPif/sd/2X/9Y2468skzp+5un/rsUx9/qbE8NIGPFZN3zp5I1nbKV1xz5Rv/5Ldf8tof37jzEyXbnD1wrUWAXvnD7/7gk17yJAdG5lvYd77rfXsvufjI3Xc8/2nPuPEd73/Ks58BiMSui05AVeO8nHLmnF0Is0XwMrBDAFgDMhBG5kACBCAGqZIjo4BRsCA3IwNDk0xLcVACGzUC1XFj5gvuwnExmMks6Fw3RpoUZZA4OAPLQlAosGuWJgTJoJQaS4LMKiM3UANLQycRMZzknhGChfIFfnEPyZXBC1QcMGn8aRgnj5288W0fmtk//bTnPUkCq+QRDBcqrqCg4NtCLtIdDnaylGqNzWS0tt0uVSpw4hEurpSMqAF6ne5Mo26UmKE69jKdVEYR3Sc0KaCgnJACrW7HAUmeV+t1qI6ToNbaO1ujYalcHjK8KOr3egfL1btPnQobdSmHl+fezUkr6Qz2Ty1u7mwNYj+sVoOt9no2qAdxJdMuSTu0N/zh6//w1/47JxJTcInmr53b94iBxmoTtD8c2Se/8KWds8ce/+e/+y9/+9m/+5t733LLO5x+ItRRderAb/zFP/3YD/646x9T3giNn0rF5O3UwlMfLgKFpN2Y+pVac6XbdVb+j3/3U2/7+7e+8Ed++F/f/YH2aufwVVd+9kMf/+HXveD3/r83GAkJAoyUMjLIHDMZEDlNydIkSYXsoYsvXt679xff8JdiMDc9ZVRXT52ulSqz01OZYuRw92C7Ktib4V6Tclia8Uvq5OTplX69cWrtbG2uYeqlR2q02t4Z5kmr013esyTi8sDvrK5rrTzqdW2mM/v2NBTtbne6XLv32MmpmUarv7N3YUFEBq1uEBjXH+ybXwhUvFx8ImtJCVA1FwyfF6aliUjRiLLg2y7nvujjogruq1Jx42Q6yh2BxFKqI6OPe+aTP/Ohj+3GbRDxbjCHr8TkLWvycz/44h/7i79UW/GQZUxWrY5TqR8QDc6dlAeejvudr/tNX8dn8H5ffOAUd/y2qnLuAzwgKLGoOhVRtdbSRBRotvtDe72e5/thEBCRExHnrLHE5FQFyFzukFlrhungtve/48abPvC8Fy4fvmwKlOQS/PPbjly07/qdwdr1j7s29A52e3GjsdhqbzVqVRIiNY6HNhVfLFs/tchVfEPWOQZgaHxcoUaEdtqdlZWzl156sbUiuW6tb9kgrE7VMxEC3XLzLXv2LC0uzgsmgyuDbr35lkde+whjDDN9+UP95fkm3in3ux8vfOcvelV8Cz7Sgx2AHFEG50FYKQO83FIP7379nx7+/TcPn75/72ueX37Skwb+jCfsqQ7NINL4y/yChYorKCh4MNab1AEjJ8c3NzmOd7I8CqPW9tbCzHRTpBJFqsqqJOoZc9738kuEKh331QLlQC7STxMhSvNsfW1tcXaOjAfP206Tla3NcqXaarenGvXFqGzJnBr17uxuzoq9aGExAVI2KydXWpxGpdIBG5pKSUWS9W0qxcf72xXH//iGP/ur3/xDHTpD/XnKvi+qPitcnJfjkZ3Kh87atPTyV54pP/l1f/wnt/c/ZbWlNvzhl/+7Jz/hxT/307/Qze7Zv4x3/dP/vOHonSePpz3G3YPW+pGjt7z/vUk6ksQpEGSUkgZgk8vAQnMEMLnl2NHQozwTBlurpZJTFoEnEj/3xS+bXprXgJ2n9XrtOU9+xmUXH0auSX+0UoqO3H300PyicXnQqCXEp06fnqs2u+2OVIM54+0PKy3OV9bXrR9xGMWl0jrwqY9/Ys+lBwat1sFSfWZ6asfSYDDY6rQvCmsk+TEdXdScmRN729ZKlueLGfnVcr3egHPDUbLV2rhoac/q6tri/KJonvT689VaCPggi4lzAgH8JRZB7zdIFxQUfGfhAKOqlGcgEjbCK53O01/8nGMf+6Q4tzvb3i1PAixA7E1b+ZPX//LzfvJnoQ21CYEUPhO+rVFCAf0SH4DGpsvn0vLGimec/OlEnBNrDQCmSdtT3k0q0IkZg6g6kFpZHXeoMgzJBRa5ODZGkQBGZTqTEtgS1LIyCMoZZdbBg1XiFJKR80CcZ9YwiIhYlcbe0IP+qNfrNZsNaxXKmitZ0xkMlM2g35+dbrrcsSGBttrteqNhmSFKqszMTA/BsPx1fJILF3+/QxZCxj6wjlUAJAorxubcvePUqV/89dqNxzf21Jf+8pcbj7naOgZDSUDmy/yOhet3QUHBgxKPDeABF83MOOZ6kmZZVqlUGp4Xj9vpEjknlic9rL58FKZxP0NSCyhURqNqraa+X1/e53veequlEM/w8sK8ZRNDZ6u1W86ebpRrNoyuC/dt93fSnf7n+5sURgu1qlcJVk6fGkQUEx3bWrl66SBE9oSzt/UGT3n1T+xbvuxPf/13188cXUP7H/qdG3r9a+BeNaUHaVQa7XTe/Fdvo4+c6J8x2H7k/PzPv+LfLvuNk+u37KR3WuhiZTnm2R960RPv7Ts/iO+h4T5fy9J65wdueP9NnxEF33H62M723XcfecELnvv2d79nYWrm1F3Hc85+5rU//r6PfuSxj31UsxEZf/QjP/SyhLIsj5Smj+9oaW6vJqPZuGyhnU63LXTv2bP1RoNzPby0r1GKtDvMh+kAznpeqVzOs5yIQzLr/U6zVrtkemGL5Y61lXo2XBskj7vkUg69pYtmeumot906MWotNmf2VutVP0p6/WZGDXB30D88u+Blor3eVL12Yn29Pj0Fya5e3usDGoR+nq1srO+ZnyeXk7G8O9ch0MNhubSgoOBLih+IstCkO7F49sWv/onfvvHTIuPlO9n1VweNuzgY2bFIFirKOWfqSK2Swn0pa+bzBbNfaYL+wL24r37eD+gDn777E1kvyAM8/0CVaRc5X9lLSuervwgG0HGhr4rolCELMelQvcBqLoacqiM3NMZzLgzIqhKzEnJSJWUhskzjFo0KnDhxYv+eZc5zVbaepd0NTwBBEERRBADIADjnFCiVYgctxQFEoWLYQtCo1VVEiURlvK9IiodgWsTX8Um+E8cUUhgQRJUIpDmLYS0fnpfHXOk960V609H1T5xpPOryxMuD3Ifz4X25zbZCxRUUFDwo5JIbMh6zEw2MR56XizNERuCcI2M886VWYx+4JqcEZWUiMNFsra6AEwmtVZGpWm1r0Ov2esrGJ7O/OU2i3bLf6baiTnd/bqb3zZo031tbOru53ep1OcB0qTLTnKYsr9SqvWFfOgPUo73kxXsWSi9+9g+Qpxtrb/2ff7B24t6t1Kw6DzJ6vus/KpiaTv0yrwzRIuVkPdu/NjU6fWxqf/lgOb8zGRy96+63/+afPe/f/0TzcdeP+nm+2Q1mpvzS/FWPf9aVT3uphal2sk03HGo6Oz370/9PFhlvsN3uDloHlpd+eAfVSilzw25/Q8NobfXswsKhXKJ5P+v3Rtsbm/EslcIgA/tkphtT7Pmd02eDhWaqMluOIyXq7OyZXzx24sRUc8aPwlGvWy/Hw0HfZlqtlfZU69VyxaDThPUzcf1uc7pcmw7jnjcdlde32t0gI6LD03Pd9a0tHV1ajjZPnJk6sMxZPjM13er3dnZa+6vVUGmh0Rg6V48iz7let1eeavJkErObpUMPr9XTgoKC85KGWBnj7Gko2Nx62x0ATzoWkUxu8PHGFAHMaZpFCIWUrBKM4v6R/+tL7RvnNz4wi/KredX9MtG+mpTOcXQjwDCLCPMD2urquIfnuY08JiqpCrHzS6SaERjkqfpsAji1bJzAGKjKuGGLQs0Fq2GGcHDvRYAaPzAEmjiz7H5IUoUwjaOvdLod63vlek1FFWBCEHiqaphIlIxREBHtdHaa9fpDOSx/3Xme30G3EBRQUohldhDxmAwO/epP+hrMvPp54kEpVUhmlMyX9RkAzK/92q8Vgang27KiJyKYFLHqfZbwi9ndw+D0ErBbZmxAhmCJLIMglow1fH5R84uVozzgKzp+GoNUlceDIRFDDRGY2Hp+EDRKlTwZ1YMwUtro966YXfTC0HkYJqPOdutAven74ajsa5JFbCh3SadTm5n2idlpL08OGK+d7BhDV1xx2aWPu/aK5z85FTp184kBdtbSUTMIH+HvDzvesJbdPWpHgr0y/QR72aHy9G3v/peVrHtckgG5e4/c8fnbb/3+H3g5ShRX4wF7d3XdtpN0OBgMMlOrBmGQGd5M0i8cPT49v9BOXLM5J+wnycAE3jDNg3I9Fc9GtV7qTmxtRmG4cfLMVQcP1sJgMBpx4KeqSe4yMoFPHU3W25slmMjzw8AygVnrpfLGyqofByGbOAyNZ9EblmDKYZhkWaUS1z1va9TPnBtpflG5GuXiauV2r6eDkVeKSkoL09OqLiYEUTgYDOF5oyydnZpOu92k2/c8kzo3V6uF1lbj2IAY4xSkr6q4qChAKij4jo3sQkI0aSwJy6zG/sO/vOeuT94IkKpA5dzNTRi3nvXKOVU6nae9/MU5lz01jnicIna/mHB/1fTVBZOvI6TQAxh/2Mnj+31118vywjHrQgmn5/IQ6JzOJRCDGDxiFuKxH9j4byVWEHishc34FY6ICYaIaazWJh8ERMzEhokmXiznPufuJ2KAwESlUikIIwWxISZimjyVefyeRARiiqKIdg89PeAUPCRkzpeYFTw8cAQh8FjEMXjSnVlB6Fk/dgSfRjHADDI5We+LnaxCxRU8FEScTtIuVHls0lOouIfV+YWCdgec86f13PgxmfWfX+P8cqd+stOjuyH+XGvD8wuxNEpGvrUhGx/sg5bDkmf4zNbGcmN6WkG+jf3w9rUz25RH/bReLqWjAQDJ3XA4rE9PwXp9HdYDnlaeoZBHo4tmF170rOf96z9/aHvzrjwPI+s9SrKDHId5+1DIj29c9Mxwem5jJbn3ljW/344rK72krbIu6dH1jYu3dw4+7vKWZqtJtiY0V6vOhzYw3vawo72dRq2mTPOz8/esrA1dHhInw2EQWBjTT7Nc+Mixk/Xp6V7mwjjcGnZHeTZVLiN3ytSR/MjZ01ItndrZnq6UajZYqjTKUdTpdCTNmlFc9kIVYaJSHG23tqyqCcOAOWa7urahodnOhpKKaVTaw04nHUzbsDca9kIvGSXz0zM7O+2AuOoH/X63Uio5leEoiUrx1sbmQq3WjMLI96Mg8K31CAbgSc7+ZPW9kGcFBQ9nSMdmxMTEmsNBDb/rIzff/cmPqwig998YY4D8itBTr7z0cS9+rtiyL0YYBvJQNhc5PyThwsHrq3mlgBREuztqAhiMIyUY4N0RcOy3MnbLHmc3mvGrxoJLJy8n3u20SKDdvTjandPrWHLq+AEmug0EJuVxyuu5d9w1d7mwI3ARrr/1yOS2oHGbSlZiAYgcU9kZNTlRagkZG1YTOhC7c802v+j5KlRcwbcrSpI4B9XhcOh5HhUq7mE31u+qtgtGQR0vcyp2OwnvlhJ8hVMvu8+ejHfnFSGpqGFSUJalaZIZReRZj9iK3LOz0YBd8iMMRrZaSlS8cslP8zCTeq3a2mnPzs55DjuDYZ/07Ppmo1yatbFLEvV9zmUu14rjIZkPfvBTktt+1rm0rFPZ1pQNlkZ02MXTnY516xveZj/KZ4J6azjccEOrGEL7dx9LS5Wrnvz0nVESWG532p4xcSmykJBM6Pl3Hz9dbU53jWbVMBgl+bBv/FBUAt8mIv0kCaJoq9OJqlUCpuqNIAo3RoN7uptpGObWRBxkO4OlRt0b5VmSd9U5YKFUO3n3iXqztjLqL1QqZWNsGAxbnZFoF+L5vvWNH4Wdfj9gY9KcPW+xWicnQ3K5o9XWZlSKZ8TY2M/V+f0kiKNBMqhVqzocLlSbZYbR3GewqgVbGk9Mzi9eX7AWXVBQ8DBk3Ed+t5m7Y6JE+JO33/WZ979HxKk6Ylyg4sbbR4ZVZqfiF/34yzxEBMNKYEdfIVPs263i8HWouPsrP9LxStd49i7j9vcqNC6cI2ASRJUnqmw8sT+ntXSiuBS7Em/8Y3S8AK67W5HjB5On6LjHio49uPm+O4WTJfMiIeLbxdihgRTCcMQG41RZzokNSFlTlozIU/Yd0dhbXencnnOh4goeMpeyKoAsy1qtVqVaLVTcw1HITdYMFecXCce+u7q7KDXZr/vKp/7ca+n87IAIABOrAATf90th6HvWY1aR1LpSFC+aUu7hhOs1/HC4uT0flZtiytVyq9vNNI/iEveHHMd5KahG5VpqRlnKcdR1mllQ2d/Ms6BRX2xe8+nP3ZANtyIOLon9XsfZoFkZbffMjvXyKB80s9HUILdx9DHXbRnYvHQsa1emDu551GNm40q1HJ5KB1vstdOB100qjQaUj5w603PcCfiezlbN2r3zC3C0sb3FFtZStV4VQSKaOTqzvQFrPEUAy2wzp74Ndjq9mfqUYWxutXuBvWfQNoL5qNRo1tcMPrZy56XVmYrwxqi3WG1kho7nnVx12OnX/cAjroXx/jBOoJWchtlIwyBLnQ38UZ5eXK11s1RHyXK9OTJIh33P2qTdmyvHJnceC5EzIHZCTOM8kPt4vxV3cEHBw5cUasCYdN/IiSgj8/o/+OMzn79NRcYLbrsZhgSyvNu2sW86//6nXu1rxbFlJeWMHsJ9Gb4mFXdOa+0Kqcl4BwWNt+bOfXOSMCkEjLcpoUw6UWFEDnCAPd8ec+y7PVmxvH8L/t2tNQjp2H1NJwOu8CQcs+6urJFOXkBFysS3+9IimejynMiMXfYIGZHvSJgVxhO2os5ADMw5C/MvIeQKFVfw7bycjbWVamV3Ib/w/n2YxapxKv5YcU102ETYna8b2D3hX/bUn3v5+fc5F9cIxGSILGABb5yCwmQVIUgNDFHDCyxRtVwe9bqz5chPk16aVmfmkywLo4iSdPPEmflafeAkirwR5Xf2V3VzeJCrUTVYnuKjT730zo/esHn3ieMyukbrjwmqfka5La1nAy+sRN7cSIyjTpnd7YP0jEfs0kwrx+688bLp2tTypS013G1jZm5og53Bzh4b+pttzE2X56eWPG168bvPrjy7NLsz7Lp67EpRvzfwc3Q2tpcW58uh34nLa6LoJKNOp1avNuJSOQy3Se51o/Xt3uK+xSD095drJWDkcg28LHerrb4/NTNIhntLFWE609rc05wPDUdhwHBlh2iYhnFInu1YrI46gyQdHD9xeHZ2OS4PBv3pKK6HEZPEoKoXxsT1UjwuzmC2TB6RIWOwW3xx4bkt7uCCgocxduzDrCBRUJaS2Ur45OrwY+95jzMDVjFaBaewAAGWlRvGai0fPfuJT3vRy39SEcO0lGCy6CG7FXefIYm+io24CzXchY/ovt87991JhR3OZTDsDoQ87jhI2G1j8qXnRRcW9TF4vMc2/hkMJkyq7Bh0QY3d15IaWvDgXV2TJBZY1YlGB3kAGWJgPLKCeXxS8WU7COAham1e8F1yNT+sa1gLHgpXF+/2RDFgiDCzg3ph2KhUu+ub0h1IktgojJu11DcuSbaHo23n9lfmDu/dM4h0pd0+42x0Z/v5j35GVawTvcn277UyNHZk1Po0lGSQjnLy0oSaap89N3fQL/nwwHni0O514jhQOAS+S4d5e7sZlcpBUJppsmeP3nXEI2/Yah+anUs91MulQauddLqeUKVcqu+Z2xgNOt1uZ3W9pFoqBYvL8yA9efb0ZqvNg1HT84Nq6VSnfWZ97Z4zJxN1I5UE2EqGlVptdWt9Z2cnyTIiTFUbo8EgH44od4GiFpdq9VqqaPU665trofKeSv2aq64qR7FnmBQqk4wfAEzMF3SiKa6rgoLvbs5bdauyU5Vc7rj9KNCHQNTP4YSgzjcomdQZdJENHPif3vmumz76L6oqsAoplERBwTeFQsUVfJslXDE7LHgwrqjdDV5mkCEmFY+4XioTSAjI8gMz0wuVSjIYdYa9nXywOehFkSZOTm8OBuv9/rC7nvf7pvQpFyOsvf+jtzgVEXnvTusPB2t31OOzg3bJR9jrBJJmoT+s1znLDm9vP2tqKoIEOjKC//X3bxptHZ8L/bmZmWWSa8PKrBee3mrd2W2HcXjp3BISabA3R/mRYUtyd3B+qaa2yb4lPtna2tK8R7RUr1VVs3TY63c0SxabzblaZSGKD5hgtLFeBS2Wqwebc0tx1SSZBdwobUZxib3ZxpSI7nR7WZKGbEvsTUelug0DIiWkcOVSebZSP9SYmWU/MIZVoahVytZcUEpxwR36NbXzLigoeDjilGQSb2GMeuxMZ23HgFg9YRXbV6PMeZjTUkl/4Ucf67P2EKnPBxZzmEGOmMEP4Zq4goLvpGlwoeIKCgoeljB2XYkI4LELOcGo+qIVP+j1h5m4melGPY6bfpx1dsjTHHqgNtWYnxoEvNXqrDt+39Gtz73vlqO339H3OWXuWH7XqP+3g7P3zNQ/V4s+jOwudIdZV8PKql/tNuqf2zzTDlziqb9Qes7rXkWHmhuut5L313fW03REUZBH0apvz2xvzFarZ7e7URA+ol7vpP18MFhvbwlQ9+KgO9pXba5vb66Muhz6yJLpWn0uqjTUhiAHF0a+yfNDU80m2yBJS875TqbC2FfYzE1HsS9KIuRZEJVLJcryQNRk4gwJgUS0l3ijtKxkVEejYZpkrVabVVnBYyMiBSZOIAUFBQXjgEDAbndJBauWQlTiQPMFkQDq4CLKQysaQ5/wiMaPvOKqICBHfmpsN1sBeiRGlYXy4mAWFHzjFK7fBQUFD2fGQs6yFREQjdtDWULgma1Ouyxx2dhGczoZJV5gT/W30e9FtszkleeW79zOPvzf/nT41r+Btg0g5Wm/6dsTJz/a3vw4rV29uBQ25+aygYf01ObmRo6VTncdDmBrcN1VVzz9+593R6t96cxMPbCpC8Bmp90aDjCcrg1leELdZ9LeJRxchrIX1af90sANW72uhmWToc7eXFTOmK3L3XCYRfEolWYQdSyOrJz2yyUkMjU91d3ZLscVG4SbrbYXhlCJG9VRMpIkNfVqt98z1rNEYK5FkUdYT4dWZCqI63EkRDlUiAYqdd+L6jUel7yMJ2jYzdg/dySLPfOCgu92FWdo0ikjJ80Nc2CxduYLsOvkRgvz4cFDLuT6kc+t/cLPPOd5z933gZs/1c/VsPaH9LfvuvFXLv23gRDYEyqWhwoKChVXUFBQ8BWFHBEUzAxAiBzUc1QTNBozYGU2oihFUQLsq9WGKvW/WAAAIABJREFUpNoZDLtyuoQ3/cEb+h/+4FBPl9XNX3Tohb/x64evO/zX/+9/+ehfvysc4RNn1glZZnRgNXWeVVIjDrCmVK/M/ODLXrKwsO/k6YFPgd/Z6WRBpVqGDp1nXJIOdnpJZao6XZ+t1Eb9Qdx33NAaGa2Ut10qRgaDTkV5LqhESnvml1LVbq+diAgHUzOzIqJ5WkkzZFIzJnJire8Z7+Sp04t7l4+vrc03akbVeJ6CRoNBbD1DIKDq+YZ4q9dl5nJcIoUPTMWxEsgwKcYeRCAqNuEKCgruH0snk0ZVErCoZiA854VP/cxNbzNirrti4Y/fuDBVL9/1+aWLLnmS8WuNzqzzP+YlIwl48eBBVWEHYRSJYAUFhYorKCgo+GpnH2PPuRyaQ302oedDNVPtJUknGQmoK+p3esFMWaK44pu3//6f3frHf+K21mGzymX7/+ub/8LM78vL/ve8+kcPveQH3/Hnf6O339pZvWeqPjfF4co9d6kHqYeXXXflU5/23EOHn7TvitJWP52fW0w9ixRDK91Ba5QPm42Zfbkse40F+OGw7WXbnVJpairuDfqaZ+UoWB/1g2o5G+JgrTkjtL3V8eqlkCiYagxI17c2ZhtTo053oVZjprhWC9hstlvVIPatObxvb6I6X616nj/sd0qeV4pK6vkeE0FBEuckFuVKJYNmUB8wAijJrrP6BC3aTRYUFDwAPRcWWNU4IRi+/NLD6pQou+Uj92bt/d7U2hXXXK9mbyLlbn63GBCBE3fq9rv4uaIEodRoWISXgoJCxRUUFBR8hVnH7r86NtxkgAGBZqyrO5tqbaczWJxfjKHs+47snTu9T33682/9jd80nbNiEy4v/Mc/+K1RVa8tV3Y8Uzn8mE4ceQcXrlA2K9uH9x/08mT11JHMcs/Zxz360U66Ll+qxpmfuiThXJxFVC37aZr3lEqKrLNTr9bLlmamG56aG8+cmlvYA880S/H2YJANB/ONZr/fnoooNYqm7/Ik7ydxvSriDtebVeMnpRIR+juduFxiprgUxUFkQVmWRsY6IGCqVWqkYgU8di5iByjYkKpVNQpDxAoQlHTcuWQ3Z3KSRzmxqSmuoYKCgt1oIFCFMHhsX9zrZWfXdmpRYzTYTlJ84H1HX35gSmXV2mOjvPTYR+wBuZSDutOrp5ngUguiBBKgyNAuKChUXEFBQcFXJ+cm9j2TRyAGe5VKpjhYnfYcMpahn+cqG2c7b/jvr6fOurC89ld++vDT/s3Byw86zU+7wXZvVHHepX41m9o38rWVBoP6VD5oHXr8k2sUI3O9PLszSR5RI2sCL9Ao4LvPnJ1r1kJF7JuqqaTDQTUISqF36vg9F+9d8pmu3bN32O9HlbIHavp+bWYuUg5m5hQ4ubNVLpdja6KpuoB67Z1GreEzmImYKQwDYzywhYkFhhAYT0W8KFJARSwbKEhJoRAiJmViInIyzjIdmwgp3S+9SR+wK1dQUFAAIchEyyGHWGNLgf+hj3xyOKiLJlbluksOQ48Z74jLpexfKRzPLZbW2pISba0SMCLkgFHKCH5xPAsKvkGK1OSCgoKHM+edVif+p6xMIFghz8GHx2ADeE6hVLPeqc21e46evPemz3qseVR5wgue/+hrHzFqDau1uYR42nj7ZxqtXquVDrpZfuDQ8lyt4gcRI+51B6JU9aND9Yso7ff73ePbazvIZ6fr06Vy1Q+6na5Yp5abjUbDM4/Yu7+kniWuMuVMniIA6p6dMX6U5wQRpka54g0yGaYAGaKZaq3baa+sroZBEBInJKlKkmVRELAZe70qLDHUAJZ58vtPDLoNYMa7bTR+sqGxuSyPTQXua6t+7rgVl1BBQcGFMdWAGUKsKs7zUNm3lMjJzGZAsnHHHaEdsr3NM/dI1lbZjowHTkcme+/HTkPrOlRoVEw+Cwq+KRR7cQUFBd9NExABE2UEa0EOZeMFZBkgAxkkLWAuWjh9x4edDoWH1zzhaaWZQ3Nx2TTdoD8a9NodSedq1dDhUq+aG7uz3T1uBluuXwqD5TgejkaGgtb2ZlCtClO9MdMbjKrWz8R1Wt1mre5ATLnLMmGmcR8RhSGuR7EFsYIEIBhrFepU026/VioHZAxR6vKdnZ1KuVyv1EhBABOTYjjol2r1+/6SVKivgoKCb378VBgADkRsSIloAEwfnC+XaJigWfX8KHPKggyoqC6VrDSC5gkaOEo+fvMR1RqFBjou0y0OZ0HBN0qxHFJQUPDdhIIUAmSssBo6KYka5wDxA7OpcuTWz//pb/22cuvxz330o1727BUyd5jsaNKq1iulRmV6bt4ORktq58ulQZ7ua0zv8UtLfm1z0P9cb6sf+xR4sJ7aYKvbs9bLnVpriUwUBCyUdnoVzw+tJYJCx1VpxrmQKBAY0fHERkUI8ICl+lTJeL4xKmrZTNcbked7zAQwELEJDTerNVNkPRYUFHwLVNz5alkDEAG+ouqJJkRQp3ljrqFOgRo0UnaZu/O5z7qaNYCavhuIt+1MX5VIR8XBLCgoVFxBQUHB1zQNYdA411AdlBiWyYMyNGH9zOlT//LWt3Dv+MEDc7/7O//1la98eaNcWtk8W603j508M1rv1MmzQbDqyUqWHlk5GYSel2GxXI+jODVY32mtrG5ONRq+NfVyJRslgUo+GvU7nUoUlKxZqNeqnrUiBGXmcXm/ZTKipEpQECkBhp0KE7EIqxJgoKziMdHYmBtK0LLnGac+M6Rw5y4oKPgWII7gDDKDhEhFwsxdXalnIjmy7S598H0tMkbcSHEcfKdD7mzm0AE5zfy7bl+nPGBAxSsOZUFBoeIKCgoKvpY5CEMBT+ArAZKzCgRgCIbk3/jJz/3Fn/1eiO4vvOa1l8xdkW305tW01VWj8p6wvtxontrYOL6yOhuVG360Z27xntb2SpDd2V2Tdvfa8swVzbmZOC45aW+slwnU6+6pVefL8UKjEhuKmAIiC7LGGGYiAvGkUI0IrErkCDnBAcpGAWZiw0QwRJaZAUvEBCZiZo8osIZEDBeRvKCg4FsKEY2N35zkghosEpbnvvQpSokR9jA0cg8HrSe+4BqUAGXr8qly7CmpJsSmOIAFBYWKKygoKPgacOOuiw4kqkQCzgQpaWL4WCpHj65kBn0jlz/mybk3G1emczaPTiNsd4+PWkG1fO3snpm4fG8+etuxz2ZR0Bl2p2ywzy8thNFwp2OSZKYSxb4/HYULcXyg2awAJSYLNVBWRyoASM93E4GOe4iQMsB635I2BSkRiIiIGDQuhzv3bdLJWxWntaCg4FuDURgHL4cvTpn7hlq1aO+BEoiJzfs//EHBiE1LsnWPKoLue294J1moCxnJLTe/nTgxJlO44kgWFBQqrqCgoOBrgABSBUEIABunhuyAeJPptmP3btx1UjV71HMeu+fS/Z89fbyf5xwH0/PTGafGx+r25umVU41qZTouHVzaYyGytX1pED2yXFuo1SrTtV4+ykbJyurpqTCOCCFRSEzOEVQBBSvxWLVBafKHSMdZlNBxRDbjPwpSAHoh2LV0mxi7sRKrkigcSAABmMCFrisoKHgwULrQgwRKyMF3nDy9cXqbVVXypz/zCcYQK1bPDPqD057zZrx5KzA2HUkZ3oFMPacRaZFRWVDwTaDoUVlQUPBdhFEQSBkpKURCNbnDyOrnNk6/643/4/NveUtg3K//wmvmSmxsueXzia2Vq+eXJZMr5pY85TO2tRbKp47edt3U/sVabXDJFRvdToZ8plSxvdFSpRYLXVXawwA5GDCcI48FEJBi7NEGHiu0XZs2BQQwY/s2PTdBGos9AKr39ccdS7iJjxsRAWOBV1BQUPCgIoAQjFElyQBPKBQsmKpJWI2ShG95880/e50y8/y+3JltZpNuqHSNCFPJPvHZ14vtkptSFSp2EQoKChVXUFBQ8EDOyRq67/8FjsjlgIUxoqkdiZoc/NEv3PXJt7zb49VXv+S533v9M2HKS3G0oLh4bp+I1tiWFBs723O1aiZkZ5dr1fKR0/cuLy6DsFxuEumWc73RMBGZicqWCeO6D2PoXJzddR2/T1okwJOkCHv+49K5Fxj6Ev0nafLSsa4rTnjBd6OmUM0VmmUjz7MED/DOLXMUPBgY5AZGyRCMr3CMFKhTRKZKIr7Xf9SjG5C+Qlgi0GlLt1//xANSdtqziu1TN33hwOOe7lhya4rNuIKCb5xiLaSgoOC7aRYiQmK93Cfl3CQgvie1b3n/HX/1H/5y48TdnuZPeeqTyBolJRWr8KAWOtds+iBP4Sn1t7cjp2XiPfVmzdpAgDRNdnoz5WozimtRiYuNsYKCbxFEYGsDgi3mM9+aCKpgAKRgiBUJCVMx7+RtUDYTmdAJkCQ2SUyP2Etz2nvZRWEEMjwY6oc+/klLiMR5UkTJgoJvAsVeXEFBwcN3ine/RwqoB0AM9P9n777jLa2q84E/z9r7fc+5dXqjw8DQBMUCGilGUUlEDRIbxhp77NFojA1jiZooan62WAJiLGisSBUUFBsqRRja0GaG6e22c8777r3W749z7p07CGhgBsZhfeEzXO7MnLnz3nP2Wc/e+12bFA7mdj3eqtaPYHDooELSormzj3z4w9ntKmJGaEAOUqgahHOHhihh91mzKcGIcmi4BAcGBwYpoa/RSUazEhRfCnDufspwwaAwgkKI7yze0QwyuaHAYJmwCGmKqnTAetMIVi8foc1IaBXSZ9Vg7ItzZs1KG9Gs0YFkaeSQDZoqa4SGX0/nPMU559zd57dtP1sHABp1gho6aG4MxU1X3/T+V7wKY5wz0Hj729+296GHGYMyBBKWAdOczQyKvhgNEDWhqaIMTKqDIUSD1jkKaEIAahAPcs7taGLW7ehDWLeBq7u/RlZDr2cTUKfEQo1sGY564tPNftFX1auXd+bPEw1VRJjdxESVKymSNDqqBVIu+vxSOrcdBkG/BM65Xd5Um8c2KkVNK9vGFaannf/z55/04tkbVhSdy48++rHPf8lLUPSpNBURJt1mKDLJVGlaBomGBlkY+sgIM81BWEgIJHsNJ51zOz5SsHt0YuDk0YtuB2e4vPVDRmNRIWwYazEXANu0S391DW0wcnD3hSH2rR0NW75+0a8mBJkxo2koGyxjRql+LZ3bDnwtzjm360e4qQpvSEOytEJkVav43vd+eeaH/s1Gb+RgOvagw077f59iY0ANmYX2jmGTTMbJI9mk25bEzGDsdlgjQILBei1GDAb6QpxzD0yo85feDh9MSTPQCDNJRG1oWdG0RrvWRQO6z4KMuKmOydivYaKi7nHwnE7/snpUKDZYNCQjsESe7P/knPMU55xz21Yb3bKuV9uZdfdbUYF1tVyxbMM73/HhK847Z7i1erfFs7/wtS8f/9Cj6qB10hAKA+JkR8np27Ss+wNBinU/tO6pb2ZAQPeEN5if1+bcA/BqB/yVt+OT8uQhJ71trAI2SzEbFcVgKkeW35INHcYY9hBLM/SaObWWNVKuablkGyIZomKFf7Oc8xTnnHP3VN11F89Ig5npBOXCSy//4Nved+OVP++TTQ875vCXver1f/mIRyczpRQxwkyQQ/f3WrDA3tlu7LVOYPcTvQPEJz81Geq8mHTufnx52zYvdX/h7fArHqaam8BSJAnO7S+s0FTH1RNy67rO45kbuSp1prEiO4fttYflyyG5n0k3rUROOZhI9vrTOU9xzjl3F9pACYgihSQ5GOo1Iayf0B9+8Tuf/eTHbr/1SrHxQw5d8oUvf26/3fZF7rQZCwayuzGSk0dtW+idrY0/bHjZ/Rwnby+mhzfn7m/0CHf/Xu+M3phnMAJK2l77zt/7wP1vuHZF0nLR/oslrQphrdpGo2iRxHIBTKCoNN22aoWgY2wG9bYMznmKc865uxLQphXGkFAbY0OrGyY2ff2833/un9+uE2ubDXns0cd+8Uuf2X2P3cEiZzSDTJ4QQOnescHJIZLbFIz4g8xGeIxz7oGKcP66uz+v+OR+SiMYAa1Rj3baY60sSCVbmzevG1vP4d3m5twEB2uu3Lxp08F7z/v1xnEVFEPDypQh3ovGue3CJ0Occ7tkimtR22AN01UBv7tl7a2/Xvrld74J+Y4Zw/aud/3T2ef8YPc99zGUWUMRm5a9qHDOuXtkoVc30sw0wwzF5tE2G2OGnE32X7Kkk7dkG0ccgUmRF5UzG488drc+aYXAGy+/UnIGVKz2a+ncfedrcc65XVDF4aa1yFbOjctXpne+8p03XHY2OTG7UZz6vnee/LfPLBplnTQwhiBmMFV40zTnnLsnk1tYaRAjRUGyMbJ5ggGa8JOf/vwxT2kmjoloNmlg7lW3/l4G0S/clO24Rz+GkgCBJb+Uzt13vhbnnNsF1RaAskZjs5anf/wrN1z+u75Oa2+W73jTG1/+0pcsWLAgKxgKJVWhlkL0tTjnnLtHvUa9CqhBYQRwy60rR9cNaypF6uOO3yPrOHV2zgVDR63ebf+FRz7+iOEZzBauufxneXS5wafMnPMU55xzd2Mga0KxrC3n/vaOcz7xcWkvmxU7j3vUEW9427uKsh8IZCREhCFoCErxHT7OOffHclyvLagRNICGJfsv2WPf/QCqQWQYNoscMM3QjqXxdh69+tblq7aIyMCtt11ncSQhwwq/ks7dd76j0jm3CxKzirxjy8Y3v/ofJK1sDHfO+s5pDznomByjIJhBer0nFVDAAPWL5pxz9xThONXGSQhAMxlGN65bvuJnQpgN/u7n1T77D85cOB4aialfShsw2X2vBVVzmY2l/ZYsttABs5l3N3Fue5Q6fgmcc7ueTrRbUvu8n5235cpLcmPTS17y0sMe+YTGgtlEViEIGqRXkwgQDD437Jxz92iqIa+JKQUSBXNmz5w1tDdNyInDDt9n+c1jETOQdtfObK3rGewPbFZSN0NasXqN5qaaTjvozzm3A1KcbcuvlHNuZ2N3b1Rbv9ow+qOltzY1L9xz1vEPf8JQc79aZhuC9s6WMqhBCYtm0czv03DOuXumU6fz0UgSqgcs3vvwhxwH7Q+Ctetuf8SjD5VYIw2tuEly6h/Q/muvvG7WbjNMO/PmLopxuECA96h0brunuG1iW56gboZuMZtQ7RiyQRXZfN+Rc27nULNK7DCBibWhg1qZzHIGm9acGcauO+sbKp3n/u2znvh3J6hYM/WZsABJgQSEABEQJMQ3+Djn3D0yEyqBBOQ6sGJltG//buX8PZbMnrGwk4s5i7ZU4YqObFi54ubd9s2ljKysrnryM/e1kU4rxu9fdNUNF64ocqyDz5o5t71THMmpFHfttUu/+Pkvff+7P6jrbIAZuv/A1+WcczuHwmKwWEVoQAltwDJyFouKZiqGNrTbN92+14wZp5z4N6UGVQCe1Zxz7t6i9e6LM9JAmJkuOXjx+roctQw2vv75223L7KKev+dee6AZc5y7eWz48p9uHF2vgWhLcdvq0YQyyrhfS+e2c4qbynIiAil+eN5FF//kFxs3bIbRVGHdRXSvgpxzO0dFoUILSiRRY1ZNAlGlwirBh/7pff2t9sIFs1ojY8EKsoCBPg/lnHP3kgKwyRQXSZgWRZ67/14YYk3O7t+zEQZCzFauqMqbU5i7aP5jd194sIR2qjBaYSTerHEDcsMvpXP33TY9Ks2sG9JU9cCDDjnjzK83Gg2SZhAREmZqqhTvieKce+CZEGYNs8xckzE0kSQJbhxvX/H7Zb/63W/aVi9cvMcxxz8BUmpW8Vko55y7twgzTE7pdyfFBNIolt5wfntsZRO87Nc3bBndbXjGhHCsgFhOQffbZ8HBwzN/tKkzQslFX4pQiO+odG47uPOOyi4RCaFo9g1QwlRPom5PIY9wzrmdRKaZgJbFzFQMwcgR5ee+9b1Xv/L1m9evef4Ln3vap05DEAVYRInBY5xzzt0X3f0MtG7RKCmGUteg0zGt9z94QTmjL8eUU2zYcKjrPlu4Yfnw4Q87wVQKyzMHBoI3BHZuO/kj58V1F+cIADoZ57wIcs7tFAgasgnEQjTpJLQFP7z0Nxf84LyxG64OqXXYAQfutmhvMOjkKCY+hDnn3L0McARgMBAkVVFBN42Oh1aOGgEu2ncIfQMtWz0gA6mDQBmS+X95zJNuvXHjqtsuG11+4+Yty6k5WSj9Yjq3w1McDKpTs9cGGuiLcc65nSLFqWWqEhEwsIpYMdb61je/cd3Z5+zZWbfkqEe88MUvQSpVJNMilN3pY79wzjl3L4ZcEyOsN60fDDQJa0YmNq8qLQ0I8+9+v/bqpXP3PXROo2hLjKgrbTVm9ve97KXPeN6zB2K1rK95MKwpVMA3VTq3g1Oc9KZdrLsFupvnPMU553aOmoLBIk2T8PaqtXaidfoXzzjni//V3+m8700vfvq/ntroW4BOqIGM3FDCoi/GOefcvc9xvbtrNBsooaNYvXGik2daaValD77//fsf0tFiTV1fA8yJYSDEoYjWcNk/a9aRCPsqd0+piH7qt3M7OsWRBpAMvYMGfBXOOfeAyFlFapJA2T2t28yCqDKodkQ3WPjFVdf/+Nxzv/a5T0pn7JEPf9Qpb/uX1D8LCFqICAQe3pxz7r6NxIQYAmiABFUTkbBpxco7br0RCZHpx+deu+Swl0QS5R2apBFnme1D1mIFdW+TvY05RohGv5jO7cAUR2LajXD0W+Kccw8YUwVroDQACiiEMCNUBbe1qveffs6X3/6B/pFbEcee96rn/e3xJ8d5i3ujW+huHwigD2HOOXcfRmIajdFCFhXWkiESjthr4QUL6ts3t0XT4gMOjuU+GQPCh5RFDSvIfgAUojQCRbfs9DUB53ZoinPOuZ2ldAgA0VBEM8CSWCYKA5lWSHFLblx6xjf6xlZEqR9z9JGf/OD7ZGi2XzTnnNu+BBmI1v3QhJQmceSSfQ86pG/9qmqA2PfgPRHF0IQ1qAAUYgDMDH7gsHPbG83PwHXO7dw6qKOFkLuJLtc0BYIVE2aXrK/f/fZP3vClj8yI6578kmd+6AMfmTM4e6LoG/Rb551zbjurYIWBSgiMKSUp2oKQV1137RUH7rd7MMaBBYmzYbHIIHsprldxkr4M55ynOOfcg8gEUl8WGlKwGnUDgUkmRH69auSD//aZS8/8cmPsuv/+yof/6pnPyJxV6HAw0vcZOOfc9mWVMRqkd/K35e4Sm8GAWtAxqLKsUQqkNAUA3mlCzVOcc9uNVzrOuZ2dgDQarEMElFYlYaiyvu11b/vlOef1tW+fMdz3kCOPU+lv5D7JzIUGrxWcc247Y7dNZa/XL4XIUDUUZAAjoAoQIt2jqZxzO7Y6cs65nVsEATMCYEJWkVzpxo0j1aaRotr46CP2/8bZP1iw12Gis5gKKCpUftGcc247M7HuQQMADEp21+UAA9QMaiSiQGgBFmG+s905T3HOuQexYFQBiKaxQGyH+Jvblr/uFW+94scX7jdz4NR3vPfwvziqQFF2CoJ1Ixd+GJFzzu2AwVhBIMMMQAYyBRCTGpJBEEFMgk22MfFuJs7tSL6j0jm3s6NZLYyGkGDQscjzr/zNZRdftqDR+OuTTzrmySchdzTETiOSOTJRm149OOfcdmforr4pIBkkECkkDBQKDTAD1JhAMwi9znTOU5xz7kGrZlXUzXaExmoE4ZLbV//wR5dmuXn3gxa98JXP1aYCDTKUBBAUwcT38Tjn3PYmKEAgdjdyNbufDJSpnsACgEAgAnwpzrkd/op0zrmdfJyigVomqxA6lKsvuvTn3/zGMY878pJLLzzsYUfknCkyVTGIlw7OOeec29X5WpxzbmdHs8SEKvz2xmU/uPgn//OR/xfGNvzdC57d6O/PqhKiWe8+jG5+o+c455xzznmKc865BzLFIaqEdsD3/vf8T3zww6E1umTxbkc/+jGQUiySgqlzL23r73HOOeec8xTnnHMPDNPQyvruT372K5/+L5mYYNDXvukNi+bvqSijRACgeWpzzjnnnKc455zbaVAMnDV/4eZ1y/swsfdBi09+1rOC9GeGaYtu3WU4T3POOeec8xTnnHMPNBOc+8NLL/7uudnGjnj0Qa98zavnz5nb7lSxEbfNbYbu7XF+XJxzzjnnPMU59yAKDLY1AZC8y8/f6afcjlZrPv+H5//0uz/onxmOf8Yxzzz5KUgayybNiLtafvNvjnPOOec8xTn35xrJ7lTVm4EZSABhARa67QwV0Mn/igmm7rEiQJt8FDPCAHaXeya371nvBw8QO9DNW0aWLb8pYuz4x/3FW/7xnyJKVaVCKNOut19555xzznmKc+7P3+TuOgXEevkrdJMZIZzMXwSCGc1g2o5KiBhI5t5Pm0BDL9IJu5+Y6onI6SnOg8QOcdv6sYFZTWXnlKc/q99maBAjRcmtZwr4lXfOOefcg6nKvdM+Med2KQrQwNpggCkKg6j1ThYTAMgGNcAAsUgDqTAIaL1oYIARMBDd39FNctZ9ZFg3x21NcR4ntr8RtY0rV/3q4guf8tQTBmb0Z1JRBCuEfjKcc8455zzFObeLMQAG1lNpTREVQSyE3k8lAAaDEijAqfDW65RBdG+J675OpBvhCDUqoGQ3KZae4naorIl1khBUE4uQCQWjBZnc3+qcc84596DiOyrdn39SM5vqNTL9YwDGjmkUlDkhhN7KmQBgMlQJpEUBCYFBoSAFqkYTEkYzqAIGMWU2ktmEhRrNIhlMCYME/ybsWERHiggYQ6EQADJ1T6JzbocNrb0XoM+VOOecpzjndmi1cScZmYyaEQSajaJAAgSppmqMDTAgC2EKZNGMJCg7QKVGQx8kihCWaWpETg0JMIIhmUFRCC0rgkz/WrZtquLVz/b4/orUUFgwUMjuHYowBT3IObejeHhzXlr4q8B5inNux5YadzdnTDRgAUS2zJiUrQytESZC3yjKBARN4xvuWDxv4bply/fYY/fTTz99o/W7HCIDAAAgAElEQVSt2LDlimuXzp87d7iIi/fat+6M/fbqq075u1P2XbjwiIP3N5hGq0MSZjLHaMCQfxd2KEU0GBlopJmANvkt9zdY55xz2z2/wScy3M5fAPt9cW4XHnNVszAA6KQqFEzAhIU6yfWb8vs/f/qc+eUTHnuYjGxc9uvLv/jvnyisseKONf2cO5ErLcLA4GDaMhqzJutUyM1ZcyQ09p43d3xk8yEPP/gzp39mxvBA1NRfFNxmNsTX4nbIN1dhQiFgWUkaTWmEiF9h53ZYheprEc5fI/5CcJ7inNv+I+xdfjx9qKWlrN0NkDzrO98/5GGP+fGl151/4fpfXXAR0u2HPnyP62+4uK7X1yObUeUqFwlFE9qhWQAMpSFoJjQRdaRJKYmRsYY89Mij+vuHTjrx6S96ztNnze2fCm/S6195FynO3wPuPYVhso+J5e5ZDzUooG8ncO7/NGD+iSPSnX6LD1/uQfiSUVVO8mviPMU5d19K+QwG7Z4KgArsKJo1CmQEq4tYIXcSY4dSayqtjNlWrO587SsXnvmNq2686dbStrTqZVZsCp2amIB1smhUiKIWFBo6YqAUyrqwZp2UqEK3jQalZiNDBXUZNGNmraNBh02WzNhtXdV66svf8LjjHv6Upz4xZk0hmeYyN9oQNqRhGQAok3FO/NvonNvuNWd38qgGBCpQggrJ3ba6UAJk6J2cAjUkkEA0UKCYnHkyEICAqgaFAGbdMdAoMrXNwEcxt2u/mIyWAYVpVgJlCMjG4E985ynOuXuf4hIECUGMtGRiWYuoqS1JpSmAaIqquaNr18nb3nPGWd+8sJnzSL1cbGVTNxFV98CAjhQWBTk1swYgIStMxZpAVFRRZmcbNFK0BYwpOqQidgo0UxaVEcl9IpXlTPRlqMEiTBpPfvTjXv6GV51w4olioR0BWmFVQQFITo3+/jbgnNtRKQ46NcKYkQozGKACIWRyc5gCCQQYYQJqrwygmIG9zQTs5Mwg3U5CUaZWIsxg9HHM7eIpDgrLpjnr6JYtc2bNpkE8xTlPcc7dhxSXIZogYoFmRpoi6DhkokZfKzTXVPrt7/70K/9x/s1Xrmi3r2C8oUYJ5rJOAZrIWjRqCBZCRNLOQsUwGWl79/VB86Oaw31Vzdg6WmbN7KDf4mqxK+ot65pxaZGu2DI+PDBTx6rRwJV5AoZkqCEtUEKygGZVdKzxyre++R3vfEv/QKORtSHB0NtbT09xzrkdG+S6CY2TsY7Q3scaAOkeztE9cCVPlgA0Bph1R6nujvScM8i14+Nrx7YsXrRHCUQzAQEDfTXOPQhSHEwJgFkzDaHbGFn8ae88xTl3r4dWMwKGrDRawWSQqhLWqIHy5pXVBz7yn5de8P07ll2NlKEWWZBtFc2sxTCYOJNhCOlxM2cu0iSGg1OxuOgbrNNgzolVocmQGOuhFmKAGnJgp4w5sY5FTrp8wEKK1xUYjTJe2fJSNq0Z+UWwFbm/zXYQKVNjoszPePEzvvrhj5WNIQ0BMQDoTl0T8GYnzrkdWX8mg2RAAUBphl72EoDUTFoAhQIYkAEFm92hlaSqikjOmSKjmidMh0NZwmLvdmMFYVB6d2u3S5caIA3QboOT7tu2geJv385TnHP3VgWUCiBnaScdiJ2KjZHbOfN3N3S+f/r/3nrFpZec992orYxWYoIQKAZz/wSr/qJzSA5PjMXRw/3NNHZAxf6sybI0Y9GumlmpFhS1wCI6FqwZYjsDWSnJFIN9NjAg6zY0zMYHJC1e2Lxqlc6ftblZNNdU1xfpjKpx9timkSADWm8pELN84BWvedE//v3MffYF+s1AUiZvj/b+xc65+xbV/qDonPaerooEAxGsI9ru3umWQrOTRcRoGhBhEgIMNZiofTATMqcUQzR2N2GyJkiJ3fxnk/UCTYHga3FuVw5xRtK6a3IA4e/WzlOcc/dZB2hkwExjq9K+wmyC4xcsq5/1pH+2O663dGO09bBU0yAGQ8MkF9pQPFOGXjqw2yETWwbSmgBDRg5Cwfj8WcXmsUarpikNtUAF5ODobrMHVq1jqiIRGSaQLKPJwlRk0fzO6MZsE+OzYmu4bziHauPoDRW+OC+ec/vEKNAuykYb/TlPSP7SGV/8m6c/u2yUEoKZTe6qt+kvPY9zzrn/Y4qb3gV3spkkAYPUYwilSpnBnOsorGoVSg5hw+b1zUao2lWqFBpCiI0mB4ejWP+m9Rvnz5sbREzNzIymREBgt9sJp/4oGGEwP97D7fIpDj7l6jzFObe9RlUAShOASiiqgM3A1Tdv+fcPfvG8L3+KegfZsowAZBUw9p7YRTgqtf9t5tBRmyZKZhNU3Zv1AUFoRSSiuxBXKoMZwQ6NQULu9nmDkTCrI1UpiKI6uu/s9ui63V7317+75LIZv9s08ORDNv1+6YGvfvYnvnLBDy/bcHMOK5DbBViHhoUT/urJZ5x55sDgoEQaQdKgAOkpzjl371Ncb8Wsu9QPQ3e/eaiTAqvH80Rgu26t2rAmSVw7UV101rfyHTdX1dhZX/umoBzonzs2NnbYw/Y/4pGHdMZx3rnnnvHf/334YYc1ynL+wvlqakKoRcrkjXQgaFO7y3zQcp7inPMU59yfkt8mB9MqM4k2pR3rMl8Hvv3Us8/+0If702+VVUsDhJQKySLKDGroNND4e4mv6Yt7dMb660RlKzZqs4LaljSkkk0BREUSlopMaLAydZtUoRamQDPUM/viUF/fresVGC8xuluTilJKDA21blnX/PCjNn396mJ9X7FafzJW/1s9upQWNMSsgfLEJz3p29//Xm8LktCohHiKc879KaPfXac4mllvCDEzgO1We82atZ8/47cr1m747TW/r6uRkTuu0dGVEZ3No6MZIVllpjSQpVoTCMA4QiVsqKoYihhmzhg+6RknP+d5z95zn332XLRICBNRipE00iwqCfhtce7BMFnSfRGC9GkL5ynOuftQyqiZWQqtklCVLdK8A3LRj2740ZmnnXvmp3NCZq/B2vTqh+Qc2CtnD71uopzZGun0lXne7JWjW2a085hkDVgyWlfAmuHmhv4+G+vs3UlztVNToRjpQ6ONtPfskeUbm6VsLLF71Ux11ZE0b4/hVWtGMDRQR6snJhbMHNowPtr/8mM2nHHp7DizNRp/un789YOtLRMY6rAVpBzu27hhk6QsRZHBmCDT3xXoE9vOuW0Grsn/VxhBqoJQopMkVwyoyv4YOhmhyBO5szqE21p6089ue9tJ/zQ+fknv1AFWhl6Xk6nA90eqAXZbnAgpj3rkkT+58OKiiNbdsECoaiCTqQlKULr9H9DdWDB14pwXvG7XptN+lF6zVvM3cfeACe95z3v8KridubDp9cwmqKVpXUu1viq/9u3fffy977n8om8hGUy0N6reuShR4YIshwzO3mi8umHXzhr8aWv05oTljDcYtwzNvDjks6rWj3N9xWh7cP5u62Nxa9lYWTR/nXV10VyxYMHtKreH5pWqv+ykdY1yL/aHoqwa6Mtxdqdsxjg23JjQev56iRvaw7kc3NCa0Td7vM1bOp1RIYiU0v577HXEoYcnNRUREaptXYHzssc5d+c01SsVjQSz0Ggh50g0AkKkmemI6O3jEzmV1/3mpv/66OfO++b/Lr/5SuoYYIACar0H4J/2h0IkTM0qjY2P33zDTQvmzpu3aAGEIAIAmIh0q1f2/gHIye2WPpy5Xf/VOXVn+zZTsP6sdw/UM9LX4tzOnd+wtSVbJ7SZxku5Y9Te+ppPn3vW+9HeAivBMbM8VaxMPaVJBit2C3Z4ozHRmlhlOg6MkCFyODQKQ1nXqyxtCIQUMyvbp9EXUeVOtfuchUs3rp5ZlMtTZ1BhwBZaZDEEe3IsnhbLRyyad/OGO6qZA0XZGNuw6aihoY2DQauq0W7NXDdW5cFPLZj9H8tXbJFgyGKYWzbP//65D3nsUVUzZrKABdidKrZJ3vzNuQfrkLft27ECIA0dIpnF7jmZZFbVTZVesvSaz3zxzA03rL7qJ79k7tQ6ZpLEIqBmCmSDTjur2/5odOyuxamaUEARxUCz75jHP+7lr3rFCSc8KfTW3MyEhl6nJrGt56eYV7PuwVWc+EYa5ynOuT8yUE7upyRYcbwI163rvPfdXzj/zE/ZxI3ZYBLMqu5E8J2ezCSDxRTr7ngrkCJFhaSgJhpS6jNksmMWEPsgFap2RJFRQCZEi8y6JBLEoJGxLrJYqZ2/Gurbt+Yybd9KDQmLG0MvCrbk8H2LZTfEhywcvXXNxNr4v0t2/9g113dqCgPqNJfxmU962vs/96mBPea3oQUlsJdRuU2zAH9XcM5T3JSaBrUi0ZJosmwpXPO728770U++d8EPr7jsJ9QJ0SqLgWCOfTm2WRm6J13ZHx5J8McLAtKMIqKqkZGgis1fMO+zn/7U4487tr+/iSAGyxJhJqAw+IDlHkQliT/dnac45/60odIAM1ODqpkSsDAu4bxLlr3gqS/MI1cKxnMBUzAXhvquH0umj7yECcwCFICACssRCISRNQtYDRVDACtBoaiDSFYBEqXodQZAMAkwM2SRZAoJC1k/K/Qd19/cXKZfbhm7Pceb6vrWgBxEkwnQrxhkfOM/vfUppzz74IMPAQUBqkoh0T1vV7pFF30pzrkHd4qbelNW1mJZOiVCXB9w/eb2V//7/P96+ycsr0/59shc2ERG6sTuPi9hDmb1ff4qemNQgADMyBQbaDb+7f3vO+HJJ+x3wGIEVkYAgRIY8MCdpuUNotz9/pTrTnb0mp445ynOubtJcTbZTZtMUBi2aL7wvFXvfPNHb7/+B1lvySCkEE0CTXfzUBE0IJMAxGhQg6FbeCSJgIEqsMnMOLU+ZmQAMwxmAigQRNUsWtPYbA7NkKBjm9cUwqy1MQbqDDUQbeUEmEVERVDnwowqCf0MSs6YOes//vVDTzvppDg8WBQC9mKbGQiaQYJ//53zLAcAbcBMG2p1rpdt2fzGU9971U8vX7v01iKNGdrZYBJNpQAicodZC6C681v85Jj6fw5yvd9JJRjMInHgkiVf/cbXDjz0EEiw3qApIpPLcff7lkpPce7+fWHq1FPcn3XOU5xzd5fiuv2zewe2GJGBDFsxjhc89T2/+cmFsGuUVUIFNMRAtPLdPVaIMUMhAQjQNlVMI5jE1FAYCkCBGsgEADFoACen3KZ2vxMwQYAUua9G/3EnPeVnP/5BtWVDA1YYzVBDUihyMFgdsplRRQKoliwyGlFniGS1hQMzD9j/wCP+4siXvfylBx92iFkSEYMQAvbunPZ3COcetBGu227XzLJVHcZ1bfvh+Rf9+zv+cfl11wRDskKDQZIkAFQKszUAg3W2jlzYdnu23ocaAQAKiJgVMS7cY7evfP2rRz7yEapGCQZQ4gOV4py7f+cL6u7LyoykT7g6T3HO3XWKUwA0AWCKGqbkeLv17Jf8168u/Ep7w3VkqxLAEsx6mybv7mlcoKiZJ1e8UmHIaGqoYRnaqzg42WjEEMEaACGG7hqcTX4pRhgIa/Q3hzvtMcaUtQ6hfOITjv/RpT+rJkb6VCsid/dI0kgTBcAsiIrCrAI0xEIZYGZ53vx5xz7umE/852kzZ882kiwMlMntTB7knHtw1otTBwMYc0L43JfOesM/vNWqkWjjRFY0s2SgExUCVAIImCCQTMLytAgnkxNR95zi5J6SHgEgGIsQYKaU2fPmfva0/3jkYx692x57KUwkWneyDZD75cbeqUOZnbs/U5xiXNWiNAAhg89YuJ2B34XjdsIhU2HU3qJcirCguOTi31956TdGNy1l6GRkMMGMvd2OdzsTwRoZpkGTaIIhA4Y2VaVbBwghNBFjN64lCiAwGmjaLYMCrQAaZCGkWNVub4R1GglDxfDrX/PW57/8jbNn71Vo2Q7RIFShxaYyaq+pSlOLEx93rJCUhkFryZXlGli7dt0Pvv3944457u9f8IKbr7hCJ8ZoVY2coBmm28yv3JtGBc65P5cisfsSV2hGrqGJTGRlxfv+9dMffdep0llDm0jUWhQyIdqhAkBGL6MZkKHgnTYl6J82dNg99W2w3kBc51ypJs1r1q49+TmnvPMf37Lq+uuJOlsnWYfMZqaTLal20Hg1mXCTWe6dpmDqY6O7f4Lchg0bVixf2X3Kbbv+4c9A94Dx8+LcTofIROh2nRQkUn7x8xte8MLXbVn325w7ClOzyYnjP9Y++04h6M61inUbnmDyfrjJX9GrfkKIMRRZs4FmveVBhVGkhkjR1+nUZ/3P1zavX1vn3P0jDArkRFN0V/PYBMY3b9zS7lQkCo2gMWooTEUVazdsXHHLLZddeBFSOvxRj0jCKqciFAaTaaf/evtK53bZArF79JqBpmYpUdoIIx1+/RuXfuA971u74XaTFpFpBts6mG2NL3aXxeT2TFPd/WRT42nRjMuX3nDofvs85KiH16yDFFWnXZSNrJmmYLfxw44ar7J2KN3dCt3JOB8b3f2h025VdZo1a7YZSdl2Qdifgc5TnHO9msYIAWDMBlaZv7r8ii+fcWZOW4IENSX5J1YnvLvP2ja/YNtwN/3BaTAyBAkD/cMpZZCU7j5kzTmtXn3H2OiWOneALDQgC7onKHUjYWliZrndkQwxqWhkLrpn55pakIJmVueN6zf99qrr+gZn7bF476HBIZjRICKe4pzb5VWAkFRAIYBC2iq3rd7y+te+bu2KW8A2Jg9TmTya5AHTPVbOslK1LOIBB+4/b+GiWnNZNGAIFBCTBe6O+kINuftHTDYM9LHR3R+azWJ4eJgiMMqdG5H5M9B5inMOAJBgAqGZsZ4wWbps9Wtf8+b1q28ks1qWXoi6T3PM09/2p3cDEMCmDcfdyTYzEwn9fQPtTt3tammWQqBZVq0oycSABCoMMvk4AoBiwVSQTERyMEIbZApSzxzC0Uc/fMn++2xcsQKpbsM2T3TOOedH60bWrblj9f6LF/c1mkIhPcU5t4sT663GqUBFarO3vvnd//6Bj9y69CroOK0idOu4xQdm+9b0lYdAZrPrli1bfuvtR/3FoweHZ6pINDGFcfoyxfQNltwuXwNJEU5fgqMfz+Lulye/QUMIpt2nHKe9Ivyt2T1wT07vbuJ2NhW0UKFllWrUyu/84NIXP/vvYr066db72s3yfUtxnNbVZGuYk949/lMpkSFEQvbbb/FNN91ihGkGUvdXCUFCtXvi2zbdAdj7QwwhGElLIUthgyDe/eE3Pv7px7djc1z15mtvetNzX5JalRVQM2RhCAD+4VWvPu2jHxNiWjHkbxXO7aKyQpjJGqhUI2S/vQ5ds3IVURkmCHSP4Z4csvQB/Eq7OSoStako+oAXvezF7z/to9IoBlBqMiuCUCYr3Olf6nbMWnla6UJPce5+YGbdG1G7zz2R6NfE7Qx8+HM739QCyN598sWyG1d+4N0fRmdccp46Enfy2Jb7MCLDDApu+y9U71whWc51yvWNN95orIEOpJoqTcyoKoBwaxM4goESTIKJBJRFtsKSGEibOS9/8gun3rZmZJz7fOZrv3jt2z71j28+rdMepDZYS0jo6yZCk82bNm8T33whzrldrSLcKoklKM2KbI3E17/6TevW3gHWJklogHUj3LR3bT6AX7mZ5WwGqECB008/86GHHf6zS35qmhDFAFVV094BnNgR9631luC6//rTyd1f8xeBDKSIiHc0cTvLM9PX4tzORg1ENrVk8Ttn//jZz3hO4GipEy37w12Q97IEMGx7+9s2Pyd/0BWApBi0dyPGVGBD6P0s0tQ+TBExUwKAFVY2pGPGbOUjj9n9mS86+qSnvef4J/7DyhU3tkfW1MqQQwkLVlXoZJqIJATTfPnlv37o4YcFEZIe35zbxUc8NVBrM2VQ5UMOetiK227OdZvMoMJEjdO6mYQ/4fCAHVvOonuygCF29zWIzZgz66eX/GTx/geoBABRxIxhMmL52QBuF5uH8dscnKc45+6mpsnI0qpRfu+7l7/q5a/dvP562khBqe56Ce4eO50Ie128p/1qTKuGwuSZSgokwO4qxU3egzF5Kh1hxrs6VJcCi0QwK8gAyxZj1IceeMg11972tOc/7ObNy3/z82rLOsawLqASQ1IgsKaBOPTYR+55wH4PGT7gGSed9IiHHxEj2N15728Tzu0y1d/kG+7UPbcAWFsOuRN469r1J5/83Ot+/btYtZqWOtCagHVni/LkUFcQANP0h7o/38dJdg+z6/6FgjCqknjiiU9653tPPeywh8ZQmFpg6Pa17LX+9TUztwtkN3qKczsX39rrdqLKZqpOqJk7hhzKLZvGgTYC6lwAnT9MadPGV9yppulWGxSBwVQnY52IiFomrAT7GAqRnLWCdqA1AAmTB8Io0GuZbdZNdyBoZiQANer0P1zAEmwGKTUfcdCBy264YUNiUl227Foz/eoZl00ENSlJU9GUYzAh2D37LhLv/5fXHXL0o/e2/YuSmkGC0y6L+duFc7vWoDc17mUxEwTYllVr1t18G+raRNvdMcsEFJhisvUtrbufcGtzhe5K144Icnf7sKQYACphYAxRczr7h+dvriYuOOcCtSSMagqjQCZjn3POue09SvtanHugqhiYgTSqQgWABWaBobaOlvb7pa3nnPTum244nRgzE0i62z1EBNA7YC4DkABQVIdgW2JjRu4MwhIAkXnZjunvf0gzttqd0aKI+yw4uBOHN4+UB/RdsXrdTXst6j/iEVmw5MDDr7j9N3M3hqs2rP7uN3/cQKxy6s99NSpDyDRQYVZCAo0qAbmPNlJYfx1feMLhMfOIw3e/LZXv+uQ3FVANxoZJX9Hs22OPebfceDUtRxCqJRtmePPb3vqWf/mnshElQBin6iefvnbuz89UO0noZAclRe8QgUBTdm/DJWAQM1JRjScZqgTHHXvSVb+5yCpmGzUxWAC1+2Cm096pA0kpE7VsJtNmqpXaIaI1k1bsnVqpU+tl0+aaJr826x3/JoaEQaAlyASAqGgCSrQgptP/Or0eToQVQPWHSY9kv9kbXvbifz3tNBalEZnRureuEcHS1JEAtvURfXLKOefuPV+Lcw/UBEIGzayABSKAMGQLFWFqliyuWHHbTTf+DKh6pYiFyQ5RfxgIJQIBvXJHNasEFRuFBdgjAl+8cHi3FAazzMzV4ER7aMwsUayzWfL4xIp+aY/aoic/75BXvv5NjYG9Vfqp81tyYokg2t/+wsJWjGObN37x41/49tn/c/XVVzUig4rUxZ6z527auCZIfsScuXNmFu854+3nXfzTIx97wEEPPeGO21Y/86CDz1+69qIf/dzIEIpDD33IjTctW718JRWgZZoQs2bPfMc73vWSV7yMhUhA1tqLGuf+vKenZKqj7NR5j6EbXcxMYAY1BAPBbEwwtVCCGBtrbVy7InU6ASowBQx5qmfutkFRItlAmtDqqONPfvvr33L2N07/3Okfz2wBwabtMb+H5rZm6C3mydjUFnJFMkz00pkGAQg1qNnWnQGCpNs8jk19kIHPn3Hm8PwFb3n7v6AsgnTPwDPYNp0kCZqPdM45d99LaV+Lcw8I3ba8MJhZAoxEG3bxJVec9JRn1eMGrBQT7d1XUd/NszgAhKUCKAAACVJRUXDPyt7T1/+3YGrVqb9ZpIlhpvqwJRNjEzYn5uXrRv9qz8WnHHPWh09/wn+eOrjPiTEvHAuDNZrAeD/aJRrBBltZJVrIobIKurE9vu7Ut7/rG6d/Z789++fObpx22vvO/fh/nn3R9Z89/8zdlizOebxj+/QVcyZS/u31tx939OML4sQTTjz7+z+s64qi0BaYlQjAcY8++oILL7IgSg2BIltLJV+Lc+7PUTd4yfS1JpuWqJBBM0oNy6gFSWBiQ5Xm/znzW6946YuZUkSVgUzo3bw5h2IQdT0k9fs/88lHP+Nlrzzl9Vf+6Kw6r5dGmavuaKrTuqH84YC5dRO4ACkaM4IJwIw8eb9bSQRBYu9xQndPp0AN6e6OeSmA/iI2ms2vf/Vrj3vyk42AiFIUVqC7g9QPBnDOue3G1+LcA8R6jSKJmshmZiaKSEiFNDKiderAxgglIlDf03PVADEE1Ao10ETA0kLOnDVQDMxfdM14+7q+9vKCM2s7GLpm+R2rS2K03lSn1F8+tpj71M+fZQNLli6fc8Fvbl+19LanPO+JfY380P4560Rn5k4ztlqQAoMlQelrDs//2MdPe/c737Jp0+qcJ/bcb89XfeqjryoObjXnVKJF3jSQZ8AGG/2y5OBZZTlQjY2ce87ZKbVBwDKFCGz2lXssXPTpz39GypDNCOasMFK8xHHuz3xoAw12p8ZE3bNTaEoDoAEMRkJIawmyhQsu/Amsst55lKIGQnuHfHObm4dzskL65u4+76jHPvaMM77068suiEjCIqdIpm6T/8nfh7ufp2UvymmmEd1+k2D3NDZQYKbI3S2dsACIgPYH0bJ7h17vBAKinXI1Nv7Vr33tscc9rmg21TRpbZRCwjbdIGxapHTOOXev+Fqc294lzLZNpe+ux7SagSCUBhiymtGSVRK4arz80Hu+9OmP/TOxiapAU9EGirtbiyvBDOQw2YsyRFosk9aSB6ALFALbDIwG9FvYLQ4m2qbOKDAwEtoDB+xRTbRnTLTXr2+0+xdouWdspcQ7Cm7KndDXN1yN33zS85/wsje8oz83H3rIPn2NQRJqHUgtIikLKEqVuqnCOmqB8dKqhL4JNm9fseHwfQ9hbhOVWg4halDT+tCHHfLNb541a2jG/FnzcrYQimwmIEw5uQnL1+Kc+3Mc9HrHWsKE6HZIMjMRZmN3R6WqGQvr3lCmBtPNDNf9/rrnPv2UVSuuFC0ROjkXAMmKNq1hLnvtcS2G/lmzP/GpTyv4wfeeesvSpcgW2DQLxpZpBowy2T2ldxcat/bq5VSvJgQymQRodx9ANhiJMJkDuwMA/2wAACAASURBVMep5O4micJqAPkPV/m2GeGJoNYXi799xsmvf+MbDnvUIzJUiQLBrBf5pufb3myen0PgnHOe4tyfS7oDMpDMQBSaRRUmBknG+uJfrTr5hL9vjVwJ22wGQwPswCKQ7vKRA5AJCIqMEtKiNA0zBBOSckbbSpIlOk1BymyhiJKHB5j6mq2U4mhqGBu5HgixTNJmYy1zYJpnadOcorOuSMhj/RXSMJI85piH/81JT3vhC583c3gG1WgaI1XrkVAM20ToxNRoVJlNqUfI39x069v+4U1X/fjn1HbOHQvIgfN2X/D8Fzzn757zvIOXHBQgodtfgAADDVSDmKc45/58aTLp3U+mU71JFEoVWAS0IidENqW8sTWxfuP6sfHRW3619APv/JctqzbGMJGTGSuggAVaG1sjHGAgGIXz9xq4+IrLxnXRi05++dKLzxZ02iKwIliCSK+JLnspzszIYKZmtrWxiEFEYBbAzChS9/ehr9kwKWuIoXrq3xy9fuPGm5evO/xRR86ZPX98w+bvfu1/W+NVqsxQIHfuopggQTFDt3tTAA886MDnPP95r3nda8tmQ9BrqhkkTv59tvmvc845T3FupwtvmOxjNr2bGRSgKesMzdaoM0c2VXes2PCVr3zlymuX/vic8wWrhZbMgBJs08TupkllASSBRUiCGDXYw0PzlJnzB8Y2by6qn4/XhvKRw7NntiaqMi4d2XBAH45/+pH7vP7EH5/9qxs+/YM9WxySwebh8/tWjmwe2XT1gKUkhw3M3u3EQ385MfCd715y7botmxCzhhwEMjF/0aK/ecopA3E+OvWznnHiQ484eCxFmWEDwlgkpijR1kB+8dstJx/7UOmsNksUSeTAjKFTP/DeV7/8pSlVjaJksiDS7dYNhgDSYMjYOjPtKc65P6dZqt5p2GYQyWbJVCR0T3abMGxsTaxZufLyX/1688jEL3/xyw3r1//m4gtRRGq2Vi0mQFJ0WxyRSpJquRd1SKgFIFJOef7xH/nsR77145teefIb+ic2Jox3RGjdppKBJAUpp2OPOfZnl11mZlmndzxREASCiKr2lcXu++35khc9+5BDFj/+8X/Zqbhu8+jue84zbBGTmoM1B4Wx5MjVv/3Zi0550W23jFVVH9C663qCYiDMBAjSy5EHH3zQsccd+4q/f/Ghhx0WYpE1h1igm0m7e+qdc855inM7T0GzNa1tfYOnqk575tFgdUht40QnfuELZ3/5C1/tLxtX/PoXsFWCVpROzmWGAQFsBwv5bnpUNoAkyIJmYgmq6F+T7xycvd/4aId5ohgosgxWdcPyWGFbylDmJI28eZ+hNFEtuiM1WjkNNkb2nTG6ecPQAbvxoPkTt28YuG0kPP2Aj3znpt/ftn5DbI7W/5+99wyz66zO/u+1nmfvU+ZM14w06qMud1tG7sYQbBNTA9g0FwjFLyTgQN4QAgGDbXiDQ0vozYRqTMCY4ooL7rZky0VW79JImj5n5vS9n2et/4d9RpZN+ROSD7HZv0uXNJ5L1+ic7X3WXvezyp2dmJqoQSMix8ZLSJrNmty87r4lixfXip0zz1n6ycsv85V9Ku319vxj+4sfesc/HHjoRoOSQkV57uJl3/n+t1efuCrDChVK9tclHU+GAGI8oxaXqriUlOdWxEtCnJe6MWHNqQ3DUt2PTxSnatHOXfsfefyxb3/za/Xx0XwYjhwcJCL2DQtv4KusASy8Y5PNtvPkZI1EcwYNx80llUwASGABS/S+d/31VVd//KL3ffAH3/pxqC4iD6VQyZEYWFVhIhvYRtQgNl6EiFUx3VEpIBhDKrqof/7Lz3vZVZ/5RMaEDCteybAnARQaGxKVbMTZ0YnxrkLpH//uwmNWrPzM1dft3e8azT2Wv5VPPGP5ZHMxJQPENHNG94f/+UMXv+WSTDaXdB4ooEQsjGfa36WkpKSk/JGk201S/gfw8B6ewQYMJaiSqkKgIARgdYhFPZElz+xBrI5EjInUrNu4deDg1Bc//68je/YjjmAArloXG0+OlCGk6g2LI2ou7G72BRGUAQJiYoW2c3jsjJ7Z9cYsbZzCrjcuhxKBTHttShVq0SBkPOZWOOZMFGnb+nJjbqf1ZQcqz2mxI+W22W0jmbgQKo2Ox+Vyac/BXH3ypP55m+qyde/w6vaWahA+NTpR9d5RTU0tlvF9Y8MNv7+tZcHa793ihzbde/fNr3jTP7QuO+qRjY92dlYOhCXfcFDDbK746IdOW70qyW2YjIoysyY9UtOuUql/UkrKc0O2AVAliBJ7UKwYHa1VJ8etj7bs2Na/ePENv7hx2849BwZHfnPPva7h1Au7mDSC+gjCKgLx8EJKBFZD6hhMHq9/1cu/892fCqxz0aF4QGBVAziFCHDPPQ8Ttwd1B214w4mJgTALB0aSiqDP59tdrE4iIhiowoCcUwMk5X/ztne+/otf/AKTV2pRWOcpsIASRL2qMRn2HioMaWvt+M9fXvNP//L+v3nre0vlivn9MUoPN6Wj5jmVVyWPg0PD73nv323csvVdf/PuhQv7bRASkYqCJFltxcyq4GktJ823nSyLgVJzaUwaI1P+S8j0/ULJvOph63XSOnDK84C0FpfyPxEoVRXKoKRvJxFaBIWqJ88w6pmVBPCskcLBlMaLQ3tG/u0L//7A+jU7t22gWE3khUkMQ6oAWW88aYaURGqMrHAMUkCafZWaLDxLRjysUncuu6C1LRg6eF5f37HAvHK5M2rMaYhjAcQS1EOJPYFUPChQjizlvInVHZibC1qyFVfKHrOysf9gZqLsczQ4q9bbvXLvb4b2TNGmjNStHIiix0oVae0cLk5GUM9gQcFkKsSWQxto94yOYkmqtRbhyLkhkho5IZhTTj71nnt/o+QFhKT3KR3oT0l5bqs4IYiQaYD2DU5cdOH/WXPXbRmpwtrYxcTWi9ChiAih6b2Rh1oVDqkdVYbxLGTUdrbbei2uxyGFUSMCkyo8xAJZoAoSA/S0dV35sSuf2LjtS9/4tsJZ1AARsOeMAQE1iDLYIQDHgBg1rBnlWqwBGe3szn/i459661tfZ02roG6l4I0nEgaTtxBSA3AsQkLiGRPV2mUfeHOlvG/H+v2jO1x1slr7faYvvzPJaAY6beo0Nj/84bXHHH3MggULg8AqNQgMMJGhQ3m1qhCUyGozDRduriImTXsUUv4L+EOW9U0Vp5geD01VXEqq4lJSAAAxIFALb5BIFFV4ghAYjlVJWb2JCduGhh7bsX+8Enz1Ix8/8MTDkavFHAtHxjdC1ZjhCAXPFQozyjELCqylKgOkJM9cjDZtwkQWDEgM5YCtSK9ipQ1WgI/pnLmyOtHj0RtHQdwIrY1VCAhEGiYIvAXUQWA47msvVsZzp67Yv3tbMK+7PT/D9WH+qr4NP7lzHs/adVfx7jr29fdG9fiBqeK2UqmKZLcmsUcWVA2FNFTnDfnejt6pSaeqTkqAF8j5r7vgqquu6l88H5z47AbNoluq4lJSnrMqjhQgL+C60vkXvuOm638GV7O+TqxNn2xjRJLuxOkKkj5jee8hkUNqxWqyC5I9LFEsioBZQ3gRRKoGCIAIJKQUgAl68qnnPvjwRlDV+zE2YsPcvIVH7t+7vVIpGoZ4q2gh8kANEFBO0SBrZy/svfbab55y3FlwzlBeBMZUwKoEJSNiCZaIBK6qGJxshFz/7Kf/+btf+2F53AEiPjKU8agf/hb+GJg58YtTBbPNZXOXX375BRdcMG9eL4igTCDwdAVPVQAlGCVSJJYLqYpL+RMPXJ62bVQc7smaqriU5z5pOEz5n8B42Lg54gCoQFVZ1KqYhgVJnaOpALes3fm3/3DlJedd8L4L37Fl/eNlV4pRh8ZQb4kIMCBjAITK3IB4cjMKuTmKGcpxJuOTIRJqWoBbwIICkIEawyCIamRpAFgbxeuyrdeOj3/W1W/1rpRvEw5YNOcl4+GJAQ/Uy9l4dz6eytl4tNza2TO0Zv2MF64a5mjzmi0uM+PRb9xxzFsuuGPv3lqb22v8wNDYrn0Do5OTXiWx9QWpkvqkn8lHgbEGNFkcgS9BygTPRLlM7oVnnjl33lxiECml3UApKc8fkuMYvPpV5wVZw9Y7iPdKYGbLMFCGGihp4hU3zW/9GLKOA0fWg20mEhDQ4jKBM4DRpMuBBM1zHyNEHnLfA3exJRjjGTHhFW98w0f+5bPz5i6BsleQESAGWNWwsYoIRl55/quvv+Fnq044yTDZMCAWgcICDCGKAMcUMRrexV5ixg03PvzJq77x7a/8sDRWg89BQFYcxX/ClVJVgFVhrTVsKtXKhz70oUsuecv4yCgpJSthCKSJId2hBDvZ1NtsK03bKVP+lI/ooRH0lJTnYfb9sY99LL0KKf9NYnLC3oDIMxFi4z3FFg0jDTU2ovpYZG69b9/7L/vkhgd+g/pQUJ2AToJrTF6MAKKihmzELIYdRaF1S4NgOdzyav2EfJttbd9bqQrroc4Imf7lCUqqAhApmMSQsmc70mgMidsW+7EQnuK8oTbhQNRz0oGJAFK0tNnprgx2ZKibC605am0Dba8enNCnNo9yueW+bYOZETx5sPZry61hId/VNhhHk84RsTSfEJQ4BAQgCEhFVB15z+oUYCLCF77wxfbODvChA3mT1uJSUp7rqaFCCVAiBa1YuWLg4L71j60BiZFQYVSNJBKOGDCAwWHGb89UcGTYdwfaTmBQjb0G1IJMq/BJJ5xE+Zbi5MT0MHBS1jMGGkCNCX0M5x1IQZa4/Ybrbx3aNSLwZJyyMMekPpE9x55w9FnnnPmlL3+pr6cv5AwrAU4QURAxAoghtYAVGFYKlXy1XoviRx7b+Okrro6qEyRkQEI1sqo+ZJL/+jXjpj+4YNrHTvft2/fI2jW1anXWrFmFQisxedXEsm46/6bDc/Gn/yMl5Y89P3jWqcthn7z0Tkp5HjyM0o7KlD8tIh7eEeQUHmAiFkcSE7F45yzHzN7zunWP33PPU5/8+Hei8gh4F2vNSKAg4cgqYoUSQlCgcJadoeNBrapv7J175MRkH8kjoXy+Wt0UYXK61EcAEs0EKDUblljJAAQGKIaKIcDnfK5ua53Q1QbnZgunNGgBSVujag1cPu/j8B7vroxK+w3+Odt1+twOGt07HmXXxQ3Nt6+NqkXIEbPmPjk0NJBlX6wzyUAUR0q9nT2DE6POqIgyGSOeQUpWVAWu+TJhCHrhGy+45tvfI2I2pOSbRrtpHpKS8rwgOUty0FJl6pe//OlVH79i35b9oKT1j4jYe08EJvISA/5Qx+Dhhziz+grvvvC8pbOPcrY16pJPffYbux8ZaIe//Mqrzj7/Ncccu6oelYAYIFbOWBu7BqBMRMoKBoyHgtgQQ3Ox1kERWxUfB8oKmTG7Y+26e7u75oM54JwKG6hCHccCYc2FMUERQ7zh6ljx4LYdn/vXf90xvvfxzVtLE977mChSdaBEurYBk4feyB+v4p6ZTTdz6IBBoIX9C977d5ed97KXzZ0/L1nPwsTJCCGYFTA0XYfTNHqm/Ek5C0HEJ/kDMYsoM//+U5qUlFTFpTw/k5bfhSdVctbHGlmyLraitGb9vl0jjRu//rWbbv6ej8vkraLuqQGG+hDGQqIApOotSSeZRe2d1ag2WqmcNHfpaGm8tV45meS1mbZx4auiybscRxrh6X3ZmrgSWSBOXL8PO6wVBTFU0aZcZhJDEHR6f2omfE1b/pRaua8RoztPE7pFc1/Oxz+vlGZSyxKmtrgWdxXmeDcr1/rr8bF6vmVXeTJvbFz1JaK5c7s3Hxgmb3JkGho1krVpxKoGGoMAtYCCPQASA9Irr/zgBz/4UeKMqCZpTLIDJn1KpKQ813NDnd4uKypeYoEMDOy99C2X7N4zsHvv/ulDLqgAaP7+9KP3MBVnmdX4/gULM5kZN97240cf2fm1L/z84otffezxC5YsXXzkUSfu2LERWmNwCGZ13toGM8STSEDkPBu20AZBPXLg5IysZuACka997XPHnXLEESuOJekGxYBVx4ZJwd6gJlqzvlOM8bRvfOL71/9k14b1N1374/HJMQgxXKwqFCo5kEAAZQIU8l9Xcc+KeU1rAVYiIjBU/fEnnHD11VevOnFVLpc3SgxShicQERMl11rTAkrKn6DiCAC8d8wEVfVCxoB+X0dMOmqUkqq4lOdZJGz6vz19txxu/pbMfEC5TrStVPvlvWtrRf+1T3xpavsI+a2eppQiEaOwgCM4EAxRhi0JgmymVivPzuQXtneNTY1P1Kr7bZBzQYAoE7rVhl6ca1/TiG+u1lpDqkQ+IjSAKNn9RsnYuwL6jMCrICUGAmjdEHyQgQEQ20avyoVkLyrkV0yWGiHqCAdsyzfi0iPCe3w0ajXw2V6pr87m5uW77x4fmJ0vzGjt/vXQIDJBpVGeIgBsVRXqKNFwLMiCKyDAMZAhRMQeykGIRx+9aeXKU4gKmiQriUkSUh2XkvKcP886FHRUki5veJBEE4NDIzt27v5/n/r0tm3b9uzaC4Jh8v7wPfzPSB+NtjiugHOkmdUnHrtty8Ejj33R6S8546yzljVKk1/+ynduvel61aoR5Nm89KwXrFm3rlgSEs8qnkyDuD69dA9oM9lC/7IFLe3ld1/6sv7e2aed9Mow3ysQg0AkNgjhABNBKKJi1TWeqg8u9F333/LgQ5s2PrZj09p7fhONTnqANMveEUVE7JvhngCAFfI/dh0Nh6pQeECSjPsDH/jHF7/4xcv7l8ydNctkQ88qBEucFAI9wcKk91/Kf1XHJR9Ugt59x10H9g287vUXmGz4LEvbVMWlpCou5fms4g6vxSXfaaq7WMB2IjDbKvEnrv7S3T/9SWnvdmqU4SPlmNRCGIgBZQXAhsIFbflukrJzQ+JHGzULw4KYIdCMSIPIimkn9/YZbZfUsgOu/pOgvox7fC6zY2r8AGRDtSRtrftLZSGrKgyh5oshAoNYFACDVShm0VBVwFGgRmiBx0Xtsy6sNebHxXrgJaRRmx2X1r0iN9HYlGulTGO+i19Hc58KJzLGoRSty9otlF83PjFCpEykpPAgQGCUDFrz+WpDXaNuRbOgCByBERqMDz+ay88D2olCIgACctNzMikpKc9VFafQ5FNMChUhIhFVJlaXtFOKYmBgYP/+g7fccst3/uM7AwN7iQ6LmYenj82IoCDywsoZRwHEhgWNalXmdnEVpmrgJU+mM8/ve/sZx3TZe+9c29nVH7e0rx8dH4Wpwe7cOfi2y96++uSXz5i1oLXV9hRcVhqE/FQ9zuezkByrkrebH985PPTYDT//wRWfe/s3vveFuUvPueebv5rcX7vnySdH4po6yXhExkYEkMCLkSSrNR6BIFkN1TiU+P43UwhCqBBmqHpVTVotmcwZq1afcvwJ5/7VK089+yyADHGy49MRrD4jyU4HjFP+KAmXqDjR2266+bvf/vbXrvlmrq312Z/E5tepiktJVVzKcyK80bO+UsBBCWoPrVMkONFYyTjA+oBYhMoiGUHGk1eKHWytymvXrP2Pr1+zY8tT27dsaNQrzUVsBOuNwid7K0EsyYJJ5owCisiIQo0XUhJGsmjSZchG1gW+Q/1n2gsvr8RMWofhuBFlspMR1drbfjk+mOvvWrezuDeT3dSoWCEhnZHJ9edaqtWpeWF+S62xRVVhyIsLosB7EQhChgXFPYF7McL3LVs6a2hjvRasRc+4xXwe7/K5bE5qZd2WsS+dzHoay7Gw2PWLe0pnnPn+H/xkX7VaMxBlUiL1xpAXZeUgG8beOecIsIBTgJEjuu7733rZ6y6AyShZfXrdWjrbkZLyfD7wmn6wKhFU9YknnvinD334tttvR1LT0uaO2yQmCGegngCCeBViq8QiSlDWxKwAzBARy8Yyr5w/s92SK4+fcFTLR65489o7b+tbNGOK257cEb35jR97+OvfXPn6vyiuOVDoaNeWg6Mb1s156Tn33Lizrb9tz3d3bRlac/kv/3HJkrf97McX3vj139z31Oi+qVxxohiLExEm9tMpQRLAf3eGQIAmKS8nKS8pFMIQhvUUEjdEHGmgyChqYM/CyklHvELBIGmGQ4ffEQ2JjFpjmbMf+dBHVp+06kV/cbKSE8oAmdALiJUAJt98BZrUQ5sbpVJS/sABjCRG80KEZOPOb9986VVKSVVcynNFxckzD59iVQLstLORknqCKEhhIoqtBhwzIGQnq1qPue3OB0Zuu+nW73/lk5XKFOIawQMezQwgmQtpblfj5sOaGaQkAcQoaoAEBJhMLMzkxLcBNTKiuRbUXpLlv8vmjp4sxYGGHvBgky0GdoK9IDMatN3X3vrLiYMbKpM11gC6qq3whrCjW6KKaTw+NTVCbWujyv4oZnBM7EMqNMSRr2dpZg3/r7vjFXNkq2t8f3vjZ5GGLdxRRZRpIV83zl/a2v2maJzFP5zL/yjCEz7eGcU1IDakSgSGOGJSVaPwTVsjZlUGBMKWrei7337xp7/wZWEDDsBMqYpLSXm+54hJXkiULM9V7z0zR3H81IYNP/3pT+/+zd0PP/Rw4ldimJtaSGVGd9fIyAgzEZvI+TDMuCgmwDfjqBKRilg27ZxZ2Nm7a3SPQk9b2f63rzu+M6xv3X9wyerln/ni7sUL25csyc6ONCiX4vbq4jNmazjz29c9umPX5Em5peu2PbE7l1u3bWzevPbi7qkp1wUuqioxO+9oetLv0PDxH8oemioOzCzioVAWEKBhYEjiBiHjwWpqCMANo9BmL6aCAWnaCPjfqeKS3MSaQMX09HR+9vOfPO2MU/tm9xMFDJdYECiUwM1GdUizqzRVcSl/8JBl+pxFAKVpnvm30lpcSqriUp4jKcd0aONpI1svJAImNVAAYkihospERgTguioJhaI0WaYrPnbd2seeXPvAtZARiCN4wB12UzEMphdLa9MNIPFuZVGSQIiVlUysEpCf29Iq5arkwRSOVaLuDF5hzUVkltfrGa+GlBRC5IGYzLZ8+M1K9RaiA6S51tb6RNkgyGWDeSoVV1sZZs4q9EyG7sbi+IZKZNgcke0ouamdLg4k8ES1jP6VC67I57vc5AHiD5N7sOKFwoDV+LhGwbFWP5OT5Q5XR/hXFo5BikgBJigxsYpPlmJPz4lYggmICV7h1agVXTp/7uObNyMMvRAbg1TFpaT8eSSL02ro6dKcQACamJh48MGH/s+l7xocHGIiESUVJlIVwySiHW1t1VqtEcdERqZXeiSxmhQKtUQBBV4iRXZmNlzZx/la/ciFHUet7Hl4Z1zvpfLWg7NNa2ZQd9WH+1/Z16l055Njw2PtucnxTK7j4cFi2VQ9wwhECqQVZvbiiVj0j5p4o2Z50CRvzRjyIoCSweIVS7dt2Y7mpJuBGpCDEaPG+2RFp6qCqam6GKR4dhZCSM7HwERQSwxwvOrEE6+86l9PWn1yppUYhhTqYY3F07Lz2a2qKSm/54OJZzl/PPO2SVVcSqriUp4bEi4JZKzKKgApKAYExKRWhRQChhPPCFhJKPKw5XJ0w69+esMvrq9VaXyw+vhjD0ArEAIpqRBUoESkICgyEAFcc78vgSh51BoRIVLiULUvX9BGqcvQ0d2d5QOjp3R15qoy1EKN8uQ7sm39U5XISOBQzKAQI1AVVTXhllz+GkvfKRar1naz1CIfATmyNpebqJU0F3bFNA9+0PB+70PnXx+0ndtWuE5GbxtXx6HLVmfVs8eRf1tf60nF4sDyubc+NdSezbVHNFpwmXndrdv3vKYhTnMfY3zJGevhqEwwyTUjKJEaw4W21qmJohJBw0yQ68i19szo3LlvR8PVSXxLYB5+7LHFK1YQB9rsUD1sZ1ZKSsrzLk08lBGK+KRrS7Vp+OZFQAzQ/gMHv/LVr2/cuPH++++fGBlRVW5u2AcAJvbiAT5k5wLIdJc6kBjROctQIglAszsK3SEqo7WJIHvM6SsKjeJctfVd9XX79+8K4tiFDfWvfM15D9x4q7Xd+8tVpWJsjPFk4RvTc3pE9MydVX9IxQGgZFE7QUkIyOTCFStWbtiwuXd+b93VRg+MIoZxISspxJl44YIF+3bvVYU0G00T90/S3yr6EYihxoDAXoiJPDyRCYKWV73q/G//4N9YENgAXoksiDyREEjVpCou5Y/7bOr0gcXvumHSWyjlOYNNL0GKKlSVmUSVCN45awLE0vRgZSMM55ShVTtpXc/mjXve/dZLva80z7I4gFDiNjBdd2suGkk0W9JGOP0NUvEE8okdrncmQEtcPkHxsrau3kqDC9nuaGqmba3GpgTbUykni/uNtYWGUUgtFBLJOd9ig5HyeMwIrJ3V3n5gaDBDYLgpE1nDEst47IdZ1Vu2GdVqMKttXqXxUg7vR3VclBs6guhR9as7c71SWlmMZmY7AjeR02BbwbTFxZwVjtseb2/d3iiaonFAYtjNqk1Nqgg5kHrETAJS0ThqNCic0d27f3B/NaoFRHXnf3377QuXLbecPhxSUp7/HJ4UMvOzCkTWGAU752f1zf74xz9eLBYvvOjiO2+/Y7pa5xUgoti7fD5frdaIeDqcPj2uRgr2VijrTQ2kiPnARGmANfK57pD27zowOjFcGYtD2Bo4iljgiPW6m38ROqA+4WGsEoRJWxjNANvsNKOnddQfPuE1bJx4tpz0yge5AEaf3LiBDU9Vij4WODAMG4j3oqCAa40qM4tXIpA1Gjtj4J1aYwXqxSduAozkCBCW0YjFGuNVmIzz6nzj5ptufumLN3z2M589/phjVYmsqqgwSVNTPtuLLyXld342n94KoL9Py6WkPAcwH/vYx9Kr8Gcr35qRDUwg74UNGo3y+icf7yh0WLIKw4YdEKsQm0bDXXv9o9d9//4rPnp5deqgEWYNSH1ypJVsiTyMRLUkbS/NQXkGQtUsKKtoB3V7WdHWenS+cJLwa0x4lEGX9AAAIABJREFUej1aWK/1iev1CKNGW+y6nYSqHlwOMgfzmQaHKhIQSL1hiry4ltxArR6D44Y7bua8xRTOyOeGKyU4bYd10NgaGIOY8xRMVifODNDP9kFfHxLNiHgFKWtx8sXLF4cDYxsMKEaLrWT65uSGRts6Zt/n2j43cfBxH8Uu9gyCsCS9p80hffHex06hqkrEDF65fPmBA/tHp8ZNkHHe2cCcdPLJp595hoKYDq2QSZ0GUlL+TDNJgJiNqBBxLpc79+yzL7rkLS2FQiOOBwcHBVAoMzv1h1JMPF3DT762UNOcKPMIVBSIGJoRV+exiclqVWITlpFzsJ4cyCflQBU4NQo15DwbqApFenj++se15jCRQpPtKxyYk045Kd+Wz+ayLTNaylG5ra0wcaBoXLhy8YqRiUEJBVmdu2Du8MFhcR4EE4bEpCoMMmSddyDS5lFf0xOUSVUQBKyAaLK6hAkcxfGBvTtvu/mWoQMHC4WWuXPnKsDGJA4uhtK5uJT/vsBLSXnu3LppR+Wfo3pLWmg0WYhNENLmneBAdSKSGEYzWzZuWXLUyshopHrDT3/x+X/5/IYnHQfaiHeCxuAZKgZiQAryTW2Dw02tFUgOeqGAIEuUUxSAma0dJy9aNrJjS2cmWOnNqphm+5ip5jPeQ3bXMn02zCKSUCYDerLu1kc66hBo48Xt7asF/dUyIm+Jpkx2Zya7L2P3VCePaO+Jxye3BjqQDTc7N2fm/If2bgvF7oqrYwFzjFMsfy4IZxn/rqhxsyITQxB6hF1UvrSNLyRzRcOXtXV+ppIzrYVy8ezcjK94uaEyNmVhwNYFMaIABEUM9VACbFJQhCqSY2csmLNgbKx49KoT7nngfmhsjHR1dx88eEApKU02t7sllyh9cqSkPN9PyvR3fZdVxYsktSmnaowpVSr33HvvRz7y4d27dlampprdC8rQpBdb9GkZSGAlj1AZCD3qHgwEARoeoTcaeO9IGCCQMxQ4AxKnMPBCRsCWYyc5qIeNkl1UhyQcETWF1O/Pd5mhoLnz5+7dt5czJp/P1Vz9hBOPf/SxdXOW9S2c33fvjWu5EZxx2sk7B3b4rMu2tpSKlZEdw4GQ95gxZ+7s+XOeeGQte9Hk+UBQwBjjvYcqKVkiUVmwYF57V8dEsbh37wERSnaZhORFhYla8tmP/vNHLrr4ko6uHlJSy7890HS4O3kab1NSUlIVl/I8UXEQVVVmFtGhoZFCaz7fEgC1horlFhORCqnlB9et/f611177Hz/Uqq9LBeQVgFpFpAQISLOAKhpE/DtKTCqKxOlHZ3d21iYmVi1esmvHdgqzVXF9hZbZSrMdFURqPgpyWad+g8U8Z6vV8rCLSpZ2EEqEXGQs/AyrZxr7obB1abkcIa5mEMacUcQQzxjJ2C0tbY+CH5kqh0GwKNO6sVE5oqtty9BQPgyPqTQuznCu7r5a6LiyVHTqG9YEPhdo5U1dhQ/G8U9Jv1ZuHAByZEL413Z03Tc+PmpQBComzMU218JGaapSjujpbdxWmQlsOHYuYG5taavUIgpylXoDFBPF+ZaW8YlxJtDT6o1TFZeS8mem4g473tKkej/d/qcebLyqAOVKad++3e9732V333WPek5UHBSAf1rFJRPGCoYIUeLHTUoWEkIrhqAGBCvesyojF1uF1hO3AvIwsB6qBYbGppr84GYsao7e/Y6NI4cwxoh6G7DNZnp6eweGD7z4nL+4/aZbWrpbq6V6Jm/++v+ef9Ntd7Z1dm17YlM06nwJ7M3J564ujRRH94wMDY6KCUAyd97cyZGxaqlKTCBSpnkL5u/euYsSM3VJJgBVoNl8tlprAAbJMDURAcaQdz5r7KnHnfDed793xZIVi084RrPmcOV22LLQVMWlpKSkKi7lf3W68PRD/v9fwgFevfGAgzLH4odKY13d7cOj+3cfPPif1939/rf909+98x8fffyOyequWMri1CIbc4Pg2TMjR2gIvE9GGEhJA22eGUONI8qqCy2VjBoPeCigAShDSBRQw7CDkogSwBJ4hMQCVWJWbYiSNa1iymzVu5h8RryxbbFWF/vo6lzr2Y3ISiSkCooCWKdTjG25lq35rlvLU9TWMRGVh+IqZzpeE7pe0zJVqR7vo2Nqk61x8N1M2980io7FsBpvC17PbAk+unxhdGD3U4vnbH1kDwJbPHpWZfvBkTryrX07J8aecGXj86p1hniIwjBZQuxUWJnJds9oKVXKM3u7h4fGZsycM1IsVit1iGP4Qi47OjbClgEjgCGC8vQ2gTSrSEn5cwjLzwzOCoUkzgEgIpLmwRrgRATy0MMPXv+zn99x572bntwKFyVrbw+ZehowYAWkFIF1upk92ZhrlAhkjCJEI1Z1hgDDEhKU1DvjYCWIwFoQjhxH6kAwgFXyMApVIrHOAEGM+qHXPT3XTATKElVJ1ZpMD8+a3T42ou2Zbi6Ij+sHdu/pWJU9+rWrlszpXNGx4PGbdv/4mzd29s/1ZuyoI/q0SA/8fA+zUGhdw/fPb91bnNKKVY6IDOWMa8RL+47fMfCkiljm2Ds2lM3mCoWuyQNDURiTQhTkcyzeBLGoGh90WvuGc8+5+htfsz1dHkzGJGeNDBh4glfYpIj4Rz8nU1JSUp4DpHNxf3Yq7pCQK9WiPQN7hscOdPW2kw2y2YInk2lt7Z45Z9+eysVv/MjGTVst+Vp9jDRSFc8+8YBVqMIpSJrmQgRlsGWWjNoQvOio1jddetrWHRsbZTXwnr0YBVRUBBoTGgQHgrIqqUKVFBSpRKqxitPQArFxAle3zooIFIp66IWi47KZ802+t1GLAomJGmpKDMPsw2C9NV8aH33YR909PZMTU09WK0EV26eKd5aKjzUqfT2FdkbXvFmbaxN3O1cVgXAghuFmt+SPGhvrd9HRByYKS+T0uXNe+KrWc6/sefKH45tsptxfcPtLNY4UJCRKYLVWAyYVFWIDSLlSdU6tzVVrQaNWcHFbyD0ijrSWEXnJC0+fO3e+slEyTNw0XUhVXErK8xx65q+nv01Eia447AsmMBGrct/ceeeee17fgiW/+uXNPo4JXpvFqaRQBjlky/lMnchIHOacsnMAA0YBqBghRBllqBURpcBbFYozLvBWVCkgyanvFO4hCkQjCiLyTXsDgEDWWFEhIsOGQPOO6OmaOSfT3X3amaeue+qRwrK8nS/dy3oveNuprlTisc5bf3HHQPFgedv44OaJS/7+5ZNb4o4lHSONoXhUjjpyecf8fu9kromr5VrngnmlRvnlF7zhiOP6G644tO2gyTV6VnRnuzvPOO30wc076o6qcaW3c1b3zK7VJy2dLNejSckweY0dk0eh7qLNOzZ9/gv/vmDJ0hUrVjrvjOHm4B6piAMZAoj4t/9XpKSkpKQqLuV/iYqjP17FBTZo6e5s6Wn3JIYRelgxpPbBe5/63reu2bThZsWeyA2reiAABJCMTu8BA8Bo7ohmMAvBQ31vq/b38tvf+dL3feD8iy55009+tK5SKjpVMBJvViYVqCSNRtPbtzH9R/LSxXpPomD4IOdtTLI85Ldl209ne6oxp4mucsioazAyylkNwJQVk4/tVLbwK3Z7vCuOFUtxXFM7GrhxyBjMqDFbJ8pGZEWtUci1PlSp77cgKEQrVkuu8crjF6/YXxxsoSUdc8ZesjzKVMyW8czyrhPDeMYIPzBR9hAWr2BQC5Enqnd29tZqMZEnBBbtFvl6daqzI1uplAw0dlNKDYZn77dv2nLRxW+BzYAMA1AiTjsqU1JSniX2kvDqjTFQ39+/0AbBPbf/2rAoDnkA/KGocfgSFFZiBAYBw7BASGImMTFZGIH1YBhvY+PbJairBSjfQplls+dXGvUpNITl0L+pzc3sxExeJM7LkpULNjy2cWqwuHLVkvY52TPOPnX7xq3tR7Y/+tSm8T1x39LCkiM757QvHd9fHtg9cmBo76LVPbNbFnRiyf59+7p6u4aGty8/pi/XtyQKpbOja2p8eNf6JzZs2rS0v//8l7527eMPL5y9bPvmrdQ6Mba3ojmdu7LnwPD+6lB1z9b9lUYV6k2oqmKESEIlrrGvxLj7ngd//IPvThzcd/LxR2WMEkjIxgiYBNMe5fTbz8yUlJSUVMWl/C/KA36/fkumBZgZqJOzlYk6+cCEFHMt5uC9f3vVBy67fPeOR4kmlTyRV/EKT1ACWySjcMmi/WZCYYGsBiHUtuhpLzzull9fc9ppb8jQiZ35lZWJ+K577yfKqDAEmNZtdGgGnQ5/kDbfApEqQMLM3F0ITi4Eb43d2wXn1hqnkK4Q1+ojkBovGeKycQ2roaAusVe73bkdKkWDklWDgBUkATSjsBUWEV2dbXmyWLzRoyJsRR2rsTgtCF9UqdoVvT1h21ibq3B54XFLG7XB7vGgsqE4Xi2sH200gEChyBvb4bWm5GuVuiTLYWDnzlpZKtcIFXGNfNB28gtOGhjYqogIZCChDd71nsuUjALcnNVIJVxKSspvhWjxTMxQEjHMK5atuO7aH5RKRX06Uv6huHEoMhvAgB1Cx4GnGDAADHzgM+w71VojOH31UQfGsXBRd6k+1trWcf47XzDrxOETzj72lrs2eg+SrMJNC0ciZmIy1oARxrnRnVPWOTDHjcaGNdsev2mgVxctX9i39MjZK48+Yc/Bx6cmikctOHnrmi0f+OBlJ54z++E7H9u9Z9PArgPnveLUGbN612/YnS+YR+9/pG9Vf29ffOTqU/7i3ccdc2FrRfL3br71iFXLB++riy2/9EMvGm6MFhrt0PBlf3X242u3zJu1oG1uXtj0zJ5ZKhbZgwFPXkEwmWq1WhweXPvg/ddf+4P+efMWLV0SwwpbS0JEdNjyE/odX6WkpKSkKi7lf1taoIecYymRcKoqIkTeSlAIstnQxmSGy9UDo5Of+PinqqMHjBZVFEqqBgSYJDfIKmIPyLRgZIVVZNkU0LL65P77n7r1oov/KQjmg9vUElHjzNPP2Duy47En1lhOim8EGIWFJkaF8lvPUgIMazajsijkUxmLfOM8iV/cms36qpK3UONMzJkD+WAqm6GGz4MYcFZAyoGOtraUwR0NAbTuXV59JcftGp+RyR8tQV9oEfitbR2PxK6umlFvFDM8LmztObUWcad1BwYHFnQWehbv2rpjyVty9f3ZjlLf9g1bB6IqWtsK4aww7Gu4hkcJ6gkCSDLm5oWc1BTVc85+9eRobnKqXqqMOkReXEjondH9jndfSsYQE6lMp0Vp+pCSknJYHwLAlGgxNcwA8rlcvV674447/9hgkZiCgwkKqBgDK6xRAa6FqCuTaWtrnPiicPeu6txA3/X37ftygwtP6X7dq15x8vIZr/lLfc053V//1JqBXerUgkJFRETEpMmyTOi8hfPrUWNmPlvnybiLTnzt3z6xbculH7744YdvnYgmvW3dsWly+ZwTJjZs7ZW+xzdteGpo+6Y9mzc+tPekk/5SpuqTByZjd3Dv3oPHLO/voMWLF/Z0HNl9++b7XzC3vTL0+GSptGjxK8Xsnxic7DoyblmV2d9X7iy1r/CLBnftPJgb1kIk8EuPWr7lye3FiYbEhoyfsbTL2UgqEgiDvYrzivHJyo9/dsPadetecu65uVzOQJh42g4v6WGFihBRquJSUlKeu6Su389/nqUWRCQRco4tjCqRczpVin/+k1vf/56/AWBQT5QaNEOwigYQg6Aau0NqK3FlJSLVnrb2U0461nRNtOS6XBQwMazWaNKSC8OWL3z13+554K692wYg4ppZhgLJfrZDu60PLURTImlHvU91MQfvmNOfjUrLi9XuObPc/n3jLpws16J8fqy3/Sc7dyzvLiwPgpU21+kbBVexgEaN+VF8UWHWZG/bQ9naQ1v39AMlFy825nXdbW1VyuVQiau/GZmIhYSdGGO9n5nLN6J6sV6ZuaPCZx299/Z9V9x2e7fFW3bz+X9/1vbv3HkOt97e3rZtymdJG2pjrREDaoNAvBdRFvFnvujEx9atGR4au/X2e0NZ9Ja3vuE7P9pWq03aIBAfFdpyUBV4Jlb1RCY9AU5JSXnGEdZ0HwIRJ0siGURMogImFaVp480/4OpmFQ4MYkm2oRg1wFyP45d3HJws3nb3Vw/K9YVFjWO77j5+nn/zhe105uoCnXnpa644vh8Nhze/5ryt68uWZ7GOe60mh4BsjEIgCkN79+5Vlb2+euJZx2Tmz1Qbm6x8+4ufZcGHL/+Hh7ftkqjrK1+/rrdrYJGNly856szLX9LW1fHLf//5Nd/9ZmYs7DbZ91z5/q9c8+8rFuCLn/4ltcSXvujcN3/unct6+2cMDn7pe4+vXXvL+vs2/d+v/HNl1vbuI1uvf+BJPJJ9/LF7sl2tH7j8nTv2HLz9B2t+c+s9HAQaW/UcI2qZX5gcLvMYEDdIxAMepAQm/vktv176mas/+clPsFrx3ljjRZmhoqqJJ3tKSkrKc5i0Fvf8RnG4b+xhco6IyuSrZLYOjHzrmh9e+pa33fyfP2JpqDqipluQggEGDumtw0tnYJCqWnC1Xv/QlR/5+49+wrvOgEDeN9g2mD2sExvFmROPe9Hurfv27h4QCMgTC1To6d6fp19qUqJa1BK+csacTKXUTkxTjXnV7J7S1EbE9wUtt0xNbmgt/Hhy7BEf71Eebck/RC42WOA0awWCeSY7Jwr3Voe3D46+JNf63rbcK6R1la/0x9VCNNVRngxN/sZ6batGzByxMJkFnd3HcuYo46onzmw8teMhR7+I3JjnwSm741f7uru6dhTy26v9U6omCJUyDT/S2ZmPGuqcEENU2GD79i3l0pSqyQbzBF0bN2/u6GydLI+LNFj0+GOPuuBNb1RmZUp6U5N3mt6gKSkphwa0ps+ydHqPCVR0slz+z5/8REVper3JHyAD+EPdlAQIWp2+7cQVb3rdvL98a6V/duU39z115BHhVz85/Mqze487af51Pyrf+M0H+UDxy/9yyqteXZBc9vs3VAbHSoqahQFDk7XBIrnWltNfeMbw6HAcR6a1bWD38MGBiaDA7dloRdeCoS2lUiOzbv3NPae0zztrWWfYNT44sWHj5p3bdq1/4uFMh55+xEox4dyFC37+49v37K5u2Dd+7JHzj+4qmKD94Zu2Dpt9n//ur+Yse0H/4qGRbcNdy4750levWdg9+8Ebtnb3Ztszua4XLLz7Bw/c/dAjhe6Wk49byhnTkmuZGi8FbUa7XF///OEdQ6FnInUKsAVZsIHK2rWPjA0PGuEFC/uZDYiamzbpMH+85lXXNCanpKSkKi7lf0dioJLMwR32HRURAMzsnNtfjzZt2/fVL3/rq5/+TG1yhKUMjRTkVQSqIMABDpBmzTaZYZv+ecZYKDzgie5fs+eRR4v982aXxgb37C/vmixlOltHJop3/uqOfYP4+/f8Y2u2be/e3QIPTqxbwQTWZwzz0XQaMwGfjdyS7i72boOr318w35HaLZXoV6XJTdA9bHZGblx52Mu2Wn1Lo7G5Hp3WPrO3VAtF1fiCdythzgmCMxvcF03Nqcc95LsjP0O1FfKQ0A/iesPCq7JSKCYqV8aktPDUhR25mp59ZLYVa0amQC2bq/XtVW5o5t6Dw/sCmSjtrfg6jAZh9IITjxzYO0RodSKwznjDUAZacgUvANVPOGn+WS856uG1DwLGkI4MDb/rb/7WZHMKNk2zuFTFpaSkHBax6dDvzbgoXpTNwqVLP3HlVZBkmlj/8PgzN1Uck3pWKIeBUr48evbq7IkvrgzVi0edlPdT8f7bRs469qjdI5Mvf2PPzdcPLAy6g2GXR3sh13rd9XtHJuoBqQopwVizcPGi4mRRgb0De6I47l+0aMErF2bbZcHi+SN+z+ITu9dsWfPOj787t7r3BW9fdMRZC3cNbBoqjS46bZHLDrzqnWcPDB/EVG7f6Gj/or4Z+cyu9fuXH7lw58DQwaHRXK7zZ488esnrX7GsZf0R583r7l7wuctvfvXb3n7H977x168/gieDjnwWnVMbt+947WV9bYPxkace+8hjWyd1aNYx+UZYO/7oo7pyhUrcaO/uzcbGVapRrJLUK5WgwsxQv2bNuht/8tMtW7a88IVnhZmssSzJX1JNrOqedQ3TyJySkvJcIfWLex6rOI9DJq6HCTlVLRaLe/bsueI/brvrZ98tDe1icQR4tcSqiECAECQAYqKkmsdAAHjATesuUmJRZWNFFTBExCaC6+DM0s5lbYuWL3zyrrUyuq3e4uERRB5eHEQZlJheqzIQhqEXieJIQTrdLhQSM2lBiUgrzOp9d76lJNFEFAdA4NmDBAQbCEQlzgPvLXRcAtPXGM/G3giUIYrIIozBsJNZsVGYByZs/cst3f8yVYopChXd+Q5pyMpC+zKqnL2iZfYsN2/WzGrBZU9sv/qakf+8ZesEDEKbsVyrwLDrbMtWyt6pU4kC2xb7mTFK3g5lIhBRd0dfb+/yStXuOTBsrbHWzFnSuWH93aHEHYXcuiefnLlgoRDZace8NFdISUkBAJXkBEtBmkxtAQSISCzesTn//Atu/tkvWAUQeeZp2rMxACwkyGmdoRVbAPyyTO0bHzknknWnvx3cIaNP9tktZsLLb54KZs4o3JGRY/u75rWN1Idx3Te3j462PvDErpoaUYa65pAdhCz3zOwtThU7Z3TpAhzV3Te4YWzQHfjcNW//xudvPGLZvFvX3XfGZX9RmLfs/m/ddfy8pU+OrFnU3T60O7A9tVNPWHnvz/fOWZr9+b9t7HLZ93/qmJEgc3BLZfz+yqM7NvbZAi/nV39qyZKguudrbVPRnPsO3PjCY//y0fIjr31j//7fDB5oba+vw1ShUZzUVS/vWb9npK3f71o/efD2ic7h9qHRiZ4li/Zv3VEdq8bOqDpqNu2TAESsoDZxwtzTO/sNl1z8nssu6+ntVoU1RkSSdcGpkEtJSXkuktbinjd5AAAoeQ/xSKy44SBCImKdqrAbH69ks7Tm4R+98c0Xf/3792279aelaBhBpKrWqwLKYK+BQBRNMyIko+AKJMs8mv/UtDZUVU9QIlGodRlB7O1eObB9bOOj1fqgKFTCfBSRKlPGEIl1r1g4p6MzmyHqjM2lM/1patfExihlwFFGSDgGOVBdUQcJKAYm46jhJSNQRcOoN6pQEmJRVmIKOhuVF+Yysxt1Fo04tKIMFQL/f+y9d5RcZ5Utvs/57r2Vujq3OqpbWbIky4qW5YyzDTY4EUwak5kBZh5hgAHmAcME0gxhgDEMyUMwwWBjjCM2TrIl25KVc+icU+UbvnPeH9UtC2MPYc3vt94ztf/Q6lWr+1bdW1rnfPuEvYGSMcmI4xqoyl2JxD/lM1NqHXEdMRSWpm044ufmV1dd1lgztyWZPT4UG5CBJwfpwNgCSgzWea1FWlFVM+6V/FK6RA1+mIk0AHkJpVM72hOaCIs1TJkg5uSDlqnpxsniCIKDanMFNz4yfpwwBbhuvPpT//wpsGUSBp8QM6icFSqooIJZuQ2aqXCVd99UQyiTw0qJ+tqf/vCHjrCFAzBDTzaWmZ2zZICYEoAPEyUEDiOUKA63jpzuvQff/I32YKovEaty65Jb75xYfVZzbLxwZNL6YXzUH374cHbJKm/jeU3HD2QP7c2UOOVpkchVEFwLx42V0oUMlp11+ehQOtx1+LRzlj6yea+T581b91941blH+/e3N3albPXPv3jrqnltpu3YeafHrj5/aViMz2855c5bf+N0NcceOGp985o3bhgYt0d++eRgXyqTmT77xs76i4tti9Ydvje47WPb66pS1S8ZGzmmp21a++Ob76nJQBO2wZeLz1uQBAeD07ffczg9N7ZkdbB8XfGCy1Y8ublnetzrO9JdypRgWWB/y8FmNjuWCAFhMp995NFHfvKjH5Vy+VUrVia8BEiVRACrUnaTK4vLkAIks8+4ggoqqKDC4ir4/xLlPTOCMsDKrAQV1QhkhH1jQjfyBo7ti5KTr3nnB3du7eXxgQyxZ9UJbXkRnsCkKiz2t7fnZ4Xxn7tU/1sMxFGCuBpFLLDkqVMkqOHGVLo6UEkHbenYh97w1k2XXXrKJav++WPvfu//eu0ljc0rdx05Lz+1QGuPlaLjVCoZIQtPNZpVUFGoKqSclRWRRwIYC1dACi9mXA3rSS6vTtwYSywp5rzIhi5D4ahVICJ2jLIoQ6fjGk/X7gn5tsCPQBFrg2pVbc0cx1sp3FwtbWMj1ccnXYpFbJr6ptvWLg+rc4vPXX7BxS9dc9EF19z4xvhYvO/IHiBv1DYmUm1NdRPZPqV8yrOLmSjWlCnkSSacZFCUadKihJMsJTLQiNPJ1Ps+8H7mss2DUZ2Z4qmwuAoqqOAF0zNgVK1qTcecL3zm0yICiANroPb5uCAAkMZVVHhlvH5Rek6gOCVRvKSj9i2vTy88Mx7jkjPdOtRdWHtR4o5P71r33nW7f5F9x5sX7nl0YuBobrI7uuMX0z/7Va8PDyg6QGgkWZ9oXNK4YOWC4d5edcN0e3xkuK/l9Ca3mhz1Hb8uUV/7kpee+53v3L52w3xKD7777StOrY/VN2emAhuHaUsPUq7OarKtsdR7KGgrxBdVNz15sO/CdQs1qt2x88C7/qV9x5b8ug3n7nrgkZQ0rTmv47F9+8++9BU79/z6A3/zxoF93fPOrj2lC+J317aF3kDcpGuaN6L/QK5V1tz8D09sWHH2RBhMF3PedMxTN6Tw+TjyrCsOAEUmk3n44UceeuDBJfMXNLe2GMNs2DCrgomfHXUnrRiEV1BBBf+Xo6JR+SJBufTIACsgUBEhJWYS61pFFNs/WvxN/9RPPvz5Aw/uiXHowyFwBAWxQBiGy4wJJ3G1ctZTPVEhFvzWlt1JJBIsEKiSsMQitW2xqnRCL7v2zAsuOrve09HhiUvf+AHHacqxraYoEn/+W5ciN5z8xrcQCZafAAAgAElEQVTbewp/la7NRuHTBQopKBkPNnjWWe5k5ihEMivvSGh0+Yx49ZmRvUhNWzFjVDIOnEirRCwhIsQkBi0RFEath0xtdc9YIQIpSFlCi6IWT3VTDbnp5fXtyzKBU5VM7M8dv8wLFrXGGtwzX3vdJ79518df/76Y11B7ypkbF75k75W7DoyG6keloplMysK1q2uSNVse3JI3VIpKnleobXAjL1GQRFiaNpEoWAN1QK++/pVq5YTlLHPlZFBBBRX8vtoc1EBBEuSLEHJU1VFYLW8t63MZnADsiWc5VE6m51cvKvS+vqN5xfW1iaUpyh/TfON936fLr0m2LJTH7hl42SdP+/jNOzauar//x09ap3jhDat+8u0n3vimv3nw/r93o0QAUQ3ImFRNVS4/ne/JqrHz5zVMj3W7URZTTQ/9bO/c+U3JuTHU6IG9j5yxsuv0tYvu3/y9hszCVFrmzy95tvGxe0cGxqON8zmR6e145Zy+zjYzntp5++6uOYml59rh746ka2u++rmjrR1zD/XsfOKZgc9+5EsP7fv2urWrv/3J+wePDY0+/NTxA/s+ds1F7CaOjwzEmwsD1YW29c6pdStu27Nv8+CQb2Xg8P7FrV6Ca0f86ekR//mT48zzejaxqepT27ddfc01115/zXvf/74ly5YqgZhVlIjltzqcFVRQQQX/Fxf7Kr24FxMISgooiaECw7IaNT394f2bJ9/05s99/2tfOn5oq4IiFeuIInQQeVAHJCBb3tY6eVJnFvwsi3t+sLoMNySBkip7jFM88+7zV511acemFVe1n7Fx6ekXwa03YDEW6goSvpNuWdPMizKD2w+1T06OGNobcMRilZTs82ZPFjVQAYdkhJDyw2ub2i8L3NpifsSgmDBqUWvVQAEYBYEZLEYCQCLzWBh+PTs9ACdkOKIeo8WkDhcm/+pVVyzde7Dx9A63OTHVNzrn7JW5vmOdb2q5/2t7j52y4e8/8+V7v/nrkXmNRabhI93P7HsmFUszxapq6/qGpw93T3cu3Lijvz5d1Rj5YXPLypHxos1OkfhiVJVZ2SF+3etuOP30DUoAKRFBK124Ciqo4PcgIopUDDTuJH9w0/ejfD6g0BIp+FkS96w8FIFgyTEcutY79/oF//TaDXM7di16h9t/pLTivPRDdw+fe22rU2N7D+RXnN70xJ3j816ebvNi1NJ2x5OlI6Vcf09peqK3/+Cwn3cDgFRI3NxUNiwFq9ecNnJwwBUHbGk8WHPqqt6R/hXrFx46vH/TglMf+OqDy5Py8lc2FNJm/2jq8a1bbrh0cZ2k41xc1tkw3H985dm1E86YnYyWNwTZ0F7y6jm7j/CxXSONe6N79g6e/aaXTOcnjz894CIrQ4fXLFswlekf6M8cPjgwnXN+9r1jd982cGh3sLRl/tQg5tU0PvS13UsuqK1bObF2bdf4dv+J2w72HcvlS0EEpT9g1Z+ZFcpEkUQ7ntl+6MD+eZ3zOru6ZhaziajckatQuAoqqKDC4v4fhf5P6E/MXuS/pV1//FWf/+VQlKAqrARwkWk48EvWxhzv2z/d/c7/9e+Z3qeT4T5LPqk4ytb1ak20jLxNjZ3ih2PiCyspCM9NXmVJZoeNYY70+Xkcw1OwmohFCWw5SgR+W2bwZcvbHr35wdbF8+N1c8RNu0Jg36XAjdS1FMUdXdpc27mif+tTdY475TvenNRUthg+a85Kz7lzKTvNsSEYV6XgF6i56s6p7P50ur9QmpuqbfR9ZS3366yxqi7BFmPOMSd+l+fcFfgBOUq2Abq+qbkuy6mG1NTAocvmzJHJnomz2+P1Xnhmvn7DgiOb/f0tq7/ztftibRprr7/zP+697d6fDBw74AYZCvKXX3xR/6Hj+Wm47tzuIaxctb44sbsuHu/tHRJ/rDqRtqGBFIiIFIb0ldddu3L1KgAghgpVLL8rqKCCF84aZViFYSKowHvgrsd6ug+HHCoMCZdLQZjt6hMRRAnkUeRIvOgWBp/sW7jBbnpT0/He0cBN7b95/LTzWqeL46lqv7669r7P9Vzw6iUHfj247tzW7v7e5vbapnZv9MiwgqeK7shoCM8nESUmxqaLNhRLQVOqPh5zKGZsJjx66PCm9evyfWP11nOmJRwdfdvbL79n387GdQ0NXnjBOe69u4Lv3tz/0A8L6fQaSffX1tTE0uHcKtm/2R58WopH0NJYt6Sjse74RNtIsW98qKE9/6qXvfx491ji2Og5ZydXXCkve03rJS9fbZI1e3aMl4rFkeGpX9/R/dTjQ+NHMTU0vefwyLE9pfpo3rGnJ7IFzRQCE9WwGqvBH/KEdXZen0BHjx2761e/Wr9hQ2dnl3FcKKmqziiGnsg8SjN74IIX1ST8zMP4Y26Invcq/yPPZPY6+oe/e8UfooIKi6uwuOcLFSeds/8ERleOLCddRP9kFndykFItr12f+FQzwVdVSVkgMMxKKsg61DM1OTI8dssP7rjtllv7997DPFjikNwgHiGFlIvixU5seVNbyKY7nxnXCAq3PG1YntY5YUQLMmwIqK6uLvovMLICVURgNYo4OQEjYG023HSgd/GCRGnr5mKYT65ebSThiEORhccakktVJVPjLDijzwtv//X9gyXsncwEblIkYGJmlueQxpnF/xkzOwJxXVV/Uh+fyD9dLI5Y256oWhxZRyIlOAAU2Zgbi6I+4/ygVPpVyR8Ek6GaRLyReH1b58GRoagw/Yp41ZKJqdTlqwpegPp01Zr4eG9h+auur+tcOAH/vjt39PfkIpQKmamSn097ruM6/YMjQdHWVHXlopolay4cO/qrfGHvcHYcCOc0ek5yXiFKh9GIwyqKZNL76Mf+rqGxnoxbXrogqqxbVFBBBS+YespwQGwFRHniL37520NDfUI+Cxuwlt07T0RphQEZUF0iaby6UlQUli6D8y52G9pbeTge+OML1nYkl445UaL3KccPYXYX4kurdz+ayw+FF1+TSnaMdja1NzesGOzXY0fGiEHWNnW1OB6nGmJ9A0OBH/g29Brjdcm64cJYW9ui4YOHJnsm53ZWX3b1gjPOXv/wo9358fp9Tz4z0U+Rnzh1dWdptG7v9ty/fm3n/uHhSY/PX1G7bG7nwXv777oze9Ptu1Jhf2u87sxU4uozzzo42N2xsP6Xd957yTXpq6+eN7ejVutaR2LjF7z04nHf33RG4/KVTdt3DXqiA4MToxP+QE9pcF9p75a+7mNj+ZKFcVhyjNC+cKL93doZzQojF0ulo0eONTU1LVm6VKxlZoCYZ36fTjIjmL3Ii4fFzUiV/Uks7sTh5H+KR9EsV35hYlmxhaigggqLewFudiIk/TcjGc+hdifHnedc6g+LL/T7C2Wzlyr/TPT8H4+UARtAHBgF5Zge37nrw+94z20//K/hY9vqkAtRtK6oWrWxNsTe2hitQcvuQuY3E0P9iESp7N7GzyGdM705VSgzB1H4AvehICWZ+XPLFDgCXy+o64pGu2lqUuvTk7F0U8MCkBFjRiHjxgyP6AOP7r3vqaOf+tpNm7v7j4ZaYMda4yBiwKqc9HwIYFO+dQYAo8SgUPX4xFQWnGFnjGGD8DQnVm/DolEQHEHGM2R5R036Z7C7IhF4okGaSCUyuVJdXd18Ds9zncZaHh8fbGytC91ofNTXeFfdxvOzQxNhfcPgfshklNFhFharfhgWQ+QC5C0CSoduXWiThZHuRStOHRgTQzGX7GSuNuBqtaNWSswU98ynP/cv7LonHQxQYXEVVFDB74EAFpETFMl9dPOOfbu3gX1H2IEJIcAJG3AiwCUmiDVacq1XYkU4LxOetSxILpfRA+OnXDxnYKA70VHiINV9AAtWtO2/p2f+yzrvu1Uvvyo96PdOGy/lNt/02bvzxzk3nAkjZUPWwC+VENexkYnp4azG9IxLzjq445CXQGY8709MtDc1zj/ttO1Hjt1+16MTI97+fZmLz13mTrb6yeQxsyOS6VjMzju1ec1LL3QadaBn+MEfH6iPxe/eWcz7aZ/jOw8N9oxNoX/Sq7evftvqpXMm5p136s6tx3QiTDafUTBBW237vK7F15xzZn1TsOTc1qbm2u6+QpAPCTErRqwFA+qxMPi5FO7ZUPscpsHPbluXfcBFdWBgYPPmJ2rS1Yl4srGpsZzyZpOwnJTK9f/p6P07JxP9Y7nQidNH+UzyQoeik88tL3T951SoT/79FyJpzzn7nHxgK/9thdRVUGFxf0YU7veStOfEiOdEqP8m/P32i/on9OJOfpeTr3bix+d8QoqsuGwJGikRP7J996f/5XN7frOFbVFsoBonFSAQ6zRS6vIa/8pU8q5S9EBucizmhnAgTFBLKr+zDVD+JEwvTOFm4QECDo1Dwo5qXkGxqsGSuzXEzTsO3/mdn3pHR8cT+pVb7tid5e8++NhnP/WfP/3WV3uP7jy0ZUfR2pKJE0LS0APKimGzD26m9skwBBBpzBiIBVCMJFKyjpIqKD0QBakYLzOosRIwOUIC6qlyb7L+tlAnbJwIc6o9EwUdNfWFqcmm0J6HsKk2mHvF6njvZHHhnExSm7pO6XrDe1JyqZk7P8WtV1x2+c7DT/FkNikhhaEwKxzARBwWbAkkpenpINZcnAzDyGtPt1x/xsUrO5ftOrwtcjJAgQ1ec8N1V738SgIRu88mokqyqaCCCn4vWBR+gNjXvvztgWN7YUIoFDQjNKUo6yoaKEFb6hqTiI0Xp41G7ULL21Jnnr08Hzswd11t78Bke2fT7l9MVi2LNXdVbf5M3/nvX7Dl27snrK8dOU3XHT4cmzw4dsHqcw4/PTk0NOYbD8qlYkg+amuqcpkifKmqTiHFg0f7O+L1YSCczf/tOy57dMuTb/7Lj9/0vZ82L29ctKrjp//x0LKutrt3bLv40svmNDQ809+9asOyo1ufuuTKmnR1K/PGuurUQzuOrpib2Nad6wtoX6BHpnJD00F/bugt1527+d7u0089c/BQuPXwmK1LC6V0TLqaVo1OTG+4ZN2Ss8/fsvnYUO+AiayBCKsaNYhcsRHc5/jonZyyy223Z81TZ9mvQGEcgKzVbDZ75x2/uu322zvbuxYtWMgOE5FIeYqfQEplaqe/1Yv7/5k2/IEGv79bU/5d4nTy7OJ/cxfPecfZ9EW/+5Cf98TyvIzrv39xthdHf0LhG5XuXAV/ZvhzdP3WE6FIFSqAgsuKiMxkSEitRg4IEUEIgBpVJiZREMEoFBASQEkJxErEokAIuGWtMCKoMACFCEUMIlioCBmFE9owZgw0ArmqIBiAoApYIgtShRHlMmkpS09G5TYc4CmULGxkDSzIsww1oYEf2QTRkd7jB/b0fv2rN+/a9+TASLcNxViI46tVF4mY+gtcu9q4ZycTd01l7ndNoWQVRsmoSnkksvyOZaYCwIItkc7cLNSFG0DhWKiyBYEsDNiCldSQklDkGgK7kbCKgSTgCoVTnixK1bROYacUppwqbpxrYsbtGUnGC2M2x4GoKwZufSy27uxzWxKa9Ece/8324wGmI8dBUCKQphRFh4nU1lZX5XKFwIoFsTEGVolYYtWqm0zpY8zrA8o66kALJv6LtPuRyemsmFBdkJ3rOq0mvjxdn/WH19e0npo/dv6mzqP9OXduY25VtWwwp1389chtDk1tIZv/ydYt152ziQv5fdu2//qbX3n6mafHCB3t6zY/sjcv/lSUIXETqC466fXrzj2+b0d1lD9jwarj3UO7s3szZkzJdwy+/Z9fveE1N7CJAQ7AFRZXQQUV/GFHdqhGQtaH98H3fuIrX/wMOZFGISsD5XFzIlYSZcAAMc+rCmmEfJJYV9r/xDUXda09fPpb7OCh6YZFzp5bgw1nzaX6/M77U8vaF2y/54FVl51334PHFl3f/tT23aND+VIpn6ANT9+S65mONh/vZrXCXkNL/cTQAAQOvKrGdNEUo6miDUiNuWDVqS9ZXnh88xGtWvHIwe3v/oc39uzfj1y2NB0VJwcXLj61ZcO83cN7m6sXGtklTrHKQ8rWdLU1Hpiaanbm/P1N98arGzqczq2P7kYubU32vPXNo0dGFqyIbrjmyp548mCqOD6cO3DvThlLHj/c97q3XH//lm39e/rCjMuS9ciGgCWgnMAICpCyKgGWCQxAyYLB4okXIbBlXRgBYHjGnYcxq90FqCgApGLxtavXfuyznzn77I0qARGYHIBUwQwRMPGzKsrPDliWpTDBkJlTBiBggBz8tnvdbOyXGR1mGH22yVc2ZnWfr/RbdhE8YTc6+xeKk715ZlwHZ95DCFAlQCEWojP3W75lJYKIBT3Lwbj8AxlrxRhWFQJE5UTCIjVEZK0YLk/eiJaHhgxBYMAqysSiKiRgqIaG3FDYEDkKFQWXVWgiS+xwAIWqB1KrKnCUVMQ6MIYAKhFY1QUpIYCyaIxFYBSwyq5VUoVT5pCzLrYzcqQ0k2QribaCCot7MbK4k2JoOdiqCoEYrEIAEUMhrEoEUYEqsbECS+qqkkpkiAhkRZkjUCwCOYEibsGqoWESIYhhJxKxRmMqERFbIlUyhjRSwzobbchaYcMCVVgQCYmKGiIjRMRW1RonUIQqwhxZW8MAaQkUF2MjOqrBbt+7//Pfuv+H3+rp7oZh1x81KJYcsDoxK66SD32J57zNS7V6vNN6H8oPTYuZ+fZneG35ziHlzS2FUS2PWVqoEClBjTohRWSgSmTLU4sAWZoxIYgpIoJlYyxcwIcYdlRCOLAgiowhYxE6RgXGUQ5Viaix2nvz+1658fS1nXNWzzt1HU8843/6M3u/d+d3c7EfFkolDmMRCOkSZQ0YKo5xQhspERMZUH08kSkWDetpqh9rrF2VyxvRuKVUFD6RSP2jX7ibxVVTBfIdbffSi5TmxMzSQnGF48x38kE8ctZ0+n6u/YYL069eF3feKY47NF0qjJSuPOeqCy5b1B73Xv26v3I7+LN/8/HV52/8589/vdGsPN4/MoYjcAuOzxbVntsBKqodW7F4w6FDvcWo39IkO3ANTUyMx2IJJkNkZkdWK6igggr+EBYnymSVPvShj/zb578IiYgiyCx5AUGlXG2cFVj0VNLqTdcG8vG3Nb7jow3UlIOVB/6z75LrTnvk+3vPe/mKbJR75Mu9F7xu7YHNvbS2Nutzck5zfdfk7U9k2hvnfusND+aizof7uxMSL5pS66L26aHxcLIEOBGxckgiRh11rGd105J5a1Z0NSxMHxjL5uJjUXDk7ddc+/i9xzf/puf4yKRXk2jtql21zpnXOXcyF3vk4JPXLmn/zTMHlr+0YdPGTbfcPdQUq7vrB1u6OmN1adx7a+/EsDWURIh0qpiNPN8rQYDiTHWRDQSsYLVlplO+Z1YQWGHKxVMAxrCjkTXKqqSkFoEHimZG/q0xpCoAAwlRSxQRiMs1WiKrSioMrmlpfclLNv3H175QW10DcVXYcdiKBSmTOcGbZrw/aabiSgqaOVmogpVIypSpzPDK5jkzxn6YddPB747unDCj+W3fn1nyDp5daLMMUmVSKIUKFiIGz7J81bIODkQRAarKgBFRJiIqszsFzRAxBbi8eq7EZKAzRyMQEbMVa4xjlaE6s0BPCoJCQJSHYQirOmoNIxJYNr6Ko0LshDAuqWezDESUFkIcQWhjDudtELomrUwR4/DxMSXp7KyDZY+s4RzBE5ty3KgU9Boi5i4oGCoMASwRgxwwQFrutipIaUYLerbjWokkFbyI8efrF1euClkQgYwao8waqYl8EwVATeRBHS3HY1YlUiFCBLIKA7AoiYoH1pk4aUU8MRwAERxEGjPELJFYBxyRDQ2HpA7UgQiEmAUma1g0SECZQ0MGEgd5VqAWBgCJFclPlbY+vS/n58dzE8Nj/QfDtvp44sCDj1x+zqaDPUNPPPHU/LXrkquX9Q70PfaV75qJ48RTpIGrUCRgHUZpuZtsiXu2OPHh6uTijH1QzX+VJguiUHvy4ll5/w0KVgMYYRs5UZnDGSEXMSi80I9mnYkcZShCiDpKSrBkoC5gAZAVgihcosBVhIgJGSBgRGKTkGSEGqP1xtRrtKgx/qrXXEXirK1fkOyaP33w0PQt3xi/4+6NCxYUj5Z6/aGHNSRCycsjgFUxoMhGdCLzAKJiHNsFemPr3KXF6VRHdb53AmSyRh+MO08EIo7HReu5ZMIoxsXT1q/K7dm3pobac/nq81rmvnTTz79+6xVfeC1Ouch45+TY1FrPyvjXPvJvKxqcX9z287hv/UJ1sbn2qvd89Etf/c6Nb/3AV75yU+eq9tVeUijauf94drpYFw6k6psbV553YO/uHIZhirCAxdv/8h2elyDwCafvCiqooII/MEuVjUmgeNUrX/WFz38RIIgQs5Q7SXTiQF8+7XOdZ5uWtg31FDgq7t03USpGaW2cPFQ698qFx/f2r3vpkiOHprmU3XTt8kf/8+kz3r784OGJ5iU1v3zy0TWxloQ6PO2ee2bn9iGDcfVzxiPKDoyFQRQ5gLUEqEABYVGrlrD1QM/Bvj5NRDfd8v79mS1di+Mudv/w7h39B9lSrR3yi6XRoWN+fuqA21J35YfX53N1GxZVL5jrf+snD/QeomWrWtrnT7zr7R/Z9sz367yNuUK2vmN8zyPL77/3YVVCQMSkKjOaXkKkDtRjFGjWa0GIVYmY587vqKtNjIwOTE5PlYo+UyIMYUwk1jLFA4oIYlRZ1ACBQI3Ga932BfMO79mjEUQYlmdoIZEwjQ8P/uzHP9m7Y/tH/+6j113zKscxNoxgLJebfKJlCTCm2SYclSduyqSMMcvcGIgMUO76PUf/WXSmeUeIZg9krCALOPpb5O3ZvwlVVcEzhGt2U0yVQSQzvTqdKcySzuxYgBhgKQuhgUFqIKoAlzmRQAyXaRuVm4xWtMwZ2fGEVAQKE0aqBqxwyvRNyYqwY7KF/ONP7Y7EdrTUVCeRSsW2PLVtOifjmXDLY0/4vu0fGf/gB94x1L3l6ae3Pbb1iIuUg8L61RcePLA17saKJc3kc5aRzWpVKp6ujS677MKp8ZG/+9C7k/GabU8+WZWOVdVEnR1tJjEVaFWAOBQxRB5FEFE4qiAmIkfL5WYQz3wTAphKIKngRYw/016czrSfIqUQShAiZWUGBBoxQdlXJEJoBN/CiFTBkjFFh61nU45QXjXmEoWwwGRuuqWqKlBTJBnPF0ZGM5sf3dLaVP3yKy5wiA4dGtq8bVd8TkuspqG1PpnmQm2yvm9gZN/BY7Vnrj+8d9+5a075zR2/7KxtCrL61S/9wHXSrhOtXdfR0VF9260/yWdsd+9YpphTKiiHNe0Lc5MTnC841oqSwokczzTVhRM9ju87VAqNWgGro2RiGnXBfrC6baONZ8MRVMkvi/7PSnoQYJVIy9XAE4VCpZmZBHEABluwJWXWhJW5wMrquq1hqScqqXUVyiqOSsgEZSayJGTVg1iCGEAZlgy7oQkdK53p+vHp8RzIMLepuXDVunC6/6zFne7WnYuliGanfsX6bQP55WtOP7btmfThvd1uoaaqqpRJPib0o8n+jMdqBUoQfda5jggKB3AIHXW1/mRxLst7XOdiCR0JrRM75NgbfbtX2Ggirra+xm0ollalqmpNqS1bOj2NVa8/ZXwudj924PLXX+Vc8LIgdXoimh+44yboiGz4mle+6/ADt8RaW2oa5yWmh6JkspuLL7/kDfnJ4rU3Xvpvn/rHKxe/9L5b7thT7K1qdXRi/MqX33jr/Q8dOL4ltLkI5BijKj/60Y9e8YpXzGrOVRpxFVRQwR+Zq0gFyOdLdTWNIiEhAkiJaWZqj/TErxKtqKqNVTckG3vfef75cxtHT3t5lM9FNR35XG5K1R09EpvTZmIsk3u89s6Gvt6BWFvVdDp7EA2P3DN96vzYvLQ+8e18w7o3fObnNx/bNuohUtKmha093QNQeBFBOSCArKtMxAKPUXAM3v63y4fjR1553bkru9xDh/aP9i/95D88UN3kbbs7NOEc6GTc8+Mrgq7WJUvdmiteMW84x/f97JFC3h+cLr7pLevGx/dcef4NWw/8yPGatjwYv/3ObVHBqAqxY6U87xc5hiEgNRbBCRVlUaNgcgyMkkYXXLixqplfecMNH/nwJ4rT4XDfBFkiSVsUoNYRMiAFLGHeiraeob50PDU9UFSjzR3Ng/2DEBhhEsPggHxmJoWBc/ZZ57zlrW+69vpXsFHjuAq3XEEkBfOMTjSoTMtI1ZwgYOX+m/CzX+fsizNqyzr7LT7HqPUkXUw9+b8DNFJYwKjOVDIJRGCIUVarkHJjEkRSZrgiaiwZCxuRqpJLxgZhzDgsapmZEUa2PDzpEpdXTPYcOrhg2ZJsNltdnVaigZGxw909wyMja9aud20Q5PO3/+gn+3ftGR0aHpscs6yh2tHecYmCdMrraG3IZKePd/dZcCQOFIbikRrXE2MzohppXGEcBBFcJp+IIkvlbiIjRmoBFRii0sKFTXE3Ntg74jmJRCo1t2PhdKk7F8WWrT7H9WIf+Ms3dh/YtWbNaYvmL2HXA5HAsUQ6S6OZlGD/nHsVFVRY3IsxLWp5DkChELUQGCFVk2WM2mis6Fex01YVS0IzxWjzU9vECXt6p596vFibaukeuPsl5y/9xc0/b6lv3nX4SKlQrI4lQ/jzF8/lbK532M9G40XYIPBG+4c843e01zuUyE+Fo1O+qW9VptoUaXbUY44id3CskF7WFGQzNXFv5MhhQy7UtUKGk1YmiKcJkUpUjslKBLJgjVsbESwBgAHIzriogavV9VV8EzqKBNzCXLGvTLkrXH6J73XmwgkXN1c7X5os9GjcqB85VsqSXlrOMExEquWXBExg41hUq22DvrqxcZNfXBza9xnvV/lM3kkaRPMQzfOc4UKQBzlgH5aBRqKOWMIjHioVjqsMGY5ZzRuQaEzJN0SkC9N1ks1nrN8Sj3XgrJMAACAASURBVL0yNWeNq/m5sTt3HcuZZHPCWZqM9eYQGgSRfTw72WsRSiwLMIKoPPqiYKKw7NuDmTH/mBggFZH/nrjzET/yCPe79HTK+/pEdkw9Fy4QuvBP8bx1zY3LgtKqoFT1suamczqzR4bnXbvh0cN7L7nys2FiU0RRXKBalXX9nu69T9/646cfOfjgU8dsbNLzpz/3qQ8f3H7g3Lf+9Wc++6nXX/AXw33zvvDPn25dUbx/2x0rLjhjqjcsdI9OFA5Zo6KeOtGVV1358x/eSkSqwsyVresKKqjgT2BxROQHdtMZZ+3Yvp3IKoRUDcEAkcKCBQQIQRPEZ15wznjPjuuWNNcm+y6/sb1tkZPBSKJau3fG2uZJbXXN3oeKyZJnYAMuxtNNTlP/5LK5d98du/icpvFDR7f9cvCup/OT2Tl7nhmsSqd9vyjVJucXUUSVosqrGi0ULdk4XIEXOVFdOh1ksv/7M+cOOkMF9ZN1By+7fElT+uztO4dr0l3f+KdHq6TuqUe39fW6JJGXLrQlk4Ww5PvB6XOWLDtn7Y79+9rnTYZTunL5onUXTt7yX6Vlp1x2xz13bd16xEoEYqsukVENHUcMRKyGXD6kz/iHAgZWidWQuB58Qltn/VQ29+rrrxzpHR4dzOx8ZmdtXd3Y4KTauJBjEahTdgg3TmSgsCaK18SKxdz8RV2uMYf3HxUBBBAYjtlImEg1XLps4Qc+8N7X/8WNCpdoZrBwJqyX5WYYVkmJRZUIpGLK23fiQVUNFEIEiBI5ojqzVKeAzG51McpjkLZcpZTyaKWCSGdrzwaqygoILFHEVO7NsRVXmZSwb/fe5oamOQ0NYCEDP9D7H3rs+Gj/vNOWDY2Mrlq26umHHhk8dGzPk0+PF4t9fT3Lli/rPnb07W976ze/8c18Lp+MJ4ZGBqtqq2xkG+fMmZzOFEr+VCZf8sO6+nrXUxYdPNbjzIzzznSFmYxY65CBqqowQQCrlpj4WetcNuxYCcq7awJiUgiUITrj/OAoFGyZwAKrhoilLEfAEQQzy3cGBtXpWCEzOaem9szT1nzx3/+9bdECISPlNRSACQwlteW1xAoqqLC4F1tmFJEBxZ6RbP+Ofd/57E1DIyMZClKNNWsWLjZT2Ymx7gOHByanM2KCUjFYceoVe7btBnrIy8FXAycCgY0RsRqwo14UWlSFyMMASEAJWoIGDNcFFFHAcRABJc9aAwAUwhOypHBQVtCyEWZG8qEEMQRXoUBIFCkYiAHG1cACYhQKM5MwKKYmhniOp1VDVx0P8fVx+9EVXUv2DhxFmPDsyoLscfBuP9om8dA1JgqURdTOSECyo7a88U3lNOOoNoPPqmlYGpnl8XhzYXqOK0aDL7q13x8byphkhxTf1d64PoqoUApRTWTZ8SOrCaI5QhzZcc8clPBAKL+h+NZwKgI7EUeIQIgJrEIdeIJVJt7leQf9YsZJZQJUkV9r/XGiplj1sWB60oixZCQWkkKDsphMuW8oUCWUSZ06RKAq4XkU/m2Vd2HgPuy5X/aL+0LJaWTVIyWmoCnhro0lFjNvLBRObzdYVb1LCqe+9qLd/X0XXv12zDnDdZvz7MU05kam4BYVKAl74/liEOwffia364Gepw5f/Lp3ZavqH921KxpuuO/b2yeCyYFjm9ee2VX/hkt2bN558Mc/z/u9KuRF8Qe3PLh85fIqJ0HE5U3DCouroIIK/rhcVS6rEanQ+9//oS984d+YBSIGEndMOu5NZYt+WWQKkQGUCY5WR+5laxo/9Lcd7UszIYaa6mr3b7NdHZxNTLcklxx4KMd+fOpYf82yhjgj7C8mr0k+eLi45rS6XU8UNpyx8b5Htt30yfz+A91Ftcahxq7mpacumRocOrbjsLFciGwEwwoijuAmHTFWquv817z78lFIvGVfXU3t1IjT2dV16QUvdexgY6p0ZN/2O+47PnzAueeXx7KD2SIbJe0gnbCxQBFjWdTRkc/3+bCBeOPTUQSArFgwMwii1nFgrTY31Y2PTIeeLF6x+KKLXvKD790yPZJhMmoVECMgUAgDEhghgIXPOXPN/EWNU/3ZnXu2x6tj6ZbGJ54+ghCI4hwxU2g5UAWRw9B0jRc5dtH6hemORH6vbt+yQ0MDMEGIbdly4PU3vvF1f/HmTWecYZSNIVWFiiEQlNWR8n4Wqaqd2U4jpTAhKuICTKzKSiJKhlWVBEoIZydhWGFUDcg3BFFmUlHDJKIgCMFREh/dPd3DI2MbN63LZieOHt1/yy23LFm05NFHd2zZulWIxkeGa9LVi+Z1dXcfF5ZIzGSmmMmOJ+uqrJq4E89OTEngO4xIyktxAlImEqsuGyvWQAgWgMMmEJEZegUQwxEISNQQWEQZoVh2jEicjKoNiUXFEhNgCK6INRyJCAhKLoMhPpSIU4q8WuM6rrXBzHCNRB4ZqxBjlQkSUwsPSoRAQ3WEbAOjZKgUqlVDUPIEaZUzzzzza//1nbbOLgGTMc8qZ2p5LbGCCios7kWTFmf3k0SlO8AXv/eTr3704zI25Ulk4QtC1shVRBRBYxGMMSpaUpTF9kUNUaAOcUCAIROqJQEhAYQCW+5slalRecyFylu3ZrYgFEFldreZYARKKBfQoEB0Im8rAJgZmauZRWoGuDw/rwxX0OQlpxHm1XqhJDCngEJk8uroRpP83+nUecWMl7dbUslRN1YT4XEpfj6fy4kTzWxUG2EfCiJWEdc4YiOHGSrzvNjGdPVSJzbPTeQz0zmSp6fGtKY2J/R4ftJraBwen2xRubIheZqjc3ykfZqjOjdCLCLl0NHAVQQGgXE4SrwN9vEUenOF1mT9UG6iXFUrgTzStDF1Namp6VzJami8QKKytpgw10Y8RREDEFgPiGb9WctzK+VZFC7vNALEaci5zXWXRsG12VJPLPmRMHiwYAXGpoooOjGi+jS1GH7HwhUtOw6d1pxy3OmwgZ0Prk+f+faUzKNaG3irEuQWw96YzgsTJVvyH874Wx/cc3YsWH7q3DnzW6LScUxVH/DqByX/0MMHTV/TTz7xOSeWrR0fbFu2dvHfXf+f3/jX0YceFeOzRB9481/+yxe/JI6S4ROrDRUWV0EFFfzxkLLwxI9/9LPXvu51qiFUHGh7Y/3G1Svvvv+RvCKCQ7AOyTWnn9178KmVa1oWzqW3fTBWXVfTs2MgWW2O3Zect2msFLedLacMHM2PPzzaeHr7yI7x1o3u1CMmdV7cdE3e8aMjL73u9F/s2Dc4eMqRbZ0/vuVWa1UcJodWrV52cN++Ky698Oih3u7jvdNTJSWoWE9TMRQYquT4zCGrOrj+tct7Bge9usT5Vyz1KPna6y9kPo6J0o6+1L3357//iR8HfjYnJSfiyIlTVE9myDERQhZ1I3jk+koBggQRVAPXsfG4097RODVZGBvOgGKR53uel65PTk9n2prb66obRodHBvsGWB1oTOCAfZDPqiQOCOTYJLuxmJx78RqvkXsmpiLoSM/oKV2n3PfzzbCwGiP1XDDBhlSiGjhNZm6qs/tIXykfkaKcgYgAsIimqquvueb6M87YmExWXX31VYm4RwxAjLhQS2W9tJmWm2OVHKWI4JNYlYSSp0wKEY2IxKGQcHx8bG/30Y7Wts45Lfue3KYF/7HHt/T39Yd+Me6Zc885O1/IbX36mXvvv58sOXCnp7ORDaprkmFUKJVy2UxWBYZiyiwzCh/CADNCiZRcqCGELsrrY26kooCgvF6uRFASJlYRKh8JVMSUm4KqAhCpnpjxVJ7R1FEouNxzVDBVAVYRENsZBRZlwKjGiIg1IsBHYIxpiKdz+WxEHDoljlKkQggFLMSgkoFnJK7kB7DQuMOA5A2ZkBLCRRfEYqFigYhgHE+DMAE1bNJ1Ne9///ve87/eQ44hsBKDHK2sMVRQYXEvyvqmQq21E4OZN772LQ89+iA0MBSJhj5UDOCBCo5DCVYTIUR565nUQsjAiIVowIDCKQ83EsethlA7E+mEZzYVWGYVqjAzrEgzu7Yk0LIK8bOf6YQ52nP3mk/6ispXFoYr1OKmpijKqp+ISDUJKCEoeuGl1nymtr6xOBaaWG9t86/Hph4rTh8DDQEKjQCf4CpbVhFlEM9M0sNhEpHzmltPdRPH+44VXDoSyhRQcmle24KRwbExydSQmwkDh5AAmqvdaj9ECae45hWtnTKeTbl2Adu6UtEyFcS4tupLCff7uaFh0TqOj0fFCPDAITmknDLIo4SYoyVrWZ+998gwrHDZsgHllXPrYmYBfHaTvKwqYxRxNTFjz42n3lXf7gUTt2UyO9yqhzMZprDkKolTFUUdhHbCOxYvXtczHmssHveCDZ++gjcs4cYb+02q0ZQ87iiVqhKxI/AXBvEgoOJB0Y/93T96DzzYmqz64p13SmwqH8VGuGH/+PjnPvSNvsen+w9vafFyp6S8ab+jpys/1PdYLFfylcCl4/u2d81fBYaynORGWkkoFVRQwR+Tq8olRxXft7lsvrmlFbAi4jFXe3TVJRf99Bd352EsYqDARdSiiBt84SNXr75i0M8f79lbOudlq77/6Yevu+H82773myv+wdTo+m+9b8ub/mXDTz/81NWfP2XLfx1riHeNx8ebu7S9sfpAf9h50Tl/++HbH7srf/QQrCICkePMaazKFCbTDemx8awUwBbiMCKtspoi5pjkSjFLHMAHwUV9gKyN+elO1NQmqFTLPNgYVu3JsZtM66GS2nzBKSEkTSgFICW1MYaBW1DS2WnGGGAJ4hmcs2nN6tUrAP7qf3xXxBVHIxuygyhCbUPa96OwZK0NETkAK0l5VoMhhliZhYjJklUWbVnc8Pf/+t7/uPlLl15+wfRI5qEfPD5waGosEpNwbD6CwDPxSKGuqa2hydEcxBDgOBJFCoDZA7GV0BjXWvFcd+MZp9999y8dlxzHCeFa6zukDhtRDsX4CjFwCCXRogSeY9JKqZAe+/UjodUPf/ITI9lMY2tz17LFv7zvnmQqVeV4U0OjKPiZ6SlIBFjHUDzm5gsFL57ww8gBW6vGuJGN2EA1JAgRQ8gQhSJgVlGCGJDAKkFhHI6JLTGJgROpgoxCBNaAARK1bAAQM9lQ2LC1qo4DFUh04oRCzFB2oTrDUdUwxTwT+pFDKNhypXLmX1U4DGPIV425VVIwQgjdaQZScCUIoxQ2nL12+2OHly1YtHPXNiYOQeRYsexaz6XIuuwHsZixpEURteyZOjj5QAE/hDFuGEaGIaJMLqmSRk216csuu+jDH/nwwiXLwJ4a1xJX5ikrqLC4FyeLE5HBo4PrV62fCDKRCaDiWTiCgE1EBFiQMJjL7G3GhQWqcBQGEhqIqFGyAMjE1QTwFXEAjBIBgGMRU/LBFqKuwgAhYGcUkywBcRiBzuhGAygbqYABF4hAAQgQBhIACMVyhQ9EcJgtpYQLLNbReEClVOT6iEdu1rXrQ/lw15Kdoz2liMJU8rGpiT3q5E0VqS9OIRYgIpSlMxkwZKDS3NAYFAupeCyXyznWQjWn1nfYQqwQKzwYI5p1kApt4JC1DKQAk9AIpkhO1AwnFtlmq29uaFgbYjTIjyRiQxH6vMS3Joe4obY0msmyCIEtCzkgjsNax4YiTuRGTmgsxTQVIM0YD9zARABcqxpDFAGWTFn/cmatvSyTLGpAZSvwVqULU01hOL019MeZMqpKaLPOGGmL556VTC53aH7on+VHk3Wl9i9euD3UVesvTHdcx4mOYtA/eDi7aPFSRzFiBqvRavzEN+554l2vv3HTKS2XLlp07RtfMe+ipYeC+NDR2Cf/+iuXn3P5V79+U640ds2G0x498AQNth6NtsE56gZqOf3Xf3fDP33yo1YamTRGMuNcM2MrVGnHVVBBBX9EqiIIVFUZyu98519945s3QWGI0i4v7mjef7Q3p56QBw0Mgura6vao5uqr6a8+VF2T6MsP1B88ML123bJHbz2y6dq2bd3HN5zZIZNyYMvEsjPN1BTV1qT3/LjYdqbNWd8I2le2fvm2XbV61cTxgaefyTy1b+ro0DCEWCNO4Jwrzjo+0Nta0/LUg1ub5nX1HxpcUOetmLd0aKJ/IhdOZ/yzL11zz/2bY1RfKk36FIE8jcgxYJsCJgMPbBEPOEQyIsOYVlYoWDyCcZwoiKAMppBtXNkJNceAC5NynbjHSgiF5rTMyWWD/8Pem4bZdVZXwmvv9z3n3KnmUaXSUJola5YsW7aQRww2YEaH0UxhaD4CIaTpQKADfPmadPjiQJovSTchZCQdhoTRxhiM50mjJVnzUFJJNc+37njO++7dP26VLBMSOkPneT6o9egpDVW3dOvc+7z7rL33Wmt4bNCrUsBeRMnUKjpY5zqhDJ+xxIK8BhAAmiEnKWIxiJqifDKVbaVdt27d1LIoJfavHvlBy8rOVCpdbxueuHdPZTgxLlvWPINJA4aqj0XBxIpAFQJXE8QZNsRa35BZs3bVa17zatPV/uIbb8xFUUtDkxfbNzTxo8f3rF6//lLvsedOHIsa0qNDAyPHzxx44FEbq7Idm8oLG2K2QVCNqyDA+VoGndeEWZmU1Ks4BWrqCTZEqiI1bUHNTZNUGUKMuDaLYzbqfS1hwAMMo6pkVS5bqIjWvLaMGK81KV8t9w1MYGZxRGQBIfUBGwKczA7uGCDDHtLW2cFs1qxctn/P3rbWthMjF1/8kl3DA9O9vf2FmRKTLFrckctmKra4bu3a737lcYVSU+XaXZur/aVi6eJv3nPXl/7boad/9JwVEue2bV0/MDbe3dP+xBOHsmK3bFp68sLAxARD4hBxU1NqMqne+tqrty5u3ffs0C+96Vfe/pb/QD6JDKqiwgEDoTiGvvJlt3zxy1/KNjbDREqBIw7mz5F5zLO4nzuIqoqIePnB/Q/c+apXa22zEFDxNedgJohCiUgppUZVpbYqQcLEXoWVmdmRsKoReBUCGRgGeagDhLQmN1ciQi2fhuZsgWvjJdiaydQVFlVzL4tAtcZaZoW9QEyAATlmkCcAGqp1SMQqCE0OdQ11o/lSJbDtTrMBhpO4s6714vRMQn5WXFy7M5h7xU0tcgfgWnT2bGSMKsGJzOmRX8A69PlwUTBz7csNsYEKqWMwUwsFDZ4S5yvQEvGybOpUtVA1pKoqajwCQRUEZhIYsGNRlVBhgApBLWxiHfzs2BFBrRgxiYcGQmByAYynwGkScCAg70uBGmvCil/V0DaTlMfLRaOILb21Y9GJfHl3VDGFeFvk1y2oK/nM6g9d+zfu0u03/EHLqha1IahOaQLJImb2BNJyYpybaLz7vV9LZw/9/X2faRDzPz73t7vufvmxC5X/8p+/snPthv7zpw4+9kQmrK825RbfvP1bv/Nhn+SBglL82Xv+y3vf895cqp4QqHjw5Ws4P4ibxzzm8c/ncWCFiqgHfetb33rjG94oztHsRrmq1uzqqXYorwrCV9yw+4mDB/7zPYuuXVOYGK0uWZcbvegbF7lDT5irbijWN7j+/Q11ixvOPDG+6YaOwcNT0+cktdQ1NGrrgtTpk/6cNp4+yud/dHzTO689cUm//MdPD19IFkdplRntrOtet6SzkhwcHe/sWfbMvY+HEjn2rerfev1150bPDS+rX76zozI+0dO07o/vubehoeVifx8bFo+UsIcK2BkFlH3ACAlR0jSaKltKwrKtpGIVzcYkhspKVkShWXBCagzKzC7QDCtmTJm8ZmzYXNc0NjHhQAkrGFAPLzQX9rx127YDzx5Qo1DVNCiBTUgTJRiarfKq0PqlTVEbX7t1VVJXXrpt4fn+/rZlbZN1eOidR2ZGxxMSmwBenEgkxKAqNDAkQkosJAJfk5UZsIaSyaZVDWChVpGKqxrYlPqBarWaSoXOxUniUEukBYv4Kwvs5ehtVSX6Kf74qpdvFmYzrQkEeDP7QCsQZVUozTpxE4hCsiQuCVRY4Sz5iKGgqpIPLMFxW1f36NTYxg1L9+0/qgpWNhxt2rzh9MG9rY257mVdx85empwqNWfrd1933bOPPZoNM+Pq++PpRcsWpRtSvhTr+YmRiTI3pGdap9783ldNFs8uX5d75u94+InzM8WRnut71m5cc/D4ketv2/DUI2eFBrdt61YEpx+dwng4WTA+lunU+aU9XSfuv7huWdP7X3/zQ4fPffnhp19y682Hf7RnYZgzVXcpPzkj/kU3b7vnS5/tvzj+it1vFgmqJhHjyFPozfJli5/a+xiFPkgFxqQMUqQhKc0HDczj5xvmU5/61C9kaawdiBSE4YMP/nhsbBxS87rSkFlFI7AQWTZe1Vk4gidRUqNgVUsEZvViBahJmxmeVSEeIrXAbBUmWK1xsCvY0BXGwkKiNJeg+XzNVgYBLMQEDsEKToihTGLm/CkVs5uaBFEWLlt1JWVgkfh3r1/XND417v25pBQIvOrcQ17Aymp5Q3OTSfXiRefY209w/Vqk6dxq/KxVBwBVAowxAhIxVoz1SLybUj9FUrAaWxlOXOAsO673tqoKIGEGTKgkUE9SI7yzokACFKJSuyBWwerB3qgGihCBhxBglRISz1rvZVFD3UylogB7hdKAq0y7eF1j61IOFjbVnx4e7PFySxg3RdENt952vu/Z1W/a8NXHH779jb/V158LczZIZ01YHyfjxqYVMZkYZCocq1YOPnvfxSNff/yBP92ybuf39vaeSa15x8s+ObL35ANP/+hdH3jHhcEpu3zpo888deKHj/v4ApAYo1etW/2F/+8Pstk6iHKtwtLlaz4/hZvHPObxz6xUtRNXZ8f5K1auyOayDz34Y2sC0PML5wQiYoiqaDw9VizOXN3V2thIzdmm0b4kTsdjT7stG1snRys5u2xyKBg6mN+yfuGxR0eiFuJ0NjTlWMORwoxvKKe6adkOq43N0UT2vi8+kxQLU/lcPkGJCqW8jp0fG+obGBub6evtswkCcEtrsysWdWpmdGp6xx03FEtyYt/wUw8fyk+XpqZnFFBYqHXW+ZouS8goDGJGFVRiiw/+6su5ObELOqYujnRrXFUfczrQ2JAIVy07aOIBkZTXSpWStGQZnEiSrxQciZI3Cium5jxNs25hNDY2KioA1l61buuuNZs2XXX0yGkGeWWQ9WJEDWtQmjbT/cnx/b3jw4W21pamdEtDKjqwp7dta/uNv7z7xl+9rdJWqqZ8a0/nxOiU9wFq25kAwXitEapafgB5kbicJHGcVCpxpZLEZfGVJC44VwbgXKIqtfo6a06pCujl8npl7f2Heq4XVubZtY7ZXiqrV4CULKuKYYLCMri2PhSahJ0Stm3dONI/ZODUJBLKjXfunp6c/sDvvnPvc/tLVFiwo5VD+6bXvv7As88u7VnSe/y0WGnoaj87MLJz9/WN9fVjgxerpcJgqtC1cbmwrF66uK49e+jEkYmRyS27rjUhX3VNz4LFDaJG7NDRvcM7Nqxpbq5++v9+O9fJ6fFzA4WpQjXuXNmwfnvPosXjpRGbTacWbG564JG97//YK3JXVdZsX3n+yQslNZPOP/jos+95/90P3ffwxEh+slAcqZaLTl68e1cR+eNnL37kI5/2Va8QD2MosCKZEL/3+7+z5ertJkgzp4lCqgWb03xO6zzmWdzPMYsjampu2rNnz5HDR5jZAhYUMkWKZgQtFHofMxkDkNHQ0wKlkNRYC5XIGFVRSw1sOpwulagClwZFzExgUUOIQGmllAlSmXRobZIkl2/naz7J+kLl2+WVuwA6q65j9UQy56psAY8GtQQVC3FGCJoCHFQjyxIExLe0N948OLq+qX0f+UuuyiIAmEDPD/xmueIL/vLCXz8TtaIVGGuYM+lUEKWqSVxjgAJSkGG2nqxXVk6YQuUCu5RKTDBQqkXrqKpFja15ENiQmlCNJwLIKKVBAjgmMVyjm0lAapATikTXNzS8sq6zkVFNhTPlBGADClQiorRLOhvr+4eGutta3xfUb2pIurtSg4UzC9+99lRHefc7PlWhtQu7V47mz6bqstbmRMsqRGwJGZIAlE7b5LobVt35qluau3ra2jaOlxcffab/+MOHkuRs2k8/ffz4qht3fO/PP8fjhwV9hMSwiI8/97l7tm7dWsvqZa6FCNE8i5vHPObxL8LzlhJa03pZ7ulZ8oUv/CGRTZwzYCgsG0vMqkappbFucrJssikdK7fSDBeDoEO6N9vRA8ngKTs+VV6wuFye8ZlcdG7PTFXDhnpKxOWfzVSHEdXPrNyWUnUzRTfZ27ij7qpz+4+0dbSfuTBcNWXHChcEzuTqGlwcx14MGIzpSpGBXCZbVHp0/8H9T50du1gsTLnEeTKsYizbmnoJgBENwQzrwM6IZ6xoX/jc0YOveN2NlawJqnLP+9/47QN7O1ctckMubXIxykaCCEjYkOYYFQnVq6uN9ZgCUmYQIDXnY63VOgCAiNQu3tjo2JnTF44fPkMJExkb2GUrl01MjaomQonYCjhh0fJE/NzjfQcePLP3e6f9YGbq5CUbByPF8dve8Krtr7hOO7Bl1/qZZLxpQf3U6DQpQ4iU5uZjtQGZJRBqziKkrJ6QMByIaws5RHwFGdOfVWN/spH6U1mcQIw1IGjAor7WEg0MQ0FQy7x0RQ+lg7aO5onJkbpsplguicVdb33lsXMn42rS23dp1dVdt73+OpfPHn7mRLo+03f2QiapLF7UuWr7at9oLo4OLFrUdmTf3vVXLb7zlbt6di67dHHi9J4zw/1D665bvnPn+pbG9jOXhkLWZx45fun06Mtuv64yVQ3yDRcPjux97Ohi23zp5IOfvuf/Onx8KEzXEbihvuxPNWxOVyOX/cGPB0YHJ5/5zqHRk/nVV2/Lp0aued+moQvuxL7zzzx9ZGaiqhpUlatklLj/wsDpiyP79h7zXmGgSoGtU++zNn7HO1/9q7/xEVVDyBBZgmViwBO5+by4efycF4lf5I1KJSbm0ydPZ2T7PwAAIABJREFUb9uyNYkTiLD6rqamlLV3puxiTTdvX/vEc4fN1IxZ1zO4//DWbHNkmTpbTrhJHSmRQzWOt2SaOsQONtqHp+MwSpcZx4cujlfKTfWNLkkyYYpS4fnxkdh5pbnVxisOafrJY5sUEKNKtX3K2hYlwll7fRAomS0EpIFCmF0oSBB46wIC7miwH6+GDxr8dmEaZKvkWGY3L7zKXK7NlSYqz9eJn/lmoCv+0NHWPjk56b0HwapCtUoQApR5NuVFlT2JAAwhkCAg9T4QhrICCqn9iCBWUjDgyAIOAmYoWFWMwqgRXh029/mZgq9E4A3ZltH82NbO7h1B05NTvT+slCsSREAEn2nMynR+d6p+YZQ+WZnc1dT6ismpDpkpdRJu7azeumjVK98zMLqqnRYNj0+1LvFBpsmYTiCvUrO6TKuQMhmJPVcdhYbM9GT8xg98Lt189cPf+LotPVounKuw5TDScjFQp5YcWL3/zf/0Gx/9zY+ns2mBt4bFOWJLxPMblfOYxzz+VX1H9Tr7UUF09uyl9Ru2S1JVn1hCNh0FxuRn8tbYRXV1Q9NS1HD31uTDW7s2b9EFr0kuXUw6ulJHvzu17oYVh/cNLWiv67hKj3w3v2FX2+GHCgs3eozYqFUbl/m+mcnFjcvHi+V9+83ffvzIdXdsWX77qo/82jfP9pfyXkmzga+CEohJQpAXhaqFIY4SqKDCamFYM14TjzLIkFiLJCRfIhYIFKGSIkgAWCFxIYyBNxbFNLQYffIDb5he2H/zS677jy/9QmM2ODY8kopT7GUEMTvKiM5YAAFI4D2uiDwHmVpz8oqw7Fo0usIQyGqiTFzLieWAoI4AVutFiYREFQEoUoCMeK7Choi9TTPHFUT4m6e++D//7s8auhsGz8bH7j916figlIGasA9+7nkYzLpOA7XIOEAVfm7a9k/X2Rd+iv6JHvRlFkfMINm+Y/vBgweW9PScO31Gva5Zs/LEydPEBFFD5AUwgNVrbthx6UL/pb4BCJYuXZyrT7e2h4O9heHC6FR+BjMBqaj112/fNnDs9Fgh37ZmaZKhrM3WU3R8/5FMKj01XYjJNgcmR+SyqaHiDCVGxflMwlVml7KmEptAJBP4OKOlusa6evB0oTrks95Mh2qCTPWm12584H+ebk4SwOWVyjZsRUNIGPcTcTqjSMJqyTlWa0SUhQgkpAqNlBMxylZRgXEEZeCO2150283X/of3vduELeC0aqRaC/cB4Ig8EM0fIPOYZ3E/byyudqQm4sHEnr7437/0wV/9VWb2rpoBRUwR+Wvqs4Nx2Tr0mFA761tn4uVIX4qLpxFPWV1YNZuWLdt7+lRrlHHif1SZSWJyQAlaAnxt+VGURI0CgP9pYy5Ty/i8/Jwwp50zIK8pZYUmswsz6hlKIKLAKzQCsoyisHolq9VqAHYgCna3N15frD4g8f4qZZwrGdfe2DoxNenF1+Zfz7M4/JNl4me1B0NjdQ5s2IuXGk8RCpTT1pBPrNGygwFiwBMWk50SVzTkYRIQqY3ECzRmDxbrEAAElBhQMkoBNGH1FlCkHVVTsLGuyjV3Zpv2DPaSQavTKeikIYIlYhA5iluI3tLQsTUIR/3EtiVddP5k96LWnk0rL61plWt3tW+4zWSa+/cebelaWddNiYC51fsZRSkKW4EMAEds4IwPxFk4SWzhuLH39yVf/Ojv9X7zv1nJB0LtzU2XZia9aCg2Dty126++7zv3NTQ0E5OyEoRm1QuXyds8i5vHPObxL+88grS2IliqynfuffBdb39rpThjmNTHPMsCKFJOWBKlVCp4WZv9zG9eo8sHlm+aemJv+doli/YcHd98U3OUxPt/nN+2Yf3DXzl48+tXH33gUtvOlqGJwshzZ1/0tp37P39i6/qlY9fkR54Myg0b/+THTx14dmjF+usfeOSR8pDhkhPDoeOYBeoMYTb/VC28AamKMoxSVaGMKAK3NZimej7fFxfIe/JGSRXCBrAZ4ZIpGQGRiFoAknVhSEs6OoqDIx/9jXcdGtz/offe+rFf+cJI0nbu0HimkppJlV2hHKsIw9XswASkBmKYSTRRVQaIIXKFHJzAOqsdJA68Si2p1VMiSgaRgJm8alxz1bcUKUpGOTGh9WDAmThDKhBXT20LuqyEfacuiVetpYPTnFrtBQbTs5ZWMlfe/w3v3C6zOCVZtqLnfG+vOGUi9QqGGl66asX5M2dJlAVQwIhXBWPJsuUXzp6nWuYbq2O1Log0VeaCkZpswakh7zkJGewpcaEa1rCqLGRA1YwkKUvMGsD6gOsWNLk4v7yn4fzpqYmZUplTjoNmilMlgU0CoXKcG3EZMlOd9VWfoJxBtWzqVRt3Nk49XbBE7LQUcefCwE6lj11yTBMJIAakIA8yszKS0IFgPMgTm4zdvnP16++67Z1vfnM2aoVkyQTMRmcTv+cqr84vwcxjnsX9/LI4gdZ8SqYn8vd8/g9+73OfT5Kq9T5UXwoCSpShFsxAwhIQRUQVcV6ps65e8+UEWgLKEII6S8YltUNDaNaXgxUWqtDkyoNd5+x4lebyKGtLiDRnvwjrYTWISQA1hhxcoGhXtJogSYwJKtdnGttgz6bGJ9lOufC697wY6UUnnjp2370PtTEqkLxlE2cE5ZrNsvfeGuvEq0Lxb/CK0ws/KgdqrSZlEIhR7+kly1Yuyhc2UXAuyY9XKkHWnpia+UjTouPlselUCnHybFJByqZjHhY5mVQHnSqQgGCscgJnSA2TN/AMGIIQ1ak2UhCSGXTxWAj1GngCNA21jLwioKA725QtTNycC1e60otuXB5ITF1cWlDfGJWx8ub22349yGUpKAydv9CQWxo1WQ+OgnaoBzloDmABiGJAvYSnJ6sdddmUrQ6J23do8k8+//mHv/7FIC55IiIY7x0jiczK1cseuPf+RR0LSQ0ZVqppDvWFzHeexc1jHvP4l0GvEAIg9qpsf+1Dv/7f//ALpEI1eRUQBmGZ4sBrykERpS3Wpqvf+P5LS3XPLkzXPXfAL7stn4kb9/ygsmM7fvjhoVs+ufGRr1/a8tKO0ck4id2ajZ37v39y7cZN+x/Ys237hocmLqy+zkeLN737k3tWXr/xu195smmsfeTkzFg5n/GRI58yhCTxhqsqAsPCIOvIzVY8hUEUwucC97Lbd8qZU3FL66ELwwMDRVMnlTRKUxqWTGwCiIEtwTUFWkxSlXQlsqjExgRIFSm+ZXdnz8KFtqV5/fLmz3z4r294xa6h04Pjk/nzl0YB2CDlFBUXC6sAokq1PUOpBafNkilSMgCBBCQ1m2eCUa0Lw8j7inMVhlMhpSpBiEPVBGJAiQGpVQ8wGwETOeuUHDyRJyIS9XPkjeb07bWh3JWOxMkVLyXj34DUXaGLg0BrmdowSpaMU/GWZx07E09kIBoaEu+VZ/N6oGRgROrI5kmIxYiJISE0Q1QRJGxCqIqvBiy1Z5wQiSCEBgjqTPjy9QtfcUNH0/ZcPkU8kPQVpnZc33Ni4Gy6tYXt0FXdweCxie3XLBu9dHHPE+X+SleSLt3x6rbe88OL19Q990R5+ypBYznK5xa1Lnzir/ctfdn28aD4yTec/MGe8TILawhJIoKo88Y4A+OoXoxmTC7r7rr7zpe99h3XXntrSM6oeIExGapZe8JBaylxFso/o2E9j3nMs7j/v7O4WpqLOkoMfeFP/+xj/+kjbqZgvLOAByIyTr0QWYVCxJCqiIKYPbMqyKkBKyQEysbNzl5kVlBLqkaltm9Ra5zVqkptr6PmLVXLYyFVU/NSUjAhBAIDMIxDS4jVHW2Z0elbGluXRLmYhrpevDR57JzGNvPua9Ordg4O1X27cKJ74c5v/+VXH/vhQ+KTJAU4EzqOOSZVIhJRotkUl3/DF/zy8ViHqCVKs/Ez5EcqpVBNl8g2E9zW1HZ1KQnYpOEdFVuqVV9HaGubHh7hhkyUzSVjhdOFuK+p/keTk88VE2+tYW5LYk88TjSifmnObIuy9RWOUk2j4vPQiTTvGbg4DSE1RtUxWSut9Vk3Veggu8oEm+uz21BeVO+D9e1x43Rm85KgY23d4nR69TXD0+sWLun2RkMXEzeKBspEyDJCAtQzjHiwFVGiPPDV0xfjER3ac+Bdd7348x//8v0/+MZ48VQcTeeLldARC0sUagb33f/9ndt3pChgJTDrZTmL6vN1fZ7FzWMe8/hnk7cX3IfWIm8SJwoUC4V3vuMd99/3vSSJoUSGG+obxssTcCbnfES5l964ZfTY3rd/JHfXW1r+6rd63/wb2YPPydrtqzN+/Jvv77/j3Tsf+4t9N31y1cGvTbZ3RKUzlbOH+3a8acWpvpE1G7uee+rMzpt6Kkvdc6NTAy2LT47MXL2q+6E/t1/5kycHxyphDFFpz+VQLOXq6weKMwXnUrBCFJOHCJQIFtCQnVF0ttatKc0UGqNf/vXXXDi3b9uN3b2V+M++eHD0oJmeqSRkKpQAsBBRtWqVMo68arG2ExlwKBDLkrG6YdO6p/Ye3bhq+bmTp9/wypeqc4dOnjnad7EaRMaYcmFmVoImACBScwFjqAWUoQJhq168BRoz0fJMdvfS5mUruyZS+tje44USD86Ui5rUQQemEyRaMcROfS1I1oMYMCBhdXghhQPDSC0LZ/a0pyteQfkHVeBfSeRmWZxhVoiqGMPOSEOUlnISi1S9ICADhF7DMIxF6+sy7V2NI9OTYY67F3SO9Q83RXVll17R0/adh5/xFpk0KoVEKsxs69LewVTyjiUAs6cY8DzrlR3CWOukSZP2TDhcTcoME3MLwjU7eNn27uHe4utuvyodnd56/YLRqZHlXa1D/ehe1m6az/VdKnd1dfpoxrvGIJzOlVPT3EZYmwyUvvL3j//enz6XP6WAxkplWLbCPg4Am0qXnQsQvXTH7k/98e9uWNOeyKSGjSLNKTEkcNYLSYCASAGZu+Y85+A2f4zMY57F/ZyyuESSwFgXe6YoZuRV77rrrsfuvQ9OAlSV4AjMHDgNgUgRWTvlkjLBhjauOhOwr+kUVEGkVPONZNHaYqSvzdbIE2bNomr9OrazR7kKHEMZSAEpJhLNBYZB1ruru3JNjqvj+TU9na+89WY5fkIGh5cv7fnRqad3vuWWBx4+u+zWu97zlS8e6Zupx8J0pz0/No1ykVxVLawDQRN4Q/AMw0xELvGXZfL/Wt72wu/AoAWpzJZFiwZGB/OEvplS7BGFNqqW2xnvam49Nz32loaFHUm1wc9ktq7GvufKbenUyiXuyJmwfan09qe3bH6k7/ShqfyCXENjmLHJNJA+XZrpRf7Xf+Ud/T96NIrqThaLf3xk+Ew5n6SCiUriQcyUEk2gzblGxJV662/u6d6VDq5uzeXPnt5yx+5nj+zZ/Pmbf/z9Z9ds/lDX9iUP7Ht46zVvaE4vkNhbW1Vug61TTlQNPDErKaspe6SsiCczA7z3D//yax/762WLVr/25buWrOzpWpx500tvEppQK5KExJHDzO2vu/GPv/S1jrrmAEQixDUvmhp9m2dx85jHPP41LE6vPDpU56RWzhPDVauve+1rfvSjH9W2LATEoMQicC7SzA1Nsvm6uv/4Fy9KDV4IeNnk2BOt61u985XTxSxf8+Xf+eo7P/7qJ5440Crp/NBM69LOng09Jx9/aPVNV89wv4wVNCiZ5oVJU3Amku/e/9ybX7njNz78SNS88etfOU5l0cRbhzbm9Zs2PvHcobIBV9WCExYSQENFpFQECQssBZ2a5BYsiKtDGxdGn/nc7ZOcX77opqe/duYjn/7rGeeqgphRAKc1KNuq+DTEGZt4D6JQ1RGYKaUoGLHOukxokpJPWUQBEo9tu7YjzG7etP7z9/whFO3tTVEY9l8adh6zYxmTQKAKZWJjJElYkWZbr7IqF65e1rDppnXii7/y3ndPFqYu9p1ZEmU++Ft/efzk+NkqyqCYUh7eimf4hIiVrQm8Txx8bbRGAMMCDniBjdhs0VT8n2BxBDCxqAsNey+o55fdcuvxfUeGh0e8IRPa+lSqKUitWb320PETfSODrSsbF6/rWrio7TV33B6PzDz0jXuf3tO7ZLuvhGt7hyduf9XOL/3+X7sham3Vj37qZeVK9MXP3zfYX3VCyJgVS7sHTvauWb74ZO+gJAkEPrJx4uso3d266Pj4YMaFFRQ1W05VwmWNWVedHK9CI7ztzhdvXy9brluSXZgKc2GuoctrKZtZXXJTETdMFld86c+PfvbjHy8UB0RaUmQSMxI6uAgJo7unGdPFX37T3U88tdemcm9949vvfOubspRJqhXJOIKGPoILvCG1s03wK1xgZI7RzSfGzePnGb+YHpWzdITIeJdYgietMJ+brh4fHDt3fJ+fKSk8QExGYQw4SwhV6rPZkosjRsBMSvAqDBiACUYzPiBlJckoeRUNFIKwRpVZlQBlgENwFhQBidFWNos4TEPaGzOrLb9kQd3dr7sVbnDbYtnRmrrrph2NfQMblnafeXLvyPj4OVd9/PyFb1X1a/vPnzDLPnf/gVPDY06DQiKl6UmfOCZABaoRCFBPWmueWVGI8k/r5L3gn2rzw59ly0vPmy4+f6PhnLs0MTZZqU5Vqk6gbLz4KuukpeeKpWOKkUD6kkpXmK0MDWV7Fl8aG+0tzzQ0dyVnL5DzM4NDC7u7mkpT1zTnmoaGG7W8qqOxvlrcvaSr+NDjnWuXfvvU6W/2Du0pVRuXdA/PFAOVlGIpmwVsHWlrkF7V1GDyU/FEfsVMucP1N925Yf/9jy26c9vQEtp+2/t6+9sK1cZtV9/ce7GvvaWbTIOaFFFGMSsPZ6a5pdbEo1KkIETiYNqXrBirX5iz/NC3/jKzfOujB8/2njoANyUeipxy2NLR9Cd/+ofLFq4yACsM8+y11bnr+3zY93xLcB7zmMe/5H4dc1O4y5mfbAhQE9iVK1ceO378woU+qW3jK0koHmCR7c3tL7kpvWJzw+98eo9PT9pEba4S1YcnDg+0toVNmfr02vJUX6VtZdDaWJfrNEl1tDCsQUOmvzraGDYk6abR4Ykzp/uWLG9Z1NYw1d98/faro6h0ZmxmeePCwf5JMhQL17c0942MzzqHqGGCkqqSQEEegGUSjcrkRmbicsVMDFcrheDRB48++9Tp4wcvvuOXtu/e2RnGbqyqFRNK7ANWT8oE8tYAqgYGtTGLwpBGGiRSUctwHgVFldB7fuDShQvPPLkXSk1N9StWrGhv77hwoS+TSTMU4iUAieYCam3kclFAltio5AQ05uOTY4WHnj5/6dL4mf6zf/jlv6GREd1zbNnaq65avmx4aLAhZ+vq09P5hIh8zYCYjBeRK8gZPc+yny+Lz794dPmrzJxBNRMYz9eJf9b7gee+qxKRMbahsXnxkqUT46Mhp3vPnTeWuxe1bVi/saWp5cyZ08Pjw+P5KWZ9291vOXLg8Ilnzz+3/8i3v/5QqciR4O73vWbvwYNrN254cv8zxdHi+99+NypDr7rrhkf2HV+6vufwwd50aLdt3djR1To8PLjt6q0F9LWGmXQSiA19lDTmZPXqDm3Q9rbOsdEZoQRpKRcrlQqmJSoiPHXk3NP7e7/5/Wcf+EH+kQNT4heePoUws2t4tKuxYcueZ6bf/97frRRDS1MBvFMvNklFwa5bVt/17ld84mMfe9vr77711ttmyjP/5b9+Zuv2HbBsxBhjFLC1UFkiGIMXjtxeeIcy3z+dx891hfiFnMXN9WoUqkKu4m16gPTBA70fuvvdM+ce5SqHSCoBQUABeir66o4uo34iro41RoWJQjXbcGhwkMEJaVk1BYpBxpgqPJEhr6JKxpCyiESQNCsRVXxSZ3gpy1XNddu2X/XgnmeuuWZj45ERWtWZP3Rq4dbudUfOLNq9bmpLR7Svb6YiM0HuiX3H+3Ot5wcmhqbLI4IA5qJhL8ZzGCOBxkqexFhNJRQDhLmkNVUPgEAhdHFbe5RJn7lwwRt2cmUAuPwEhQvDsFqt/hNXjJmttUmS/EO7rcvU7ifjwtmG3idWGj1eVddYX63mI5+CjBgTFGVrOoXAF2Ifp8Jblq9IHzuRYd+dNz7rc0s7ps4MTpjM/4iSR72cn6yWrG3wJtHqhq4F0wOD1yxb04Tw6XOHt3Utmhkd2rx77fSxvpvq08tXteS7bea2XV27dlCmTdEBLEgShOkgdvlUOidaBwpm89gBIjObdk4EQFxS4iBNfkqSC6eH3/fBbw6dOrG0szgu6yQtQ2e/MTV+iBMiaVi+YvVfffXLGzavjGB+Kr+dxzzmMY//E9C5g1xEzp49+973vOexxx8XESOhBomopFymh6rvuKPpRS+/6o++cSKVrd7z0W3HCvu2rF2M/vDo4PDGjtVHZg5vblveWz3vD6V8kz/12MUdt68bKE+sbG08Pthn47qmzrA8oCs313/4T47deedLCmPndty4/JfffbzYn99zZDI2gZGApOrYqwV7G0p9jJmd161/8qlnVYJaTAwUhEBYoGIJVtXorJFVYybd0eyWdTR2ZJrHkuTOu+74+y9/98DRCxcpW+JizU9ZQWADgWFDteRqEqOAKhN7iFc1BFJigkDZmsQ5ImKm7q4FM/l8tVrd9bLrHv7uw6u66l752q1/9pePJCbINQfVKTs8WQRblCnwDFAJjow0er/RRnEmKSZcdvHb3ve6C8OFr3zjByVvlRRUMyt5wbztH2mPzrmbkAfmUuVewPL0ClY2uw1IYKBm2XxlGNBPn90xkUKJuZbKB4mMRTqrxVJVPQhW4BYtbR8eGk+ZoFqMrTGNjY39o6MmtIloIN4E5Iyu3rCkWJGkXEESL25vH7g4OJQvvOUDr/3al+5NF5HKhs0rW7qXLR4Zmrjl19Z/9w/uu7BvZvXmzUPxZFwprVi5+MC+o2HVc1Urk7J1143Hz+wvTBUcSRPVx1POI4mp4gKIhoGPI6QLSFpb2l6066Z7733IxbEhsIpH3pEYDj784Xd84v/5IIVhIA2Rqz/Xe6GxqyGTyaZdRqJZgq/qiWqGpEZh5rnaPOZZ3C9iFYSDBlSGc94+fuH8B975/v7HDiUYg3oFkxFld1Wqbi2oLUqV4+SUT1Jk4mq1nMoORjQ+NZ2IQNkIJ2EAKeU8sqrOUA66mihtaNLK+tbcinQ6mZxetmFl35Hj61vTg+OFnS/fPE2l/qPV6vlRt2yhPzUcdzSsHixOZJy/dvmph86fLruT1fKlxA+E5JipSsqRURNpJaEkJoElCEMYXgKAmJx4UG2dBVCFwgAWCJmVKXbeEclsu5B/gsUBMMak0+lisfhPvCWIKJfLFYtFEfmZLG72U4bhZ2WBGRgPkcBSIgIKiUSdhatT8pClubowTpTp5RLtzkaTqalex/dO056Y8gE5LQaOCNQA3dHUtm9y+EXdPcspmx848Zq21myl2Hxt13BnqXMKumhjy+5l5hUbQ9586uHq5l3rvcnDJOKFkWGTIw4VhvB8BsALnnNMQjIZ8uj45CO/9pujY5sfP+44fenh3seq1UHQcMAVdba9pef//YPPvu4NdwhVQ0r/xEWYxzzmMY//41UMEBURGR8f/8QnPvFnf/7ncKGoI4JVTiNpT4s6NDc2376rcfsNYy99VxBMpR75i/K1L1/x3S8+c8fbdj/xzcc2b9vcf2A4tcQu2bL8yMWDm1YsO3pf7+LrFlWqPkyC5BINDVxc/5bFfmF44fxAMoqh/tZievHdb703rnAnJaEEoy6sWElQIp8VVIMIUVhXLDigrJqQggBDkUJaW5qnJsfFuxrlUYVDS4ZmFqdTBvnQmJ0r10wOD/Wb7FP9l2IyUIUKQS1gVQOFBfIwzhCYoCAnhoxTBcNqzbMZIJJZHzGq9Wszrbl4spgm+dCHX8ZR89mLvV09nc8dPJPXah18XW91aLh8YGQ0QbC4e8HQxOi0rwQxSAOvDsYbY+OqIYQKTxSLun/kBUnNGpxdkcg661J5edHySmewFwzzajUIKhYI5h4imNXa6dwQT36i/aqqxGAGlLw3TARKQIAwEBE5LwkRDFEmTDFzqVzS2eujwqYxE1GlEgjHipKoGFqxuiffPxIXCjtfsuuRHz7yjte/6dzgyQef3Xf9LRt/eP/hX/qtTZu7esqj5QeePnHs3PDK9Ut6lrc2tqWW1G373tf/Pp2qe3LvoeXXLVy3ffu+p/bftnDtX3/hB22pBQU7esMHtrqBRff9xd/ZGAmZTJIqcxTodFgz8ba+IoGQklL3wqXX3bzlo5/42Lql67liTYSYHTHbhMXGRIbATFB1NYcX1Lqo88fBPOZZ3C8ci/MgkkmDh45c+P1PfvrJ7/xtoJGoVy17A+s1ALptyhu6JJUEmhbuTmVyhEK5PC4+rVjRkM1OF7PgUab2DN24vMcWZvyalsyR0xvrm52NG9rrClHSXKzmJ2If5sLWhWeGxvsKMxOhGQroYm/+0nSpHgZ12bH8jMuE5XJVGFMGFUCUTQLPUFXLJiHAWEoSIoUKSa2oQFAFS1ZgQBWoYwhTza6LAQYxZmvObP631FwySf9Be4+uiLX5x1gcEdUo3E9lcT8lEseAFCkBgLIB2LBTy5woEQWqDI1zmiSBVhiEEImp58odYf1AnD/rtd/aVBI0G85a1+skIbckV7+quX5wdGBRlKovFG9vbLyeTWVmPLU5K7uXu87Vi695g1/VnqtvjvsbxmfiBUs7ETo2CvUqBKSJQ9Vaob/c0CQAIiIinshw4dmReObARPbEQ+0v/+VP/ecf7/nW5076R42rEkGVd11/8+/d8/sbt15lAnGubE1mnsLNYx7z+PeHqDrvmPjwkcNveP3rz549R8oQAYsQVFNpiTpSQSo1+f0/esPZsb+56c7NOpA9PPzclk0bnvofh6794Lbjf3Uyt6hutG+yYCd2vfjag/cdXb6u49jBi1dt2VDyk2fOnd169coA0G/ZAAAgAElEQVSj585se9XywdFCayY6Mzx54nDDM2PBg1+dbrxkC4ViX3m6IFIBI1BRjVJhfV3j2NikqiOpSceJYQTKxnjxRCQqtUVRkBoCiXGWQTYb+1YkieokmyosVEklhG+MIsTVF193zdDFC4cGhhs8G0WcCi7FZRKEQNmwQq0HCIkq0WWzaGWygrQVsRozxYkSLDxpfTZ3463bZGJs+lhf70ShX0mN2b1t+8XeC32TI0kcQkklIesIAglEQKRac3n8Sd+Z2l2FrVE4hs6Oz2bZ2pXaOAICIAQiRqKozD6Uas5jFsgAaZgJSFIT2s3SQBAhmJvRuRq7YwMVAIYp8FKpjfWIvCqMDcUzEUCuZvbCxCIKqGEGoCLCJoAPRBqydTOVagyOvTfGQAAky9f3nDp2JlSsvmrJpcn+5WvX7X308PK1bUO9o69+9cqGxZ0FMqvW9DzxxHcWL6kfODu04ZodDWuX/eCJB19y3frH9j+KtvZWWjN67MiCeOt3v/fodb+65PiZMTnesGbDsm9/7sepXBmNxBMRT0TWYkYnvQSQyKIABGLNpi0b1yxZ9ZbXv2Xbts2t3a0KgZKwI7UMywSFI1Iog+ZZ3DzmWdwvHoVTVVIl76ZC+zcP7/vQS38pqvYXrBgXGVSErFGv0LRF2qMTvESxNmXqLLdylCOuUCXj4209S/3FfgOaXNSQK0zb2E0taEx3Lx4ZnBBv88MzvcZNcxwoRd2LDx3vm87WP3P+EoM8OM9kyFcDbbWZUqFcYiLLHDtjSKAepKoBrBenhAiUKPnQ2gRsAgGl69JJpeirMQQWth1Ja1vHYH5islqp0GzVICWiWfNl/YlVjn+EpP3T74fZzh/9775tiAhklCTwaqAVCxAChwQIGHVBMJ04q/rGupbmmdKTFB/yHhTELPUmFVvjqxX1cRxhiQ03ZxqfmtBmP97ekVo/Xt4UNa1Zs0C0P9fT3HBuPHVja+a2rc63FNftzAT1LPWNXRvy54bql0RsO4nqVcEshCpgREIi+Ye+IzWCKqCqjlTG7dDxCw8dP/LlvzvRe2B/PP14RRybJJ2qW7l63Wc/+9kbbrieGd55ZsPM8yxuHvOYx793I3I2e4Bq1GhsbOw/vPeXn3zyqYmJCSWIAGogHJFI6Df44OWb03e8fn20oLzu5ZkDf3fy2l07L04/tbBnYe++sVyndLQ3H/j+hSXrN08NXexuaz751DFXn1q8Y0Fd1k0XSuePTm+7pp0WFn2UCwq5P/rBhSVti//rXUc++okP/spv/EUS1A9XL/rEGvYCYgMns/RCHEONzrntM3PtOaMWe8MEhSXyLAqiRA3gTC0wmyBKgFVtratzpUI2sKExKZEXNXTlYPspPl/PrlyJR6bGkrI21ikMWW7v7BwZG780OKQKMrUFRc8eFgRVAcDGqzJxLVLOgD1Iqbaap8ZLKCpgBRS+tuaoVxI3nbOlfH6mprM/EAFSs7eq9UsBAgvrbPc0ULWpsBWSATLWunJlhMkoRCBsrHibSrWpj5TGKtU8UAbKoGT2P59VQ8yyOszFijOxypyhlio9H5NGgDLPjgVnR4G1NURiApE6BWAogdQ6vCxsVJnCmBOyQt6wZ9KEmASRakgaGip6lL0B0rRmTU9Tgy5flJs6d7Hk0/mw+OrXrlmWWzzIx6eXNB06MhYOjt5+xy1/8ZePvebNd3/1qT9dmOsSX4jPTr3qldf9yQOH68ezj/ztYHcPb7qdTx5sOPLjAZNUQWlvKhC1CgO6at3a1971uv/4sf/E1igJwdYcR4kxt6Vq5k+DecyzuF9MFudBUiE+cXbk1p0vnxw7obYCz1Yl4mCNJjfnMovqUt1hOjteXltfl5ocdvWBKUhYldjCqBeIsBQCnl7WeqqYPjkxdox9GNN4e8Pw+ZGVUevT8XiSSEm9Y/JeleANzQZ5KzI+KJJPs1FPMVIEDgAgidMu05qryzVOXRjcum590VXrgow3dvn2rbuvW1tXt2RoJP77bz1w9LnHx/ueY/EWtIxTjS0twzOTo5VSeU4VN0fd5iqO/gwW979D5P65yCAoARawQAUwIAutEhrYt9igz1WVcXem4yZT/x0/9u2ZKY+Umor1AcN69Q3wk9atkGBbS+vhUrmtMrNrZfOOvFufR6Gt0HbnmrGmTDlNy16ypW+ssrRzl80uHEslrdmuVGohaaziTNCmlKNZLXgVUGjq8n4LEV3eqAQgIpqYo4WxtlgvzOinP/GZR+6/P5uOp0d7nTEUmBtvefH3vvMdJs/kDQyJhVKt5zvP4uYxj3n8uxSwy7/r5bOrdtiT6D2fv+eTv/3blWJMHoYSpwqLtOcSBytd8oa3bxru9lf1jb75tR1908c23t514kS5ibLTz5ardnrz7ctPHzvb1tpz4fTEwrpslNJLxWJD3cqhc0e33twycDEevTB91euds1yaWFmconu/ON7TrF/+5qUF197yR1/94ZauHSeePSywDhXPsTK8J1UDGKA6V2JmidAsI0JEMAYVBQRKUAU8QWvRzbUkPCWAWKWWw8mMFkEIFIEkHTansmnhoWK+4JON61dVE79oyeIzvedPn+k1lpevXHnyxElSg5oKABFQUTAQguKaZQxBjaqBELNTUUVAqCopaY0lKTA3Wpt9+lJziSQGFOoJyoDnWY4IGGZTC/hR9UyktUg3BZGBhkCaEBGVveapluxGSiCFIeRUU5FpFK2qVr2WrNXEVaIglTgBKooSU52XLCFkZpEZYIZNIn7WJBMwgM4O6xgicwm1c3szCmUytZ+MyKqwQsFKJCRCSiSWCaSxA4NCow5wSimnlqgirMSs4sAKJkqQFpvAZMNMLlOKKJEKRiL/ls+8bv/DP15YTN/0pl0ny4938/a9B4bf+JF034NDb7vb9Z2K//zHpXffef35Q8XOVd0T2bG/+7N4+oyeP30qP2VOn7pghQVOIJaZvbn1xS/57Oc+u3rdQtXaJJOuYHE8P4qbxzyL+0VkcVAnhgngBH/89aff/6632/I5bxRqrlsZvXtL15qLQzko5WF9hiiS/sFLCxsHyzTWO9HRsXB0aDTT0nx8YjgOwgHye6s6HAgnUv1f7L13nF1XkS28qvY+56bOWVK3cg5WcJQtOWFwwmAMtsmPMDDgb2ACzMzHED0z8IAJZAbDIzywjY3BNmAc5WxLjnJQsHLoVqulVufuG07YVe+Pc7vVkmwmvJkHg2/9od/tdG7r3Nu1a1WtWsuqAp4Si8YKQ0iBQiBga4SJbewRRNIhm2l+fnBg6tzpddmmmroOP/QQx5e87oJlp8+zzaa+oXWo6/CaVacMuVJ9qkZMaoB0sBj/0+e/tvH+pzY9vQEyCBsAAJv6IFIgAiLA4ahtze88DMEZQMEOQuwpG3AAgMSCRY2zcVriVtHDhJJJm9gS5+tFQUinslOrp+waO7yUzSLfGzF9K/1UdX3N/CnVy2t5YIGpWzzvoM7sOOPMku/V1s9ORZmR2PrV9SrOT2UcZzJKyuSo3E4dXwdUKPPRBt7RvWgRUWgP653bvE9c8Wdje34W8WGIIqZMVfVHP/6xt7716gVz51gShjIMYDDeBK2guEpUohL/L1EcxsdCVNZwFC0Rp+muBx746le//egDj7hCP1sJhQwyjm1TPQ/n87HGJ2tmSVPpm79Y8+z6x895x8LdNw9p2FTTVPdS8MjZF83bfNtI/YJqowHBpBjbNpTmnjNrW9fTi6Z3HNym01ZI7fyRu75RWnLxnKBhJF2oaag/6VfrX3rw9h09T3kjRZfKdLy4e2dIUUkh7DlVkMO4CTfRUWlGApwBxCNErJwADYUFYoIlRONYb0LrUQF1hmAIzIjECntKDuoAIiGIkjoBG0h5L9uIiEpGEYIEmgWNAYBaUMxqGVaABJmcdNKKvTt25vMFpwoTgWIo4NIAEwKCEDwmUo3iZAREMASjjlSIUFIDsko+YIgAiRiBJcQMFzuQTkjhKzhxcS+zW8A6vsoHtYAPSHIwMfmelwtCpG2DqAccjl2foTagJZtpjF0UhEdUjzCPOhXVEkBMOSIjUlIECkuwCkekpJIMHZVVgaq6XPOspnjYHdh52Ihhw6EGIAETOY9EPYQhW2UGRaSqhuAoHUtAnqqxUCUnRljTGeePWQcZM4ZEyZBzyKoHLsUpyTTOq+o4GVFfYfRAmjui0gsD3/nB2tGh4WWn2+jA9CWnXjoSTenl+dlMkI3EeJm+ofz1193zlS9+ZbBwGFag5MVpA3vh5Rf+9Iav+KlqQlphiQlUQXGVqKC4V/MsjuCcEmtA7tbfdL73rX8s+ccth6Fmv/SFK688++Teg7viPb1bntiPdMf9d9xf1JFz33zRt395ZzDk0n4mCMMRQt4qhBwZILSCGFBDBgkTBDDsedXVrR027U+rbWpvaaub1rLvYNeb33h5sbv37DeuHhw4WLVwanN1c0dqalXBIiV5jrIkLogD32diq26MkVXrhJ8/dODz1958/+03Bv17jYx6JAKKYMA+oyBS3hcnfZl5Gx03hKN/ZSj3n/cW4zJ3UY+xzyGQMhunPii0momFgDFmJa537vyWqYdL/YExhdFiQywXTJ8yvzE7ZbTXLwZzrjqjc2RL46mzke6wtKz98te/+OgLS89Y++QT61adf6Zztf3d+akzW8g3AaqzAmV1JApiWAMjKkoxgRlm/M3PE+8KEXHAcIGWXXFt/8P3sGyKOLCQbDr3z9/4zjvffTXEWTaGTNKW1XITvHKEVKISlfgdoLhySj3amtRInFgeLgZr15yz64WtpGIJsVry8yva523dvfPU86c+90Cx1pY+8Ubznr9YueOlrbmxnHag1BPNPmXK5me7GkcXeS3dNW3oGiiMbS4tPbUtWhDFNBJ3x2a0gbNBaqopHqpHVWf1Sdnn9kWLWlcf2bS3ltNPPdW3Z7/ZtbO4qyvsGsh3HckHatSKwFHMR2GcTpa/EohPHJIzgAgB6gERw4LihDB69Nwu/zRbgBPrPKgQJGEZKowxoioiyfUNewRVVVFSikEKScOUoID4oJBBqlBPkUzEyKpzUAIzxUQUqQLIAgoqEgFgVibEDlCwYSJxFmhrqbvijZddetW71KT6R4uPP/FUV+fuvu6dhzp3ZD1+cXcvABUQSBwmlPDHb4fRcbkOhSOwgkHR+FlpoAaUgjJMiqRIGgrSRFXpdG2xWEz7NopGCaFJmSAYAry01+bZbL44RBz6trYYBLBiELs4b0zUNr2p+/CB6fOmc4ZnLPLyPfTS+j1Tatv6+vvzYVEMVCFEzc11S2bOfOzJ5x37Jg4bUzZXVXt4YDBrUv1RqGSsCEiqpzYP9BxJiR/D95B36iKPIWI1F3NgTYSYBFZdI7Ej6nNcxYgycZTKyXkr09WYUte6PLNg6dUf+2BrLteAiDy/hLTnUg/f99g/fu+Lew/u2LdzrwyqJROZ6Dv/9Lk/vuYjSllVm3i8VlBcJSoo7lWK4gAoHJScomBk07O9F6y5PAh3WC0JpxefvqIqQ/u2bx05OOSb+jHnUcqPg4Ep7bkj/Yc0ZI3YkokSM5vYeaBiOkzHJhY4cjPamhYuXuAMG0297Zo/61h6Ui6V6rCplvoaZ1U0toZVnXEWzokXhyBfLBMrEzQiISIbkFqQEYpJIdQzNPKF73znJ1/+frEwwFSChqwCFSbkMtm8i2IXQ0UEZYUREE08VEnynDt2yfrf+9ozfOEQMJAMoySIQSBFsvSdPB0BFnCAABZQSgMCclYUQMAGMCSURqwcqxjDUrBCgB+D1EC9Uz15R651j3bvCe2K6qZTdLghxFiqOO3q2fNWLnvohafPueaCrsPk5JyZ8y7YtvfO9hXL+nZHsxd2xGEJfkMknoUreTYnVcr9zGnVjIpHIAaUVBOzP7ZO1KpCFWQEGjI9tbPz7v+99enHHnzwkRuY+4yqkEybUvez6285+eyzRWMmJnDShUWZxSRUUTmuRCV+J1BmUgtFjwE1ry4Ud/Qc1ziRNYxIH318w7V/87mnH3/SSuSAlHXGZWHz19/6wT/78C+aqPTLH50rbS8Uu736UnokN+o3EDjjHwgOPDhQ5Xc0taWiOQN+2Lhv1962C5ulNGpGI1fMELd6M4t+anehO2P65kfL+xsbcPsXDlz4jnOOFJ+z6UXrX2j91j/ccVL71D29/c8f5t7Dg/AlXWQHKDxCSrkYQ0GSEqtg0jgip8goRcRiY3YcQaFkrYpCYmKQsMIAAs8peRRaggiFDGU1LmElIh43RmUyyQo3AUxwEFFHBBUfFAEETQEhAwqBAStZIU28epghSkgDJZAARtQQqSFVjbJWWxpp0ZJThXImnX3zW940d87MxoaGOXPnk/EFrGwiF7OJSfLdnVt9Ky9uO5hKpe6/78Fnnt5iqWrf3p7du3fGUiR2yW8FMIHEOYIRBZNRhOUZHRQAm0SdklUSgikRoERERgQEQwpHAoSqFlQFTXle2jlNp+oLQdFPeWeff9GD9943f0HH0Gh3T8++hpnN2amNf/GBpQ/cu8O5IIqHjwztWLmqYd92OfPkt3z3Wz9KxamTFy3d8OT6N77lvJR66+9/1k837OvsLKSiuvbmqmztzuf3kEeZ5urC0KBflHRjLh4Jo5gCsoq4qjVVGhu96vVvuOnmezx1VuLQR11j4+jhKCA1VCAxnnEs1kko1bZtycJaW12vZuq8Ft8z73/Hn4zE6eYFdS595Hvf/u5P/uHnbjQiT2a1Nfzj5//2jW99hxoj5DPKHQFAQZVTuBKvxrCvUvCa8BggoRTZZlPOa20xzW1h9wF2YklKW556ltRZNrFyMRoxSLmSI4qPdBdEIQqbSgVBTGwRS1LYZxuz73vXB5tqm2oyfNJJc884fVUmXRXFvvVzsTpxYpiVYRSGLCGR/YhhieGnkiYqhJQAk2QlYhUoKTzYyMPh/NhofrShTg+MjShDJCZmVSUyaoyNVVyUlC8OACVG444AJc2lMkGpyIASnB6L4o5VPfnt0M6AhAASksDCOcBpmRgCkIUAGgERlS/kFKoRmEBgiJd0XhGr2JCcUor9dBAPmRg1RDVWjRM4v61K59foQmDjIbPUDxdfkut9emhKS23mwtydmx6+9P//061bDy0+9cqdG8M9XXsWrpj9/KYNK1ZdIcy2qlHAVqDqp8nCEyMeYEE26X4mJR9BQSIuMJQGgSgCFZTs/lF8+bqb7/32iyTb2BZZEGtEBpdcfsnK1Sshzhh7XJ1ICbatRCUq8btBM6/KHjy9zIk23qA0BCTiIOedcWb7t7/xt5/93K9vu92yBs63BFb86Qe//7EPXZMS+8Nf/ezK9/hNdbneXYMa2OnLp7249cU59UsLxVJbc3HnniPVJlPfbAb38vLMvLt+/ZslHbOLxvPsyOzaOevv71q9dua//NOT11x7Aag3k6baqXakv9+vHd42+uz7PzTddkZLeUZuR/r2e5/w8qzGCDnnYGiECDBZioIUyQicUaeaUnKGI8RGEBH7jggSqFiBwgoAicFqHdhHEAMREolGhwgCK2UJ/kR5mBVCTG1tLT0Hu0EMI5xsilGs5WOgVFY6IUBZwTEbJ45ALMTEsUZs4ZwQMZSNErTos772nLkfeN8VF1z0R1zVETtinx0EbESNVUq6pclOH0xqxqylqnHrtMWWee1ZZ1muZmRfeH7XQw/fH8Z9QoPgIpONIwwP5b/0xe8TOctwzqnAGk8cyqxL53z2YxEmFiS7hkZViclprHAMQD3LvqNYZBQIYherpsN4FFIU1O7e161efWfnSBSHQLWxzStOft2T97y44f6e/sL2r//kC1MX9E2fMfbDrz+07v47Zs6wHXXta85q9Kva3/dH0z/5N7f2BiNvunzm9htKy942/9C+0ZGuYQ+xi7Di9GUvbd88q6Pt8HP7Rz1TCEMPYWTJz9VEpfz2bbucYwNrbdXJZ67Y27NruG9QY6EaM7N56s7OfSlSCxuMRPuefsmkifNOHsv5ZvTOm+72mpcvOWPah//sstecevJP6SdCIjG6DvT+9Ec3vfGKN1M2I6SkhgQwWhnFVeJVG69upwEEoEjUCvzNW3adfc55+ZEhdSUm9YQJQsROleEnXi1CkbJGoiBPybCxBF62dPGM9vZLLnrdkjXL589elDapXIqdyzMLkSHkHDjplSZ69mV3aU20pI53XRt/VQhEMQsAq0SOA9AoyZHhkT9645vWr3+cCapufF2bmImEBbEpO/Bg3AdTmMga297W1nWg0zBFqpGeaFYzCZboy7R6J4N+TQ5IgEEEPwIph0kn0DE4sS8wgCOj6ixsLAoSGA8uZhUfXgQWRMyCtCeuMRXP8KvTY8GSjnrrzGBfULKD7wWdPDO7v3u0+c1T6j4wfeQFSaebqhZVlaKq3oNxkJrd1r7Mr2lUQw1TG/oOD+bqp6XSuSh2xqaMSakagAmG4JRsBHLjq/MEZ6AksBqpSmBygBgJR2G/d9sjt/zohud/cz/MqLhRIgPjL1228L57ftXckCNOlqqTmqkiilWJSvzOIVyiMz65DfWyGOfVFKJlQcVkQCfy7JNPv/7iS0byhch5zCHDeeCzz5r+9X/8xkc/+KHbHlq162db2mZX9x04OHxk8PR3ntT5VHdt/6xNG5+ddc4c4/tH9u1vdjOGRw5Nu7RuZJf07BqZ97qOzu2js5dkDm4brW9tfvKmzZd8YtHocNyzozDz8j4lf1h5bHu+jqfefHvn0lMv++GN9+94gPptpuSioiOJjvQPBsKUcbWRjsRq4EVelCaKHMWMVOSFJkork1DBi6yDryZWKBCx88WPbKSkWYAUBSESzYIVHEME4iZgLTN5nmlsrO85dGj6/Nlde/a5QCix4SGFjrumlj3HmCihNSpBRRxZ1YS/ISSOPVWCnHP2suu+8/fT22eYzAxQjQipiZk0dsJkmQgAEYs4kBz1fFMCCZGqWkg6qbsEo0pD4IIqi8BFtHnLdhU+eLD3xhtuiUNflayxA319j69/hI2KCIMcqXMwRCog9pQgcNaQxgLNKkWqsUKJSCVxGiJSAqWUcyBLUoDk2SPHVDOlfaxbMl4uina2zz/Ja3V/8amL1/3yrqUd8z3uPNw7Om+RV5Pj00+Z96N/2eJzw8q13qHDBzYYc3gnFbeltj+6bSA/+La/fsOdjz0wf/6C0jP9w0JU8Ls271p50ekvvrRp/pw54pU2b9hBBTJqa+pb/Sr1rNu351Aqk22ty/UcHPZc3D512qgba55e3X3wkMmIOq+xrnb35gFx1eL3z5jRYsL4QOdASGBVI9qcTa974N65K5eLzVpYciCT8Gsq7dRKVFDcqw7FCWJH7DmhQql06evfvH79wyIBwTFZJ07ZEnsKj5WEXEtLdX9fL4B3vOt/tM+YtXDhwkULF7Q2N7c1N0GcM0pqjRKTI4qBWGGAlE70SfWYCkNVifREFKea5COKWQhqFOQgzAVQzPTxD3/oh9//vogzhp1zDIgDMUOI4QxBNKFNMqCmrOdBHpOKNjY2Hu7vi491HTDj3qKJiOVvR3FMIM0oIqUYagCjZcl+YonVQJm8iKlcXmnASspKQoAn7NgnRUalSM4zMs1PVSvN8s3y+o5C9+FpDT7z6OBw/qS2lqlpajml1upw4/+3BB0rRkZrh3oONIczDw4PPvfM5qv/5FOldMpm89bPsFsYx56XDUSJiBWGyINycg8VIIpBAZRUPYUngGNHqupIVGJHW3f0FqTqr//6E8+svwvRQCZwMQJnomxj6p+/+dXTVpw1f+78DJyCKiiuEpX4PUJxOrFhdAyQo1f3XSlrgECdcwwixUtbtn7omr96/KnHCaKxEJfS5J+2YtnXvvH+XEYGqvbM2LSxL7tvenPYuz0/c82yLde9NLNt+cZ9G9qWVzVT057ne5dePX/DhucXnzELo1W9zxxsPKmq85ne5W+sfmodn7KyJtfWeN9dG8+7eNajj2w/+21Tu/bnM/W2xubGSqODYe3N3+taeMbcfbcO+3MXfefbT45wydWasJvmzWh4dldnxtmSxo6jasqVXCFMGXLsudBRSjXICUJkGSpcDAkph5IPqA+nRiOrAExMKlZUiMUSdOJ0I4bCVVdXD4+OgDwoELvJltl2QsmRDJSJlBiiMQjG0nnnnLd0+ZzTz1oybepUnzMS2epcTWNDQ2tbs2NDWi0wgBqKmYTA6hKmCRESIkwifZywOlkhRLGoEHwVIpMokQiQzEcBZREiAsGogpgIcE6CoPjSSy8Qh/s79956669KYTySH33skSeLpRBEMAYSQ8QoxJVVYIyBi6BlZiZZCBHFxMIwElmFCJQpVh/WNxF5GIvRFnvp+inF4f6RJbM6tu3YdtaFp+zY/vw1f3zRbT97EIWmnu6Rmvr8W9+5dt2jG/LFaoQ1e3cemLmoTqrl0kvXvrBh06Y9PVpVfWhL37IZ82Yub+09uG96XduUGaV01tRXNU3NldbduO+5Lb1T104fQ/dp06bXDM3+/E/vDjNxTYttaaq6/P3Ld/UdWL16UW/Pxh1Pt2y8cydLdM7lZxw+1Hd458CLL/aqwMRQibLAX338z//683+rXtpTk9x7ITUVFFeJCop71aE4USobrSASPLvxhSuvuqK394CTSGDaOqa/55o/UfZNKkegOTOnLZzXkXZOw6htyrS6+noCKdRjFhcyQRWWPRUQCbMqVISIPS33RifddEpMt8d9QcdN2CbBSyKwIwHEqEJJiSKQgIr54d17dn/t61/91S9/NTI0AgGIkZwdEAMVSbbU6KhCM40/qWhiNOMSbqEeI4NC/4YySBmAT+qrEiiCLYHgh0bZigZGEQMpMEGLUDUAkHW5AhXIqALG+Va9kEqeJ7OVzmqZ3dfXNb0plcJIa0M2W5O68gOXSDw2cqg48+I5PXuenrJ2+nCYyYZX7M+PtLZGwy/6L258/MKrrj4y6jVPn1OEgtAAACAASURBVIvsmDURuebduw7NWTiLyYoqYJgMYBKoqgSCkJY9UhWssE5NntyhMf3Ie77Qt7tr/8F9foM93PWkF47ApUGGOF69dum7P3jRVW99p6EmlhoPTOrASauVKizKSlSiEr/PKE5UVJVBEFWRwdH8ZZe//Yn1TzONASXjMpZ04cK6a6/9hwvedE586N4U38D1XaXB0a33uKnzWqPScKNtOvBwb740umDNopd6OmeuabZRddQ5RJkgLKGhTvcVis1VqYEeWnhK9fCRkd5ObWyzQ32j02anhw/ks41TusYGG6eo4Wxpv1t3B1VfSI/eGZp5emRk9pNffYaFqL61Ku/293UPO6Sbp5aGexGX5s2Zt3vn7qIvqvAjhJ5nYkBrHHlpPRQhxyjFpEoMsKeRLxpROjSOKKJ4XMwS45bfHjsXE1JwjlSQuGQnRyKIkMgXJ2pVwhZO5LUXrfnzj3/kzNNe56esUkQwDM+QhUA1diqwKWh58YEpJhUCQxOdSXB5nYFP6C7ECpfImQBQRARW5aQMYyZVVSE2JOKYrQiYSSRmdqIB4Jhs6KIgCvbt6wnFgkzf0KCLi7u3bjpj1fJvfvP6YnHUueJv7rjbOWUYJ2SILByRlJQERKSWYEAiJGqdiVmZEJJkiEU5ANk4TsELVS3BkapqzAqWHHGeiUgIEKhaIs9L5WMJBZ5VliidTRcjzzOS9V2hWDq1ecrCKaP9uVRBMvGR/paodiQqrPmT1xwceu4DF87d9fDohmeGcxdMvfWWFz/5Z6ufOPgczeYL53f0bTtSu3j+gd0v1lMVtdZu2bnh5Lln3vHAmOYyP/j4M8GopETT2cy69Q8vPml5CoaE1LBAbYVVWYkKinvVoTgkUsIkxAISjW//1c+HhvsWLV5Q5zXVt7Q0trQpe5IsqmlsEVhYVl8TBJQw6iUmCDNDTRmgAUh2kAGAaTIo0klCjcDkvuCxvxyh/BQJElMoBKQER+LEBaXg4MGD6oSNXXffA08//axjjA0PnX/eORufeub6G38qqtCyGJaOH+3sYMGkGiFpCXJUBmbCgjRYCUWSo/6mk9YtypJfRNNyiEY5T17RxCpRXVV2aCRkSGAVIBMbsWQgJpaQRRltMUpAXaZqJCpOsdliKT8AWUH07vYpftDXEzieXfXez13Va+Ppy1b7za1BVMzyjH7vgZqgd/feodntZ2y5y7a+ZgkODdU2NeUa6ro6D9W2ztjT1TNrTrtno4zvByXEmvKs53k+wMloUAXMPEKhL6l0omLGYWTyI7A7+wo7Ows3fvv7G+74xXBfv7WhxqNioU5rWasXTVm9/Kx/+crXGuszohaa08Rch4QmWcxVckclKvF7A1yOe3C0I5ZkMC3LPB11hjy2a4ZXdgn571oajuswl4V0hbRvIP/9//Wtz37mb+AyKiEhJq1N+fFtN37h3CsuM26g6Dr/+Z8+f+ma5kx+Z6OfKvYH9W02KCEeUNMS9ndSUxUFrcV0d/1oeqS2A0hbN5Tp7s0vPalx94ZDxrXUzJdDPUM1NU0j23vrm3NhZjRlqwq9Y7I1hRmp5vPD/hEcHGh/vtOdOnt4cFfjp67bqq3tQ49sPn9uY9fwYGrVssfu3JjOTh0sHppmmvoKYWOTHhgZMi5lmOfOm50dGc2k4sc6B2vrvMam3K69vWe/9qRs1n/8vq3BYNjcmu3Pj82YOfOlrTuhpGpUlZlFnSFiUYIKNAYze6KWyDcasBaT1zibzZxx1umnnLbqz//yI9XVWaJGQJVUFYzEIztZGxeFEjFASg5QKJVlEpPmKU+85SZO+0SoOZkEJseHgQJIiJfjrxgASKI0SmRJzfhB4wCnqgn+AsWqvoN1RAKQOk9jo7EyOSkWCgP7O3fGceRbc889902d2jC1cdadd2w4PFiMNb236+CT6x9zEkAjGJAagpCEVlOqRqgopGVSS5wlcoBVjRREmlYaJjIqaTaxIFIVUmPUMrGD8xHGoMgSWOB8UNaPC1UIQ2ZSE1I27SjrF4di8sl21Iexta01VXt1KDcqF87IzVjSWr262Uphb09x/mVV03PFzGC+cX62KmOP7Gq/7vbn17771M+9/aWtT+02sRJzbWvDz265ac2pp1vjOTZKVEFxlaiguFchiktyaNmoRdVJ2WtNUnEVmMBwokSWCASFOiQqHpMLhglvtjJ7kSaO/nE31knZ5d+YZ3TS6zMhQaJJ1ocmbHtNMCOrEIECaBwHWc+DYl/ngQh6409/fNONP/bY275zl0DhlATswApHEAMTsyvjEWWFERVSxwAIogQCYbwGgqoYYzwxb1tR9fefef0Dux5dfP5pd9yy85v/+MIAfCZnInIkqs4nzRCqRBv91NJ5c1cXe/fkdc9wkDJ0bpXJp8ZW/eXFv/jKr97zpvmLL5jzwDMja694f25Wi0iapB3Gdu55MdyRnX5J4/4tj8+dt3jvHb9qOeN9kcY1dqpOCT2vIQotWS7FQ54hj1KGjIAVlsbbq+XDUMDGOMkzMcOKek5NRLht3VPX//LnfQd7nl/3oBSHWeNEqlQ9UpJ582ffsu626Y0zazRjtExQUYJyQkTlCoqrRCV+D1L3ZNaA/Csw5iiQ45dtTpW9pce/7VjjR/5vfZeo3MaDKgQlRdC198i3vv2dr3/tq+X7g4aahswHPnzptX/zxSBT94ttd2+577s7b7rjz99+Zuv+nqgtzgiFuercSUPuxVJ4qCbIWW/E2I6oqjUcjqSWbH8QnbRq6pM/29pUP30Ah6ed3tAwZaxns3/kBb99gaOM1/VEIZdqGI2HZ6/QfONwJspkF9S8dMTUMV2/pfCm1zVt+1Fv4+CsOx98YvaipU3Lpm15fN3at77vnddcd/7pi3d27znlrOYrrm6//56NZ5yy5ksff/btb2iuf62VAEsXz/jFbQ+tPOWsRx/eOC3Xdtq0ZbfctvW5vSO7dnWNjRbVQdUwsyaDI4bEziMIkWOcsebczs6+Q4cGpzTVvO0tlw4N9kPdySevvPLqt1Q31AscsQGyRALEiohAgAe1BIK6cdPv5A04SVtDxksAOu5tqePCYVpGcfqvlAJKEZBsdycvX8KxISS4EUbH24oEmOSEhhI5RQBVhTIxKUQjIgU8UFZg+4dLg8NDh/t6fvGL67u79g5KdzoIFk9rGRzw87C7OvewoWJf4In2dB9snTZ1y7adQqyKVNq0d0zZuXP/3CVz927dr85XgtFiSoUMCgQ/Tpd8Ii3aCI5rrBJhOCQmqQIX1I9VmSJf1flsjHIRRQ9+LFUprz8bZxUU+oUwTDPczCXV2SgoDLglq6d/8cvXfv0fvtF+cn2xyn3zk08OdA8atQIVlhkdbXu27WAyzlplU0FxlaiguFdlNUBH2Y4iOq5kqEZJx1VAymteExgskZ/S8fYZTTxIZG9lwqK0nNcV5b1bOhb9/XZMN/FbjT8Zl2uX8mFQTuvjiCJQscSkzoCETKTiNBwc7Fl39zrrp3N1tRuff76n69CB3fvuv39dRA4eQSzC2Koh0khjpBmqiJXicdcAogkGoQJMlIUsqPUbsuGnv/Kx099w+Uix9oc/+PWX/+6frzxz9dCTGzflD/cF8Qf9zGlVDSaOnUS7vdKqYiGXygQLmgfropYFTcs+cCZmNkeHRzPVLZJuIVrK6Vmixf2bt8/qWP7Y3T9Yc+GiMDfH+k1UKD11222rrpqm/ipiT0MfXmSpwUVZgiV2QMxMgphgFEZFmIyKEIgMOxUQuVDE11GNh8b4/oc3bHl67/f/+VtaOGB0JCB21jFiktrZC87et2vH97776bVvOLeprs0X9aFwxJ4qRYAjWKiZ1LGvoLhKVOJ3mr0xkRCPTjPGmQfH/HkmUC1BcZMR2qRxnEyguBOC/7venfKRVXZikMSLTD0ox270pzfd+L73flzVkDfGjhg0ZUrjqvPO/ejXvnzXulur63a39x/Y/90N73z/0p6DW2sydZmaMZuKMpnqw7Frt+n1t3WfdtnSndu7zrhi9oZbX1j7nrkIR5+9cf/yK5ZvWtc9ZWbu4PNH0g1Vfn1dWOxevKZ9571DDatqDu8s1M8IaaimKEO5mRjuMlXNmdL+UrCcGjdNffrBLRf87fnbt96bH6sePDS1+swDC9tPfmzjodULCnff5vm5zLxFEjcd7nvCTJuRe2TLwJzTWmLrGr3W5+/N//gHzx/sTx85UpSo5Bw8Y8TBGhYXJbzJkKitqW7lsqUfuuYDK1edWtfYUgrM6HAp5du21jo2Ki6Ei8kYkAH7DrCUB3yoXz6oSQCnEChTsk5O5ZWFo8yacidXJzUZEqQl45O6ia+WB3cnVGQTL2Di+k3jn3MJ9lNo2d0H5WuXRZcVQgGRKhypJfjlBUEFONLklFST2H6DhBBHcX4Ih6pcvsYYpVSROV+MIJrWGkRxqUCpKskXvUgiRWApm0qV4lJttjo/Oir9zrtp3brTTloxxZn9m15a+5rzS1R1/4tPTJvS0L+5a9mKVXfe/sP+vpdGkHr4oRe6dh8Iw0EvjSDyiB1Z0cDPIC6ArNjkt3GkDEdEKuSTElzENiaubZ42OtAtLmZYIIKAHRHbSIOMh8suOP/mn98qqYwj41WcBipRQXGvvpCjawTlLmx5Lc0xk8aMCAoQE7zE4lkxsWh2PAYbR33HoTgHPSqGocfCNP43oLiEy29ArJPRpxKPN5sT92oiJlKJCQyiWFU5hgYkwpwuulitBYwGcd/g4KHS0L6Bw0Le6mlzax2r6lgaj+/fvH/Xnp6nXuBAE6pG0pa+79579+7d65wDkBUtmQygDemM1pnqpXXnnn/6J8/54N6/+9HMBx4OMUKm2F4oFdZ0cJU98vRO+7qVVfe+5DrS3l+taj5rpcssDKqWVZsZMUxsyMSINEMED/0mpHU/f/Ts82b5mYOj1cJ24dimkZbmpQdbXmxz0zUWSjcCKSZDINZYSQHrxCZamSrCPD4xhYqqQMcKhdujkvS5X19354bfPHDh2pNv+uEXHQaVIg8EQdv82SvPfl1DU/Nn/vRP08oNDbWWxFHRGifC4GohEEKGGvGB8VWLCoqrRCV+d623o7O4clWcTECUJs4yMpOQ2zGQbPLnJ43pjkFxfwizuBOahQIHZVVljkRUJHXzLbd99u8+tXfvNhNY8WI/hqbq2mcsXH7G4tdfeM7+LXseeO6elR35c1q8hQu0fabu2ti5+DXT+gsu7itMb2re+tCBBVdXP3X/8BmXNHLU3LV/X8tsfX4dTrkg071p37RFU3dsDNpSDYWRsSfXHzz3XTOPbHctq3RoX+lQryxYlNr5YG7+6bT1W6Nz/z5fWtdaGB7MzW51zTLttGHjAtj4pfWNrWsaXzrQqxv9sy5mSQ1Emn2hGM/1p9x1V3bwQGRLqYfXbX9m8+GDA5FTkBqJYxCgZI0n4kgjw7jggjPf/ObL5592zowprXU5L5syZKyqAVKkqVhJSAxiooigCkOcioUFlCJ3dGhGOm6tnizSEY/DsTLMIgFilMXCkjBHB27H4TWaEFmhV2jq0uROBEGBOHk3OjBABpJsTIAgyciujByTxQsALDrenSYAxkiUGBgpGQXghIliEEye1BFSEKMOxkLA6oQNCQqCFHFKYmfIMAKCjRSWXGRKAazVTDomiBS9KKPsKF8ysK7O0ygwB30UiwH6CkNVYVMxHD1Q2pzOzNz39KYlK3O/uH3n4d3RQH73zdf/wsQpB0R+CGS8KBQiIAUUnDUkKXYlo+LDI6a8xsxCjh0IRlIsS2d2bHj6Ga6uFbYVdZNKVFBcJX63h+0rNOX+L2qdyUsgE+ULM4uIiBA8ZhAn2FVEBACzhQpBlRKuoRktFPMu//NfXv/Q4/dufmTrgZ1dxhkFR+TA6huvPlXlBcFrjH9pxjSWxhaoxzzW04C6lUuxvmf0qtzyv1ii7ReK966YU54LWWoDT1RKnlLCZieE0GJhtDed9sQ5SRGLX8y7zn0HFy1awtY4FxIjr70e13toZM0QOaJirKyUBQmcsBArxRajhEJJb3160+b65vUPvbT/p9cXnr43o4PIxvkgJmGjOZeWUy5Z+7nPXnvqomW+Usb4HIthJlHHUFVjDFGFoVGJSvynN85wbJ8ryYNxwhMDOGmsTfAdHGFcj2miLBZQBAQqKpSN4QhpILQYNqgTZ0KbT6vClWIdNBhF1Cdwzq8nOo1NScUqoDAMMNgoOy0yZaEKIyQGHCgFiGrIxlA7LhlPUD7WkmWCvl2eriQlPb9s6v6dq2cew0BVJ06hI6MjN91880ev+QSJAJEt69NLxvNI4UxNkUaNV7jr/recvBK+c727u6NOrjJR554dq1678Mef3vTOj5/13DMvLH9LNmZ64Zdy6qpFD97y+NqP1nrZ4SjMDGyuHukvTl9as+t/jky7sq7YHpvccOG5+iMPFWef1965ratt/hT+u2073pSb42b3ZXpSVRQ+MzD7a3VDu4O6RVxlBzRokeikMH3KEWm8855nf/yP9xzZNNIdFqOIRRksIhERGB5EmVKxlOA5gKCNZ605Zdmqxk998o9b6mZB2iYwO8qkx/EuqPJxAP44vbE/vCbIBNP4lcq/iTqBmQEkDyTR0ATGS4XjJt6afMPEZSevpL58Loh1eHQUzMUg+MkN1w8P9QfFsQ2PP3bWquWdO7c9+dyW3sHRZAAKGFIPMJ4plKDExsa5mW248q2nv/O9Fyxc/G5CWwXEVaKC4irxh5Opj/vwOBQ33qMrq3Ql/MxkCMlsEg8GIlWQA0dOHTtQaSzu+8HXfvLpT1wrTqFqDDmnidpmrfFziGpV6x2dmqu9vCmXHeuumWb2eu6ML15Ve9ZH1S4IKcMm58WAxmLDEkNhLHyjxBoTBZEWiTVWlykq0hYSF4bDbG0bDMUYUhrjMGeoCpQt9za5pAQVKxKGHo2Jepr2jRlweuMv7v3Un39BbL2M7MHwEYOC1TBCZHzfeb6E0WvffOl3fnhdlZepMik/YcY45XFn8MnrNJWoRCX+q1Hc8e2sCdYZ6Oh68cRkQxUkEIgYAazfVypl0zYLuxdhGlLl7BgFnZzdlx/t9ezYo/fcseb8s9U7dcR/Q42xKQeKx4BMzAasIoHHadiSYgxIEzwgIqSgHihSeK8AiZReSZuqXE7+nhWVx6I4EecgAPKFwpve/D8eeeA+YtIoBIQZHluJY1ElT5Vxyrkdn/rM+1935ppS3/Zdjz7Su+uZ868c27vRzFmSuvlLe9/2pdkctD3/eOeKVa23fPHZN3/+9C0P7l72htptX+xpmLsiWtSz8TN7z3xHe/e9XutHBjBsU9n2oa3xwP58c4d34LpC45cKzU+efCR4Zv7FZ+1+cGjWpd7133roHf+znet6SdpBl4Pf9YlPXvfD6783POpKpRSk0bg+JhuLMBk2Iho75yx5TsnYUEjOXLP2Xe/8yCWXvG5qm0YyZFHDVI+jeLuMOjQxxBnn2U7GHq+GCuG4/+nxprWToGzyYOLf4348+ZAZx6G4l32iY55UKXKxtZ4DnAgzjMb5saGMFaNRoRQeHhwZyZcaG9s++9nP/+THN37og9f8+IfXXfnu199wwy8/9J6P/NVH3zqlI4YvigVAXeW4rkQFxVXiDzBHv+zj8XR8FMJNvB8AApFCKVFtUXaiIDiUnJQo9r/9/e99/C//EiIs8BhhBLXETkEQZhP6GaOnueANrXzhZavnvn8tLb8i8JazMQYlcTk/BlEeVgJOx2SNI+tgCEoqLDEpE1kN1MVEgVA+lkDg+abFie+pLyYOEEZEhJRVtlGQooKo7eHsup0745GxhsHwqUce/eq/fL00nDcmW+P6R1liqIH1nVGgfdaMq66+4sp3vnXOogUeMZykrDeu44lkKfwPtRFbiUr8fqA4PjFnHa2wJ2ZfyXcqJhaEkh8v65QoSSgMVpNnM1jKHzxw4O45CxvDwDMIomEZGdrbNKt7746Dc2Zk9+yxc5a+S3EBbCbQ/tC5KsNwMWlavSK5qcpGKa9aDfWIlNUmPpMOufHqf3JCEIKy0om0+gmkdNw5e8KD3wWKm9DgUAXUQVTUqeseLl37uc88fN+9Xfv2gkAuVlG2lmJ2EoI8TotJpy5//eX5gV0bH3zy9MXTr3p7feOMlQ3L8/OzmerqQR7yuvfsn7bAPXPngVMuqYoNqZ8/cI9L+/M4Pdb3XL6mmC6YYOqFTXFmIOymoY1xurUpHhkLBgdq30PVG2cE3Bs3pA89O7Dy4tXP3BW5dr53z27HNWMjDd/52gMuzKkE6kpkNRJVCEnGIqeUJ1N0sU+oUwo+/OF319TlVqxa/prXXuz7VcYQU8kaYU2BbCJjw0zHdTgnlKVfPSjuX23+TsZsx92TE6Hd5D/t4y7y20rPhAIEUoUkFxRnSAhCiAhOiSMHhVHiOFaJybNWSxFnCqU4ytkmCwfXT2lWrVdKc+XErkQFxVXiDzUvT6TdyU21ySJaqmWqP0CJRACpIwiBVEmdgkEMUQ7IHew/1Llv54zWpoHDR27/9d2dhw/fd9/9vZ0HUw4GXoHFJ2kQnd6cO+Ci2rkn/fw3d8yobUlRFHJklTxnhQE4UgJ5kjD41XkGiBWqJeMT1HJIGqoIqwexICUTQVidUfKcgSMKSIvOmZj+8m++uO9w38N330cjg4QRmKIXCSvS8MYoJoOWmup5M+edfcnF0xcvfPvbrjJOIWSNIZA4x8YoIKQCWNAfMKOmEpX4vUxVAkr8MxNRBy7rRoCUjopGKJxCVRPtvlGjZuemzfMWeUF+a1fX3S1ttm9g84z5QWGgqtiXTvk25NGGxva9+9Z3TL/A8WuNv+qGW35UjOmsU1ZvfuTRt1z2Gni2VItMuiWlTaCUIifwiRypDyXicHx/eUJHno6BZvpyclU0CdEd84D+/Sjuv4SIKaoijplicaLq2BdxA3191/3Ltwf6jnz3uu8aY13sIBk1kdHAAAoPsBGViKw6L8tU8Eqolne865x5DVOUg5QZ+sRHLguKfXt290xZUL3htnvPu2jG/mfGGqeP1iwpHvxpWDd33sGuPe2nlqJ7/c03D3dPr4+PBP5ZtS2ptv7iyMFD/T09Q83V9olHhh/tDsYkJVFVmCo6V4CCkRFhUAlkmKrJOWjeAB55pHrKGfPPOOek01efd9nrryZ4oqyAsqiDYc/oJKlnIkCOxR7jWpOvypx/Yvk3ecJGRJPHa6/EwByvLtyJneKXfcYJ2qpzkTGeUyjKPWVSBwgTXByx9QQUqyMyhGTpXU3EzhRhndEUQo+JlASGlSvaJpWooLhK/IeS4H9i3j/xav+x6x/XRTvONOlo+qaYaHJpwjiq50bECpXkMgqeWLZ2TpScUkAsBDhQHNOhPZ3/+2c//v5Pbxzd3RMHcUCG1fowBFv0RubMXXZo775f//onHctOqc1Mq/PhTMFjx0iViEacc0ZTjJS6DAycMKVBDEgCqyLlSBFEjqyLSYRd0enQAGnJv/XGX971y9tfePYOYMyyz4EYNjEiVqOUC+vq4NmLzz3zzHnTPvDedzS3NmguG6pH6hlNMCsRgYhVJJF0ntxyr6C4SlTi/xmIS1R+x7PTuFowEvvKREtCiZ2qiCNmTxGXCqOe3REWHvPMnmAodfjwrlmLQjYNkYSGBsjTgmvQYMGeXXtuuXnghl8+ta9z2Hem2WvsaLbFOKpqbt2xb/OnP/axs8+tWXwyRKbCneLXzFaQUjUhLJutqRmHkePISknZjcNLGl/iE0qAqPrjKln/jhzyCqk+kSMuk0v/7zPSxNEgKonNNAAS1vFjQIFNL7y4+owzo9iJgikmCNQ4pBROOCRWcqhSFD1EainOWFKnTmGnNHqjcX7K9EXdL+1rm5I5fUpr1TTbtCq9cFr2xe27d9+9u35h3Yr67Lp1PX17ccRpSJTSmsNWs/EYrHhCTqqOsAvTBRjUjTHUBIgjVlX2lD0g5TmTMsNiZsyov/JNb2ysbsumWt/yttfUtVpQM2lGBIAVxMQlIoZkWQF2E+PfY0dJmHxXX+Wdu8k938mUyOOWBo+rIk786gm38ZhWx7FfFVUiZmDcyDFRmBNN1kulbKanKmIYKkJihUjIGYbGZNgTASwAMRUcV4kKiqvEsYnnWJr4hEbVb+1FnZgHQaTHNlMnlImP43ZMSnDHJz4co6h2TKIc/6rBpKXkE0+j46oKESF2J6A4nfj/JzCOCLFGQqyworCAdSBRtS7iyAEM9sSjOAo5PJAvRL3Df//5v7/h5z9HrOwoHYcxrKDG4z4lLWlNNld/6Zq1p6583YiLSpwvhNG23bs+9NE/7uza9ZpzzmxtavY96+lgFPsjBY2QeuiJbXt7jkyZMffvPvulD7z9tJtv/+G0GdXq+117Zf/6gxSIjXvAAxECq5RSBwZV8UmLll31zg9NWb16yvSZyxtqclFkPKekRBZihdiNm7Yndq3QMsFDVYl5MgCuILpKVOK/tHZMNCYiFzM7y0YcE4yLneeraAB4DFYt/42WpflATLRn98Oz5nZKcMQFXU42H+k5NLW92WYzoasnHipJ02/u5v/17aceu3+HyoyQQp+O1FdRKpIqqzPnTxsuDhzYm/fFM1F0461vWHnxyVFhulc1TyjtpBogRB2cUiIPYohIIKoRMwMsrsxlYJNMKhI6mRCB4DnnkgVjZpo4ZMcdW16m0ZZcavLSUbK9PC6eyaoJsuXjD5fjzyD9LZISx3b0ZIJDTpp4UkMVIkpsPvXpz335S/8AUaiDiWC8GXMX7921FQJ2sVWPSAOOWDwi+JopmhF4MKFxcEaNwFMDRiwuDcskJeuyNTzUzzVejMiKjUqgOPZSrAFJijXwxYaUiU2xOo5Dky7BGggk62sEGkNdym9tuuiiy64+Z8Xl580Ocgs9Y1h9OI8oDRA4EXV0IIYmDJIxQFmrAVIqQtOvWANVcvsrI7rffqNO5E++KH10tgAAIABJREFUQj35SjTL5POs45UVjbeNy2YKpONmTglDSAESsQoQiyJkIlWTFD9U8YurRAXF/aEmo//IOGscxR13BTr2bk3wDZKPjjsvy0fmCShuAssR5ETAMPniE2IkJ6pNHvffZLaqKiLGmBMVqE78flVlI5OM6MptZ4USqQozeaqJjLcTEoVVZY+VY5ASWMXEDiCQERMjtIA4Cj2Xkuimn96xu3dg/bPPPfizn6kEIalxhjUVm8BykHO+k7YSa0wFUvaJVQJHJaTMX3/mk88990JbXccT65/Zvr3T4/o49pTheITc8P9h702j5Dyra+Fznud5h5rHrp7nltSybEvyIFvGGA84gCGG8CUhEIYQQghTCFmwQi7cXIcQAiEMAQJhHsIQwEBCAhiMjedRliVLsqRuST0P1V1dc9U7Pud8P6rlAQwrN99dfDdO71U/pO7qtbrVpVNnn7PP3iasAIGgDvPSLJSPWgNIkJFIzHHaMdN46ctf/Mb/9ceZdLrHzAuIIXaM5IgNRQyKEBgCCYQgz/5jiE2zubPRPwi/5JeydUGxhS38Hy3RBMAEGiDUOhBga1cZSgoJvuNIi9rcNkwhURBJrw22ZUgVIDrAbqv8oJn8HPvaq+q2P5OIYLMlM9YwZJuE7txa9I2vxakT5draCTvGL3vjzonRwsuue2F95dHBbLxYOd29Y3zhNHVbQy+54l2FLvNj33h1sTWVG7jATBkeLul2n98sRAq9casHIIVsA0hmiWh7bWEZSWAFCCxZCCAdohRMAhAY3U7dRBRCiE1qhIgoHmNoP5OCgPikgtOp3kR01tYeEQQRI8onnzT/st765z/+RBZHpDufR9yMkQYAAgyJGMRDBw9ddeWzyW8AEICWIKRUvu+jSDA5iEY0GTGNRJtruNHypETyULBkW1HCletGkCLpa3Ts0HZtnwwCF9KB5UGIqF0JVgi+AhVKQMNToQojIUowGxDKlKZ0PBsYcMGu3KXXXKFkJJkZfcXr/7iBTNhOaCsaKhakUBCBEICCOl0+d9SSLM/28y4DI9gAwOAhmP8pResWfkVN15MG0/SEfd3ma/2xmXgIbHSsjhh9gBBBIFtbJG4LWyzuv0tB+Xkjpqf81BPs0J68jeGfXaA9YQj6s7KBTS4HCL/gjVbi43ZPj5FGPPtm02FxT1zBPfE7eewt/2xnsMniOi2CEOKJJKRjDfzE9R0zC9E5QemYVaIQQBwCMAogRskWU+cb18wBowRQyG0SBqCBDAI24/UYkUAjYYgyRCdGIfh2KM0mwo3f+Mbtt/7kW9//ql/xDB0N2DXRYgJtt7TuZN8oRGAKUSILDjUICRCaREKBROEJ1MwsFVIIGiyUpDlkIGYx0D/iOC0pQsvSH/3cP5w4vXTNZVdftHM3I2kiiZYvwAbtoCYUCqTJAgkYGFAjAsOTQvx4s1tCfCpLmCd+ZGtHt4Ut/J+qzx0JAyITeUJot1lfmlsY3z7MVFtafKjQI8/MPLBj+yBA4DZEtYKJSBRlOd4l2htyZeW+3tGHJOLGip+O9tVKZcsQx4/pHbsDKx4rtqO//+rlg/c3X3jNnre8+Yqh3auBdzCKiagRr1ZW4/m0FU0EFb81D1/420Pfv7l0/e/G3/QXv71aXxo4R2qeBa9XkKSYq92sgvGwnVZGj+KeMyfb73/357tHd4zv3Pay332RlVQgQsdtWVZESJtJtlzfsi0pjLPOGXKzeIDsBDH/zHio80bx2EDwiTdIRCGKs/qPzZwD7DDDJ3gtPrXT4C9ncY/t4h5/H9mMtUZidjz9guf/xn333CoCjSIUIDWEKEAHcUM4AvU/vvv9v/a6P5h2agf+/Saj7f/Txz65f9++e4/cV6yugC9WyzVfKkQWYYo5QrhucqgVYGja4LXQFCy15USNiJH1wjIN9eX3PPeiaM+2PrQLib4rr/i1cya7wPeE0mAaIRuCEhAoEXpgImPICrSOS4kEGoSDHEGWiIwYAKhN8SQ/IbgVf4Ez6hb+bykEj8+24Qn5jY/NNJ6QlUsCCVjyZkCkFsCoDQB4bC67hS1ssbj/uj0BYCdPkyVsCuUIgIHl2aAY4p85feo8DTvCEt3JJmFgEZogO18iA2TFAZIHEkAbWgbIUQRkDIFNSRAqB8kidBAiSMDgIgKyhUIzBwDAIAAtDS4BCrSZQKBGYAU+oSQyOk73qAImYGEQ1AXHMDA8t2FHkk7TteNCh5o0y5gtgJk1sgkCvDaY9gYKr1XORJPstww77jMSYozBRzBA1FuthGUogCAMtRnRQDFi12tTLKk1oAbF7PstjEe5XFxMpjMyEmgwqGkGbhDPxJy2NC0ThevWzViy6boJFTG9dhCxSEhLa0aTWfuIKgRDhKyU52IoRVRrIuA26r953999+C/eJ7hNggXbrEFaijURuwwCyDaFHbKjjcAIKEZct1kSBRqBTcUGC9LoA5IIlURBrGOx2Lv/6t0X79+/bXJ7NJFoNouppIlgSjIRlAcsAU0CDIFMHSAxgIUGEhNgyIRIqvOSwJCBqHP1h6qj1xAgiRgZRMers2Mozo+3AB3K/fi5PHOAQgDIs6vaJ/nZbbUNW3jaIgRSAMDIgHrTtB0AIAAQAJLRAyAAE1huTkqEBpAIPrIgFoQMHApqAZVCXEcxP3f6tr7MXiO6jjgTeFYYm48HRcIWYLS0vBTnvbX2FHA5YccqlXT/oLVcWekfrZGbLq83BYuD93q/9vzA53i5ZogIvOVV7R/f3iKMI9BAd/iet+1Yqi/PngwvP/+Sf/v27W99zTXf/cIPotvHvnHHmlH2bvrXdx1YuOmKl0nik0BWtTq+cHz53H2LS9P2rXd03XzrTFQM9GG+NLtwcLG0qkn6iZdcN/z2j7w6km8vTt1V6HqWlY5zmJpfpJ7MSDQNDCGKACnutaN2NA5IgEnt5jW5KAxiZdqioxzzJQkOFRtCEEMAZIJospcgGbASrRrXq55Srd6+iCZCTLbKoddqxTNRK2aR6JhDsEAQyISiMwIUuPmuRh3RPKNAwU8Km2bsTK9CYIkBAkEgWSPbNS1e9pI/vPVfv66YNBABgxkAEZIpSVtgfe97n7z0BS9itj00E9QiUMRChFVWQbOhv/W1G11TTk+tffkz/9xoriluMEOobGBfakuxBMBQOZ/+8jtHL79q9fa7n/+8qyHb7XO/pWUciEH4BhscAp89MEAikATIyAjaoAigZgRmRBQAIYJGkACy48z1+BT2CZ3OVjn+v5G84VOxuLMXJQiP65j4bMOK2FEvy81nACEJgF91tEfH8vQXjHG3XmZb2GJx//macJbFnb1H3zyb3xxnamAAlABAomPDCAxCIyKDROCOB7PAELRA3wSHKeGiAcDArDgQgQRTMIeSIDBcZDT8hGfWDR0NZBUpByESN3zfidl5EL4Q4DWlQF9GO8s6s11bjacaHBQD1zYjGSeoSMP23EY8pr0mWmaajKqPc5Jy0I6vLR7Nd3eVy9VYrJvIqdfn8j077Rj4TcfOzvuNbZX6XAwHNR8/vnj/eeNvqNdKXfl+X05ZsYjf3GbHltq1RLV6qDubrdVXQrFcyF0BqELXLJWO2ZBPFlhZWFt02o0TmWh2ampqeE8kke73K4Mri4elaGVz/XW9no3/JgCUqz+yszHf6UqlRkvVQ925S8yoAQY4TcuK6nZTx9PsttKGGGCIBm7UioLniM/dNvWJv3zTicMHBAYmg89AyrdCyRBhoxlLWLW6ZSunp8eyc+e8+hWvHe2y53zxyff8zcyZUwRastaCWIAZglYGMMeikRtv/OY1z74GEAlRg8DNXASBgKKjLwU8O4sFACTstDYaWDIjASBqAQAsO3YEiBogECCBDUCfARkEAQPqzpkFsuJN67NNBwMGLc4aG2hGBSg7/p6PuQRs1fMtPM3hAVmAwMCMAbDCDndADSCBAUQIEHbmGwAhsGT0CWKSGTVqwT5qwRBWDpeLX+seXWA8ZWn/nu85F12y04yt3HP37MXP2TEzdWZicpKFK0gcvqM+uWfGisc/+f6117956OE7GruuiS1NrcVVMj3erK8nrUh8Y3p9ZI9YXY021vMWdv3jxx85skJn5hr1lSAIoG1J6Uae2YXtVkPGskGpPDi2LbLX29mjo97Sa254xqMbC+dMBHPT1e6R7aJZ22hCVA6+9OVHfnSwigyDZL1oR/JFz9vDZu51H/7ni3oz/+vPx7e9pC55496bYxdfl1mZdnoGE3ffElz+nF5NzbnTODKevf22w1dfdX3TWfBaOQ4G1yutfGGb24rnunLljcWhHcPrKxSNYDyTAb2DrMBl4YLp+pHp44e//JnPHbpvYerYiSBcePOfvLRUrlEYfeTIzJGp6Wfu2zMyPnDV9S9cdcPzL9g7Xsj2xyMes4HCYDZQMFNnQAlEQkjcvBzrvO+Ljq8TswYizQqRAXwSuObARz76T5/94EebG/PEzbMWnSQlMmtgRCFOnrhvZHwngw3cIe7ETBpRAEmQxMRCO6H5ta/++x+99uXAjiDBHCWrLpCSMVGvGTLUb3r1s9/z3k8Z+QKCECiBZWfxyEidg6hNiTsjIwAjY+c4kjeF70/Vz2zp6rbwKwQ9lXx0a+W7hS0W9/+Fxj3+J2JkBmBGjZ0TeYnsAgeINgMSNgWHCApQaZBMqFAwMYFgFAEbNjdZVgTFhR8LBbutuhUHaZIOzVa1mIpntBUg1mXQFRqHVaCZM047jMSCammtUbayiVErLoVV2Vifj9iA7MVi0nMqpWIxioFlu7XyfLJ7vOQe6RlOr85F8xm5VlzpG86zdKSwQLdXF09m7FSrjXYcl5eavb296RwvL5V7B9yl5ZVCtr9aHLIiC7ptut6qkc806618ZiCa0MurpVh0xGnLZAJb7lISuoEdT8zGIlyvp+xIvNqcycXGl4sHC5l0VGQWZypxM19tLvdtZ89XMhmGjh/Us+mkNbewNLgtX1knNKx02qs7rm72STtM57BUdjKpMVC8UprPxyfrrdVYpqmDQdBXgtgGGuxEwtfG33x17qNvf5vmADHclUou1FcrJkgfTG11JfnLX3n/ySpF4uZvP3+XlNsrkHRk6Z+/U37ny1+GzjKJNhORBGBIkagb3F0ovPLlL3/ve/5mM7v87HYM+DHRBXZcizu7MhUgiw7fYmAGEIRE0GKQEqICNLIGRmCpA5AGMwSSLQBgAYRhpzsRbAhQIbAWfHZ6eFbetOmP3FnanfVDxifcT25JLrfwtEVIpICBUbNwEZRgAzEkIAYDOzxhsxqHmxFwZG725kxaOAGYgpQZ3ltd/Kfpw9++aP/k/MLq8GDv7d++/9x9I7kxWJ3d6BobmF+oD09EluabXblmaUn0jwBGnNMnw8Hx1NwjMZPN/oF0qfFovItrjWTXsOPWWq163JRJcEUuayzOOd0TE5/8x5OYjHzne9NQs6/pzySNRmH3jrvvffjFzzp3eG8CRGlsXC0uL/RMFpZnNgYGyfNTtWopHumdf8hbWM7e8L4jJ1atNlGG/N+6dGJ2anXWbSbD2F++I/HsP7JWF2uZHQMP/ejMpdfGlk7LgaHuufl5gEzfQP9Dhw7s2z+MKkDl1lbjgadt0eP6Wik7DFV2xFkrbsS9aNu3opl4NP+bWl2/prP3PLrwyc9/5fZvfJErRSQlmJl9JTUhEzOgImKFwDrQhmUX+kcndxWi9kAyftHzr86lM3smz7GF7C10mZbZIWFMDBKZtRDIDESIIAE1IgEEHsso2eRCTfBN9z/wxpe+vL62QhAwBJ1SimAwCBScSBnPff5VX/jk162IzSgEo+gYTwBzJzIGhWAMNJCi9ZLzgb/724996K9ARwW42cH0uZfvuOzKXZ94zzfcRTUacT/wzj9/xhvfEo9HGDvqh804QcGIwEib5bYzhNvsVRCedBf48zxuC1v4FTSbZ49oHnNAOMvltljcFn6lkDfccMPTiZM+roNHByBk0IQhgQJQyAKZEUNkBWAg+oKV4BSihWCAFoIEgEJAADZ8KbQITQSOS09p9meO39fTq119Erh+7MGb+3qaoVX0gnmCBY/uMf1j5eLtqwv3oHegXHxgdAhv/sHfRuMLQf1AED6S72sfOfz5QqE8dewn49vorju+1naWduy1jx29b+f54wHN5Ar64QOHzrtwSMpTDKtmVEm1nkwVZ6ePj0xcfHLqgXP2GpEEoIJ4oY1mORnNryyVUwVZaazFUs2u3u0/+u69+/f3LExPdWVVMp6enToxPBKeOXZqdCh+8sTCwK6xSLyloulIzJiePTo0UZ2emps8J1uvtkrrq6O7+m+5/+j2S+MbDSdj9y2tVXKDTiLVf/zE8q6Lx275kXvOPtNMrs4tBoN9+o4fzF2wr3f29Jnh8cjimblGc2H8nNjMsZPjI4WD9x/cPj60USpaRiUWbzx86F937Mg8fOqnt3//0VCzJVv5RLTaaHkMBIBCXjxeeNZl7gt/Z/uOc3abUMXA82Rhpl7/12/cd+Su2xkaIAKkjqzGFCy7RjIf+vAH//B1rxPS0BrlpgFcx7NOdq7aOuuws+oZJAkkNCMKQEEoGCSSQpKsBEuBgOgBugweS/IlkjBFR7UBIDgUsClHIpACUDFKQskgCBRLwUIQIwvszLmRH9PyIMJmxtRWPd/C03UQDRpYAgILYCBkhSgRwo5sTyADStxsaySwApKAm1FwiCFBTQAIRnCOBeEDY2MDtXqle2LXxlpxcnc61q8pXotGoFryugfdetVLp4XTCHL57eW18tJCdWx7/3qlMdK7vzSnhYokrcHp41EOtx+crqTVeNy0JBtxESstLvdNNKvV6cuvHZsc4pc+v/8PX3np3kvCK67PF3Dpt36nkBktFgaMULc3lheHRsaaC7LQs7cy74dNM1WQnlftH45uu6Dr2suGnI21dtmpu/DIYnne98d2yJf+en7kUpkYame6jGbDG991ZaBKuUxXs6mzBZHMZqq18uS5+1dX6smuiB80zXgDOS6Q7RgJWU73uLNzx9NZDHgx0+WJyPp6qRRP89GDwRc/9+Wf/PgbVKoBadYtIQKBSpNgFspEGYQ2s2QNAEoY3AxKp+eXpqamjx39t1t++N0bv33X3fd86bOfm5iY6Ooq2KYJBMydsBgSKBAFUee+TgMAkW9Iww3Ecpm+9s/ff8MrXqXra2xrYh8YAAUAohLAfvdA9q1/9ua/uOGdSTunyRedSwUSnXthRiLcNIxEECG40biRyOS+8a1/C4NACdepO4srK7ffesCvggikHzTrK7O/9rLrolGFqDs7PQEoGEXnchkJcDMThoEYCAUhMrAExLPt8pMfW/V2C7+yfhOhY0agtZZSbrG4Lfz/xHueVu4mHrDViawG9BkkMxIDCRfJEMDIdcQWcgIoysIDbCOHnRsnZAQwqxsNQpHO5wQRAvnKQ8qq0ASskbdw6viPh7ZbbFp2YAb8aJCIUWCCbKKuLh97cMfORrvSVa/Vo7HY4uz05O7uRs3TusCUMEwdyyzNnHAmJl4wPfP9ke05wLgwHNHecfrMxvCkYnNKBNuQfVZF0mWhfCEAwzp7vXPTMLjLYLmGkAICUgihOHOsNrHLYvCQxfJM0FpP7tzlnTqUGd3Wnj4csWPNkXOD48f09jHz1h+HV724e319pd2MZgpYqujRSUcKm333wHfC8y7IRpOJk0fnJy6TK9VqUg74616l0rQzCc9xJrb3fufrcz29sYuv6FleXewfs5SoOsWBxeX1bRc4M8fF8OgERDRQDHzvxD2LuUGhVMGKZxptn4JC15BaWix/9yb99rcdAggN8CUlBQQB+J6UCPib+0fe/66R0X1dbXO34AqE/U317I985VsfevdXneKqMBwm1wggBJtQAYR/8me//973vhfZQDYQlUIUwAAhMwKqswOyzcMQYAZAQp8BGJSAjsmACyyAogC6oxICYIIwwNBHsVzXyo722J4kNEhIgM7TQgQPULIySDCDZmYAJc9yRQRGEB0JL/LmMLmjvNyq51t4OrM4F8EmAjfwEMhSEbnZw4SbMjzkx26OO0J3xBahJogqUgwBA7Bfbq98wQ2+nsyKcnM52zuxvlBNpOai6ZYQmcZazKt4iS7fcfIGGk5dxpKlVj1WLLpDE57r5dNB9CPvcxbXi+mM+ukt66lM7vCi+J0XdHVnPW9Rnnv++r6rezLblhttM5UWnh9rLaykuwplq9qds1fva+eHjbKU2pNOcezwwYWYSN/+gxUr3TV7YnH/BeLFfzjQovX0pDDT2vCzej116M767JyoNpu5wtjgBUuX7TZOHV/KjdumI/06YrcZz3l6LajXRSSuWbWalTEgQ0bq2W4JRlOIRlAbbJbrEgxNYSLvb1QDabAMo3Y8jCTDpbmElTCb5ede++zPr9VajqsABIoQiIgEgIXIjIFkEswEoBFYSMGmBEXkI1JoAKCAkBBwcGBg+84dmWTq8sue8aIXvbBSrWayyf6+XiZEVAJRk0ZkRwRRzaUmv//jX/no+z8m2yUN66GgTv0DMAEYZDC+s/uNb3rda17zeiUTtpYgNSELMFBbCAAIhFpjIAGQQ4RoyOCBs7hMb3njX/34pm8KmjM1uEKxZBmgFMgi+IPfeuHff+ZDhp1kiDBa0Dms1AhacOcVhJsOnsxMrIUQCAj0i4PdtnZxW/iVoLOL6/TPYRgqpbZY3Ba2WNx/6H8OPNlr8Ukmk1AFTgEjIjFo0IqZhPBBLBMFgbcMODd9+p5tYzukSgKS1quI9ZBCkBI51ihbgZ8q9E66WsTC1Rt/cteeiy5bXzYGsv1QOjN98t7EUPz2m26+/lWX6WWx49zzsadEbouMFOgp6YCOPiBFNnCbOlSRCKBRYrZ1kJI6KmWDxZJubVuajfRvy5KsseH7XDt5N1148U6tNRq1eqWczDs6qJaK1e5BYgyEn3rkQOO8iwbJngfdw4gsFk090iz5iVxt7piRzLfsSNay6ojuD74sL9gfra2prh7O5YaOPDKf7+NGkbuHYXHZHR3J+2CuLa3nh8k0g3h8/MEfLw70Zw30j9y9sn3ngKvmxy+Pnz6G+VRXaaU4OJIyI+aRB4uxpOruTcd6SrqZmn5UTu7bWD4TF5aIxCvJdFe7YQpTmZZsVwLfLWb7EACddkyKbstKgGiGXPmXLw6+8g0PhhI0tIhMk0mw9tBmoaPa/6393TtHk8960Z6LrquR7GqIPQ+dOfy61949+8AckADUVoAEtkZ9zRV7v/3970ZjcQYjICmF6kz4BYcEQNBRWBJ2TG5AIAgmBulpUj5JqajRCM5Ml1BZIurkUrJZ3ODQOnjgTHdh4mvfurnitddai5deMdkfDQIPDz00haB8rzU8Pvjc5119+syp4ydOzs8vjG6buPjSfcl0Kp5O9PT1KqXiyUQEpYmgmAVrQECQnVTxzUH2Frbw9GpfOkWYKABUxOT5VWYnYkdZByirQA3B3UApkAQYBTJBUggthLhqY2gGaASCA/aryKthcKS+8M3qmXmW8exEMtvd1GK+tNHuzsbbq1bLz8RiddfXZkL6YV1ROtCNdF6i6WzMW5FI9sRN5h/8yaGFtjCEEYkJcnzIJ0prlRBEmmMX9wUf+kIhPhGakRS7i5lcvHicpWmaXWat2ByeCFbbWrVHf/iJ6ndu9u44VtREIXIIdo78S7LxK660X/+27hm/NPrM9vqp7ginzOTySsnZPpYpL6Vy/VEvOgdcsysTR2/Z2PU8s7jezgyFJ/89NTqpvVCgESQzuaXZldyAGc84pAipW2hwmhW3iqgMI74WS7cbzUhYHozn1oyoD370oTv0+Dk7Dj3ib5RGb3jfrcdnqkQsUQJwSIQoACSLTjqalowaGFTn5I1UyCEam0pvABZIoFGIqB3pyuYX5heHh/uv//Xrd5+/Z8/5e5VhxuLRnkLXOz/194OEt91654/vO+y2fQAHoKkIJRph57ctwxe++KoPfPAvCz29EdXFEDcoZMGAglmCFlpraaBGD1kIUogatSIhAqmPHFt7+cveNHXiXtYbFoERs/wwlJ4bCgwk/dFrX/rxD31YqBhwhECCYABXYACMjCaA2gy/AQREzZs5qKIzK3uS1SczgAT1WJwD/O9kMDxlO/Gfa6i26sN/q0HWU73YtljcFrZY3H+WxRG0gKICdUArvrsWsWRIKyDmFceBy6GeVbJIUGftSRXxXXZbMp3tWSvOZ7ryApJAw416nuUAqPQXf/DF41OrD//oge7Y9qrnrJx8uG984P5Dpy/p2S2717ogePGLX7vj6sbu7Uu1ViqZbdTWdLq3CBx4bb/dCIRspvLgu8CUKi2GkWilqx8qJSuTHS0Vs5FIZLF4NGpnjj4yv+/iPblsq15eDGjDEMKQenG+3TsYiaTM1TOOGbEMu5nqD4kKyHmkWr3c1s1C6PvCXEOrgaAQIJHmuSmZ7Qm1k1BSI8d9HRp2m9rpVrgcNZLpVMIVK7EU1ksx32/nu+Xyo6y9bLqrTSwBrTCynOnHylqSXRMCFizQ9kMOA9+3lSWEr7Udgm1CuLYUxOIcSQjTQGFEnXYQkiSO2ul6qqvlNrle6kJIJpIqlow1m81mceyzn17420/c2wYk5k4UHYcMCCyUwTpFfPkFmXd/7MKde7pX2oVHV9f/8ZsnvvfhA9iOE4cSfAaMSv1HL3z2X33qq1Y6zUQaJUmFiAJYgCZm6ghhueMwCQACWDDzht946IH60SOV2376w/L6xqOH644bJPInM11Oad4JXJtD6eu2FC7JGkMD2DM1hKgIbBAGoAYIIfQMZGKl0QDWIBAEgsSJveclU8mXvvKVCzNLb3rt7w9k0mZHVMmIIKVAYn4slGmr1mzh6cTiAIBZMwODB9j0/JJlSISmF8yvrx1Kmn2NWr63b0iqCMoMCElYAQyxEZ5eXh0cGl+c/8HI2LTPR2xVaZzyZg+6kxfd4szIAAAgAElEQVTvuuO+n1573XlLM2v928ZP3f9IeTncd/3EQz9du+DZA5WNWqq3cfT27p0XoJlcAKPBofHgT+V541dffs2NxxcigfCQkmmDUgVRXqmXBZuKL0van/hobvIq69CBxb2XqwN3i5EeK9ede/jgmQueUVhebqb77KXb8RN/2fjCoaBpCi08yYqI42SOWUrq1j98efTiF4WAngwtZ1kGvBodCuaOJ8cGL1uYmyrsinC4ElGCAmv1eL3nvIFQlIyWeviu3J7LSmC150/RyNjkQ3cvX3hZjqxVUIrDKLBfXGw7jjc2aQXaUsJYPBzaqUZhMLr0aLVvMHP0AT25v/sLny8+dHj0SzfeHQYGAhJ7m2ptsCQjgy9QEhECMOizMclAILBzCAcQdk7FBQKDAIGMiATMAiWzSEZT2Wxm+/axH9x5B2vXBtREoVCMvqEBQBCaEnjvRTve9o7XX3XlszKZAoDBbCIYAgRtHqnx6alDw8NZwyZGh4hOHL5/1/kXzkxVRid33XH3qf/xzr+6+65bASWgi4z53pzvc7tUN1gq4f3oh//z4mtegRhhihObKAhEyCAQbNAohSQdohCdDE9mQETizgdgk9KeTWUQAoMgVAqeksI9ZSb1zyeC/kcK9S/9kq2h3X8vFvdUo4EtFreFLRb3v8niHv8RkIEEYi2Ek6SLEJZYHmG8X5DJXBGyIrQqF8NcvgDS0m6qul5nqoPp5/qyWid9b7hYLDx4uHb7vafvnJ3rqeLKXUf70iMPbyxXYn5Pd3QYlGjp9S5r48QGhFHT9r/0d7su+DWhZLMt61EaTPWuBk6rWZa+o5UwhEQQbWILwQgQyQhK5ehDd2z7xpePmLZd2ijNzOvf+92x332539cjpFXTBKkELS4EyXSKgna7Runu0A9ARINUznAbOa9muJy0I8XKsu6ZqDrtWDTbatWsRCxTWlu1pCFYkpcIQJrxDRRaBIn1tWauS0Ws7mazYcbrXhhKyZl4amPBmblFTF5pyIzXCqWwwnQ2lFI3i0BhVLvRgIQZ51qpncqY5AEKjUYKZCOW1EuzbjYT10FgRZTvRasbdqZHun5gJucg7I1Eu/2gzEEmkWtvrEZUsM3TtXvuKn/kI4cfeDQIKArYQtSghVYWgKNCtCDb07XxmY9fu+3S0VS+96aHT77tN7+xtmoGyISukMIgGJLwlS/9S8/w4MDO7RA1SCLIzl0cAIAmElKGTJqREH3CSq196JETn/nsl1bmMocPHINwGnAOgSFElC0WgGwQaSmIWQCxYAsYpBSkmwIkAEhAhpCAUQgiSQjMGjdnwMQCQUoKA1SShXnRnt19idi7/uxtF1yyT9oWSavjlwlPunvewhaePiwOwXFbzsrqgh2BfD556sT0tolBgkUpl7Vbk6Iwe2b60NGbnnPd5cvz7b7eoeXS7aP9wrOEgrGwUa5sPNw3mHXctWZxPWVPOOFseiAxezwYm8wcuHO6tyfeN+HMn44Mj8buvW3l/EsHKiUs5PPrGzNd/Q00YPGMOTzQNTO7FtR3vfUtBxcbqu01qstmX9y/8PLeea8+uSvzG5flr33O2vrscm48hpbHreTU/aEwg9GLupZX5odHYPm06EkN335L4XVveWChZkj2txcKK2s1EGFvPhli6wf/uhdzp3KDsDptpaxuoda1aGUy46encGKwft+987t3Xnzvj++b0rF95xce+VLpyj+NAPPAmJ6fc4YnPN+JPXRg/ZLL+mZPN0bH+tptpxWUDBwNeD3X2xJhHkRtfQVsCU47H0sEiUR19ZTT3b/js//QfO/fzFYCbAIxCSmlpkAKEIhMCokEah+BDQNCMrWWAD6AFgCEj3eRQhATIHZseQF500CXAVkBoCEkcWgAtwwJOjRJE7AGFCwZgQTvPX/yHz7x9xdffKFAg1kASETBTCAAyBQAiHWvfdBvHjty9K6L9o1uVBay+cjGhrbtyc989uGPf/Tu4loduCXA0qIZSkAJ6CWEDKPs/NY1w+/98LPSo1e0mn48mlfKrlTL6VwfcB/jiEQFrJkYOuUTBTAQIwrJZ38I0UkXQiZiJhYS4Wyx/XmG9hTdzy94zi8v11ssbgtPZHE///LZYnFb2GJx/0kWR6AFSK3XPf9EozKfTZC0D2rxU25nas25fA6q6wK8HMowlTWJs41K02kumAmR6krNLQZzpzNf/erSbfeUqs2EHVa6YomlSnHnzm2ZCF76vMR11w6bdNrl7D0b4qFvud/5p8OCWr8xIW/41I708HILEu2KGNxeqZdC1DFiCluGHTWE4YMD9XVWXdq3Cq/8nROlSvbUbElAgpAF6qzp5oT8i/+54+oXBWCuWiK/UQwSXb7fhqidZqhrCSH70US0XmnZFkOwDcRMpoAgys1a1ohXnHomFrOKs14sjlJHE1mBllpfa4JsGxIZAnAKUavPaa+TuaJsn33bKyecjYiBXnTAI6sF3DVz2OzpC7rHZ5o6rmtZCeQrR4pkNpVuNFZCh0BEiXMQn8nkG6gjlTWZ6QqazRboTCI1Vl5ZyXVF1ku1fE+6Y1NGKIiUEGZzzba7VLDUclvWB75Z+tDfnrACcAyWOgrkIwYGoystwXDdRPrTn3i5ipfCLH3ohoOf+fp0DbWAkFEBRJQO9sXzE9sn3/o/37Hryn0yYbNEAIm0aUKtgQmxWK2tVZs33XavT8a73/4Ou1KyYqrpVAF9ZJAUBUQNgQBWLDRyCASCOmnpQBIBQqUtzXmm4VSMKXQA5hp+BRCUBB0AQ8fcjZlRYEdRIdiyOIyB3jE0+OVvfn10z/lsWj6DQiVgi8Jt4enG4jolVzABB4BNP1gXqs5hfWrq3u2TxuriQi6TX18r9vakhDyMxpzUF82flH2ji8qcCqQK2/vWF4pD27C6UWs0/VwSGs2VqDEydWL6/Mt3K/s4ei7IvDZWwI0uTdPAeO/yvJ1ODVSr7cLgEWWHd9xSu+wZO9bPeD3DYu1obaPYZ07Q0qrr1pPLDyy94FV9kUyF3ATK5txU89z9xtzSev9Y5sRNwWB/PjNkzReX+nfmtWggtxZPOKPde/7tm1NHT1jn7ZkMq5V6RbJlWGnu7/N6e8LxvTB3stw9HHM80Q6s7oE2anRlz/qhU0MjO9/xlumHf+I/ut6khMS6/9sXxT78/cyRe8XuK/y54w1pmAPb5dKZZt/A8NzR+UQ+jKfNVqNXRYBESej0gduLFz4jygLZrifykZnjYmQ0+S/fapTb197wge+srXhMIIRAwcw0PDgUBuHK8goJMGJq29jE8SMngVEzMzAQIihWAfBmTiqcvRDuBO2Q7DA7IAJkASyBtZRIqIVWCIrYNRAClNqwVOi96Pn73/3B902MXohsAxJgIJCZBbDSsoYQVwwIM8W5r+TTi9XakWyeK9WA9XAI9vGp0lve/MDJkw4wDPbllQyWF2RDlSWRomS2z//Q+y7f2WX3b0dHn1FSdeXy9fJaQHWWXfmefeWN/nTuXF/LZqOWzWU3yuVspgtACmG6rqvDbkT0PC+XzxMxAFWrtWg0YtvdiMnHmoQnXVs8oc95Sl3lz0ex/8xf/2P/ObZY3BaL22JxW/iV4r+YRyViJ6eUCZDQB3BQW4w+cZvIJKoCB0xtwJrrVe1oW4gT1dWmbalQS8sO3LYB3gUoPDt7nETda7XCoGWYriLnk+9rvPNds0Fd11daLeVeeX3v22+48tW/mXjD7yeu3YFdjbaK+IuVdn058vU33HbdueeuP7rWCuyaG6TFxjN+PccVI55uqGQDMSFafPqYM3FBmhLruhWtLRhslQcmzbYbHDgqfnpnC4SZTfIb/mDPc7Ox6QXneFOfurt8zYXpVL+R7InGc0HLa2fS0gc/kY2ePFQeH+ln4QgrEc0WvGA1mRwDqRlznisUxikE08ZYFy4fDQu9pk5vCKxGEo7nczbDYZt1m8IaV+pefiSp2U1G4tOP1Pv2KC9SiqfSyURy5qGVbf1XLh6b6x1Kh+THU3J2NrAUdg1voL1kGobXjAiU2mkUV4JCOrVwptnTl1iYbnX3Rc2ID2HgNtzSQtDbdyGbHqgRAdcQpoVpa47b8fORY0ayyyhUL7twd8rK3XnnKQsiAWtiEoK0EsQIaK5VW3f+6G7RVjvHEnufNTRT2ThxogwMgoAYSAWrXq29MlM/eOC6F15LmSiBJT0kgR4QgK8lrzacb/3bzX/82lfe+eMfPHzXbe7aqVC2fd3qKI4YheZQcZAFigmKcOAqTUwR5l7b2i/sbbbYlorMNl1i2hNPPi86GHNo1muvCCJiQwOB6BRpiSARmA2CGGNMQBOQA4Bio7Vj74XnX3QRA5IOpVQd/77NzPlOD3HWtm8LW/gvOfk729GGUvsahVpt07QlSbKbTS5Wi3d0d2dBrGeTzvShQwqtaDapZSudlUIdD0ymauHUYRzf7aF9xFLrwrOWV92BnY4Vb/f1FxZmD6cy9tqGjqZrgsX8o6mBncPzZ+aGx/wHbju97bxWcSWIp2B0qLB4BgfPqc3PVgfOTceykfLG4u497VQ8fMaLq4le07Iynrtx6oSz9/JnzM6cGp7gpUej2y4Wp07kp6bWz7tE1NbK8UR9dRr6+gqYXNhxkXjmFUmnvXLlCzSq6rW/IXbubSZSKNgpLcDozm2nH7CIWwMTqzIcEGC1l2a7+2NrdefrNzZuP9RoYOB4ZhuDSjT9gquC7JCKdFVTPbFYvHrwzvrk7gkXZx0Uqa5MiJZgO8AZKVscwM59srQi2WArSeiL7kz3Jz7YvONE6oMfv7e1wYJJAzOw0HaC6NJz7Ne84qJbfjJlqNjgYEGJ4KpLtvWZcmO16gCCAIP16DmTShnttgsggVCiAZsxykKwQEYgRgbRCVbGDrtjkKAhYISQEUCg9s49b8c/fP7T20bPVRQFzQAsJDOHEqUIpUalNPpCES951R/GpW5rx0o7Ts33fHnvIf3nf33skeNtrdkC2pbvTqGaqVeA2SZ59cXGxz5+zjOvg0gsNP3Z0G+Z9roRMVxxPJdKzD1U7xm733Xva9R+mFT3gPP9qHVjULvJqd8aj920NP196RwF52av/iDiPaF7iLzblP0Z37uJ5WEhV4GyTEhYJq4yEwAxa9IBiyaEwKHyhIvAwg8FESEH2EIQTCagBxgCKAQNECJqBgEsSDiMXhjYLDxmzSwQCDfZGm+28ptptEgdIxagzgPOPhAcAAkkGBjQBdCb2X1AW8Tvv3Qt/AWPLWxhaxf3y3ZxHhEjRgA1AKE2CAIGArYYmhIZwzKLJsKsG/5QcalVXbJVX701XRhZ0mHj0N3WnktiYCwBZ7QTL6808sMYhPqRu3Zd/4L7PTZZSjtp/N37z7/5n6dCLxesLJq1cKBQmFtcvPqlz7nrxlu10XOqubrsOCoWecMfxN78p91L5ZWhcWv+UXt4h5h50LFQDe3Mz64d69+Z3JgKTTSzEy3SrcX5gbe/pXXTj72A2zsGUrt32ocOFktVZSvb8Btvfn3PG97Tpmb2vruql103NDN/cmT8/Jnp2bHhrvnT60Pbxyvtxspqc8e4WDgthsZia8XZRLSn1Q6SSUvFSkd+qHdelVhba/Z0jYepk1HZ9Nr2yrIa6hWP3suTO0cDc6latQvd9srMfP94+vSZyuhEqloUvlfq7e2648aNS/Y96/iZOyb3FSrtZialzLgBcp18tXAijmANDNonj/LYuWGlWentV/NTTv9QT3mjCkBdPelHHpg/f8/ooQdpdHJXI6SIPZbpDT1/wxS9S8dFT79YWTnQ23eOFd1x7JFDD95/+kffq33/tuk2K+SAICBOgayZ2rRBFaLOs0aib/iz58TSxmc/f+Rr3z+9RppEoEKhkKMMWTN65XOe/eEvf9pOpEBLB+Udt9z305tv+8n9P3aazszxk1rXgQSwAukntZKABMKFAAFyiveY6oq40ROyH8l/rt28t1pJMTwjnnyJnT/jVQ6r8F+qLUZtE0cBXAEtBJYgAlQsAgAGksimAIXCCVEZSRbmebsLKwtL5+7cbViRL331q9FEQgkBRAwshBRPzKhFOJuCsIUt/Ndex/lEtYqXypXDcFlSYHK4On9zLFYisK0oBPUK+NqKy6qeT2eStTWnq3sjxHzpTCMR40BY2b6ldqPsVwhEEkzTtry1JWdoXJZLoTCCdHfAmjFMFldVoTvVqHjR1HyjGU+kqV4yElk2zaC4YBZ64yAb5HbVNlyhzEgkMXt6tTBkRGwVBO1IxCoXs4XB+Y21VjaXatRM5EaoQYcRS4Xra63h7elqyU/nc6U1v15x8zlFRIYUTj2DsTVDpYhqAlS1aPT0JVpByUy1MSjUS5RIFcPQFnHn4P0Dn//UoqbU6mLQPwxv+NPB/RculWputrfNTvbwXXjB/kilXsr0dJMoaiffqoNgq10z/WB9aNIDWXcaEadmsDRTGbO2OPqt7+o//es7Xa1EKAVLDSFjgGzazEnTFwoqjgzBBOEK4P17t5WWN+ZWyi1QDCxZF8Z6nZZTLVWBEEEoaRCRpg5heMJySSATo4Devt56u5HJZBZnFrGzt2NE1IlkdHBkIGYnDEgkYumX/95LurrTjtu0VeSZ+6+0LSlM1MgSTi+c+WtTzYlIKVUwz5zU1eJ5z732220yAuEAg8GGIJYgPRmYJK5/dvfffTTTO+SBEYPW5c3a3cnURtNvRaNxNHwIA5RNQFdTttnwUokESAZuo7Yq5XaqS5RXvajV5ZZ0tR4mutLRhKGkZ8acRlmZsbhMSqQLdNirDCNkA2lCiHigW6ahWmQkKU+0EmA6kGCrEHwPUAsR42AIlBSSAWyAOHAOpKu1VBgASAIG0IQkdIqhDeALjLMgJgnYyUIIcXMLJ0QnRqPTyjM+sc+Czvz5bOHfnOtt9fxb2MIW/vuxuJBCJRABAkBAqIPwWStmW6gqe+6jxz43OZk5deLw+M72wsIDvd0xQ3TXm2vJzDqwEChQedo3As8oFxt9IztOTc2MnCeKJ85/55vm/+WehcCkqKfY8gJHuhCNaG97Txpdx/S8QBlOq5WfnNz/GtzdTbt6Uju3qyO3PNz/28mPfkCFxZHioeNh0XGE/H/e1P2i10RatXVyTMWhYdR9x5pbbvRNXH7DX57cWE/edcuUbsuagqwW+/uztZj3xncN7dve6N1WZtucf9QaOifBADrExTOnR0aHQCGoaBhay6cfHh47/8HblnZcWPGamWgsXq0GlXX/3N1Lp5fT3b258qPsxVbHxgdXpxvpMffAj/zLr8o1nGazxalY5OiD7f3PjZ85vTYyFj1xn9M7nMl098+dPDE8NHHonoUde2MVZyPflSwuuq6jt+3K3HPX7CWXTsye8JSCgRFYXg77J5LLM6X+UWPmdG14PCIMnj3pDI+ZiyeNwbHJ9WoD1YATREO3d3i04IvTSGrxNPcNmgcfPr5798WGYZ86/dNtI9s+8vePvPf9x5y2gaKtQeuOiAVMAC8NsKM78T/een7Gdt/x3hMPrhmM1T4Zv0jhrOfMhbopxSt+75XXveDX77v/0btuPfzI0ZNueymBngfaE4oxwDCMgO62+Xk2XCoLy2Tc6BQPh+EF0n5r12DCLxV995grvuY6K2gZTAr9VETUfM0s2iANrRHYlwACgAAJgAVuUjAWwMloZHRkhMA8Pbv02y99xfkXdXtO+KpXvS6ZzgXESgpBJLRGJTsGa+Ixq8otFreFpwuLC8EHbQtZ1VRS0GZ/o1070naXkqnuWrVqQZDKaAKn5a833aoto4GzmOuPOrWW37LA0CBKXUmoFusBWNKyILCDcBFkKxLp88nLZMNWI6ysq3Qu9LxIPA7NeihNP/Rz0mrmCuLwgdbYWMFpBoVBT4durQKooxxabT1rRZKmlKGr7ZgM2XMdGTGFdjKxdCzQq047tCzTd8ltcjQaUQr9IC4jnuNVQGMybrtuSpKJZkuHOStRMy1ubPgQGjLim/ENQdl6yRPMdjxYXTa6unqtmF/fMKN2YnV5JT+87LvKMLOx3GpttcuWheL6XKEvFs3Zwpz3m92tGqPOsU7Z6dVYOvSDqtNWVA01Qjw16rXjh6e9l/3ukWIJOXQEWyG4LEJAFNoyOqltGGgmBDCBDCSPQKNiRgDNSCA389WBAEHwpr0JMmhAeozDATMKROBsNlOt1ok0MDMBggCUxCGKDuOQqC0B0rQlY+j7jgR1+SXP3DN40eUv2H/1sy9PZdz1yqfMyDE7trBR9774afjyp0/MzQUMpkZPw//L3nuFyZpdZZpr7b1/F95HpPfmnDqmTrmj8lWySAJJgEA4DaYFEtPqh5mmDQ098EDTzAxDz0wPzEMDgxO0aJqGFmpJVVKpJJU5pbKnjjfpIjIi0kRkZHjzm733mousKoln5oqZiy7I9y5v8iYi/vV/a61vfUAqBIYC7po+np3H//RX5y1Rj8SscIRKJTm5kn792RfP3DltmXOlra2p5ehmdWN+Qe3etqbmEt029VqpsSlV2qjNzmcr29uzSzP9Zp/62vX5fv3w9D0Tl17YXj7tHNZ5PDYWnWqW1rzZ2fufe/aV8w+fY5ajKaJJcVFQLFq6cv3EyvL1zfL8HYuMQHrXEfqldVxevrvR7CvmJxJ3WOIkNwqKDGTIwQdtA9nABhoPUU6Q1sCGwOPEIkAcyNBgMMCj2HNE4uACMAAOR8GIb8zrCDQH1IgjIPuNiMWjNA5ix+v2xxxzzP8X3mYblUcuJFCMCR9pH7Hp+xc5q732zScFHtrhiyg+Fw29snb1uZWzXRSlVHZw40o/ma1EI7Frr43G5s3XX2jncwuXLnRHXT42kX7xGzfuvDctdTKRDU4sZ8N5Fc3h7lr/8fcnR9z9Jz//+K1KqVju3nP3wsxJ/KlPL7rt3V/6N3d+14dHp04381Px4oXd+Q/efbG5/+fPRf70ty975dFsYeLp2/Kb1webm637zi6R7vp2MxgEAp3Z1XSleuOHP35XzNbpOHzqk/c9cWH9gw+u5qLbv/h751huZ3kpwRKGZpDMnZRql1nBrSvF5aXCzWvF9Hi/dlDZvNVbXokyZk7MxayQCic4d+qhsD02Nve1L23feWZ868ZgdiadiZz8p5++/r3f8f3FjVt3P2RvXGmmxrPClC8+VX/sg3OXLm0snHRK1wYrZ7E/4LVqc3p+cW395sm7pvcPu+m0skwWz/vpeOr2zda584Wr13orp1kk5m2V2MxSsL3WHRs31m50l08r0n1mmImsc+tKe2EpffnatfmTU04kEonk0mOnGIui2FM8k8/fLcHMTk7zCFpWIpuNMF4//9DJzdvy+tWKZoSAqEmTCcjAkC7jzQE8+3TxJz/xaCgVfvL5kqBw2hx+98xSNJMutg+bSl28dPVzn3/i+W+8UttpUeAhNhkMh1xqQ3IllYNZqf95Kv8jenBv142HnGEuUtRufeD3eu6Lbu9znnw5CBqMiCQAeYz1mBEQt7Ttc9/S6ABTxEAzm4QBoICOIgU1IAGpQB4eNmr1hifVlavXn3jiC0899bW19eLnvvjlcmXv8LC5Mj8nOCcVAALiUXAuARIc5Wcdx9Me83egBchGHC3CIWkvCA6lPnRCo/peMVtItTvdeChvWhZCyAxlm4e7YxOxVnvDSZdNHLqeF44b0hMOjwiyNAvbISugZibPA9+PRecaDTeecHzZd9t2JhcJXOkkdL+nkwXlj4JoWgGXO6Xe9PTEoO/akTbjNOjJUFgoTxbmhgwS2hehkKNpGMsFzZaXiY/1Wn48mbHCut1qpuLZ0aBbGJvutruJtNN3O+mMHY5o5Q/D8YjbP0ymJ8AYeaNRPJIVXIYiKa/nIguiOUXYjiUT7VYzmZxq7LZyGcOK8mFnLZmBWqk+MS9GQyedWuXcHQy7iYLXPPDHxucD2BPclu7IHyYs09D8MBQdIFqM5TwJjh8LtHSsRR5qa6PbPchdvbiNWocESAo0P9IFpLXJuA3C00AIHEkTkc8YIWcEArRmb+x8c8ZIHbm/GADhW2egAIAYAEMUAEBaS+lrDaQ0AhgGV5oAEJEhEhOoJRnCUlojkuePjh5c1XJl/fq1P/vcn+1Xiy8/c6HtdWcWTjz/jUsXX8Pf/s3trU1PgWJcKmUAMkAXUAJBIWT/yi+uzk0FZkgN2/zma/snz069+tr+fY9j6SoUN4onz5y4fKWxcJabPByx+dprg8mptBPHv/rTtfvfHb/yevXEmROXX2hMLshO1+dRb2Yh/vWvlBdWEoMAwzGrNWgYJPLZwvr1jTNnpoqbu8msFFb1+sXGxITggRGLhsFUqSy3mU3DOmf161c3TqwsG2YtFPENew3ZIReBhlsj/6ZPF0k/J+XNQN4I4ILES0FwmUHdD64pqAphM2wyDJAEI4sBIEiGHkAISBzN5QiQ8Oihj4wQkQADQAQSgIAoARQg4vFG5THHHPN3fhb3VqKA1hpQDnptz7vB9BpQywoXazuVTGxp0OyF0rXAW+83vEyu3x9RfsEFxkftVROC/b1mMtd2Yt6ole+3DMtSXBj9YdvigfZYemGsPWoEHdFXiZ5OtSseDpz8ibDf9AJT9HcCW47mTzHw+si2VZBPT7oHnW4qkQ46sY3NXm3M+Ikfc/evFsdcmkhFGnZms1GOEPzaP77rIz+4ayYkokzFrOYOhazxgd8xQwCBIUfpHfT5Lpua3YtNRltqL+IYJrfdgAvMoTxkvDVoB72DWDRN0VzdG4W7h0k5HOYmeH2fFaapuW85qX3DDgRL7FZ8u3P25q2DxJzzW/+6+BdfaL7vzvHvuHv44EfU+GnHzklSvFcV8WwwDLQdCfudUW3dihY808x3ero5WD99LuEN/U6DJbO2wf3aXhCOy/I2m5owItkRMurtTHiqbyizsmUunDC7g1Z+bgDM117eC2pOODQYDbzekmlNWdEcBRPAfTB6Uq9azPJ9HwTTRl+rjkrCNTsAACAASURBVBkoU7nK2N2qio9+5GvXbnWAiIMBKPWRiUOagF5IwQOroQ99z9nf+J1X9w5DDnbmmdVH2pf+gIHSiGhwshhyxTCs2osGzUTFVB+z4cRnB+1uIH8ltvgw2z0kfJXxC1I+2xvUgZkgNMmAccUItDQIDATSKEEgck1SCmlIMEB4gBqAA3HQAWhCADrajNHs6NQbgAYBIDh3SSOBQcBPnj3TaTV+7Pu/532PP/LAo4+hbR/1Yxljb43g3rLfHz+Ajnn7zuIIe6AjGjqkO4h7WpfXbn1jeXGMiYiWib3STn7SFUwxkwEdaBow8KR5QQQmakeLkN8Xzz956c7Tc4lUsjEsFmYlBRIpX9o8nFtcVWyH874ejO9u7U/MzpaqxZllk4khaltLCxgnTaX19tx8Ae1tkGE1ErXacGws0e1XhqNs1HZGQS07icR8JY29TTE5Hi6VW/OrscBlr13oveOh1eeeuvXAI3fs14tjk0yh8dKFvXecn2sdjtI5d/OGDsVVKhPtHYZBudde77zz/UsQ7WteAVQkE6D7pY3R/HzysCoNzuOp6IvPuO94bIqMKqBz4SvGg+/uouEB97Wyt9b1/GoWqIl+tLad7gzXsmNKUjhbsJR2mHAPt7QjspGcvb59eWpm7sql/ivPmf/xM5s7NdhpggdAHIAAtQXECYfAGSPDUEqDDjgCMEMRggwEkBScMaUVItJRrhrQkZCjo/xKYoB4dKUJQQMpAI6MjqorAAJyIkBUBISco2IMuSaFjDQp1MCBm6AGjGKWaSg0UjyVZHefnLx6s3zllgRNhEjgA9kCBUDfFJCOx//hT0z8gx8rmAJ9sYNADuhBXxnJZL2+kYtPCNYe+SknAyy1JfxMuxRETWVF6bAlCfLNJjeFc7hvpgt65twtOQLgbdOwDqvReMry/QM7wn3fNTDJheq3g0giP2hTKB4FNup3/XAUmfoBbSQkHgJ1TJqCoEFUHSnHNCUDB1hT84rWArGgydSsj9xnuoY6DxDTrKM1MApzffL2ratLJ2eIVgBMQ+QZjSHPAwpAH8ADiAAIAAQQR5UMQAIo1AVAAPQBAMgmMhGZBo3fpuL+/0irO+aYY45V3NtAxY284Nag8+VYqErqQNhlt+N1d1nEDAf2ARKFeL/fo3A80RzV8zOMsxk90IGrD/vbY5PWfikRj3uh9D4EiVYzdLjfmkvH2wMZmZrs9zdAslA252MbWhRNhwfDpm3GwfW80XA4UKEcmQk57Eq5fS4W77Jst74rInq41zz1G//T5r//LztE+WTMNSKsut/kYJ2cCf7890+YMMgUstHMcP1SPZ6aa/f3Fk9HlTP0hsw2W9uX2fzZDEIYoLu+NVqac4ipzfJgrADdVjOfc26+Rqt3zXDrAHQKwB50h+HkqN90wklvey0cSRykxjsE7oUrTrDx0V/4R58JTeVevOhp7DgqvsKGP/OJyY/9qoBYnWkKWt71F+nsQ9lKtWGLaGsrMf9A04ikL72yf/qeFOMHJOPl2zqfjRzssuahe/axYbs1TMYnisXa3JLrDwqV9WFhLPb8k433fHSidGM4exJGbvPGRXXvexwCgUajup52xHvSM4ICQwuHVE/jaQE+akexEfC5g8Z6LuIyxhHKGlJblfHv+t7/ce2Wh8RjztAy7H5vxIl30UcUloZHT8/kJ62vfnNzv8sVAyb9EEgJ4DLg2jBASdALTvTDaD9mykWt4yPdsp3PAPx+79AyzemAaixoaKUJJIALQiFH0g4oD7XiDIlZGoCkawAAGBKCN34Z+EZiN2kg+paj5M38gLf+BuScCIApYAAInLiWNtNRQzz30kvzp84cmd/fupmG34oJPa7Zx7xdVRwAAAUAJsFQ6yEX+56/pmRdCM8QqcBNc+HWGp+3bU8GXiIeEiKNypSqCLJWLevp5Zimqhmwzp5Z3SsuvWPIWRx1GrSHxkjjiDBAZW7d7i1ORre2/bnVO4jtc8Ty7cbE5DRzQkR91L3d6qgwyYMRP2x00slQqyXH5jr9w3ivO8pNmcwYaQDUSxCo/fJBYcphaBXX9rO53GDgZwvJV57pnLkbnFQP2FC7zovfEGfvcvo9yE/73sAY9AX4o4N9Mb+41B+VeLRjpwPOQpp4rRJMFJI71b3JyWVgzm5xJ5I0oxnXg7qhyGtn24fB2BwCKyDflUozSiP0B63CsD2Ip4dWrN2sc2KUyAXdpmPixN6aGR27mS7MlDer80veQfHkU5+L/ObvXrtc6ioIS/A18wEY0wLQB8a0Qg5AqDWjVCo1mczcXl/zGXAdAqC3DmxwDkSklObIGfKj/Up1FKmJSEoe5cwhI8Kj8CsEYggckTRKZHB0AROO5AYRaOAECoQ2NUptEPoITDsOd6XSEsIahoQMgDGmDcUzjv7Rj8/+9KfvdjvlXF76pJUVSRQut6t+wom12pYRr8fiMYPbg4Px+nBzYvmQ6bTf1IODQTab81F984Xoz/zkzYjNh4PIiXPGd//42OOPNdOFfQjC9UqQnbQPG9qJ9kNRIuKERMpgArQClLOEPpglVOkRnNOgUZODAaOQ8tNo+Ro2AYBRlnCP2B4DZBhVQQxEW4E0aIAYBQprNiSQKMcQ06Q7JJoaLNAZUnHGDA0agDO0pWaM14AEgsW5o5WQEgA5ATB8lGEIIUykAR1DzCKMERqA31qpPFZxxxxzzN+Ct8dG5bdHCwAEHDdNflXAIWcDQCnI3C/v2oYdyu+FQrawaaeIudmEcBqCW6A0qlGtHiQSnDmd3e1eNpfhLEw6K0fudqk5vcR3Sp1cfsK0wLaYQQ53qqFIm+ku2tjdcU3Ujh2tF3vJRRLat4xQba0dn5RuvC+sUTjmNYv199y5VC6NVu+LrFeqKdRGX3BUH/p46L2PWYmwkIgbW7dPnJ0oV66ung1du7yZjHPTEbXb7vjszK/9SueR++78P35pU/mnbl1U9S17/iQPhTFm2zsbzcVTY5ViJR6ZaB+0dstb6XF3a62ZKcD+7mEyyb2RB75ji4lf/23433/3wt42r++pIboOGSNj0ASanrZDti7kHC9odZvJybET117urNyZufKyXDgVOBkJ1MqPj5e3eolo8qVnaksruebBYOR27zjvFNcb41OTxbXuzGwi8Fh9X0/NhFud7p0PWWA3UgWjXR8GbmpxdaG0UYumcPu2npyYG3TK/qBhimDzRimZnNipdzmU9qoXrOieaS9Xys1YqvWNL38JyYpnTrTaz370h6ee+Wqt1eoGAfM9ywTZExIZI9QBiGq9NWwNAy3bLjngpkCfyOeFZbZ8VxM3gQmAD6TH3mGajaC/BvisxX+/e/ia9PZBN8xgPxAHHF2uPX1kFdHEFXANQIpzJm3iYcmYBA5McYV09Gp09K3ThG8e6f42GBwdSn1TxAEQAiIQggYgzoBIMSJS+n/45V81QyGpFOecgCEy/Dbxdlyzj3m7Nv+OWhLEQQNjyMBSWnFmk44wHpMyxlheKuKmB8RDoRhJc+t2L5lYDLzO4d7B+Nj87k7eNMzNm9XxiVkr7PWHRN742hWVzczu7RyE4hIImY4kElArhScXJhXnmkYH21QopA4q/q3r9bFCsL/jJ+LyYD9IpnIGd7rdRH483mszb2REQxPDrmOG+G6ZwiFrvxKkotO3XtO2HRQmpw9qnWi2bkVkJms1m6NQlEh4TGAmlWu3ZCyOlS1PB2lTpAI1HJ+Vh81OLKn8QHqubdqM6bRJM/VtO51Jcotrj3FHGJEeMakhYJofHvJM2t5ZN3rNQiQe3yk3EvGM2xuNRr4TBXcYcWIjy/EdcXJvk3M5J30jZodiycj+Xn96OlHfsLzW4i/84ws3d5kPBGAjIIJiDIE4AiIRABBDFMg0sSDwXHfk+5q4AC2E1loB6qOItaOnDEeByCUF3ABFkgkApgiRABjn4YiTH8v3Bz3GGdEbKwe5Qt4OWYPBEAEIQXCRzqRDISfw3EAAAzrSdECawFTEkEsgDsAINTDFNIW5fvh8+Cd+In3izpZl+Fauw2Pasn3D7NrcMizLskfRrL+1Pkgkk4MhNQ7a+bxiIBmDyq1Yemy2NzQ/9WObG2XmjxDE8PpN98kvNM4Uxiby0VY5SMVS3GadPRPAcBwGQFrltzchlRZAFuNZKal4O/PLPzv4N79zpVJs8tEwivFYTIIVKLS5PuBMAAcEC6jLUYBOIZOMOUTI/QKgA6i0DoC5DOOStpi5jRgAeByY4AHjdWBbQuwiO2CsYeGGgH3BDxjUGRwYrGsaQ4PaPi8xXha8DrincZ9zqTQxFgXgbxWC43JwzDHH/J1Vcd/eAya/r+VrHK629ovDUdNwnFJ1Y/mOcTtuUFiTnixv9WdPu1vF3ey4Wat0LDAEG6tWqxMrbQKZyYYr251YJLN2dY/B4MS5mevrveWzbO3VLjDHVT0dSMfRJA0tvLUbfiJnRaLxveLe9GpqZ9OPZUPVrUxutXdQbaesgiXsvRvW3Dns3Bg++sG57/tB+uCjd3/yHywuzLR/7tOPfuwHk9GxSmegrbAanzXLlYOFlanKRmv5xBhy3FlnEwt2aYd2N2Z/7l8+/edPdP7zE6W/fKo8wPxf//nVDz5y15WXtldPnKlsbU8uhi+/2g5bztRcpFoazS2OldZq0zPpZi1IZ7xOI9hZp4++5+R/+f3adpsPxEiDJUHahJmUVdxt/9qvP+oH252WFU6qK5fr95y/75VvvH7vu6c3LnmmcLiT2N7cnV2c214vn757rF7rpbKh/AxHq5qI5y883Tp5p1XaGvZb8YkpvrvnjU1PFNeHyRRsrw/GJgqEdOnV9RN35avV+sxM6tJL24UJcvv46ksbqyfDe5Xy9KTd2ns9H4/YxgigFo9EBawvzS5FUnHih7aOyd6wUMh/8cmiRAQxUoghx5rVYpoZrnY9Qd1+MHKFFIhaCQLfp7anRloiU0haA+yPBhf6zS94/pOB/7yn1kHvMQrQZFJrIDrKhAPUwDQyABSKjtJzlyiIaFeQ74AKiGkN2gKUeLQTo/GNzRgOoAHxDSvbG9uUby1VwhuHvAmBELXWGpEB8etX15P5HCEwJgAREOnbzCnHZfuYt72WA42ogPkABhDXShiY2S7Vs+lFJROCRRzbAe2YIr673cvnz5er/UKWMWUdtkep9JITSsUiNmGn35MWn3cH/lh6slahbGpyb6+cTArQwf62m0vcT3ZEc6Vxz4Fcc9vsNo35hVCj2YjZU4d1Mz9u+K7XbUdtO9/rt8MRW3vaG2QQ1MiFkDVbq++mE5mttdZYxg7HvINakIyPN3u1WMJq7FMsETRaKhSJCyPKhGVYLJQa2OY4cs/XxC3hqkEsKTudAaFJMqk95li6VpWJpFzf2I9HAysua9V+Mp6tbrbTsfFKKZSOhBsHh9lMKmRPX7x4dXFxer/YjmVdYYcskfEG8ZHv+UNVvJ4oZFY074PhAtvXoM2o3qt445Ppf/fvLn3jpVEr0D4qxADAJ9BHVitA4IAITCMRKZtAKO0FgUSTky24+4Z7lwFyUgoQkDNDayQkEEpzDRwmF7OPv/exoTvqdDqkQFKQHUs1260zZ0/v79YQGGes3+sN3RFpAgIumJRKae25npZ6dnFWdttam1qHOXoIpA3SWnNgGomRwUnGTf6h9z1w5x2ZQIZfv3Bw9erhzOp9keh4pzpifcOJjW9VN9N5fPFpa/lkhls5y7byeb9yUyZTxuaWN38y73r0v/3b9S8+PQBIfuhDD0yMJR98eOH2zb1bF2rZiJ1NsvRE8uLzjYlVGI5GKDMGY9WNyOzsJCMGckyS2iy5/+qf9z7/nwd7RfPFC73nvtB9/j+WzWHoxInJzfLNXK6gdV+raOdQugPXcbKMZ2VgAktrSO5vucKIo6EIbUbLQBFkFlEMdF7glFImkUEqymAMdAp0CLRglCKISW1rMoHZgeZSITCTMc3AJ+WT1KS0Ak9qYfBxIPuoCBzXgmOOOeZvWYj/K96opL95yY8AQJMm1ZHBZweNv3CHXnYqornLSYL2EA3J2wyYhhGDmFT71S22sKh2NweZnGVHSIMGsLZvRaZnnGp1e2ZqNXAb127UTt2zXCkW5ydPdHv9IXVthiTc6JgXSMPSsd16K2ayiJ0pbtVnF+KbO3sTCxO2HrDRCL3FV76ydu59S5XG7uyss35pFI9ju6HjWacwvXLzm+XxeR7wHggf+/b+4c6JOyfKW62ZxdkXn193EuzEnXblJi4snfknP7b1B3/ZHDAzwBYaxEHMKP5THwt+5hdO3ri8d+7dE8Xy1uziXLPVbNY7SyuJ0lp3eiHc2LMikW4o0yUdIjJufFH+6WfE733JG3BfozaEjLr8XQ8XfuP37vVbV2dOTQx7+93efj6fvPzX7RPnC7Xh7nQh940v1yJxffdDY9VyaWpmdnfPTeSoU2um0zHDyL/0XPn844mt8mBmIQVBb2c7KEwb9fpoanZ681p9fgXa+1y5ocwk2yrWpk8q4D7X0ea2sCAVyeutzc35ldnrz7aXsmf++Ndfmj174oVqZSRTK/PWrZeLftQsrN7xhc++tF8fDjxodYVmVoAeCRmVzlkSj8+kRgc7NxFf7AUdxhVEyWijZIYyBZCHvmDEFQQIkgEBgALGDCAmQAKBAm4BaAw0gQKmmAAgRoBECEoLijH86Ynlwki6prjtD/+yVnYJOPARkgBQQJrRkTTjhOqNqEL11gDuKE8XvxX/duRB4Uf5urZh/8+/+htPfPWJf/iznz53113ZdJojEpBG4oCgCZEdVe7jRZpj3rb4cNQlIZO0Qk5aKc/vmJZGYAiMMY/kAGA46tf29g/GpzImb4MG38X91jOT0yMmKrrX9fvxYT+wTGO7dHjH6cVKtTW5ZGhxhTM76Dm75dbMiSUltoBGtY1CJrHKeAudXZJQ286Mj8+RcwXNXR0kMEiOhsGrr145uTQTiaQ9OggnLGaOYZDa3n5pPJ/od9uEoURknIcCgq36royH58Lp/mDUNkMG8i7TU3slUZg9BAhIoVKSYQbQZ6KuRtnBQErfjMej3CwpL7236ydTuVBsIAzDbYcOGvXxsdndej2dyDQau7lc34h2dzdOJhKxw+7mRIGzSIvYxKiV6nWk47iu56ViJ5jRVMY6qaQQdcYdbjhec3539/VkZrHXu+Nf/MJnxnLj20X3yafLioNjwiMPFOaWHN/1Xn6p1hxgNhOfG4eZdLjVHiQKyXptlMrA93z3R2q1yovPbdz7+CM/96uf3VxzUSpOYckGaKsf/9Ef/+M//KN3PHTvqxcva9CqDQolENm2CFyFnGmFAAhaM8EVaSSNRETEOFdKIwME0iAESQWWJpNjDwBAwNLKIiNx8+ZtQQwJGCpbAJNgI0yMOfu7tkp1Fpfi903BP/rJqR7trDwQ3i6x+RWPdFjBOPcnireuzy50dvbqk0tmcc2bmZnqjWZ/7ueu/9Vnd0GCUg4HIxPJJd39H/4E/be/uHj10vrc8lQvqCXH/UYD+3W+unpms/La/IpdvTpemDe9sFqNrY1F2Id/aPGdH33Hv/oXX9t6obQ6Lj/93+fe81NpbXXR8DRZIJOgTDQOA1dXq4OJuRxjswxKJDNk7gNqDKaRt5UaCW5rHQLGCTySNoBGSgMQE12ttcYI8K5SAUMDEYlM0hy5xCAKwEGHBeYlWWiGiJZM/m6GySNb3HEJOOaYY/4+qDgi0kSdfu93+s3PhJ1oXw3y2Vh5bXt+dWZ3dz9q50NxS0OACMUNb37OYXxIuEFeeHONFk7EK5u9mZlccaM+s2D4ar9Vt8cKTqWoJifODP3rg75tGmEIlWMpCVxweebm65cnx2ORsFPZakwtzG9Xt6emkpWynJ5rvvQs3XNmloeMC1/ef/C9ie2dyuzchNsf9jo6FNXb5fbKqflrLx/MzNvEPOYM43FBYCJPbN5ozi4J4C4wIpUu35b+yPn1f33w+ad6gwCAZCGZdvrD/+6nrU/+UgQo9fxTaw+8e6m4d2t2lQNTlRuhmWX56tP85LlEvzuIpUbNZjid79rCfu6J6OzsB/7wPzx3+rx5zz3jF79effc7Q9dfe/nex+dr28buzsHKeVZ6BqeX0y8+tfXuH5kofnMYnyvE8+H9vfJkfuXpP/raw9977+XbOyunzK3X3E6DHvpO+7Wb++ceCoFwOPp6NNqtmtNLkc3bjfllqm7xqWxq4I5uXOnf+3jBhx63zHplEBIj7YbIjSanHGlVrn/9rv/l51++dsXvMWhI8BkHpVOm0fIVGURSI6AiYGhK0JoRZ0iKpbT3jpD58042Eug/8Vp/4LuHYKMRkBQIJoGPqFAJBlwJSeiDJAaIxACOfPvEEfKptBp0A2Ec9IdcGFoGHBQASODAyVZ6EXgCQAN6MedGvzciYCA0yKOJGR1N3vDNiAEEAMXo6FIlI8ZRKwO1OApZAh0AEpicG0Q+B9SaGGcY4u9833vfff/Djz/88JlzZz2mDWAcGDL+1nj5uIQf8/YkgKOuyFEtQa3Ik9JDVEp6jJNgynP7liU8d6CkjEQjveGubeYNYfZ7N7i4bIhtd7jTa7RDhjkaqmTm5F7txbHcIyKswHkBIUro6UGc+CE3dziLed2CGdnREOO6sH2rPT5l7dZb49NRbu1zMIbtSLchotGY7/d8XyYLnggFmiY0aTkI7EgxUBH0Jzg3kR0ylO6A1arG1JJB5hbICcYdrXrKBW4MgHkkRsjM4aFyJaTTNpOnpB5prHGeAKYqm+1cIWrFakAGqJhyGRGJ8NDrjzn2oesrK3JAynMP33Hp4u3zDyWY2SZD9jr50UAl05pzQSrJQDG7QayhpcM4go4S7pA/RRThhq98kH7IYpYnna5Mu9CzdD9jI1gjgJHfmfdkmsXWdzcbK0uqWwsDh3BGBrrFgfXq0VbVSS4kvnRx9OlPPaWbXKiQB6TAtU1r5AlCpUUfNHANCgH00XV81ADAmKYjExwRAAKyo0NOb0XOIQBZb+ZZg4EMEeLJaM/tKmDByBfEGFgBSBQEiptoMBUQwJAFpklJnz7+gdwv/q9Lh6NrM3Ozvl0RbAj++7bWtmYWe9slb25RF2/rxRWlQAKPeQG/8UI8ETvz+3/2CmjTIPd0Tj34/lDAdmdWrcPa0MBYJNMhFkWFzOoG2jGYSW5a2d0Rwh/8svNnv3Z9YLKRJdpewEZ490LkD//08cLpFzUPFAszNqrXuIHxdL6p9QjJIMYYzmu6CfociX3AIfcL5e3G9LSJhq91WKMg4AIzmoYAISAHQAKipgHhAFByTIBKIItorYGUAgnoI3JB8ypIaaEI05weNcRJwGOD9DHHHPO357/yjcr/59ONNLUZey0WqZqGiCQMDb1kwibQTshqNkmrwI50UVuxhOAMUAw1GwiajMWNrfXR/HKsvN2bWUyjVTdDAWq2eRvmV6xytZidjkndlzBM5UbIJChn+1YwtzTsdp3K1mjhVPyZr1TuvDdx4enayTtpbxeXF5aFSeXa1qnzkZ3SaHoZt8tBerLr9ge7W9E7zo1Vq+Xls9oLusSCWAaI90lDdXM4v2qi6nFDIShgkXgo6fu7H/vx2MJc9l/+4um4IOzWP/7jJz7xCzY6zeee2Hng0ZVnn75+1wPjyHymUvGM2LrpnrhL9w4pGsa1a0Y+p3uN8PVn7fPng5u3rn3fD+RWT+rWwWtnV+SX/6L86PsnPv8nO+fOJ9NTetigyaX09ReLD39g8fKTB0sfcZ75rbVOsLt6bvKZP7oyvTxz7aXyvacSt0uN5dO0eDa/095dPae3S0485SlP7+86E4suAaUKVFyX4wXzsAFB4C/e5VdKbiJulW6oqVkY9rht2NGs+PJTvcn5Rz/64Qu365HNoe6Q1MBIa814VxkaOAKXyDQTigzFOAnOQJHWBqo+By9QH1DRu0bunMkHgt1UvqEpB7BkGR3tBwRAlkYSWmrSb7rXUAMQamKaiFxvONTS8wMGXGkiJM1RM0RgpgYFtM+pbFKF6z3PVxqQcWIMtMY39yYRiCMKBEYagAiIAXAEbhhaa47ECcYKWWYEA1cxxjTKRMrWSksVMJSIFARq7eatr375SVvz937g/YwxfCOU6dgOcczbHQ3AEBGRvTGgRsYZZ0yQ5oawiTiAybmD3OE8xJhDEGbMBBBaRgwxa9rLoEN2JIBw1IxNmU44Eh6aGGWGDeBrmlJqltQ4N5kkH4JJw4pINeAQBnSiSSUoZYSaCGHOpdsPH+yYmbldK5rndsGKMOJaY4hBlsgzRRS0JsNCyNy+1YpFZqqVVmY8EY3eocDWfA8pwnhE6yazgq3bbiKVEiyDFGMybZmAGC5tlf3AjUXnEW0iFjZW7dBAU41hnoaR8paXGWPEd012QrIGioCIUM0aPD8+F2bMRgaMoWGQY5PAKLIB5wcMwkE7xVkKeYdkGFVSsx1udpATYwZhwKzg9sZBYYLZjhGy0rFQq7JRTiazgatuXVojdq2QglS2yU1pORPCUjxUY05XGH23G8QTUz3v8MwdubtPzJ87kb/jrtz5B/OTichueWcoAw0KFDIyNJhvrBjgUQYBkPgbzl/GGNHfjAwHEGAc3ehlAAxJCO4rb2l1Za+2D3SUUqeYQXPLM412F4BJLgIcApFSjgfsxsbg83+1/d/84N3dw1vhbFJzAdBL5JvMaKazjEhlcnGFbTL7knoGDKcKvdsvX/uhn4bZ5fJHfkBN3DHktpmf5FK17NDsK89P/1+/09rfi/Sas+MzwMQeF05g7ihskBrcfy+cv3uGO+bd909ygalxeP/HZhbvpPiYdlmP8QijaDiSDYWiWvUMc6jJR0yXKx2DS9tIEDtA6JCMRp3kC8/sT0/HQAwUuoI5UgKgJ/GAoYkUJzI530KyGTJFhJgKlNBgAYyBLBDajAFAVOsIF2HAEFCWsRSiOC4BxxxzzN8jFQd6qOR1JtcRUCMylZvWiAAAIABJREFULUrrlUw6obUZjaYsGzZuVrO5SGmzEk0OkHNFlva9UslfWHJADGMJY+t2M52KegO/0zHn58dKW53p1UCRYYUCzwW3E3NCbvm2MTMXvnVbp7Le5Pzk9kb77D2hnVLn9P3BzmaskE+LSI+FKZoclbfl9HKvsknjK71gaLt92xHq6S+Uzz9wV6d/SGASSd+zHCNX3tATY/nK9kEyw3dLbHe9kC6MqltychwrJXjwodiwU/nQdy1+7GMT6en9xKRGHszOpiub7TvvLdx4vY9ahJO90q1gdmZ8b8vLT0TaNWNiMtRpGZ1D++yZyF7TWTg12tsZtWru7HSoVgvdfS77yvP6XR/O+H530CInM7r8inf3ozNf/+z66TunSi/C3UsPhr1ssb1/73sizavm2YfGG9be9PJY8wB39oZzi9lnvt6543S0vIXpRMwJdWr7hmF55W0xNR2ulmUul4kmze314fTkDDJIpujVZ71CmvVH/GtfYWvrcx/+7q/u1GV75CoRIAelLAAOECBKjTJCcpq0Q8oX2iL/jGMWXDdOVGcQ03AfiO/lPAqtJPpdEl9XQQDwSCLysWg8AG/H8zULtPBtTW8NbTUgIAEHIBAIXAMhEL2hxwgJkJAICQBRIoBhomJCcYu4ANRExInro6DWo0g3JEANqN/8NwikAZQGQkZECDAYjVxPauKSABj5gRf4xBgQECIwEIRoo+H2B5/41KeAM44cCIAdS7hj3u7QG70OOFoPRgIAQtLImMnQRDQQLcYdBAuZjRgyeJIJA5AJywIMc55WOiPMBWbcJaxFIFvYo+2tYjKbAeYCpLmYrKwdphOrnNlM3rG9fRgJ302IwgY5skvlbi6f3d7wkrEM0+nmAaQKywwnODdHA+h2WMgsICSBVHmtm0ovE5tkOJfLrGwWW7MLYyi0VGNcJIDtAt9D0kD21rpaWDgNbF+DHHWSzcMOZ6rX6+fGLNLh/sC2oiVmtLiV3964mYzNba7Vs/lIPDG9sb6byiWKxXYsPC9MC9XcjRsHg65OZ2Ll7WrYKaA2kGHgms1KLprlwG4290cvPF9Jp1IjbyADGQpHgDcUSVBx0GOCM0CVyEqTj1OQ31i7mIvPtHd6iUygyT3YOzyxVNjZ2U9ErVbX7Q1NzdSw5ZtRH5SKRvKtFosnJiJWPgzyPR86N77ceOSxmUsXaq9drEtkGrUBAsHXTCEJhkQMQABaAAYAECNEQgD2rbiCN2euDBhCQKAJCRhpIuTM17LZO5xdnG83AgTTslXICe/XWhp8jZoCE4THdIRQa9sLVBh6Yr4weOgDM1deiGeSpuCqvNlOJTLl2zKRcKtrQTySa9d0q2kno6HqDTxxcnJ/tz2/yL26HHphi3Sr3EmmJ3733zb/4I8T/+GLt7/0ldaf/UXxma+rj3zgvS8+sz49EWMY2JAGHR8y97t/YDQ90/mJT0790I+unn8kHU5CIIXFJVCHdFqrmNahVp12K710cloH8Ug0WtsMW0aSmwpIYGDvVAaLC7Gdsp2IjRF6qJIk48C7gATaJM10YDNeU0FC+3mGCUmuJs5oPHAzqLIM4kFgSaUVEel04E0bbIbzGCA/rgLHHHPM3wsVR0QEhKgNvtlpP9sb9iLxOOhIKh5Z3yghx2HfDvzS1ESKdC8apu3tYSLjCx4ROppMTRVv9VNZf3Ozujg3ub2u0+k4k+zGlcPl1TRaEUJsNUzp2qae9dx+fixSKnbml7HdYTqw03le3hpOTkZe+GpvZWW62mzGkpbyUsXiaHYuVNpwp6dS2g5MNsvJ932664GTl785iMQzRAMu03Jgb90Qy6uF8u729JxgIhsJp1MZq7jZn1vGYpHmZlfKle3ZyTmUkeefv37mIYfYodvSrzzbO33f2PZGfXF13FPBdrm1ODl/6etyYjJ89ZXB+IzZ6RvxQjM/OffatY3ZFagd+GMToXRWV/aCsfHoXrNxxz35arWezRvIoNPTi2cmmLPrd3m/agk0bv7mVScLmdPRq0/37JhdbB7OrOidXjuXcgrTsdIW3HXfamlzf24uqcmt7RlTU9qwMJmIo+inIqlGvT7yB2PZme2tfjIviuXqyeWZ3mgkYPV3/s/Wb/7e9Z4GyY5EE5BmQBYxIiZJczT5BGefWrxnPpa81aoRwfmw87H5pcXh4CWJDyYK9ybCJ5lrae/AMa+lsheHHlc057rfCSzJdFqzMeHsSj8gLhl7w5V2pOIAOICpYXV8YgmdAKmtfAJKAEwQhgkCII8fKTkSGpFQHRnhQKM+WpgEACDkBIyYIMbAtgCQIUPBifE3X3kYCKaBtLYJOAFjaJFieHTRGxgDroAIyDLNdz32ru/6no8oRMbYG6++xyrumL8LKo4BvBm9QQiADAUCJ0BkAlEAcgLOmAUotGaMhTSEEMOAIYIo55Ok5wUsMZxkWBi5oXjyxI1bxXg6gkhrNy8vjE+ubXwuk6uXy5cy8YXaTtWJHxDWire8+cWxrc32woKQbqe+62THCtWdfiRZ7zXbo5ZlG9nRqBGOqfWtlxfmVhm6Aba1byHTyaS5vlFKpCMbt+qZVIJwgKKhdFC8lVhcmN4q3k5kOp7ntls6EQuGfiebw53ttBDxZLZHbBDgiJQRS7Li5t7csqPJK2535lbjhJRIuaWtbjzRKa33F5b9eCJ74dmXT52ljRsdT9eZKTtd1w4F7cOuN4gzETt1NuJEQo6BlqM0mAA243GtYGujFk0MibWZdMB1i8XXlk91S2uX5hemN8u1+PR+bsLYLcmpGSiXRrnpqLC5Y0m/p30tHUrcfMkX0Y6vDiyyMpn0tdv7memVT3/iyUolvFnd12QSaGKSUUSQ1oAEGgTMLk993w9+NJPPdFq9QWcg0AAEAgKko67T0Xo5A6aBCAGMo3tPXCnFLfHwux65ePl10oq0VoHUHnDFgSQQAZOgOKOQgCEQRIF9/3fCz/yzyWoJlk+e39/thYWdDE2X19yp8annn26cPpXaLdmFdMw03f09e3omV9ndmZp3Lj3vxfgkszVTIpecef359sCb/s0/eWlIGMiY0rxc8v7TZ67/7Kc+1N9rJuMJzcaUsEORoF4aTI1NVEqHmZxg3NAElugbIAEUcASIAELYiaezyyR9EiNhROKxggghCAN0jDM7EutYMYqnolzPaAImALnFuIdylrMkYY9zUmgjy1nWCqFF2OIYFjBlWVFuBdzU3DBsa5LjtGUXLDPNeBIx/GYH5JhjjjnmbyWT3ma+ONB+UBr2/30YX+TCd7EXDgsddJkyBoM4+KYZ2SDlGmZEyxGycbJva5Vj/ZOaXMO2Pf+qFbb0UAB0FSInZCqtrIGPZWFOImp30LfVNLcPUTS0l2ORcjCcFCKHrKT7WcKBGnHhBCza7TVS4dCcNtYUK1owL/thljpUvQi4komw9kAYk4E6BN41IaoCA3kDDRcE+XBgGSlP+qZF4C5j+HVyJ/zAZ2Jg8DE5dIQphqOaEWkbMg1BAawd5fV41FWguR6nOr38Nbj7MU9Y0wQDZWgev01qHlxLKZdDgcwbTAxwsDzo2K++evjQ+0xOnUDVjNAY+IYb27S9UNCK3voirN6X2Pj5auF7c5FHEhtP7Mx+4D4rUWFy242RbbhAnIKJwA1MGxXuMG7QYJlZG9rsaxkVkARWBQxpz0Q/BDhGVgPQQ+xBwPTgIz/yI3/9xa+1ehxEAAC2RqlJHn2c7GgoxyGivJMguqC3UHOCRYAziUS33X4KrXlS2pS/9bHvHL5w8VKz9RetUQP4g/HER9Lxx+s1CAYui1fTY/+seutAmGUlJWkEIGCAhAAGkQNwcnJ20ocLB5U9phxTvGv51KKIbtf2X2zu7PpDVEcp3gwQgRGgBkWMAAHU0fsKCmDCDkd+6Ec/Hs6mrr928Wc/+dPZQv6gefjJn/qUNwxGowGBuv/+8/uVYqly2zCNbitgnCELHAdJC6ZMSViYnr75+mXBBDEIGAgARv9vY+ZjjnmbcdTuYN/eaHtrbEN/8xt+FEeG4BIIIJOOfnxAb8x2CBBGgKTB1WokWBfoFqkD0j5iS4tnXXXNZMFLX548dVcontpB5ir/xHNP0WMfPEf0VQigV7vj1taL972rMPA6VhBu7GQ6XbVwUgBvgCGf+Pz17/yu+13ZEZhlfAokcJNA21obgepZFhD72sBtRYz3kCZFO6A7oA1hxeTIYfYrQITD+8HIEL9BjGnGGFPuyHVMQ8o6UM50Zj3aEGArfaBHpmm3GSQAesHolOEMn3/64oMP3EORmh/0LJ5FTJbWi77HF1ZmKOgzy928OjQijdn5WdIppV3FN0yRQdIahjiaePartx/9UAq00rL+za/AXY+eVtGigYCDyAtfOnj4nbPSCgkzhUEd/ThECGUWWFjDy5pL6K/oYKlvTd11zz+tboJCAQocAwMdoG1R4OVs2OsKRI2CFKd3fsej33j2WT0icAGJCS40aKUkckDkWirTsJXU2vBJwzvf/64XLnzT7Y0YN7T00WHkaiAQiOz/Zu9NY63L0oO8933XWns483TnefzGGtxdPVRXV9uupu3GODFgDDixAScQIYECGCUEKYMQWCAQkRWIRIQYBCTEYEUEYxts03RXVU9Ud01fVX3Dned7zzn3zOfsaa33zY+vuulGzp8kP0L3fX5c7bPv/rnXXvvZ75SZABjBAoFDyBhAg2YQAaXgj/30xl//y9ssVy7na7OOsgLFie2MFXYl7KMdQrCDwxC8IqNxk9ANVTCzC37f9Z9TiYP6iCdC6hp4zuL2Kz/xf7z2JY2Q98RTMAwo/vHP0N/4G6+UFk6yfCkzZ7nsWtyms6xlK7ZOlawo69xhAD0RyqjArqZ0KhlqrjC3MbgSO2v8fJQkgtrTHqSAOBxHZ6XK1Lg98423Dl58uYwqLwguWiL0UbWA4sQV2JYVlkiPBUecVQO9yA4GdhgEfpoa5bbYzmtfkacLwabINMBNLO6GG274vrE4ABE4Zv41it/rj1oxH5UrkYbM6PnmWSPnc752tv9otH67vvdosLoWUhARzEGiDg6Gy2t0eHC5ulg5OLjeuK1s1mpfmLm5ucOj3vyaI8+h7veuSyRYqScgIOgQDWDo0gzRoOSO9/aWNrzTw9mlZX1wMF5bWhF/F/QVcePwvcrC3SQdFMedrFCNz44m2/dLhwdNN66jTfJFmlrmk0NZXrr/6quvfeqzoQ5EXAnRgToHLgP6zMHeQ9q6l3ccfeU3mx97br0bHc4v5g8eR6v3UgcRSilJ4we/Ip945fmvffGNT35+4Z033OKtuDoPlieewNe/UHvm/u3c1DsAEzd88cu/tf/CS1MP3nz7hc/rURvi/tzURg5xTyD39V+OP/HD9a/8g2i7OjP9zMJre7/18isf+5f/6O3P/oFKO82KtXrv8mxqiUl7X3tVXvpBR3rC7Alvnzxprt69thyiGGW64EDS2qu/2fn0D28enV2vrq+APiHov/WV+n/1p67eeBBOtDMpZJCzMFEmhQw0kGhMnQLQhgBc4gjYGEyth+ADZ8yZF+bSeOBLxUHFgiC1RQTkc5XKJ0LzymhyO06NC9+slv9iem2rta8fn44/vEmefjEWA+IB5JCU8AAgIkCBklJ5gYxhgJyKkED2oa09rfn4cCGYp+cJATQC5XLhT/z+n/xLv/hXq2EpB2RRGJ72NsHhaCLIfugr7npeliTp3/t7/6RerZYr5uXPfMozRZ+qjP7IJnntawZWlCGYG4u74XsnFge/fd77v0u2/G7lEwZEAf6268mHioeEqaByEiAAsUUcSnqF4E3o3zpoe9jh7NH5YyPuyfJWy5Ds7ORWVz5DYcfJKYEP2ayoE8ydW+f5pHGyNWhOIj5pLBZjF3tqQ+SadMgWgGcIkVVbyVQ0Sb3Ak8yp3HtCY+QpkgKnFdTXQE/SSal7masvHxi/j+l260KzPq9MF5QpORVptyBJX+keuzkH+cxckDO+6btRTeffRFlE7GfdW6/9m6Mf+tFn0WXi9UCHzIlRxYyP0XQQ84JdEKF4weEEjWJmpY2TjmQNX4dOEjeeaFOwAhi0IRXkovNdpslASTMePuouz22O08tkrJUi4Kwyq8nVLbcpnFhXOjmk3b2Fv/Q/fuWNL/cAU0tQKIQSRVGM2889+7t/z+ZHNnN/8Gf+d0RxYgWBPGQnT9s3ARMiCFsAIAIEAkAngKgcpQCwvLF2dnzOCREjEgk4Ak+rsaArBbC+nPuDv/dTzfPsH/3jL/70z356fqMexX1Aq2Xys/+pmi76r3/h6OM/nnv91fLHX9z0g9reo6P1LSJjAZ5keKyTWtqe70Uy1Rj9yt8/+8k/5okXZOPNOHrcl9JM1fd0iyEnFLz/2PzNvzr+P//pfk4MoetnvFiFv/jf3/1dP9eIC13C0yCeZN4CABFOZ9my0jaDE0UT4hGCiJsV0oxNBaKx4tI+qB7hImBmAZA0Q59cTvMU0jiTK4IiAjFESCXHWlFBXJGIBIZWQk8vZ+5aYIBS12olix0iiFdH8AmrBAtsS2QqIj5hVcT7drPiG2644YbvcYsTYQEW6Lr0X1L6bxg7bFijIPcYfI7ndNASjAUYed65NnkdcKhkIZOWUoFYJN3ffdRdX1k6vTxbXvKTMe3ttu49M/vF3zz5zOeryuQsE6oOSJ3QMVyKcwRzog8g2Tp40l5/tkl2E6Cw+16yuuUUpcfHw5WtaPfdubV79uB9XL8FaWy616PpjQ6ihrTUv84wLTlIVS6qlKoHj8ara4tvffP9u8/VgsLEmaFkpaMn+bVtd7wLC6s5E45S62HGRgSDNgM4O0emSVJ460tSKtQ3NvyTveHyvUnryoV+bjCxhenrfGGasqqF5skH9YVNbYLLw4fe8mru/HQ4PTN592vJxz+3MIyaUatcyFff/7ePX/hs493XJyuz6ztfb7aanR/8qcVecjW3VLu6btUqptOk+kxmioW9o7PVleLxE7V+O81ccLgzvzSLV4O9hQ3cf5Kur8x2LgcMg+nZYH+X1zbz+7t27Rb0LtlXiya/9Yd/9tf/1W+6PqVgCwACagxswBnAVGkGqwAQwQIgM4NSjAAi5BwHpFIBwpylodJKSHOc+uKJ5FL5VFi4R6ScvK34XycRswJ2FhgACOhb74/iASqAicdo0TAwilMgBsACWlTytNRNniaEEYAAWEAB1CBPX1sMoGGrAMDQ3/7f/pff8xN/QGNglQggikInpBWDS8X6wAIOgUAIBASsInBONHpOwClSglqIFVpELUBwY3E3fE8a3Xce03f/hwEB3LfTib97eqIDJBFyIhqQwT390BELB05NlHgEE5AWQgZpEvE/QzoTNyKt0BObmTg6716p+fklCt5DDCWrUZobdJqZ7dent05O9xYWn9F+U2BK3NTl6VFtKu/ngdXF6S7Nz7zYvHo8Mxd6+WaS9sQtXR4161Pi566IoslgNhp363OD1hlpL2cl8gpcrCLB7XTQ6Fzs1WcIsezn8sN4UAghjc7b56o+hUE5SieQRUsfvNP+2EsvNVvvFUMvzS6j1DZmFCCjGuuwn8YeO9Zk2+elQsMGpQvO6i6qt8/10mrqQE52YWGxcXbVWdxOzneHM5V5XQudc9nED/MAenL6cDTToGTkO0TxWLBQKpneYKQE40RMrfh3/vH1f/tnHigX+MZ+9KXZv/V3/8Jf+YV/+A//wW+wRZ+KhqKRdSiiniq1QgeMolBQkAEk0MpXtLaymqTpk/1DIe0ANXgOMgCrUWnnfKJyERFdqcR/+s/+Tud3f9/vf2nv8W/8wHNb5wfZ66++8wf+0B9ywGDaF5cPSrlxoQgEWxKVD4++MLf9Wa3HT2vw2MXagzQ9QoRX/8Wjz778u6DQFb0DI32631y+/fJXf/3xp37EHp+UJZtf2ap887UH288tRfFuqO+89qVDSAOU7LU39v7cn3+l2W6ubs+l4ZnCvSDJZ35FIGXIFCmUArBvoau0R3ZebA69vpUuCRltJRORxsnRcbWWy5VDIXa4p9indOu3fuPBK79zWlyPFCuvLFxjTFI31lglCQAEMU3jGaUJvVh4Cdwmc5HI2GzJeHkAzZwyer7aIKyJgBDjTY/KG2644fsnFifCFlou+xfK/ZrgFXpFl2kNLRFuXwfGJMVKjk0b0tskoegPzvaT2ZmiCes7T3a2bgeKnNiSOCbVzyJsXjYXl2aPn6QrawuoBmL4ujuwkFZrCwQxQfLuN9qb61v5Sm/3A97c+sTuwRfWbhWPd/3FxYLxT9H5gl3SPkPFuraBUjzOeh0OCuHx6dWdZxcUReQSK6L8UFjvPzzfWN04O7paWGo0j7ujPq39QOlwzy5vpspcIxdOHvrLt2qsro93OjON+e6wN7Mc7uxcb28tH35wtrayhZr39i7W1mYP907WbvnN07BY5W5bpqdXpHiEOM2ASknGBwpLaI3A4PJJurQSj0fF3jCt1pLd16eee5nOj8+m1xf3vzSZXcuV5mvvfHVn8+78Vby/sp1dHph6o9Q9SXpRcvtjGiRDV9h/j5fuGDbF9vtTM3ebaCLHfPxQrSw3dOFCJBbLSlvLrn/R8JQfR5Jlhen19X/8y4/faJp/9osPcsOqmHRgMlC0UCrY1nAMmCil0CFh3vcm1xOlvIlG5+GkNYltlmlZyLwuZxMCUCjC6unbHnhKWadYGDzro3AGWfZhgc7TzEh8+gdEPNQiyCKEAOKQmAUFjJOnvbMZ8MPmJyCIrAwQA1gEAPbFVgjmKsWf+bmf+qM//1/0hrK89ixrcUjIhI6IgBVbcFoEIQcCiAkiuUwrhUApsDALK2VAAYMocohKAOU709BuuOF7QOH+vX2E/n2ze3oNDgE8EB+E4MOMSgEgFhSMCCPkCmAqYhiVxbGVMM/COEHIOeeAHKDOcI8h1Q5MatE/iWPf90fpBNsXnfm1XZGc47V4tDcZP8kZLTCdKwwPDz9YWo+Nv5hGJYLaxSUvr+Uz+MBFdy+P83OLyfmR27g9x/S1/d3Djc2tJw86eV1ozA96Iwq9NLNZMSiklqxdKBacKl/EUeny2Ftb9t/88usbm9u5Run4/HB93TvduaovDdtnt6YX4tPjyNP55Vuf4fSxo/f23ixXau3Az7LJgskHlg7K5erlGRQrRtxAGIrTmVbVpLfe7r67sEiiLlGFaX/j6jKbWsowvKBIXR/VanOhk3T3YXLnuU0xbUzi3Qfnc40p8QG8Jcv5cTJeXBn3Ls78fHw8Lnz+R3fO9zLlko/ev91pHp+2k0Sjc74SJrEODeOYBJHBQ5MJCyIQ+saL0ghJ5qcajULx+PgkSdNMIAMSpXKsHMZbtyoLc/4zt+q3N8s//dOf+vrXf/Plz947eHyy8eyzD5986c7ms1EHJ+NmtbFwvDNZvVtt9k49qlXKURaOJ24mEAjGwy99afSpH6oYWn+y9882NiuHj3HzzoKwJ/zNuFnoOttYD44f89p271f/ztSzGy49u5z7eMXB1GiMcxvqjdd2n7m/MnEnuVI+Xxuwa9C4/I2vvvP8S4tQSMmDNEku9kpri6X9g6vVtXsHe483by2wm5CqJljd3Xlw69aSpSuEkGzemAtOzcV+rTzTCvMBaHYcgj7WOARbEYgYY0NTDF1Bclx1aqRgml2Gqo2AygG4DYK1BGI2CuWjkj2vdKClDjTJuAWofbMsMoWkRCJAhRDcWNwNN9zwPWlxv81bgogADFz2xqTzL5LoK/XZdaeHrA+1XcB4yQXXICPlUsQC47VgAG4FoCXRnMr3Eu5rQ4r6nLLyzsXlwc06d6Vpe/9RtnIvEnUsAmQXiEDg9PB9XlnJ65JiB1Z8xFjbypd/9erTr0wdnDUXt5wO+8Jl4o/tfvBgdTtSnnGZGU16k35+dmoB1CXp0fUpofYqcxqyCsuV6DFSTkDIlkDGR4+ytbvIpgVu+WBnuLppEfOOq8BdAiZZ3ts5W7uVA2wqKfYvS8MWLtyCvbOd5bUl0kNKP0Hq2NIRUk47BnfPqQ8YEyHWMo22lsE7BucBE0TrXF8ptJkiKAnkQHcgnn/ztd7SSm5m7s7Bzhurz7TIgEiBRQlkFIcnp92VW55QlmYlTQssoJ1zfpMlr7ishFzWAv+KdQy2orDrIA881TkIC6GXnzp2RJnW3Jnrte+2L/tbz3X90APsclYQHIFOhENtJpPr2tlBEuZM6uzKbYU6/ZV/Y1t7+bdeO9i+Xf4n/+vjXpcM0E/8/nu/8q/Pe1et0QBGkE8o85B0ZhyyJWGXCgmwBpUB8NOZceQKiCPGQLFrGNLAE1TXFhFTJQqQHRdFEsAJgPbQKlYByc+tlx+k+rp9HavyizP2v/yT92buhOHS9AihvvQjvr86HmM+uJ9FPhadVZi5UiipoHGgEEXB06l0AkAOGJEADAohMjxN4QQlgIAZAoP4wBoIBBMEAfY/DFOgfdrGXUB9a+rBTfTuhu8bKfwWiEj0XT+/Y0sgAEK0IIJCIJFgezh+6Ods3L2YJB/UppBdQUvpZPfB7LRpt84WNl4inezuvL28Mqt1Hjh/fHg2tzB1eXUxP7Wpdd6qffCOSOouC9KJDLqNYmkhio7LM0+aF+OcWTem4awt1/I7+92ltbofvIdpj7Lq2UFzenbJy4fWfO1qd2Vu8+pgb7KymeesplUFoI0E4uJoMogS5Ym2eEkmBpkplAl1grbRum4Fvl/KTx8/7s0sXnulGKjIWf18r7+0GhxdXi8vZZfHaWN+4/wsXl6yqUhrH6eqs63OcHZT9/paUqW5iGGFc2f5XD9IJ4xtm2387OffePXr0HPApLMgRVcyCWSmV8iCDOIE6gTX+OFzKXAAqCIxvLi8fLrXBmeQxqgsWAIpMFgTRuWG/pmfeW58evQ//eL0N/9V8snPp2lWuLpMF+aD8/31pTuVk8dvLm8FEtQyF4x6F62j1q3bH3nnqyerWw3rPJ3Q3vmIAAAgAElEQVSH4Whcrk/lC8PHD09u38+dflCbW/YUXe0enm7cu/P4obexPXX85GBhLZI0+NW/O/j8H7539MWv/+L/MHrYHCw0gh/7jxs//nOuPrd+uPdo5f7M5RmVa51Ry5Zrq6bEO08627cWMugjJcJFgBKSVlZY0r2deOPWAhCyREjG2RyoayWzgKftq6vQVEu1tqAVXhZXJAKgSGCMkKJEoh8we1pqAHMOu4yHyWi94G+jqmTSzaCFBNpRFhc8PY+gQY9ZVUU+4dEriCJgMzfR2iBUQQqACjADQARzs95vuOGG7yOLE7HA7ybjX4oHZ6m7qMxbAeWpRntPYdVWaxHboaYZJ8YmjdNDu7zax0wfnByu3SqKvmCXHj9yG1sNUB2UGlHjyXuXG9vPg7dv4QrRGZnN+JS8U4hrux90F2dfzE13U2h5/HG0meOd44fltfsqwUPtGSfXp+/eWb/dO3x8sfSMVVRmpwed7Px8eOdurXshLhX0ExMWK5VwNDnMlzRLQOSJNcgZUsqQQzUWScXllUwL5h1OLO4bGqEs2aSYJqNc3pFml6KAJjCiEufyyijgWCnIoiKFkU6zx++Z5XVtiteoB5xU4nExVxkI50VKSk8Y95Tk2VYhyz160L33fPnirVwQUmUm2ds73bi7OobHpoigANEDVoZ9dsLUB5Mw15HXs8RrHp0s33YZxApM3JNCUGV9ZU1LcRgPCn6xxKBUamw8AR3posRuZnTGHsp44mZXD5UxILVk5OsgBQzSBD3lbBpr9JxpGw3RYD5fzHGWZtl14KdRZ7ozuG4fzLCNiqVcEJjjff36bz3SC42/9UsPkUpJEh9fsSgdhCI2tbEo5yMXEYaOUpGAISHUec6enat77FoJ7/VHDsV4KrKZs0YQSDE7pSDVgjktf/Wzz795GneH53/055ZmGn66P/I2hpWPSak4nfgYFoOrVneqfnfUqQe554qVe8ZfSCPPK9QYDaNVKMAhiBFAJmEUBCFkRMEPo34IQoCAT2VPtCAAZCAGHX4Yo/ttje1G4274fhK5bx0y4of71LdFTkQECBAIGQHFKeEM1QjoGiHO4lbsHiKxj9uEeaDD450vr6zcsSrLsgHpxMnEM3nCQpayQOJ7FZcGTq5FnzknefOCTWKhAcfldiudWxKgfUlmxiM/jpu1mZyYFqqic0ZJlxxrLHEafPFffv2HfvfLQP8aeM3BnmBRxIldIFXMbNOELeEORIvaEOG1mD3nBN0q0ASVA9fIMvH9GvMlZHh20lxY2QKTCFgdNY729xduh4gXiCT8ArsZwiPBmNj78m89+PRnP2f1lUBBqYnEs2guWflWDjsH/WIt8fOzr/9K2Inxr/z1r43H+mJso25WL+QvB5FmxSpiQkjpaZIDACASEgsDink6QUKjEhdpgsY0/Ik/82Jhqv3yD60l0enmims+mWxs8dFutrRRZ9bnJ8WF1cXD3bfX1/n0+GJu+UXK+dYeGps7fX+wuDHTHbU9MzuZBLk8FBtW6NomyTfe3H/u7krg0+lBNr8uGLBN51GUx7VR/6DXrv2tv3C9M4zhuv3gfW8/bYUEH6na//mX52+/GAsHGRQIlxn2FF2irDgZCoQgjEqUCaz1RHJEBqXpHGs9nVnfUEUoydzAUzMijl3gXMszNhlFrM6D0CBMA4UgDYGRiCUk4TZDR2mrIMe2ZqU/Gl1l8WqjukR+bG1GJseSqmzh7GRcr5R0oW3VANW2wR8Bfg4lELQssdIBYREgD0CADgAQ9M1iv+GGG76PLM5xFGevKfySTkYqaMZ25Jl81IuNPK+qR2k6Ut4AeEPBc86NUJ0SPTaZcxI4lYLqkYSQKVADUBEDI5VdklOqwNBDGjKMPFjO8H2BRNslcQWFK6zPLUfxaKVUagHsiPvoZEw6/9jzI8exsctRrx/4CgpKZAI0QPEAUASSQWkysKW6l3FgyHVao6AA5YYBcI5jsl4ce2Fej4aDXM4kIxuGNQg4wwnozGWZkVo09Hrt0dzKLKuuox5AGohmKQMVnc0pfRQN2NN3KDjTwBeH5JugONUl1R/1aoPrfHUOg6JxKkYcA/c1ghs1eq18Go+qdeocDksl5eW9wSAyZnaYXFYXxS/geEJ5M29UNBq1ihVi7DEpm9TTST6X66FJnSsnI+g3pVyc1rm2Kj5RKne5VwpKM4Vq5mKvf5V5oVes10Avue5Zr/9eLvTLteF4aMEu98Z2YR2zxHZaOm/Kw8F5kLeAAy+AQatSa9SisVL++6TVqFXNVdmlolls2g+8cmAaTz44X7gzfZVEhcLUqE9f/erg6KL5sReeefD229NTjfZe9R/8/fezIH10HDnUlGkmRwwBZiSQCThEECnlSrGbxJmwoIgB0EgjYtRQyGPElIXO+9R2+Mx6bTs3+D3/+b2vvvq1uy/c9Z6PoqxfrcOgF5dzjcMDOzV12/j1URpMLzcY59J4Iwhq4F0zegaXM1vVqgRAIkTofXup4YelQTGAgIQADDgC0MA5JIYP263gtzv6PI3Lwc1+f8P3o8vxt0NwzPxti3valwjBiSCwQQAWJhULpASRkysnpGFZnAAds+0c712v3JoFjB2PLY98E9qMHLMxSqvQWTImGtsTgvzpDi2vlNB7iGKjdjAY780vVM8P/Fw+LExfK1KZg+Oj/tr6LUILHCGPj/bbSwsvnZ2+tbQ1jvmB0Q2BOkKV02e+8vqXP/M7nov5HaJdN1rptly5FKX2gLCMrl6dM1cne6hCy14hXCwUu7uP393a+vTBnlu7s5DavcP337t159NP9vbWt/F8/2p2/RNAbNAKXoOMKVvY2z1cv7vQuhoJHpPdVDQuNKqd7mEIXKg1QNUxDh4dvLZ966X9Dw4ndmPnwR5Y9Qf/xJcRHHMglD3NIAdkIFakJVMa0IMkCDRpWlzwX3xx6aUXV8PCxWc+ly/Ud0EcZeH+QXdj7VnCE8auJMX9fbd+d0WcUi5/tPvO4vIzB/uyfn+tP3jz6vjw9taL5DUZLq0rGd4G03NygAiCQ1QRiIKsChiwGojkSWXkCmkzDCqudzn3x/6jL37jLA6zwJtJegYLIf7lPzn1Iz9Z9fM8Go7D8mwUae2PeJIFfpXMpN9rlevTLlWgck6c1spaRonIJMx5ztaNVoltGs+KNUipQELgAEaDdsFyXKn7CA0wJ9ZNkUqFBSBDdamxJHQtkkBaA5dvt2SqMUvKWv2YsMKujsiQ3WWeXDYfTS8UHEyjfJLwRa1XwQVKo3UJEGlVBAgAENEJAIK6WeY33HDD95HFsUQM37T2gcZHCDHJgoVvdNrXBf1iULkggpjPFd1SsJ3KjsJ9JWMYV+N4nKuC6B5JftiiYgXZDCwMtQKb5QkMKWG8Qhrp7AWhXQYku351eV2bKhLRoCdR1C4UB4WyGnWD4RCnFhzqVIPpXjqbetMzSnQJBMEcZqmdDLxyedYlXr8Ve6UJC3pQULDUG5/VF/qIKRIMLr1xVpmZKTRPx6ViNB7ZMCyXZiGBTjQplnLr4Nzl0VE+H5ZqefZswiNHNuQLRSuZCwhy2cT2B5elcsErJJx42Xh63KNc2MuXJ5dXUX2m2ht0qtNGSCv0kJuY+b0L1broLi0ujNLDxtJo1DPpoJYPaydnvaU1P06vwU6n7Ffr89HgcRS3EGFqYcXRiDhqnoX5ajdfNiDVi7Pe/MJm52pCalyZ8iRVww6N01FjsTDpaUPFXCEn2llIeqdtTW2IPY14fa2DfKM8PdHFtvIwjRb6rdRgF80gb+YGPTDFqzSJqRSXK9g6mZtZWD2/6JZL6LoVwuZ1B+cXlF8Kr87jsGDTYRTaGePnh2nX89Lz5v7tZ73j/SA0z8fKfuH1/a++nnz9rbP2NaQgvQ6nEwPk0AZKFEFfiBwjowVUwE/zWwTFE6VAxegECUtWtua8H3vp7vPT/c/+kc3LbH9+1fRHV4WglKauPhMKNa5O7ewysooZGxenxampVVFx5grF3G3hKkkRsAZQRvEBCUgBeiABoC9PW6sIIgBgKmgFCMBHwH9XUIQAwPjhEoBvj+e64YbvbXl7ujEhPq1YxadniOjb5596nIBlAQD94SpBEGGFzOKezh1hiTVBlrCCAMkpA8wjgNg5q3XA4kAYkDgraRVm3Hr4+NW7t26Nx1dh7jpJe90zN7uomK88uD2aSH/0aHp2QXt1yjYP9x6u3k1H0UPtRQqWdt6yt5+d39/9yur2aOfhaPvOyzbLNL6A6Fu81L7L0j3t6vG41Ls+KRRAnEKOX33tl37ohz83ylpBaMrFzcOd9zZvbT7+4O2tZ36UMWA+18n5wc7j5Xs/uPv+wdbduQe7b27dmoYkfvMbb7340gt7D4frG9tKa4Bcp/VAskq9URDPQ51geup0wcKUsj0yl4BKR3P7+6frUy//wn/36l/4h18QMQjGQSTg5Glen0oJIK/U1kJurh799M/98PxG4ZOfLhO0D59cbG4so26C6mFWQzXJXEW8FCHRPERX5GSmb0fFUv7d19vPf+QuBh2LEWNeA7JtKzRAMhztBrmci6oqaKdJNxnO1WfMdetxqWqTcZ5RFxsmzcoezIw6o3R0UmrMRaP5w7fOz0eS14PVzWnOd/JmGuECyfpedTQeFiuLw3GkdeoSMsoHcHHWR41TjbVJ5PJlZOmTJhYr6kJcbdLbzJUHiP1xDwslGo9Hxdw045DMWdRdBPCCkhOZYfMVEZ+wBCxC14hDzQsskVAPIEFBjRvOKlT9DJvEsyQLLAqJgfrWZSSriPcB7xDdQVwBriEKPw3rgUHQiPitutCb5/kNN9zw/5z/n0/9/m13eE8gjxyk3EWYI7fN5klQHhqdQ2yzs8QzKHWHRwIXhoNkcqZsuTeIOCuYAJDOO5euUJpFAE7rvY7k/BIpRoA06tgMtNt8mgrPzl5d9fNFYzQO+pdzc6rfJZjkktFiodgMfJ+kAhwMeqWZ5UtRKTtIorImk6VZty35oNLvj/xCL1+LgrCstbSaraAQ+YUhKBYHvZYfFCksmEKx0uuNcr4/GWsvIEHudPq5gBRkxQL2RodBYcyYIAXOGo2RFQdSBuiPOn6uNPQKPVJBlnjDQVSpd0fjVi5oCGOumHmlfaABZYGWIqejaDCIo0G1AdFkGAahLiUsyuj6YHK+vG0xOBXCpHuvPHVH+brTbzUWs/PLsFLaIOPAP8rlpds3YXmEFAcFDSrz85mXm6DIsDuJorSxOCIKw1xIwQlbQLpGugTr0rhQreMkckheviSjbJArCKoZgEqQ82Lbrsxcd9u+b6YjbjampnO5oYaZfN4X3cwXu3E0cXFXbGpV20oUFvKFEvdHV/UZ7E2usxh9Pxir68UNIN8rNvIq6AM8ef7W8Jn1qf/sj9/5T35y5qd+dPtjd72P3NUFGK3Mww/94Gbz+jIX+IVcMbMRoAA4lIBIAG0Ammxeq9RqiQHOY3jjwej9D5ov/ijdf971x6eNqcW33rzcvLMqfg80+MUiUZ+pK2BLYcNwDHBuIP71f/4r22ulnUf/qpAbJ5Odw+NfJ3r//ORLRb/7+IOvV2oVIl/YIvVRxuByIB7S+GnrE346v1xEgBGJGREEkEEQkb67QIhvUi1v+J6Lv8G3e/ch0rd+ffsA4Ts7XaIgAhF+ODWEkEBQNIJCQiIEMFrliAySB6CIPEFtHZHyHCsWhWSUCZgRaFKbSjM4TdOWp31fT+cqbYKSF5b2di60MVPzzLqPGOw+OlnaJEeHaEaAkTZSngKHF9OzWzsPBuu368aEQq2Uu1989Z8vr5WJfOBCNPaG48nU/GxYLIUlNGF7605tMBipkKszOcF+qY77Tx5v3C85NWYwwt7Jzs7a3VmrsqmpKpm4Nj0l4oeaFxcbu7unK+vb5DvS0OtcCHF93khwLdRotvbZxl5JUjUw5JSKHZWd38/PjYkX/9Qf/+UrmyEYJECVhOIRwspabm3du3PP/Pk//wN/6GcrP//nFraf7c8v98P8Y6Uu69VCq3NpvEwp0+uHvifDKFL5kUBGtkFi+oMLC/1cfqwxD8pXfsaUaJwHuzwYjHyvkrnWuK/ScZBlExNcRROMehuapgfNa40cx0GaSr5cJZ0XWOpdVfKFEXv+IO1W8keza7y6DIjtAkbDwzRX2iSU1B4QYBa78lTIVshmYmtRTLPLi5dX40p1cziiXKGIygMMAQSwqGihd50vFWuEM71mrVRe7HdUvrRMUAcKJjEwl8PcHLkGQBGRldzSUgNg5ZYQlhXfUjDD0GMuKrmFWGcSJSvC86QqCmZYBgpmSO6T3BFpgCozTytaJfAQNZFG1AAKCb+j0vnm6X3DDTd8P1kcIgAkoppOEqUKBIWIjzO6EAw4E+JNT91HKqLu2yxT1r9u7xlPynV/b7c/t7iZJVelwhwFGRo36gePHj6Ymy8qFOLCoO+6La6W7jo401y0Lp2ankfF5KRY8lHb0PPPDiczta2z89NqcQ2hLChBoNGcMOfHY2m1B7VGUZNXqeSuO+fOcrnmkWcRi2yTQqG0f3Q0NbuA7KPSxXJ1b/9kaqaMhMVSbvfx0fr9dRWkgHG+lIg0CZmICzXt3DUqQSgYnddkmUaenhFoFwol7Z85iYWrQcjaT3VuNyxapWcODruNGW1xzyjFllWQnwybnVFzbhEPDlvLm3Nvf+MyLMpwlDZbV8vbdWsurbanV1yofLZYednJncr0s+OEFpZfQfqkU7VIxoLzhfwcQ6JoymXriBtWSqmMtR4fn1ysrN5nnSiaJ1PM8ETpAqeh0frs9HK6vqXDy6AU5+pqZ/9i49aSdWjMEuNEeRAWWJt2UCgcHD9Z3agp3yEY4DyqFqmU8TrQ5UF3EOZ1bS77xjea0/NVrzDOlfvWdAsVXcgtf+Vre898EhOcWGmgmQIthVzmhWmtXLvc3d9c4/7ZzvLK5Hf/1Nz9e/Cnf/75+x/p3Xom/OgnG7/zx25ncbN7mXIChnzEhMSLAT3ETKUmQ8CCZCYAmKTp+hROlUeLd2pnR1d3721S2AUxbOtnJ1G1FmRwDRI2T/PlYp3MBXP/7r2PHR8cbWwsKUhMftyYFc9clCugeFKvF3VOoVyKOk/sE83XJ/sPK7WiiAA5EP6wcSY6AgEkYUIUAYeIT6c2fVeXh5v3gBu+h8Dv5v/2MgAEBKSnlaYAgijwocdZJEZUKIigES2iQ9T49BoAAEYErTQiKdJEgTCQyogyQmWUp02GyEaFZERcSftZEHr5fJm0J6CNLuYLxoQtQPb0jI0qgTdj3cjzCNxso7xN4T5wNY3h4uL6E5/4PGEI5CO6ICgWKxVUBRSjvFR50ZMn71SrS6XavDEFxInxhpXizGXrvFxbyLI8UHmq5F03e8XaQuZOFISg6sRloxRIp1ZfM7kqUgKchnkJQy+VS/QAVbVcMgHaTCVkfLKAbB16DicpWqOu2fa/8s3+R57JvfK54MVPbDz/A+nzL4R/9r/5sZ//rz/3h//IM3fvqunaJPDHnfYIbMVAGVwJpfjBew+LVU973snhoFG5u7N7MTs/JVlNQRHj/OnFe4vrEUBQyC092TmpNVa0KnJmxuPOo8e/Njuf63SGJHPiyqDahfp1mE+LhdKTva9uLc5fNLOphl+pewAlxiTN0pL/7NneoDxdA8++9eqT+59c2H8yXNzIHr7dmpleB59dOi6W4Z23T+fmJV/kwITN806uqOpLkHCrMVtyEoU5IB05N0yTEaiIs0KaZcVSmMSpOL9Q8JKkVazqBPdd6rHNBflU6zBNM6aRdXnkWJIiS8bUA2cAIrbCMHA4RF6wWYORLA/FlRxnggPrUoGEbZ1gxgFnElvns6tqXQTMIX441Oa7b+mbR/cNN9zw/27H/A+vR6VYlnEK+8CiAAjIyYFTD0FKGnxj7z1677XNe0Em18bLIBsBtEhFQpM0Dn1vmtPhyV5z6ZYFPeJsWuBaBy2XFJJ+YzzKSHkaZ0vzHxw+mGze23A0dhwbyR08PNy4NS1e10W5syOcXzIHj/3t+884fHCwf7a2Vdp9P968XwHpiKTjvnd+drqxNT/s5YFrlRkATMn5Tx6ert9+hkiAYnEDognLooDPmCGMFSqXsGeyjDrKNNkKyQJK3smYTOScBpjKUs/3+xm2ya0htpQEqK8d55wUADsay6nrGyoCV9jFoFpkhuIsuSmlG473QPVFKuJK4DZHvSlj4iB0DD4qcnrkoOhkNtQvIt4nqAP3He4SVAhXM9d2+BY60QhIu+kEPX8D1RTLhPEJZ4/Q5a0NcoVSFGeAGZu3kdmXreHgzTBI4lEY1g+UHgAocKvi8spom5R0OElGLh6PSo1rRCccCJCoJoiPTKQSQScgWVrwVR4cAJBFLcqwmwSKrGMRf3wOScxB/bw0TZnUUvEBxwaYMjVqe1Waffz2v22sQW1ltj0c1koSdeJCcbYTwSSplqte/xofvsPXLR3ma7/xhde+/lrUzFx/fzKBsCgyRMNCBRiTzn7sBforv3C/ttZLrGfCtFDHeDwv6exgmOjSoDotNpPBlW+Ac9XYUPF433l6an5xiSHJINIBZmkUjW25PNNrpeXaTEz9hBIDOZ0F11ejxvRzJtzO0prvF5By4BA0ighCyC5AckAOQOGH8+2+c13c5OTc8P0XsvuuQ/cdQ+qeTqHMQAJgBQBAKWDyrQkHT2uWnUiKCCyCoBC1QIqYghCAZulNoneV7hglUUIGa2iOk8SFpojKZamKYwfgjN8Jg8ilAcZziNOMLQo6AoYTAP8bHnzUpvleh+u1dSGL/iCzZ8AGVShuDoBMMIiHJ82rRzNTq2R8pInSLeYjiae6vUm5thWWFqNRWyeDr33lqy+88glFPeTM0pSC0MClzY6d1LW/knDTJ5WlHUW+6ERUPk45p1OTHGe+n0H9+IPH21sLYkIUmNCoCM4Oan/zb7/347/jIyk3t++9EunXEENAA+AIUy2Jctg/65Kn4iwJfL88Vdx5+N7m5rJTfUAFdnHn4Wj7/sL+/lsLs9tnp0dri7cod4T+HqR1gA0w5CwQcr/fGg+uGrPj44Pu5tZ94qqIR/qQ9Q643MHOZHW99uarw+c/PqN1fHyYLm+vRLLvmVt7b01tbS6xOkp0JzeJOK8YQ1ZvmdQbtecsQDK0l6fNZz7S6I3O/TA/Gkghn8/VMvB8x9qyIgw05Z1zYHnQ61dnCbgBamJt5usVlxHjKZJ1nGc1JruuZY7VETs2mhyeSdYYD1whV1JmYqGlUAF1nUOlUlQOZd2lNdRgZWxoyrkB4BA4J5RpnHcuJ0gCdZC7BLc8b0Zk/unXie++eW8U7oYbbvg+tDhGJHZiQXxgIBWDZAAAhAwCluPsi56ZcFZO+cTzJpD5AH0HA6YOCJ7ujDaW72B4kkiHxCj/EPCIZE6yqggIlwAWxXto0lj0NHgtm+a1ODeh997ae/5lYcrELgImwBUNDVFNm6VKdRWvxllk064fTKKRFIsl8Mbg8tFgzqk0LMTE08hxp98u1xpAETILNHvXi+VaNaMeQW5w3a/VjGR2OGoWKonSAbhaszmYmisyDBWZeEiTEdemiYGdk2SS+qqYRlFQqILfvjweT88sE06jiYSx0+7VajTqcbliuz2/lJujwlHKluQe41Te/7Rzs0o1GLqOnZYqkEMsWGtRi0iNBTUohhEpZA5EjMYUJRXQSF1hDeQx5Fi0wiHKtbgEdVFcGdVAQBiexPFxwMXr/j8theNJLGHJgemzxCZ7SaPbP35jfW1JJAbHnUsb5Cb5ertzWa3N5Jz3JsgUWtVvUm2aLF4pVRte54MgtcP8Rbu5uLEZdaNq2WcvFtTdo7Yhz4X9Ur2vTSGdlKO04+lG8yQwofNRvDTyypPumMmretxRMUxsmXwhqFVnsjg71ZQbDpXjoDrnnR/pqws3vqz80q9dHDw+3T/pWA9NDH/tF37v4mJ7for9nAUNFtqFcj4dl4yXzxWx2zGVGeN4MhlGyaRTyJNXWHj47sXs/Pb0TN1xlDofXa3ftUrHtans4vCDubkV8f0I+kaNNABkFaFagkq7VWPygEEcpcb3SXnMeU3zzHWkOoACIUT1rReCG4u74fvW4viptuG/EzkAIQASAABBgG/lGyMAA6Yi4dPtDlEAnCAjEIAWyQCdiBBqEQKZiPQBxwB9BynYKaIxCAC2rZyyy6OaEAm6AkhTyVjJ8ulOf269LnoMGlJ35qky2BmlAhvPv/bq6z/4Oz4KapJlrckg7gyHq2svpNJHHBuuptEgzOdt1hU6Bx4S9M/2Rgsr95VuOB0L89Hb767dLbDvodNIF5asy9IcRBZ6J2f9pcXfxzigjMaTZpwkjennSE8512+fvVbNN9ujdqF6q0TTV8fvT6/PibLib+lk7ezBN+fv4Ru/+ubHP/dTR6cXc7dOhUNSDU5JKUt03W9fKNcoVIixozBwkGDqHrz7wdadpVzZ7D08Xtn6iKIY3XB/p7l4a0p5ATNoNWbbB66IN3SsSECLiFMMlwrWoiRDder7KUAGvPb2l5vPf2IFTIfdtgqfgG1jtrh38MHa7ZykGwDLcefQL1Pmm8MvPN5++VPWnDP0XP960putLULSD7KkHPgj5Z8nGZPhIBeh9rKsqNS0YwHKQFgyrdnrdofVaQdEDBGiQreJ6DJ832BVZJll1knPUFGcY+yCOKUycblhj/xCy3hCPIWSkDd00ALRIijoiasKCPCU0XlrByCCoi0prYtZFoKUgKY1rWvcIloU5QMQIn3L29xNhfMNN9zw/wn/IXW9+1A4kQVSRA+QgQBQQAggL+AcoNIjT29pKYgqKtgCmKDSSKl27HikdLR1j4jZwn3FFvWZZRG0GlhUlkk1dWVPO4+KLrgE8RyTVjVn/y/23vRHkiTJ8ntP1MzcPe7I+z6qsqr6mu6Z3RkulyCI5Q6XJLAAP5AEPxD8K4kluADBxZKcPWdmZ4irGmAAACAASURBVHv6qLMrs7LyjszIuMPdzVQeP5j5FRmRU9Vb3V3VLb9CZmV4uLtdqqLyRERVj72o73zwRxmvHY50xWwwqnesvzk6GljxCsYG48JuNriN+vXo+P5odHDp6urR0cFo9MRtNaXBoM9X+09VHFlRyptULG89Oi6KVJRb8uHh9jnzMqVnLMbaK/deLZ27uGmJqdoVxzR3jTx5tuPEC6zXn35xf9BbU9G4KlMv2cXD41u07/cG7zuUPcH2i/JCKtzKEsXrYu2GNKxKJd4krzqWaKsNDDqfzF2lETkjFVk8oIxKJBJX5XUyyR0oRXO44ZyYhCyYAGEVWJYNhR5QSisAkl1e7h0DRxf66+Y75XImTZaBhrzZ5CfZ0hh7ZfUMvrN6eWM02nXkoliFPGFF6BFX0TRQbenwYKccHp1f6q80zbMeNg+ep4T1vd3d/uaRlc35m4PXzwGuFCXlSs1m3k6jQj2o52nU20mpLNJ7ayzr4/2kYpyOh83O5curw6PPpcv1CIOlfonNhP7+iyfXbxyvVRVuND/8B9XKuX/65a8+qVauPX3w4ifv7xRLg+1Xfu7axqu9n1++tHK4t91bf7m0surOjXPvmo3ce9Lw3KWS5U7TPP/B37vz7OlOjf4o7w3KH6M4V1QP11dvk48uXt14/uVLDG5s3LrAbKpr2rHxdfJtYXvYKNn5nBqg8VEJDlBcH4/eGQx+2KbmpDVoCXQwM7yBILJyJLq1/jgLUEJkAxhUAgkowbxQz9YVIztQUMVkhqnIJWq5/dGsRlGAY8Bys2O4YZazfTmsD5fTPTW3Hj/+eZmGl+5e/tmH//b7P/iTR188P3dl8PNfjH/84/PHx3uvnu3+V3/+T8VnxHpztLKz/eX1W3dzPYC9FMbA+UKXNNYY49HhlZX+3U8++cvv3ftT02pT8+h4/8njV+//6L/87LP/79a9D764/+Gtm+vqbdNqV0VfvnH1yse//Nt7H9za3jlw58a52+PhZrV05Wd/uXXz2o3d7aOl1WJp+dwnf/vqvXfe+fiTT25+cLcc/bgo71263fv4o7/4k3/0Tz765Bf3/uhPm7wn75e4nKxy3/7407987533drf04vnw6ED9pebyjesff/bk+3/yP0l7o3p864NrL583Fy8so3h5694NmNd1IfTkBwV851m5funu7qvHFy+tDo+Go9H+5kUo72N8ce9gdf3cbtUbyNO1m+9sv9q9cLX48v7Lq3dHZSp2Xj55586Vncfl5qXj3a1fWL2RxygLXr3zvZ1nS5tXb21t4eL5pZSvHO8/LqpDjuBeGoji+GAvEed7/d7rrfrcRS+rsmkSc+/l1vaF9X6R3OwVWSD3jX1vDlD4/mucX7uQBU97SE/qnI4P1qTD5eWBtE6Uq+dfyY6y51SsZ730vJaba2U1EI7gL4t0KBesLx06slk/q/bCx16X5SXP5y2tysdMI8K1kHabq4GPcvggCP4wcnGtiPNTLoCcW+zBNSm0IaDJR0iHpq/VtJzzIVAzbY2bz9g8SbbDdLHh+6416InXn9GOE5eh5cJWpAFAWM71vjAm+2V1zbWULDW+LxyoGRpS0+yURaX6cDTa2tl5fO36xaODWlqnVouyYsrbr5+eP99n2iFfe3658/r+5qVzGS/Jc9tPr22sX2e1ZUVGPr/ziqury6lwYWypfULJZRAL5aSNh5+9unj1/Lh51V/pWbFZlJfq5kpZXTZ7F76u1Aj7hkJag1w2BAh12/90u0iLJwaQE1NQpg3jzc2aTvx77htSt7gcMwnAJTcQGLWuklQQowZbtMM8/jT7XxqPmFfJF0hP0MDKV7U/tIr0K8qVFduOo4PdssKNQf9iU/z7ghv7L8uV/tWD4dP+xsuydOWLqqvdo48uXCxys2LjH45GPmp+urqBnS3bWFvZfd1bv7QPL//m39z/4598cOgPls+r8eWCa83IynLHkl5+2Vtf+/H+weuNK0/8uPjl3+AHP1l6/OyLG3euvtxyH59fG5zfG96/fLOCO+r+g/uf3v3AVByquaHj99PSq+yFWEAF5dn3LF3+v/7PX/3jf/RPH37x6J17V8dH1YsXh+cujF6/2rt+a+P+J7+4d+efjMuNcfVsOZ+//8knl2/nXu+y4ejjT7bu3LtWpO+NGyt7e8zLSq8++uSzcxs/WN+82usvDY9XlgffS7wKAnSiDBUXBF8N/xrhwpOOtoRGqI21MJYKUw/w3AyLypCPmmYHHLmPjkafL/d+IDhQwG+kxAZPaDCtbW//4vh4//LF91Q8cT0peZPN4NWr+3VvabV/ZXkwyM3Lj375s5/8yX9ZH+2VvdFw1Pzywwc//NGPlA9TGllxNBxtWRqWNmyG44dfvLxz96ZVuclE6hGbie+MVXKYBks/q8f3M6uy9249NOqnRX/paIwBf2I69/zFLy9e22/qmmmFxX4erpAJFDlsmv2qwtHuKPE8j8d5/BK9g9Q/V/WvV8s2zi/JlDB4+WiXxeH5S8vPv/zi8pXrZtx69eX583r+9EGff1arsvTw3KW1Zry0t/do5B9euXT7aH9zPOw3+nB15V61XIujg1fLzWg8HD65etN2t0Vy84q/fm7nLi7tvNrNvra2tp6K1Vcv+r3qB8Pxl1Y+2bj66fjgssaJ6fjo+MlSccd6x+PRZ3l0Hs3qaHS+2jhau1DTErBCX9nefrq5oZ3Xz9YvJPo5siclT4VLe9v5wvoNR5IBrOGD44MsHC+vOlOtXMFq2Z68IeF+BC0X+QewJhc/hdxQUCYkcEl2TlyXDwx/Aq1TG8IgFQNvKuM5cl1WvTnCBkEQ/EGpuJmQe1NvLL4iAK5upgRJqGpfZluHI4c1RBZNTuqYaoAy27JQGI5N+7AMlPIKKqWCJEzIY9gRCWgVVsmzrCFregaKmkPIEkEeEyOpBpK0RE80KrcypwG3wa3x+GGTnxVVXxrV48Fy/8fjYa/syVKCNgAqbzNVkIEl2INKKAEm24P35BXhMBdzRpG4YrmEJfcqK7VFRtZOAGEz24JM7exqmzz3r+TTTFXciR/fuOeUMHmjk0C7kEAuJ8suJjggIGVwBIzBHYj0PvjTw+E//+yzf/n+9wtPj5NvUn14VaR2+HRDT3Xh1dCbw14xuP/R/u0bP2Y1zj5M+cKDh5/d+r7lfFjYheOdK1tbz2+8O0rFnjcrDz59cufdSyxfJaI+Wn9yf3Trvc1x+SxZevrZ8frmYGW9h3qcUT78FLffu2zFC8h9fPXp459evz1Q74B+4Wj3xsEru3Rj4MWXhD796On737uZsW1YM1z85ONH735whUVdj3vPHh1e2Lzar66hujDGuBBKu/qrn3965/3KipX7v/oX73yv8WaV6fbTXxU+uHDh2krPE33rl59/9v6d/+WL+3/7zvv3lHZ9/K6zTL3nVl8c82OkTP/eaFitrF73vJHskjCg1YATvQjnBsE3qOIWBhc0AKDUWVN6Z81kOZdm02L/DDVMWV67PTBdo2WAuT5niY5t0ujm/roo++5JeJrx0PNQPq4q1M2NlA7JIXLjvg/bA4bAgL6RffX5s0eXr2wWRWOplu/XzVGul59/eXTn3fdyflmUODygzKolAIOUbjWjPSv+nemQeJfpPW92kP4CGAi3t58Ozl9Y3tn/cGOzoF96uXV48cpg6/Gry1duHI0fPHr8H+/de0dejA6PRkfLqRnk/Iva9jY2f1RWF1mV9fgxy8OUb+Z8uLv7xeb5cvfl1nholy/e2H35dOvF/Y2rm3W9uTJY7Z9/mE12dGlv63NV++eurB3v3B0d9lT+dGX1armU3Z68fHCpXzX9Gz8tmtt72xfX15ZV/txVl7oupdfbR+tr/TJ98OpluXF+sLv/arD2Rep9xnzLtSw+LIzHe6Oj18l8aCbLl7xYPndl2YvDum5oK2YluCPtEY3zihxFMRppSCwJ66ZzlmkwyWhNO3I5x2ZSHqA5ZwCq+65M1YZrlh4Md+8+efzw9o/2s18GjiCTnyfuSjeavJSKpYH9r2QFGZLEMdhIBVGdGicNgiD4Q1NxU8GgU1Wc1G0uNImnnhAb7TZcdLlRQnYml9FZCCJqCvQEJam2IUCBkBkLgJKDMjmVgNJFJEg50SEimww5k4QRNM8+TlZApSSggeVGtaEQUmKi3HMmGzALRvSBJMsEBCMaY+MyqhDSZJfobqCBQNBA7yZ90OHJjUnOoSuDPaIgRBxRBgzm7hVJkOg8klNizzgh0k7Nv52mnCVxTuuxy51SQA1kIMlLIoHKPmYqHNmUzAvwed38bbJj4HX2raTK+aXbJ0yPqB13JV+Tr2QKPqxSz8drLx69vnJrhTx8dH/3+q17TbVVVAfeFInvH+/p9d6HV24Yk6uuHUfJrjX18OFnL9699afsb+diz/NWkc99ef/55StXeisb9z/98NbNf6Di0FKT897Dz1/dumnPnhxff+8A6jPfPdw+OjzGpRtrv/rsl++8e6vh81Q00HlBGXsPPi7fuXezwF2p+vLBX1288mepfM+rl0lKqHIzdL4sbdP9paf7pV3xcS6qq+N8zpErH2a88nTd8p+RL9UU7L1yvzDyl2X5muOb2Z553hz0fjhu2K/eJa95XoWZsRYSVYWIC4LfkIoDGoBAAXC+FkTMokuATGJnnikpJxvCV8FaytCSA0xjwiiZ2IxZVAbWrm33rbrZr4qKutvgkXzPvEA6bHSf5oZ1+HrOdnCws7bWa/KwKGSQWRodrL1+gXJpd+XcM7PUjN4V1qvBoewopc16vGfpw1yPq+JOUW0cjT8nf06/7vX7w8P+YLCbip2kjV/8zf7NWx80zbEVzzbXrqkYPHv0STk43DznCTYeDqCUqwdb24/W1/5osHS5P1jeO3wEe7Vc3BvXTzK2B0vHw6P9g9d+5eK90b6eP319+c6Vw+3RueVRs/LhsBz2Ds4dfvlsiK0L79yx5k4z3nz96m8G5x/1lwuzYv/ZhXMXfFTtyc8nv6e8kqv/m2lbzUaByz68bLYDt60XR1euXa/zCNVj52vLN5rqYWo2Cy4pPx0eP+zZyqPPhhevLC1f6MPoMHAl5z4opAP4OFkf9RrsVVPnYtnquki6rbyUJOW+rBEzmDKs8VwWPWBJzZKlLfBY7rRhgQssP27qOnG91mrNdbcnVbHM+sf98s+JWyCctbBBVO0YBzSCgCQVFiouCIJQcWequtOq+xbECY8nk4kN7WhLSu6kgwk0UaBIwE2AXJYEdxcgszYTJ4IUpW52PAhJhjbLR2IsJbjR2Oal2v+BFOGoxYagkIgkySBpSCaXrB3iURCGVpp1taHtxjISa6ABvPAVwcEGTqggKQqs5RVN4NjbrJcKg8haMkxigej2acBkij9OVXHoNqLGaTk3O+Oee1fOqvYNNtPSdCADDQDJyAKiy8nUrjpAJCBTtZqCZmAtfSpt1/rY+Rl0mNB/+ujxygr7q/j3//o//Nkf//DF88+v3SyqXmN2vtk///n9L975o4vEkbLXw+r5sxc37m4w7Qu1kIEetVHnxz3cePBhffsHx0rHxqNnD443N+5Ufbfecfb84OOlW3fupOowc9fwKtm+N5WVK83Y6qPl1zsPrl7fZDrX+OdMMG66L7mUCrhn1hdAY76+/fxwdfMo9QZjf6e/9M4//z/+zX//3/7jo/o/lL3dw9frH//80Z/+w6uOV/S6V60cj3uy59tPPrt84Y8b+0mqLnzxxT+7de19lce56Wcc7r0+OL92p8bzweDOuL5o6cqg+hH8nFDCnGyAEkqh4oLgN8bcQhSa/gUwo13hEgRJdFX7kptIJNBdDVmBbQEIiVq5MFpGngwSh0Yp92QlbUjUyiUo2jFQqq6YDFYLDTQmvJv+J2qcWNru7l96/6/Lolgp/lz1PZaVco00JhL4Io+PkXrg/ih/7s3BoLxUu+QOPgfqXnHjwafPb9y6Mjwep/5OUfYMV5KtHhx8WQ1ewcfiLrmb/bhumqq8AKwWRVk3e0VyyTBsUnVkNsxNlezK+Dj1VpeFAzek4eWtT//i/Af5uNwajHr1l+NPv/jF9//z/25/96AoUr+fvPr3Vd/Awg82n3/55NKd/8aqIfMdypve/+547Xmp4s3Hnx1du7KZBqO//qu//nt//3/+7JN/9e7312Tb1Aq4avld1c9ZvGLx8unnW8vL66sXD0Fz+Mefbn//g+/VecBUZ7ySvLQ1G5YoXjz87PWdez9ylcKqJWfuOQZKe2JyrBqv5WY92QbUE1HbXyTdTDAyN81rs+0xf17iijX/G9IlpNrYz/XlsrinPECCS2a1kIh2S892oLXWEQgVFwRBqLhfm2a6w6bmttoUWoFRE5kooV5ncNlAZad26F1+r5tI1soSqasObNVQAgg5YJBpzlazPTozkKQ0K35jDYyhAdo4LhuC6N7grZKalCSim2PGBhDUa+N8AKmiuwo29Ko9u+lRu5zlwuIX0zRm+3c6Sxe/pcGcHeSen6k9m3Qnn7v389+QQQjpGHDBoEowIYPjBIcvQQ7bh4TcF3ZYfFEPrSyaZvS5ir8a41NoYPny/c8+v/3uORYNpUSHj5PRM8AKnmQHKIemC54PEwbMq7KnKPebfJx888WL8fr6cn+lyj5SHliS61hcT+lJbn71+snNizeqJo9LW3M/TNqUNp8+/fzyzQJc0fgKmEgHimdPdq7fuvzki9Tr9zcvP63rvtmfelEM9/fW+hdkT8fD/d3dg2TrnoeDpfzR3z7++3/2X4zq4mD0l1Xx6HD/zpUb/2NKg4PtX7w+uH/1xlV5T97z4wuvXn96+YYzraHcGI/vDqofQssAaBl0oOjaTxAEv/mA4cTQCTIonTSKnFSWg2AbuioAAhkwKbfLiYn7QA/qkyPKkMtctDOVnWgACUVnnLuFWyTkLuAlSiRqWiM/znpuhOEasAS2hyshgg0wFAgMpdfwHrnqOCD35UdERW00eSeVh2TPu0nLJVgZLOdD2GtLr6QdjCuwoDnySm7Gz1+82Fy/urw+evCzn916996Th8+v3XnvwYMv3n3/1th3nS+zbTz6aO+DW7c+fPDPbv9wkHde1C+Pzl35ofdW5cPXLw5TL69ufoliSDQPPxrduXP7X/3b1z/500srq9c++tnP3/vRavaXCRe+/Kx/83ZxfHC8s5Ov3Sm++Ojl3Q+WHEnc3d9erkelFV8e7tQ3b17e2n6ytOr7R8PltWp5bUQNoCI3fdoyU+PYNaPyUpmS1DS5TrrnHDT8grZveY3oOyqlstHA8036nX55D/k8aYf858mvAjmPqlRumTUZjwpbS80/KfvvwFfhBQyyWhBQOFLR1fu0g12ey/1W0XmCIPhDU3HdQtJfc5Q9TWn4ggbRSVGSRWc7KreSw9QJtoXqzcVNutpCyjlN6IQgzSkndlk1cX4pEc2pmqng4/yBBGTQ22ls3WIkk49nOuYE5PR8UrvivIqJEM2QQYaFRUx88Ualb9rFmb+1k9ulyQXPzpyTOXKE5W5OHUx0YQjUCSvwAgDsSHJqWXLYjuSGJXh2/1Tlp+AYvmRqat+B7Vl6VTf3zZ5SKnDeJcdB4hZ0VeoZE+r07NHn127xxaunvcHq8eGN0tb6SyvL64PR0dNnTw6v32qcD8X3EpLh8c4zHh3b1Wvv1nlld+fp8trw6HhndXXNKrPUEzLEhCsYXx+N94re8ahe3d7qXb22ZuVoNN4sy6vPvti9efM8bKcZVY5HxMrWs1T751U1LrDp+sHmuZtV7+Vw3Kh3rbLq1eefel/r55qiLMvyCvOFvb2fVv1R2b889nGRvleku8QSKMGhNnMrRIg3CH5LQ9Kciuvs57Tiwyc/ponew0JUS4ZuKDgCSqAkasDgKduQqAgCNdAW9bfGW5PiiemqXW388Qho6KuQAWNaAoeAoCUgCxWQnUeGCl4CDZSgBBsDQ6JSU5HmEFMGKDTIPRhEJwQ47QC5AAqhBAmM4RUNckImHhoyfMk9WTE6zg8a7oDWK87leqP0g9KXj5u/qdPDHl/vvfz86eP+vR/d3t5aKVNzdPxo0Nu8cF1H9X/s5Wv3f7F37YeXE9PS0pWjwxfO12XlHH0AVKr+HYZ3k94HP2R5AD6E9Hrv2ejo/OULK8kwGr78j3/1sw++d3fj0srIGyspz2a7glXlejPuSwVYA4m+PLJBiY3GXxXpnqXlI/84+36hVPXgw1tl+mEq3rN0Tb4K9CUwDbPXZkaM4H3YuE2gCiOYAT2oBxUEu1xr6wKomDWJ9tFxse4lCILgG+Xbv9PA11qLVzgZHX3jJ86kzyRblYDUHaYdbbvaB55yaE21YDpxduzycc10Fy8DCXUf4USqyRZOpVVrztmZdb+cjNczZUkACVldfLfNyGEybWPceRKcrLhNFwXY3Pf+Rhcz5CyRuPByg4WNqtGdvFknP9ktPEMkcRkAMAQLCNCSo5Gcll2lWKiukgrjT5L/kTzl2px1lQxy+BfD4f+7X//LpX49HK8URWXlYdJ4fLjJ/qtkPT8clLpWH9QDpuX+tcOXKyuXNlM5zKPdVI5Wiut++Kpau1Dr0HdvEdXqYIfjzdS8N9zHkhU+erK66uxtgRe8Xoc1TXNclUvDkUqsW7EsL8CbPrpb+y8cdVXcTP5D8uLRwaeoxuNmvDL43uaF4tHr55evV7tbdTOuDbdk18d4KPUKWb+qbPVyWr4/rA93d7Y2llQuVaMR2Nto6mJQvefjAROck4fc3d4yDFkQ/FawuTElv9UMFnP20BZtXw8wCGDR2j7DkFA3HHfefxdh5OQoWiijcKCCmXuTLAMG9QRjTihGVOVIwCCLyY1WwSDUjn0DwBJlo3YyNQrZMGE4mWowBLKjNoCWhEJsgCwo48BlZqUZssu04ja28qjmcVls5KY3KFYEsOjRxoCVfqlSDzxcu3r14s3r4tGl3rWi3AGu5+HFzPuDpe3jw8Pv/fF/jcHecV2A11hu9PuPxFzYrZx+lYmyLFM6dH+W/QnTc8fhen+pMnlz+OjB0739D//Bn58zwYdVubQtDoviYs7mGrntpp4RoMFzTYyBlHBYsXQ8NVtexiax3uiRuOvVRlFcot5xrYlwADYEDwpeJB0okRpgSepBYDrqwmZsq3JS9wA13zY4F5KNWokgCP6gVdyvJ/xOSLfJ+DeX8uJkOps62eZgbjNHk6rLaRKMc1mv1kprbsAGINGZE8jEJIqy6WIqgstqoCEEJLKYBnEFAA1osIIAOAYcMKloSzrbSJ7mclz0RE0SgFa0q6VBhFXT8UMklEQJmd3Es9/p49D0HtrcJk1jJ8HSIHYxYNALCLCyvaWgQzWMWRWx1jAXlVFZWW5yNOg33rQKt2BzdXnpHy3rovs2VKKsHnz+H+5cvP7y+a8u3Dk26vGLxzev3nj65db17680w+HVm/9Q6a/dd2m148nm+atPHr+8Yddz7+Onj6/fvn7z+YPx9e+v7m594iqqwe7xcbW8edexQj9v5XKT93a2fF/50pX1hx89vfWju/3i8q3b34f2h3VJOfD06r2VbK/KdK7mr0qsC+9i+XjF/lgcXzpfqrhigOsw9S2VF1intcuGvh1zjwVX1jZSgTyy1fVbjs3l5eTaY1mIRrTCuJwUXAVB8FuUcIKg+VAK56oQNFkhGAJoc+OGT+ZTzyfQ23r4tYmu66w82U6HK1o12AYOyXauchZ6QsHuhYJeCoKNlUQMwSU5nAZlMAnjNlZIrbYhP8nBIWzJRSGnZh2pESAtk6JcuTAzSN36xl4kS/BKFDEuNGiYCyvgNPUSuexATZPlZI0KR064Z3BvcmGEV8pNSkbVyCwqjX1Y1ytV+Tz7tdz8qEACVgfFxnj0oKwsN5uNSuO749GKpecjjFPRqB4Y1tL4P8t2q8ZfXLh4e3WlVJOfPT5cWe4t9dXktWZ8Tlxx7CAnb0CIqQEycIjca/TadL6xF2790v9YMtez1Ltj/mPa99xXvajFkSMbKmlFgjJhidyF+lDPOTYMlddhbKOxtKZN98GrthqmXcJ0WnzTztow9KPzBEHwm+APZF5c8PvBLNE3XXml3aFufuJ4VwlDuruNfwmNG/w/bp+Y9z/95eP3frAOFfKbT581axc+HiwdGxK4/+DD3p07a0XRNCy9Xnv8xcH1mz94/uhXV68tj/PL3d0Hly+/a1XZ2FbOlxN+kFHm4gig1Gdzcan3gdnd0cit3HW9QB43Y2exMuit7R28HvR7OZNcAldSsWrsUQbAzKYd0N3NTDo6rh8DPijvNuMD56fQQdLm4y8fbV64sLp628pz7n1aMQ02RKw3CP7A0FtnL3/lb9Hpq27Mbxb65isn7K27n3jziY90v7X5XOL8VaTJF6pbFASQHBgZayG7HwFZcCKRFVm4D2nPHC/GzY4p9VJZN09G+SOzXNiKawjUgKdU1XVhWu2V68P82n2537+d8/mUNoglqAAorAGbySqgnExhEOCgoNkaXYuXxrC5QRCEiguCr+pnTLwEneUiLLTpdqJC5xQIbrQXwB59hb7U5MdW1MrWjIe5+Nfuw5Wl9b3DnxVMDT8vrD/G2DAwX5ZbWQkaNXk/67i0W+TySM8KfrBc/g/U+2CJdtFRbkvr0rIE2pg8JqhsooGZFLxhKnIm0DMrJ25Kp+IWPaRj2hgQNJAn8Nlo/KDABfpK0SuAFdkSUEyKemLSRRCEivuGVdypv5rGy96yX+tb3YnWWGnykVYPUWK3/jMxN1McytbO+xXypIjG2iIXd2Mag/vyEVUwFfCdxr8Ej+HKGuU8TCmVZb8ek1iqqrVxcwgNyuqitAb0ibLLrLIBM1EICUqTDXJCxQVBECouCH5LKo7TUO5k0BVJQSOMDQkQUcILA8RG3DcoD5er/qFnGeHaUq4sbcHcvUe21U1ONiTkmSjlqzQ4XxMX4DeBShyKkBcJBYwZrskmDfSkBqmYnS4AtTsadu7KWfjG8QAAIABJREFUTMW1wWyzdkWcBigEFzK8Dx45HyY/B22CAgrBRJihW09ncRHSIAhCxf2GTPFZKu4ruRps6w4maTcIkiBj2Ya02izfbJdXsVudq92Ir50qQJParftcaowk2onCY/CYSJ4TCbbBMSdYQAkiiz0hAZXQFqliUqSaJzX/87NLfJJxDBUXBEGouCD4xnyXBddhMvCDbKfnd6t3drFeApmwMWDwAqhBlypjk7mftUGZ3FIisEetkCMhZx+0uzm5GmMmASW50QxWAyNo0E07tLpd/K0VhxlDEFBBlAZ4biwV7jCSNFc7KyaDTiXNVVS2dNWVEmkg3AUksDE7kPfhfRAupUSXzAQ42xKg8CiC4A/VEv7WJNxEjPHUDVrn3nC6uiPTnNGerue58PrEhoOkZiuCtv+ARDJBEBvJACOSulp0yiHJUrvrjyZaazolHiSzZLNLaNeX9E4ZYiIeNd1P4qxcHELFBUEQKi4IfkP+zVyTHhpKdSsNpBqokZcAeGpH5nbSP2BNtxZc7imNgaJdbIDd5LPpytECj4AEDbo0GBsgw3ugixlK3QcpsFG3vlyarNI59UiMZy0s5ICNAUjtcjXtxoBJ3ZlMV9nJALo4dKTigiD4FprfBexrfpHO0KskaqiYfqE4tc8ZzIsLkk125VE1dXmoRSXGs64iDGsQBN92irgFwe9ZYGJh7O/V4hE0EKruNwkEyJog4Ox2dMhAatcFJZp2/ejJt2mivgwwaDA5TgbQbdTebg3fbtanyZby053x5hc7lX2FJUl87h8OVYDAeu7bZptXRFA4CIJvk/nlN/VFsy88IeVUzE0GFqXJYdlt8DDbiNUm8/HGs3FhYRuhdJpai5rJIAhCxQXB78yT0GSEr4HCu/XRiul0fSqx26EhgzWUgBIg0jHUW9wVCoBB1u3n7okALINHrUyESrCefMRBdTu9ot0TwsRF1+TtOyASQNXuugAIaLegmOwhpckeGOScUAyCIPjOocUtXk+YMgdyN++XnAuoCSpmlk8TmXdqeGy65H+7Aelk+595axoGNAiCUHFB8G0UctQSWoHF6R9B7HYbb/dR9zTxIjr1NfmOdl/1NgPWlusAySZ+R59t3JcQunKdduabAKCahX0BIGO2Eslb3QZO9oXnCCgoAx3KXcx4pgjZrtsmRj4uCILvtITDabu8YmItU/d7ztVZmAM1ALBUuwgKGgBEMZ1HN/kGgyDYtDR+ejzvpNxblGQQBEGouCD4Hai42YjfJa7Y6ijvgrusAQeKSf1km/sq5yRcngz7PpF205xbgkqd1IztCpXpjRKguR/of4eQ0wkPpn3FJutin3aNQRAE310rfTrthul8wza2e23OlZ13ZZNT8/7GlnQ8LelGRTYuCILvvBmN1U2CIAiCIAiCIAi+Q8QqTEEQBEEQBEEQBKHigiAIgiAIgiAIglBxQRAEQRAEQRAEQaxu8nvPN7YNaxAEQRAEQRAE3wbCjw+CIAiCIAiCIAgVFwRBEARBEARBEISKC3492s0k3N3d424EQRAEQRAEwXedmBf3+w/JqZYLgiAIgiAIgiBUXPDdwCzyrkEQBEEQBEEQKi741iO9ZY3KIAiCIAiCIAhCxQXfMkgCdPe2rhJg3JMgCIIgCIIg+G47+TFdKgiCIAiCIAiC4DtEzJUKgiAIgiAIgiAIFRcEQRAEQRAEQRCEiguCIAiCIAiCIAhCxQVBEARBEARBEISKC4IgCIIgCIIgCELFBUEQBEEQBEEQBKHigiAIgiAIgiAIQsUFQRAEQRAEQRAEoeKCIAiCIAiCIAiCUHFBEARBEARBEASh4oIgCIIgCIIgCIJQcUEQBEEQBEEQBEGouCAIgiAIgiAIglBxQRAEQRAEQRAEQai4IAiCIAiCIAiCIFRcEARBEARBEARBqLggCIIgCIIgCIIgVFwQBEEQBEEQBEEQKi4IgiAIgiAIgiBUXBAEQRAEQRAEQfCboYhbEATBd5QMCTLANAtIiXAgxd0JgiAIgiBUXBAEwbcNAwXylNeDIAiCIAh+n6GkuAtBEHwnaa0XoQWj1r0YBEEQBEHw+0rk4oIg+C6rOEGUDA4AMAECgdNSdEEQBEEQBKHigiAIfocKrq0jIB1wBwhykoKLCoMgCIIgCH6vifkjQRB8Z4Uc0UgiXTLAOilHRR4uCIIgCIJQcUEQBN9CauCYaqRkRoEOAiJCxQVBEARBECouCILg28je8dHnTx5lKGd1WThJgEdJZRAEQRAEv9fEGpVBEHwnkTQGxvIKVnK2NKUIlwpGiCoIgiAIglBxQRAE3z4hd9Kike3rjDUqgyAIgiD4/SXC1UEQ/J4Qyi0IgiAIgj8UtydycUEQfNdp7ViouCAIgiAI/kCIXFwQBEEQBEEQBMF3icjFBUEQBEEQBEEQfJeIXFwQBEEQBEEQBEGouCAIgiAIgiAIgiBUXBAEQRAEQRAEQRAqLgiCIAiCIAiCIFRcEARBEARBEARBECouCIIgCIIgCIIgCBUXBEEQBEEQBEEQKi4IgiAIgiAIgiAIFRcEQRAEQRAEQRCEiguCIAiCIAiCIAgVFwRBEARBEARBEPxmKL61Z+YAAUz+nv+FEyKSQ0QmkoNEpifNRKkAsfvHiW/g9B1wUGcc/+QvOPc9J36lN7/8tLed9pbZ12ryfkrdy3SivQxOzkgOEUZxeoGECAfS7BumZ0842q8jNT2wug/KRQguwADCIBMpaHJiPOsaAAgC2Z55hpJgThBuMAccMNSmUu1FiOLCo1EmRS8geHJTDRAqkdm2yvaqtHCjuofZXaAEShSQCQAmJIDenZcLnryQZQccSQAhQ05Kak9p4Ynw9Af/dzRSgIK+fjSEPLWRTB/c29vQ6V0FZzfZs1qsFt9yoimf2tA5eQBqHxNPadk6+TkRXQt0IJ11dQInzXryjd1Bpo2HJ36zeNj5j0qTVyZ/1DXb2Ud05i06u8u+DZ1lPmZnKFCzx79wE+afOt+864sH+Mrnw4UH3T6I+TtGqPtv2uXnrdKJg83fOenkpU8MAsGv2np5ZjvXyWNr4c7On68W3i2ecXvEUw7CudHizdvPrz90Tc5QCw3vjc6mk+c1Zx/nj86FZq+/a6TxNx9f25cFwgmbPO6GNCA52tcdZDuKOIDOpHFyd7pxZnIMWYOuQ88bz3aU+TVu2TcH/66eeWrL+ipfpdkNbgc6dgPr9F47PLkhEwaYQHUuSgHXrD10nUR8w/wuNNUMcBJnn2vfIvXrtszfLcLUnTnb7Vp8WG9c6ZgqAAINICDN3SCArcvASbMUXJCDAgmzzqdo/Qqz2Wc1ucM2S2zoVJOsr9C8+OuMHL/tDqGva5G7O+yTcdQwdSwXHyf1Fa6/gRuMbW9qLQ6QYGxfOPXjXkwsVdcLDUZY+35CgjrXb9b5To6c7d92ugs17yS/ccJc8Kp4whkJFfc1Hae2o9ZwhxWZRQKg2jiGlkBbHD/bHpxP+25bHJlOGlHyzGZ/QoctuEeLbxPf+rDnB3JrhQ/AqXaiFiweARgyJCCJzGiFV4YEGud81k6tAUA2sXWc1d69VhzCAKMEJM48CULtH5/cnDclsDDnvQugCEgUZDI2QNk5V3J4ZkE4IbEbkzqjSWUYCQI1mGgAE0gC7u1dTZ3VBUwi2NhiH6LIBjChEKDuQjqNQAOILErJxLbn0qmJUwI71T/WydYy74DbYiOw9qta2/Y1mzdPbRO+6P3aV7APSm9qwb+jE/nUveeCyzqRZOqcEs76iNM6G8fWI1EiKHnbZk94v1zwRjUxtAkgkWGcOagLDnXXjmcisRPKaTJ6+Jy+4yk+/uxOJHbtrL1Ym9xMTZTcKTfopKLl15F6Z+gFvRk90hsH5Vt8/HntDJ6ur984vForMo2DsOsAyEhpci7ePX0a2+DYtP9Ph7XpAWdH9Fnj1Kme8bTpvHnbzpRsZ5hGQQk2MWWamDUBraXo+qpNrq697X5WBIMn7rCmD6uz960I4Zvxgbd14TdebzQZCgSya9KUfF4gz5+Ln3jEE6OvWbhiXnWfLq05GUdmVpOd0nbKaQazSQgNZNLsc1NBpknXmoVd2hOYBFJEAJZUzLT6QvNwnGU/f23H/xvxGjiVozPjChALoUJbdEbzQp/jNMxnrfTlnM/ajm4mB+TIxHSQTQ5CxsnAPjFLnd/pbIdgmxuAHHDT5Hw0ZyVEUTL9J98s/do3U2eE17UYQjvxCQok1dkckTI4VM4iLydG2mm7nD8CkJTMAaEwiLDpkGCY67qc/EDSbWLYupZNJbbqQ3MdUQu2iQ2QJs3DZ0//zHDtd05S89d8gyY2SBOP1+dsGb/qvUgycvrcbC7m/IaQXrSS1j4KEkgTf9smka6pbGu1pYMOWeencZolIbvX27c7kFtHSoRTp8Zvktsbob1vSziFkr5DTU8SBFGikqsx1rC+QMnNBRsDBHsCgZoAVDpkNi9ryK9yX2ajuN7iZPGkn7YQ5+4GxWnXP5naypTNrMcktjxzVB0QaJqk5toM10wrGubiID65NpvEpuWAeXt0mzTQhgCRKKuJwtEKEE+oCYNKOaR2uJ8NUXNXP9F2bZ7QJkazC8/U0MSoso1HOmnw7uBTTxLeICUkwZ0q3GqzJBnU0NXa60lEBZMkWpuIVHdgM7Htk84uawl4m5cztX6djTk2VKnVusxQISXRIZnSgrs4dUXsrNErz4XrFoW8vrGOfDIL82bS6I3+6uanhgOpSZz4zS5ufpb/rZm7s5DRG4MJSJqdib0lDTgVZaf/xs4YLKZmdyqDvPMlvTglX6XFo/Dso5ySDTvFIryReuy65NnpWc2cgZNq3ObCHnOOmE8eyuKQ8DalqNydMCGJ0wTJ28JwOstRE7suP0tbqXOsONcW9NaM4ps3XHOBs6/ne+ttSeOzwtzTG+rzTRELkfmv7pc69Kb/0d7BpLdcPE9/bNIpKk9vVbGLrvFilk6nF5ScYXNkmvQMgTJ1AfRWkZQ+d2KTf7vJJs6qm8YEwbI1EhSYBTlSG2QRJOReU85l4LrO0oUfyW/OFn7TuYcTDVoE8mllN2+Iumk4dnIX5hutuqE5O6z1BNsBso0dUt6mERqDgEKiC5SsVT6tO9vlGNRGLzUfzD1xSX5W0FDf/M38yk+JJzSwn2zaEmUgRakdxiWxWtR9nBtqfb4vzH7Bcj4FvFB/xIVwQvt9jq5oa87it9FykqfGjtjlirpEqM8dxOav6z9dxfG3/ai+4nHSGZFf52RM9a7bsABMbfvHaQUMZw5D9BLMYAMZPHXK0GqnCQXfqEUhMGJjUNHFk1rvUqIoa4gGKKEkOZXbXgZOwtCYyE2f+DnpRNuZO1uemk01NfM+Ptm52dCbCZ/IxZ067C1IHxiQCzY0Cv3c0NUm5YoMFphGaK2AMjEG+00rAE2TeGMnDtKZMwM182l4dg+cP8c3PR52I7qLzi6cMy/kaK22kUQ42R7Tuk6U20Rz7krQ2lydilx05olygGJqXd+izbTZtAJHXfhx0sO6pAkFc5gEpTzRosxdfkaSQ6ZsnfvAxaqcic9LpDT13gQ4KXgBEsbcxrHMYRm5wIjmYCJ6TgrZWNMFpuyyMSXkIqGkJDQ5udAv1CpADM0drIQqY5hav8MLiGrgBiWRDrnasLPAdjhMJnZhHgdFWAFAShnIJJkLaD6rMS2rMPRO+PHzrhPgJ9wsAM709jbMU6I7OtWgz8po5kq9fL7QsIuRzwoGurC9OH8wgoK7zUJLXDCMNvX0urjVxP3qqn0mPrnYfXOlhmw1C2XIQAYtweRnarg2XaLJWU+qJQrk6Qi9GERyLlRowtVFym2+ArFrhdPrPd2GuuXFAonWkDtBm9Znapq5OumGtOGtNgqzoNLnzthJ58yGz1sA08msPCRrnZiF/GFbEjwXjmH3cOc/bLA2qTiphYaBBPJ83kPzOdg3XJRZrmRsk1Sod8lPUQBNgFOtHmsvyrvGdvpI7Dw9d8lpKTZnj9g4q2ld0LdcKGns4mU8GdV/U7NQ0+qayUeIzNZRPiVoxkmM/wwxPvOa2xCYFqNXbzRvaeJonhjFbdpEOOcpTAszFiPWfMO+iPNuY3tiC+/tUuNdjhknIoSmxGnuUmyjnoa2dEMiM5mBBubJS1iXkJpEwCVPkrWZEwL0LoUosktvZyB7UaAL2PnEJIpo35N+4yKOp/dHfVUFz2kPZxvRP+MRnwx3CxINbsxtSQKQgITuGSXCXUkym9U/uiBPoGDexsCYzdpIGmcOyaQGREVrketuuoe42KOpuZAWTi12PrWtzof3eHrO7Os8Fy1W/LxRI5lOnMDcpUy6heCsOd/DZ2GAtra3Dc5O/nTWyjNh6sIrbcEqgNRlKDmXuJzEvKwdKil4q7cJJwpOPCTM7K93h/HeJBueZvF02VvF2teaBfGflCb7ZtIh3XjPt3W8+RFtVkLQ2jKm1qNW9zuSJ/MbZ9+KsaEQzFP3/K1NnZESkec6+mwcM5mhATJkUEKX3G2Iqi0rsNaMU6mNFbSvaeJ8dBm/dkRqs3MZbZ3aLMSzUIw/Py+gsW4aCbt6v1bP+Qkf5nei6L7FKm5mADC7uUKT0JBCM0IqyCV6sqYpykPXKjxLDiUDgWOIZkretM+Jlij51JBM4obSYo0SXQ6adWH2aT7qlBIbLQzeBOHuZta6gCRdUjd9RGzrHjkfYy8SZS6CcCUaBbhkQkpyAZbc2BazKZO+k+o+2fPacqbBrThOpmSGoeQFrGAhTeoXHZmoCZdKM2FsdCoxl/CUPDcpq1BGk6DkRULfvRLdWZOtmwRKRkNuox4A3OEy1IC7LJVZni1BWKKkkahCyZoE2iilKo+Y5J4NBVFp4kmZvIHoPZIZjXkDphpV6zUWLriMngzG1sFElRMTQRNyVgNDzdxAReMDmdyRCmclwCj3MSkY3ZqxSDLBDHUhFTVk8sSuUnNSbkpCWoy+L5QbFjw5ZvokfdW8vQ3zZK2eTx3KdrBpCzwo2LQkWPNOLU8UgLWGuA030dtCRU6nkHVznejODMLm6hxb6eao2oY2M1UEJGt9+Umjd6kt1AVBDtGWrdIwLY8BwTyRlCfKKBPVlcS2Yav2TU4IdWsDfVbH0p5JAZWaq23JnZRSgXF3onKHSJume0E7Y1ZV0wlaSfBWVWZlQ0FPpMmdZu4ZAlOaTVXpEjRuKUmSC4TPhdza3m2kgLyY3rfJY+B8jl2T+4X2oczK1tBO7Zx4CnPyZ35U4KxScT5bLFBNd+enr7D1N5OQulFV83PWIFVdEyQ1qXumQNVCG06CSV1IiTPpcVoqahL+lnRCZ83Vc04rljiLDywY3MkdV3vyC9NxJ6O4LcQgOgfb2uwk5qoBJyU2mtzShbmB3TMk4GqLTrtiwTntMZsvvRCg6VKVM4EGwjvpoulEp/bc89RFcs9dmGXyICcFGlycaN2+Zu3kDps0KEfKNLnSpPG1Haqd3zuNuLS3IQMgSiXOpiwqw42UJNEczFaklAuQ6DVWALWprOEFPBFAyrQ8DR60xskTTdNiaxlZtDVIrfvjIpkIkCY1xPCrVrz83WqBp3qgsw6AM4vJFwqiZ63/ZJuDUic5pJPnzPH09dZb68piCTeJrfnsGRLVJdBEz3QVTYInb8skmC01YAJ6DSGoxIhOqJKTlJFO+KQFEmJ25jKXXcTaMyyxLQBr54GbZu1tIVP1lry8Tn2P8WsnhNouOifk3sxyLgTgnZSUwEmpbTsOaJISmdkFd5m1vczZzXpve4qpMw4wl1kXm6ArGdiNKW37bwuXJDWkeRvulJuStYFOowBzQshGh09jWEArTNRVWHAECOijO/MMpq4E9GzRT/5uEmtnT504owhgMZXJ+ZKfSWhhJvQ6n1RGtjq4fUfuTK83SLMYKGclacI0Xtp1r6ngGaFpmFJby2K5mwWqInFWJDCZT9RVcJbZYJXT8yxqx+7JuQpYlrKRoDkyk+iJTVZNtPXjibLJxLouGgUCqtCl5sag+2ziRRvsJkDSilwsmCVKbT5SZ2Yvf2t8iysq5+Kprd1oK8n1au/Jv/gXS8fbXpRj68lHpR+LfWpQNPsqmM0NaORMCTA5UQ5QZ8CsEVPluYHBmGGEZ5FtfrS1ynBHUVAys+wunagbekPITUMUTWZKTiDnZObZmRIkT1hZXc45Hx4emtlkKiYAFDkJaIC6tNV3b6/fvcXc7O7s/P/svUnTJNl1JXbOfc89Ir4h57kyq1AjUJgIkN0NNglRTbCbbJnMSG1Ek/QDtOhf0CtttZJp09pJS5pJvZFZG00tUhInkN0U2QTQBFBzIasqMysr5+GbItzfu0eL5+7h8Q1ZlcVigZAxAQOqMjO+iHB//t6990zHT25iYmhbMCCs3Xvtrc0zZ0Ju3nv9x8cWi4U1s3Obp7/2Mjzt3du596Ora004/q3LYbbx0V+/sXi4ffLyFYvx4fUb1vqJs+cfbD1k5LELZ7AeNk4ee/Dme3u3dutFbEI1OTepj9v09DHtzO+8cTPmY61tnn/u9Ie333rulZeuv/3m5Zdfvvba65Vz7cTp3Tv33WSBTW7PXjr/eGfr/MsvP7h+fd60p3/xH8RQ5feu3b9z/fwrz9/6wZuLrebk2Qsb3/wK+Rhbezd/+MbaqbPHX3oZaxtwos3Y3b798P65S69ABLc/ev2H62fPr114MTSVwiMatq++t3vzjh5suWty/tSpb3zl9p9//9yVi9u+u3H57MOPbtx79ycv/tzP3/wP3zt2+fxHdz6K9fqxk+dPvvAKTA9uvH3y4vFm7/6jf/9oEbbPfeWL9cUvyCLiwhf3w+Q4mgAAYYIcEGoo9B4xtrJTj9ufAQeBAwlIUAMlmIAzR0DHh2tnnCws335CoK7zL7STfpC+OrT3wiDotkMSctC6ZlJygCEi5dJl9ZrGDizYV6M4M/vduexSkhCCcjLr+gu4EEpfywylKtUZzKbcEYW6v2a5/zyrZdDokeUAMRgUwFyqVS8GOTTr3q6gt57BULbQ7IkmhsB22nFsJJjBi2glIBDodKH7D03vZ9CUJAZK3YgFNOTcHSLuVsrzEJi1RIuMLlGiMZPmLoDBkB0hqBCPGTuR6epYGgSQRpjU0k6otJ2d+NM1pm0CcVl7SiO2pzp9PvtbqeFU7DcfQTkzGGhw75vmcf2qDjuJczhgAWbdrKlIqbL1NSK5DxpbASV4iEJOWmWmGBiGSVm5AygtyopoarRgCrxLwr37zfJ91ZMJOKLrqL9NZK9asXIxZT3BradYSeMvUY0WiXoiwSoCSMkAT4AUgqUjwA4FuMEdZjAi+/LBhJZPhLqxCa0wwr1X9nJ0K9E9aN1tNbh3E+5gMiA7hx9eZos+gPBlNNyNKUTSvMw/IEdlgiuatamtkmIKCSFXahw0GqEs6120gjHC6SmKQExiqY5jzIDHWS5UeDZCM1GHcQCBCGIFmQrN6VCq2qeuTw4UBDxAkTiqZl5hH+iALcxKpbqkBEsH9n5AriXpWARoBtciEhEM6gRfDxjXpImbQ3vmGayBOoPWZnIBB0IEKsQMLMggn9KljtXcyxNdcuVjsJZIThF1AZg7txRlgOzmC/x4Xy66SnUjmIVDxMQHAc6j/qxs5oN0tvcCGDRsB0mgGcxSZYacu6J7YKiuaqodShBIQ2bOIUZI5RZ1wv9ejJ/LVN5ljSNGmSsYe3mr52zRlRKtUg7zqq08htyJIcROXlLox0TbQaDqpYgEXbAtwOHHIANbsAGmpVU8eL20n1b3CRDSvz125FAkFPyYGM8fOexR+3DsYT5lPgL3y4vp7izjXwtmIaccSMllLrlxokF2rmGwp6U7Tz/qG4ZR0G7SzMM0SMHnzI3Msk1BC1qSadmLCASZBwUleNmS3T0CRvesygKlBCVDVIwMjUQx5sSgzNZQk7VUJnnO4SBb3nIBqYh++xGe9+0aCUvqERj1ZHqKzO4g408LhfvZwOKGnZsi3AHmN9758X/7L76IR63F3bCJ3FTVHjN9UVUMkWqUFgGMIe+10SrEOtePPeWIGBSDgrfJKgO9bWVWS3L30DEEYWbunqEqRmWHK3Tj7UIcWRk5+2hkXh4Pl1sIWa6Uu2lx4O7mmqTdnR1ohYc0S5Ub50FbU9t44fL95y6mOtx+cH9zY21SW0rJECOq99+6+uyF84vdratvv/WVh/YgtPMrm2e//mKi+NHW3g/eP71nH33r4tnjJ1//d381syqfv5Dltz68uR5rO33u6gfv+8bkxHOXmhlPHt94+JNr6fqjjTYsotm5abuGU2eOxd3m3lu3cjNZVMcXz56/efPd2Rdfeu/tN6dffOXGm2+mefPshSt3bt5yiYEJOV2+eH/rUXj5pfeuXW9Smv/C1xc5x1v37ty5yVdfufqD13yruXvq1Omfe/XBZPvUnr/+R39x/oUX7IVnm9napNFJhfbxvZt7j+6dvmIMPl189KO/PnH24uTE5Wme7aWH9Xr90dvvxlsPJne2osXw3IXHX3z29l/81f3zZxZRp5+9dOPGtbtX3zv71W9c/8vvn/vCxffv32KcHT996f65S9ONtZ+8//qV505tPb5T/dHD3dli/srzG1de2Ilhp57v5oeTesMWHj0Fm+ZsIUwcQUJ2jzFmVoed/cMEJpOiCUzui+yNpGiXPlFJ0i8kug1iSQOkJVfDjYXVOjifxWL6Ahe9Q+0Il7yvKlLcy+KpM6ePHz9+7YMbKaWoYIJlM8Xx5uL9Z1A1b9s2mE3qyaUXX/zw7XcWi4Ukq0OmTF0fWJgLrbcXLlyIX3jm9tUb81v3q1YVgskoBLGJGX27RnIQ3lMueEu1ASZMZJUjE8kQNU3ug2TPwAAwS6Hx0PQAIDKxyM3myWNf/vXvvPavv+ueB4KeO1yM9TSa57zr7mMqY3+3pg45HcYMD7QqxguXL1374Or2YqeqqpMnT07X1m7euAFgNps9//zz7/z49e7OnEtEAAAgAElEQVSSykMIL7788ptvvOHuLTzG+IVXXrl17dp8Pm/bdmNj4/yVK9def3ti9aGrJVsSIKOIS5cuzefze7fvwFWhDqrNTJ7KSNn6La5hNS4IBjxflsVkIl2xmyKoq/p80mH+7pLMrIezWkMaN9Te0cFA7nlSrCqQCQQYsoJjovVE7ZknonLWDpIttEpmHUCt0i9ogL980Mt21JcgIneMVFCI3QrJGBVthaIrwBDkpdsulQRppgIh9V+E7PuWJYDrAowMDnfPhAfKGLK6qwQYSRWLCTjq8Qi6wHGgnNnNe/mj5mnBEDaOr59/5tJHP/7JofeXqOVVuQ7lfrl7+WeZyZ2QsSNlSBLdIJO8CDb7gqAg/62JgFxWJhR9PZ/NEbwQNEzdchKRFaVI79pl9VcKxhT2Orcnag/52a9/+fp77730wvNbvt1cmL34tW/++//5fz1+Z8HGL/zS1z+49p7derC7MauSvvTKK2/ceF/nNn7hN38Dk+qvf/f37r77wTe/8c3ps8/+4K++/5V/8qvHnvsCovvufascWEfOABBqzDMm67AaqmAzFLHTJ9egH836WimXh/bebDnj2FdPH8SNpVUO+z7XRwd7n+qh62bfMLedQgAEPCMUMkcLGiJhLSYBsYZNwFCmYCf1JvIU4aw10/WtHdQt6keKu4wWm0XcE1KNtdOoNtlahSkCUImYAw9hu4CgGn6MtoF2O+ctmwWmFpiQ67IotpCQRFqHGwGHmZAdxn3OGSDMR4LhI80iD3HrG5CU3KlDOhzN+0lE1FJFwkJUE4DCaGCbSKJdIAaw89WmpSVZJQjyYEyQnFWokHOZpcEzquApMZhbE9xh3INmZkaimZNqaK1oNqGrqlpoLjbBJkQttgiBiDBzeoMMxmgx5wxzYi/Apdq5DsSugwm97U0o38aKStRQHVGm5kI/9479Ph4CfB7F/VFc8WFGuG/w0TVU/cSRnd61oF7e3/AwzIwVCtlJAnNWFWJytxj2PCFYVdZCeS17VFIrz+aIfEQAk8W0IVOEkTPNYpzlJrcVFawYFpTl5l5o5TCANieqrJpAm3YnceJZYMySADeviOjJod2Up7E2oZwMObuHKGchdpWBMQvZsv9sZpAqP+BVPNzJPS4AMzAyGhBBSnAjfvow2N9tLI6DK5ko0KXsb/33/0r/4/9weXFjF8q+cQKx0cMmmDME+jS5yMe1C9hsKmbgwtntRx8GAi1q0DKDBc9tmbVXFduWkmIse7hYZqYyg4eOyoiBd8kD9tDD8+omlwSDKWfGAGUnSLOsAn0YCrWgn5zlMhYSsrEhPFibUxUCoMyC9pKq6IzygBwD0VCER+SgJDFjqlA7Hm44Fj5LiJkKlgyEquQUYHFBzAMWIYM+kaoGU9GymgnboAzUGVOnMhxRIUrZkREcDHI3laeYVUEsAzNypiFYkju4HYAQ1pocgpJ84hZlC2GntmzpWKMNRxIfx7CoYmzzsVBpsefmc1NrIZpPGoFMqsBq13IICJ42HHWjGPjY86IOQS56YuWG4JzIQkolTCGyEkNCaIjsCtGNLZVniUnMkzBPclDmtUnZg6GVDCYYaGWzcHeGjme/r3QrUsDh/Ot6udABSq7Jx3Ioxt1UlVhnjvzdei6W1IZu3Jp6HkCVEXzo6SSA1qFyTkKiJQdiPZnNJo8ebQfJYFRvpMHxcu3mzylmczcLEKaz2XxnG6SBbnR5D+SQRf/meW19bXut1m4TF8kyQsdN6caZ7t6RUc16PKpcOU+GJsLAulWpOpwgo3fWeb0Vj3f4RO6mvASR6KishZ85d7q58UiFSdGV/pZhsCog0RdDgb0qbKsEZFO2wonyANtYX9vZ3XZ4CIQYq7ppFuVvz9bWmq2dwQZcxrW1jb3d7a6occ3WZru7ezQamV1ra7PFzq5paWYxxk69B/VkmEynbdPCM2HMxswiqeqmpezUaCnEDnyygcEFkolO5pgRvFf2Et41N3EJpfZVqBEmD/IRT6bAKhARQM85WEjFCEiMjiAUiHQe1FJV5hRGqe0QAg1FHXsEaTnPZUeU9d7nOzgDlo7RBCpQ2cNA6R02eOu6uM4+vW9qx5YCQb7UBfXX2vqyA0a4AkggQcnohklCb+YECkGwguN23Gl1VpxD9b60UvDuGxkRWU1qPZ4fbAlIZph6sqUEM5YurkycC9kXci6vmfpEB8gG8vNAgwaALDHYMmGFMPcoJ0YmT4SARMu00hsHX7IFRYit9dcuVcyzqk2+HmOO2FqPYTJLtx5ubnsQcHp9++GjU9keR5vJZuuz29uP2o16+sxpuhY378UmT9cmYW39ztbO7PRZ1hNFNL4bKvdU0TpOoTuD1YK5B1gtRukzYJP1U4xDGron8MpWzWBGXbcP/GD2Pj79OGiYyRtHPqigV11/Di/zWRpJHnvu/Ic3r1766hc3Ll/5aE8nXvhq5poQFeKpR//nVpimY1fq+caN3/3jvbvvv/gbr7YvTeMCYa7d1z/84EdXv/yf/WZz8VKec7qYIlo7TdKWp9uh2hPhTaROWH168eG9t370l9/85V8QlOtNchOhEpOQvTB2QxgRLla8sA9clkxAOQNkiMPgCOiekcNQI43gt1UyuQJGgQGUimmkV0OnYAOAWXSax65ceXz1agxR7j01EXCataW2E6WIUxdP76W96eZaDMfuvHMzJCF5MMuesjxVdvrypcV56v7WmeefbTZitfAb3/1e3ku2WV3+pV/Q7BhzlPKda2+evbAZ2mZna37/5v3N8yfWuHb77WuLxeL5b37ZTp/MWaFaE+m+p/zQgoSp7KS4BlLIVC1dh9zsWWhNeAgswHVqehTaWSghnt1i1Nj//HNHaFhIrzxQ23f24wNm2rG4y9nRMR8kMJSJSdfn0EAiSyHDXBataWHBIEfjNRu20/l6b4umEWdey6FJYdB0yKpIC5hKe605WFu1JjfL2X1BZHYI+eAdAs+OKmL9Htv1kNY5T7RWkmMdnAZ5u2aLkCaL3apNCu71xHbAbHl9ZtaIcw8BCKKB8+B7zpragFcSGBpgi6Q0pU8o6xn13hF3aQIz7sEqoqYqMpKhIwANlKmfHhb3d9qjUuNuLne8gPd/53978K/+u7MnH3F9cuc/3Lr4WIs6T149vXOsrnya3r5ZzardE5ONC+cXf/F23k3z49OGu898+eW9Ow+x8Ob2g+nxk3v37oXKqs3jew8fVtV0urH+6N696XQ91GHn8db582eR+eDObTqC2MmYx8O+MeDb/1ECQJ66eP72zVtnzpxp23bn8SO5RzP34ndvHYms7+La4AGkU5CbZRcZgisYMrKsQLyRCIGiN5Cs+KRKTnMC8OhWCQ9qnwizxJDRRpubOzBxqQzNEiOrnFrU4sZs84WL773z7qXtME9gjK3DYJXJ8sIgIGQqUzkqA2ZYO3du5+YdIyZtkfd15TisDEuMGSbRKKkQ/Urna7B5pCubqcqsHe5oo7IBbhNp5xjPfuWVW99/4+y5Zx59eFdKuxXXUw6u2eba3sSnL17ca/KjNz84tsDk156hphNV9//srdm2T4VGaGqYaI3CJM5TYsWiK7QMCqmCeYQb0QYKHlyBsRUgNxXyYQhd10o5VeV6XzHRs5mcyL3mhoNYgp3v1hE79mqcWqnjkiHb0ki5SAGNlOvYrivSA1uTyMpZtV61ik4jvSt5gWAFAnNorbFCdVB/+JrMBDGJSQNNiIN5s6pzl5q7d91lRXwgwbrXQ72yjnR3GBUE0JlDRlBhxcmNmXSigiREs5wLJ2+o+EMmF6ZFbQZOWtW5G9I1sVH/SUplHYqkHJZJhpAlJ5J5MikiQye3A+hm8K7tMUdwhFqKOY8uv8ZlSDZvA1IRQudsWYGMbiFbORxCiNmzyrMpREGjI6QU3HAPNHdnKIKMQl8tvZMXmfRgcD9QEetMV18klQ5Z6shM8mKzXWiMOcKJDCXQgslFQ86yYlHf+Z1bnVQ64VKUlSUk8/EZ3GGbZGhZJVsCcSz6D4iMSmVc5USx3A5Z0QGoNexVULQqq06A0JgohLxc28E47GAFEHaCRiezddEF0VXadHWEXCChLjrg4cKWXsV6ImEAArMX4LQTPjngUg3j4DXl6uEvAMjeFdaWVbIvUqQT9dxLsFYZvAYhenGO715brgB6jqrlEDx015BydvpAh+Jq9Ad7o6BF5YvofTQeXU7SOpWHec4mRJpB3Q31kmW5vBcl6qR0aLkgacES1RIK5gGCpg1nRd47WtUOLaJyJQMsCUmBMKOI7Jq1wXrX3CZyHt3plVsAJq2ibCvy/kZ0+vlHaS17azKvVEosY5YLql0RcMiLL4qCVLlYJo1AThaAYg/cyzVFIphg8hUX1U9fjMow8EyXisYC/4wNUUdcSfGg8VgxLvKl0K6vt8qkxLrevqsvh5+n0Pstl20WxuyyAGUD4UHZlEGo9pK6AsywWARr6DFhLTO4moi9yJBZEZbcQkjKTaCbEhjUTehII+TyYqed5ZM8gzUwCZ49uK85o5jIhmM1rlYUaEcUeb5KJF2Sk8ddHA9gOIeKDYvJx8jXWF04VxgGNIUOYOXG5RCm62u+O8+pjSPfTQpUJCHK4dlSPLa25XNNqo0wXdzamogsI0WzrIxJVAz3T1Ybc2l9+uB4rHfbjQ8e1K03a9X84ulcrakNET7fvX18DZUTKc8ft9io1lrLW80853jhxO5aPbcQQu2NV9bSdkLQYhEMxzI3E0zQxBoPt1xiOkfflD2EzeFrpB1+WZiATKJZpLqelsVbmLfi51TH76P8DP9LLUXd3XPUcRDgnknrapj+7hnXci4LxgAGi2bWtrkNTYrts6988cZbb4fkAUrWnvzyc7tV0vfuSuoeVy7TXSUYA4Yjtad6Grn25V+8/9qfb2Lnvq2/9Nv/Ys82fvKHv3/85huT9kGKJQmCuXsk2eZ8/MTx8N9csXSheh9X/+QvQ9p+5qWXHizWW51qd3cv/Oo390416fUfrb3/4bWtj17859/54H//k1hduPybv9XOPPsD1vQm26QCtpAfqjqNfAq+DgHhkes2gyEfk53wIvplFrJyAmmhkhjnu5qsLVD5sdNf+0+/g9mapnUTQXUKnL/v4j52LOc9q8LZvrtz/f+op/eN7daDCfJpsFk7nREfWj67u7NthkldV9O1rfuP2xaUcfLg+JkzzV6jpPnOYjLdmG/vxVBVk9ne7m6saguhmc9jVdGY21RNJsaq2dtzR+eg0IVLHIiEG6XNkAlQNa3Toqmnk5yU2lQOZ+pATmC3J7YcRCDel4YrOLwv7d/h8m4S1rPHbGD58GgaX8dx79ww02RS1dPJzvYWmrpffNZFFHTz4iz6yHqPk+m0nc+z+8hFoRCsBRWfgDDyZisHonpO9RHST0+KYPD14+tbDx9MpmvtXuOJ5sUxzqtZEPNsfaqsncc7hrB+rg3TdZ9r5/48tYFejRJ12AM6gye0demg3cUf/OsHs1w/eq62r20vO1wCc/dN3YrLbi/lXeAJxBQJSrQ5tafcgKQdg9ZHImP1Y0699/uvn395+/gFcvKi53X6jY/evV1tn9368a2q3SNz1SwMeX6ifeG3fj7tzK/97o/QVCHY2SuX73x4KyvQE3M2dU7XjlBsT71IjAw0XfjSxeuvfxDcLKGLKuJSK7K/CSUBVBfX8zy3D+fyiMBMT1FnX3nu/fff/Plvf+uNP/5rtrHKTQkBQa5Rh53Wq0vPvvhPv94++n8/+L/enDy8kOoTi+ntalFXrzxz8R9+/dH9+7p2Z+eHVw2hCTnmtq12vvBffRspv/b//MU3vvMrO2fWsaMPf+cPQrt34aVXP3z7XdTucTE5ief/8Zduv//+/GZqb0hxffP8ZrN9f3fbwfUqy22+Md/bnfn01TN7G3zmypW7bz3cfvdB/djI9uQLJ+6+d4MyOmhWlBYAyBPSImCvNxOmZyfEQBDKAosdao+SWdBkGuCb58/d/fCmjGeuXAn17Pq7V6fteXBuNgd3j5/enO8t9nahuQUz84bI2VJTpZNffraZTZ658qXv/+FfvPLbvxQbpp32h3/+l9/8zj/JUTTt3LndJj956tL1P33jFM/ef+dGtrwXm1d+7R/e2vrwwstXHrx3o324+9G169/49V/LzN/77h//o1/+lbs/uv7onduN+ZUvvbzYenz3+rX62OyV7/yyR370xvuWZEn3H95/5stf3L5/fy1Mrv/H1+qdU3uzvef/i69Vp1Tv8cF/vHHjjatf/c9/7do7H9y+/tHP/9Nv333nDaStC1+89MEPvv/43Q/Pv3r58Ue11bOHj7fXTm186Ve+9uFHb9XHNmfHL03b6Wu/9wezkyfWT586du78+mzj+7//hxfPXLp37ebZZ5/58N13q7XZifNnra6vX/3J2rHNl77+9Yfz+zvpsSs/8/JLN99798KLL+RmHupK0ONrd6bHT9y7defKlRcfXL32weuvnfzCpee+8arN4/f+4Lvf+I1fRDP/63/zRzOfXfy5V4595ewOd3e/t5cm8/NfumJt+Ml3f9zc2r307OUPr74e48bFl1++9/61+fY2gs48d6GK+c5772Jvp+Jm9pNyZ3zgenjxa19rHz+68+EHk3QOWcoeJhOXkOYBjavZW/ML/+y56srGbKu9/kc/vPsIL/7WL4WYtt/4ydlXv37rh5O7r/0kaPsrv/bPv//d30t4dOXyLzx8bR64SGE7V9tf+Edfvf3O1eMbF25fvY0UYsxn/tmrm+dm7/+bP56eObv5q1/K4dHxvXnYPvnWv/1BvHNHs429UE19Hput9tSJ2ZefP/fSpuF2+6B97U93wgIv/fxksXPz0S0LN9uck0yKLksv/+I3rv3gx/Od5tSLp3bevxd24taJvRd/+xVv/KPfuTbZrbeOzevWVo1In3CY7IPFeJB1zs+yqBBhxXX4zocfnbl4BlVwZN3ZdabJ6TPmCyCyDYub9/Vg/uD6HUd+7ttfxWZ0eWj41p/8Vcyz0+ee27txFYk1g9k8xoVLySmfVkJLu7ep8//g9NrJeuudj3Z+sjfbjTWa3anJcfLM6Z37DwbQjr1N/hGf1w7ls+GQZMWPu9q+ijEu01Cko5PCj5yHP+VLetC3oG0syQkFUg5CNrQGUFO32dyqRZyG6vbaVoZShAcgY5ZsswkhUQLqhODZAa/caZYgmccc86TR1A1QFnOk3GsvIldR5oqQ0czRptA6YFY6b4MjgH3mJZIVwLEomrt5ZzHoCard1FhuDDSFDEtGMBBZqZvAEjGaJ/fMuN92eYnaR7cjUGYf7J30NxbEPV1OSoEQbOSULnY2tQqq1LhXYsile0JrnspYyGFCdAsiBO84VzBVObuFQnh3F4JZ9mCUPJlZ8MJdIuGZDiqkabDcIrWCVYIYW1UIEFOAuysyw7tcYQKOddE9JLMEiqgClNqAzksshpBdLE5PXfHGtko5wxh753WXTG4phLIMjG7qXZ/FHNjSCVrhLvkyaFS+IluwURSZe2dSQKPR3D17DhYq2W5o11t9uL5x59f/k2//L/9Tu3nOMFFvI/b3Xdwn7eIkOVJGQzQBkmqJMLQ+p7mhMrJUZEYTzDMkKu7JYTQJhAXETgWL3GnBWSAX9S/sOgEWAwCJXQSkHZaA4UtFjqROjlG41eV0FFdiKMY3Oy/lFoXKWaYQ3WEwCN4dRSykQR18UM181PRztLf0US2AhAzFvl8c/VcUfYgnKDt3Ti1pJI318H2l3IWj99GwGmshhhvGw1mFUMgJFunIQmHA0xBLJgtNrrZQjyGSEYLbvEy5TBGwwU52OagvTS+Hto2mdnQR2PXk++NfIR2hTF6xsU5CkkAGIg5vMdzHIzk+KKlEDbSQN6TR1qF6tRvv5TO5znoH3FY4D8zgdwOitefljVePIQ/tAkipXmxVuUZcW1AKgJE1GNzInKlEpZLhIxoY1bn5OZhAuS9okTLT2J9jiaOtYFvdn2ciIIs2hZd4xuzRjFueLWCDrJnmKMEtWAMAVl6daGxHen/SkukLjjWLj+TBJ7Gli4xJockWojwbPbeP9tbMwCnMZXuxMoT1XXq47ZoG1QgZ2HXuCG3LUGsW2kpcU0xMe2612SZbh+01aMgmItOyFBQ2k615qkzzgB3LhRDRp/+VRjqcEhumbZRZghUXkwSzgWY1xmXktDhTahDMPcEqSbAIBOIctKA10NzTHkNEWEdrIqEUJKCRpWzuIUafEdNFiDEj5gpmgudAVwoQTRmgarQVSo0RRV/AcgOrFKwRYsh0GByI7pYDGJK5kSxGLAFzJjerFM1lghsKq7fKYBbTmqo0r7YazmuEKk+hQGYjW8KZoxpqkdjErNBmr82aDbBWqOQLVPM2b4Vq6lhDDobgEiy2ngJCsIptNkTAjUyeQ4zlEjuLJKywa4sdaEawMrkFYK5MktGyzA0pq5abIMsIHhpTqhaRXqvWXjVfoD3ZHktxscCeKUyxicaMyr6rKsgLJyKrRK74gt6Y5lAtnADI8Fj+SKECIJ/TTlJ0d4u1KOaG3ggtrHJvOfHQZrTBVXNtPeWdiGY7cubPh+TUnsK6x4x8z3SCzQkxoWocO9kSs6CJxTUmMleLaeuaz5IJ1ePKE/Y2MScm5hYX225T1GtI29Zspem6h1r5gcVty5H+PGTK7zHO4ZsmQEl0sBWKrzohuLVQcNRmu6naghiaM+YT496BuB37eMXakg+uo1VtfyNNUOcWWAyRnHl319YmCHJkNEKAYhBLIGmN3YQFfHvhFcLZjTZm0OvE9v4eUoU4m25tAlvCzbZ9D2FXbgGXA18mpvL5XnV/7fJdzN9pt0P76OTa9JnGd5hvGmCzmfbmS1Nh6bB4wxGFlKMYgy5bSEcZihwYCq+2w4e9RE8KB/gUCWT8mD8o75dx/f33r1z5gpF7uzsPtx5euHIpuwePr//Z9+YfPT538twzv/qKIAUowGDabr/3f//Z88+8cPP1G+eeOXHv9o/PXLh879bk1W99+0d/+q+rOly49C1s/fjRezerNhnrliEbwBhQIQFWq0lW10B2NvAtxPb4F85tffBQTmRZmHjbdmxu66u31Yjb8i3mU2akNurE5TPHTp+++sO3J2CQ2UKxRHGULjnEzQvnt67dILXfc3q4p8GXAO9K0WDSimvO513Wa1D14sGd+9PpbH02bRFpiRPDws3jrQ+ut2175dUXWiS5ZCFKyOH6a29Wsdo4deLY2WMZhDeF83L3ww8uXLmcFIKnu/cerW0em05nluyH/+77sWmeOXPx0QfXJ6R59lcv37p16yvf+kZYY9s0pLSz9/ZfvvHiKy/c+Ojuxom1yfGN9bMnoTzEYH30bz/YzY+8Tl/+x6/euX3v7vu3L148f/+Du6efvdKEpDY/vnPv9PETj2/dDY5YbJRaLyLmknM1eCgvOh5EkfLDSgSKWJZi747TUaYluas0tINH8Uo6nTrnuN5bq7jIscphd6JZo4ebJ4/91//lq//yX/r0DLxiiBw5GP9UermfldTv5WaXC1icC2nPeykpBSJ7b4wul7OM0IuMHsgduRHWs2rc2TvbrmxoBByZ++2gARywP96Xe8tuxfTHHLmyU/NI+r968y2MLKW7o7D7GwOjZGVGpDFgov3TI4xJn72TlPuBhLvV9nJ5JHXjt1EAUhgNZZcE6AOZUqNUe9MTZo0lA1QdpEVlBmPJ2Ony3wATXTQwWycNCf2SkATLROxdr/uzU4eNNFdvwRGZQ6t/Z3SLQAdz72vPo2J6cTBEa4hlZ2JxUUZYcacdEVayA7GRWtmssAmCAnNwy8lyUGniPaMtAqiokG0BmcPIoA4oBJW7yVeJp+w89AttXQ2S0YLMeoRZ+4a2S81QD7BapkjEsjKzOpqXcQ4FqCJMcFgSgiNSCOidD22rpYBj5haUO8dimsvdmEs8UJEVdfkIZR10qkWATXgcMKFHQqS7t6QygqnsyFVGAp0wUyUXLTVEFOitdaEbQYwJFFJg6i3SbLxcTZWQDa5S+5ZvBI2JWCsbJi3lHIL1mTRU58LA6AFQh992dVwkYgN3Q63Cd8lOFxBzZGu7U9WOoOBJqJg7u0UPEHPyEN0si0GiPJJKabeuYlYNA9lSSW5mwRULKysIHalfMrSmTNQIdDcwyz1YlteFnF2iTdgATbaYVVUMTA0Rcoitck2o9EAuayEzWS8mAlyJllwwTcHsamHmUrDQjeHcjN20rDiXlOJJktwZqsFq3PtiuFdGeSs4rRKrLJAtc2O5ylUsCjW4eYVMN1fMzly1Ew+LxNYYg9dwk+XMDNSGpaGKSmSQJys2gAoQnI7CQwYdOSKwc/5XH9ORYcoMRGDaY7BskR5CNlluQ4LmtR9nzgoZqEWAcyYj6o5Ja3IlkIGVp2JyKVdLOBnpUV2IS8o0ERE5JZhVQgqWE8xzjFTmTlCgrwmQtc4WrKrccdmcnZFrWedyZbMFVStNsgTMQxTjWpaHfEiq+Mf0V09o0fgJ/s4n6uL6dCbC6e4WLCnBEFNxMHdZaa8IZwgVEqCUzBRlkNo8YZWTWMUcXE5TNrRAQ3MhSrMkZQtEqLATsUCqoEkTsWc7M49ljyqhira0p9Iq9DhYOkrF+mM1tMQ6+9lDz5p8FCUkHyVy08c22Z/BLwd7YZwhC0RgsfsPUqIxewYYGCyTimiR15L3fsSQBzc6LRuMjju0B1AALwsV7a68RTo1D29HszqHLMAmjgBGY61MWO2ptaoiE/I8cQvYFVLQJhggmdXy3MWk9LEmy4pmJGE1d1CZKRCZCqiUnWFS/JCWISRgcRTnPFm16nA2qDNDXlXLjwPibd/w83P95XFp0NC0MdbehRey8IDNqTa5pxhjUynCmByxyjlzt7UYpWzT2ungIsBcrbd7tOBgCJUntzBVqC2x3drSXqqma7ZY5MePGSNOX5Hv2obUPvRZom37zt1268F07QmzCy8AACAASURBVArycTdHZTYN7nMzg1rl1m7+EvhgN/9k/aLy4k6a7wRUeRE4O8bpMdLzzlY08+1tSylAIDMJmcUKykICHAzwcuw6erM3in3CZY9b9OTSEdKw/M9qNOugMO8lnr1u0DlfRK3vETzjl15sjj0XdTp6JbCYiv19F/cUXZwgdy/NVzlflxiqR8hpXQ/mEmmgcRQrNFjo9omfHLUswCiFc/l3OX4yeUA5rdGTXJQ+WoYDCWDBhnEYFnegk+BB8rpGf6QjX34EmM+DjPfBe8L88J/W0ZeXh1O/RmEr9Mh9V+Dw1EsdOWvsRh3eGV2Xys2okn86GNaWwLPQO9XaKrRY4sojBvOorkbjYRdIK1rLT1RhrFw68ahcWTt63fZytBJR0m3+4fAbJ0C57ylCsZwmguQZpMUgZCITUQgJENqIwM6ad7gNXWgO1TVG+5ZUn5Vc6J69gn9/otA+z46oIRW+eA/DCmxadrmCixoKHFR0wRFuDmTB6AELMsIqoUGqRbRCMJlagwM10DhIq8cRCDJByQgmeBcvM3wkaakhL+87pKWzE6oiB7Ql5E5gghGicsAwgR0Mh5f+zMPEZLkP8GCaVE836oftXHHaVjGA3K+ILAhyF/EHQ1aSyYqfYyj5eiaBwToHFM/ZrBhmLI1L2cnqCIXeir+I64J1Ro5OJiFwGS6ciUxWJVFQcjJBACLAjDZacA+dX7+1tBLb2EUxGJUzaDKjaKKAxnLnVCeQiXCTSYFUVgmf7q5KlmiW3SMNpGfvtG0spiBWgpEL77fco34OVEY5VuSn9DKR8MyS+wRDS9AZHYGEKREun8hyacXpBrKFsvlEMHa6rW5yi4zuKakGN4KltzWZ6cWFhH1ogaiyHGvJcpapMTBb7RHMi5ijzFSBC6eypgIMbVCCahgMJvV8dbGYKrXMldyIzAAPIRsIhCxBVKJC8ccOSFDlXTiE4OzUVVZkZEIBPItuWQBUrovDiNLvRjcmgPCoFqrcZDgY4nfUbjicnZ8k5JifxZHfu4sJHVFOQQbJ+ijL7IAxuSIYVIZYKEJ6I52S0blnmhRn3c5Gjw7KlYiYGRxNkBsivXLCWQIXBlE0P9G35DIgZFnSdTvjUbNMHUGd4SFwEEb5j58ai+PHMyo1JtOjZGS4gBBMknu24tBTpoTicAayH3WU8EM5UAT8lqSSCMp+RkbXdkSEio0XVTplUSxPYO9C4w5TRgspWuwNCfp+mT1raT/7p5vmuvd5q+ye6/4zj7EBt5I6Q0vKIcQjxBZHzSUO9dT5/Ap62b44xC5KtnN5FIv3mGd3evGUAskiKxbdJbkFc2SDeemNTF14aDdol3WSeRZL6aJ8cfgsL4MJur0hq1hpI8TC3RQk5sHdH5qAynJZphC6qCeCJiuuVRIy+yALSUWgDxi66Pbe0exA/NcAhfZ+mYfcEx1eu4LjPmEIuwFcsTWv5XQqxIRQJYMDVdES6e8ZlU/RxXkfqEuNNiL1lMa+UdIIiAnav1/1YRCrNPYDuugnboja96+SDTXz+IzTSojKJ+wfdPTvPN1aOezN+Emv9SHNylN/MD/i9/tOAwchPPFAezjqcMX9V586Uipgh7y7nu7MW7ks/GQ0lfEh3aXnjszTnlQsGRJV9RBe/39MBJkjBAS0VFC21mFhEW3iY4LTchvT4H25REpH9v7jq8glgqsj75f3ToGDlYe6p0sciQL6e9KXMAOrq+OfCm5g6T10GKLJla22jxDNPdyKnhbf5Sv15sgc9ncMji600QUfzOexpMJyZRl0dvQdPzb049V8VKwnC5FFhzwc4lEVUqa6invIL1phS2np8FXmiUkQGTuacxfCk8gE1Cvx4isZbwNP1kZGiEUoOfr0/UUcboowTrjDKI+8a5iH400HXcr7Arm80UpPi2X++0HIfjUN/CBZSP0mME6+7u6iC4AbWyAUp/DyXcou3BfJMngJoR9XXMv9PqNkXSv0j0bxMTKx7W8uh5q2LBWWCQaRS5iBCCiZYi4gdXLCFQUEyAoeSvZuoSuEaw1FokZEBgqJIFNAKJ5ChmyICakbvpd7kspaLV+06l7so4Vo/Ts6rIEmfdndAA6fwj75hvb5HvpcPgmj31Hp9AduQVcOsJ9LoQsW65gxdIcXj/jOmYv98pGVmT6iFPaABRGhCTxCLeLkqL3+UzAXn74yO/otPhfv+v3ETo071RUqX/EOjsuTRCM/1d6+BMM2FPqHOUvVmKjU6w5RaP9Qn3UO7ieUauTtsjzbePjd0TKH+tAreXAecaTbp//tTCz+5lAcP25dLHtb7a9x9xVER0slxwj0uAvqwytY+n1BppK+xz7VkqMKrtynuRCFDkKkvJh2QdYB1+xiuQb1S7XkQKn3NWDfq49//tCL6bOMAcjFvycLSCRhlZgAJ+vPAx3//1cXBywgQTOAYAsWrdQUiv1D3duWD4W3c5Uu5qMJ2WETLwmMR+zJfnQjN2LZFX1s2TzE1VHcJ+ni/MAP//S3+Mh/lT39lpSf/lPFpzvyNC5B+kas2xGa/urZagWUl5XmvjWj6sCpqI/rpdPRPWw48HNGK+pILC50LN3ur8Vl3PDhNz+MNiJ0/KjSCgpuaCBDruQCdhnWjuoxJB5y7Ksb3WnAQ5eHXUk8PuKc6PbOofUpXUuLJdPXlk0XHHIqQwIiLAgGOUtK+lBGIaprAzOBrAikoAHXbqAA1IIYh6hmR7kgAtwQrAzeEfoM2VJ2x4xEWDHa6k34iy0irRvsjA8zsmtXfDT8Ye/Gakdt7E51Jvij6e+y8zgwpfCSfYvQvSN8iGa3PpByWTlRoyAD73viwckHQfWBR6kgq1mdt/oKi+AovEV9w1oAxIBOQ5wAwaKs4D5ORJXbOqRDLanbWtZVbsvvtXxUfPQZuB/h4UEmc//icMQW2RvhgZndDy+LoGFjnUP2ygPQIA6r1EeLsLBbgUQYUHWuSAAQg/vqxTtoYn8IJUIE6N75vHVjwz6c3gaymnddhepsORRSgQNevJIqMAgZoSErKConhhasJXY66RLukHsJCEBPZgf2cgJgBplba4HKEABkNAGKaeLxs+1HPqt6dlj53Mfs8O7Z0XiUoFFWPDT2Alnun4dU+CqWqLY/YZxtOGJffcJ3PJrtmJ9iyvrpu7jPUBfnHLx3D/1ko6qnPEoRB+gcnQS/oCJ9nQaCqeNqrHRRPYeja9F4oHkotz4cuG7e93B26PdxttjPbhpulu2Tx/TU+qMuSntkbfCk1fI51PG+eq32VSDLlcnVWuWwkbYfuVTElblnJ3lBJyoYsycG04L+vzr4nOyXnvTz0252Y/umic7REHyYAfd0j+Fv6mM68U99hctYUtmcUHDAXQFOCz/t2O2fRSwuZTlQEQZmFOp/Qeo7ic3Adh3G0zbeMrWc4PS5PqtkRumJlIX9llzdrpMdGEWScnDd0KeSB3w8WfKpZmqHvfzp7zyfHtk6en11JzCXIyGtIDCr54YAQ9LyQWUxrFoCEDrsGn6K1X30UainfAkPrfb05KFaK1SAhAaoCQJzIlKBpVwl3CAqyAXzIbWKK7s2xgjZwTMnH6D3juCao7BTPWl9jSdvXeEiujoSSjKAigCczpIwNDJb749ojZky3cZdKnWvu9D1fTt1N69voap7ZcmV9gBKpA7cDmK/mJGjrz8iYQybjttRxZmOmpHI6Ye2S/1VLDPI4mnf5epkhqHVGda/d5K+5ciiuwaFLmfmI9dv6w9DKzH2+wrFfWzifXLd4oLBftLam6y7ucnhfUxUBkwyMEOhcGqhJVpVbtoy1P7w0uKwmtHtyH3r4OcN6EN9Vld9/3Xy6POU4QcgeMzD3jH4ynOZ7NQA7GyHOlA3ju+8ViqOkrRiPfibSxeVYbVnLA+d3PstjR+gXsTcz8WtrQpEUYZRTkAwB9jIzBENLbmQJo7K2KKj8rSAEwEKWPKC6yMHg1SyHGCWDUAOGbKQuKw/iZ+JXy0Psqj6haFRjck+IqvsChxmNOxNp5HZui0iRFVQBdoASJNPfVX8M6zM/vbhvie/Oz/Z+3I/OW3/S1j4vkXuKoNWcv3E5Y63jGPXarMwciNTFzB9YOPVEyom339NuzkjB+nL8vgruOIRN9LNn7Yb/3x+mR+NH2rMdRydWcSBUWbHlcHhDKZCdu1+mq/szD4wPjq8mxqnUYzSB4cNP/Rt20CrMXXlgA0ICEd1DYe59rCri0efGdJnuqNltFEmWNHZRwccbQB41Ib7+f2K+Jn7pUoOsSFB1YVZIgJIxd1hWS512wflxhFnbLUsL/NvAb3n+EqhaPv3VR1wxWAxpUjemRAHCV1KB1zKVHFHJZeIPz+zTf3Tv9Cd9rQbEj/FB+PHnxRclVroyFOkOshw5lE9Gz/jukSfSqrPFSgkAxLDE9JrQ8dEc4eX3qmIQbJKSEDoGipSDHQEH4aA6vKzC1GvcN4OqyuEAT3q6a59zU3hifqPVXZwX+aj6IsIdPHLXRNJryiYAVaimSIFg0PF8mK/T5BbJ/kb3sR6mC70FRgRsBzA94S/Ti/DlRaP3D8D5L5af9TCDYS9cloMs/xusO9PWtv78UuBsn0IEn3oEUfre7BLNXGF+D0UFlbq/2HzGeYeLPBdwf2dS04LDTaioh2In7W+0+PgRDvqd4ZvHYqwAS6SoQw8nd3E3Uu53L3cl42QAwzLXXIfzfZQfVAf1246KFro+9j+whUo2Ab6rvXwp3crUEWO3/li9BgvGKyUCREHetuuirD+9vtQ7PSgLw8umX5c3DVdZd93wJyChb4VQ/dcIIqmUWh7ZyqnIcejeJIU6Ydb4dwSoLEEQTIAof/nkuliYgW4FMfrmEubdFu5yqG4AZgVGBsIbrDeffnQEZv4027s/LDJI6ssgEschYfNfIuGEtZBsqF0clohBzMRFrFBNP1mzZLf2l3/g73JE/UW4WekDX7q4S8OGX6N56lF8nvwTzkQ+8v+ZC0U0LHtFlZYcjB07OjRpHiVwOdLAsiBe94PtY4EX9wO/MBh2/PxQ70MfbejEDf7O3q77OAN9M7Am9RovmCrZYyv+joA8MO/I5epDqPLaANvgaOejr3AfPk7w4hjOLmtf88VWb6NTNiLy516OU0o50c5X5Zu5AEDv36Q7S6f9Ke9X0fueC3aiNh/GS/m30D8uzD6+juMxamXiajbbgkEqXW4GH0PlbJXJTcbZoakcoAri0HZQAZm94U4wQrY1mWHlVxXSEbrpz2K5WG2IxgzstUNpFNAu3tQg0yGSsG823i8pTIUEariT8C21PEtAsHq6akOLRDVMf6LVjSUINjQz4g7OxQKoVcLFbaNuvlkH2ksa4tERzQRzKDKSFlxIJby43aLJx1uq7KrfVRG2b5nbJSucziwtt9KdAAleChJ8omsxSe2a1pO5Yb3swPIi/ZfFh6+iJewyoApPoEW06EhDmZ0ArkWChmQKcCI5aZsvaLpwCC42z3tMDR2QCO0SgZmD4ocuv314jut3lqE3shRK5tgh6KVwtLpHVCt/VdqOYstTjWjqrJjZhIZqJbjWHKkQFMHm2QqapiakVAoPMh+Caif+3YEyMOauz6ttNNmcIm7HHEYHNLU9r9t2bTaKPReaA44aVpGUDIRGZh67u+bxpODlmjBAFrniuNDBklIvZqtV/x0tQhNHVKN3H3rzt1uHA1so29hK1+qRMrTZBkgEYREOFAJQtds84g9QH24yrgC+BhoXMsKgfsnB4LK1DapULdUe9ekUV14iANOMYsCo3UYQM+OlWFobZeMsI4msez/U6F1CHBkpxLiWt6nqhGKmZBUei2VxBN5L/S14QpbNz92hzlIdfOWQZ03rPPEhiOFo8Gse7i78TN7gHHpW1TCl3sO70CettEoXSM2QFkexcC2f0mnTrVxQswnBXv0acsXfcIR4BEgT2etMELKuIoXYHQIdlUrhczUtxU2qmATZUTch0705kH29B9cR7RBPPCU8G90SB15dhzxqZ46Yu7Q5rh3jdinXB/Etfump90f5vKMUsUC1zrxJucseofB6WdFuzU22T4CZls1F8QTQ/zGD13/VPiKcnesqjvqR/nR9c/f9D5+kuV19Fss/dJWlTgaPKhHQkdxJGFc1l1chStwcB/e9xEHEbVxf2QGV+y5DzsiV5cfD4FQh5Tj0XZTxpWjxSYe5qYwBE087R71hC4OVXERMxGZKhN5AJF/z6h8whhOJiDT6QwNQWCSfNtdDNO2TWFhsQo5FEypuNEnLBSVEaEJRWBu2KMfGymgl+PpbJ5N5l3DWIwvg0DX0bf/cK9/AKl6WClIlhRcrGgEkyV6MtBsLdEqqsoZFjKCOfn0VOqM4ilW1m0GQIWOBMZS2pTvY4UX5QBoEUWgBGdwMDgoZHpwAvCAlh6ECC4AgtXINfWTee/osEm7Vo00tBysf6oKYD9585PWA0/5LkUfppxyE0IgDbLDbpV/oi4OP1vj2YzBduPjv8ihN92fuC3qCETmM7lxT/CJ0mH61b/VX2nQePTxs105cpBn65QjxyMOg4Ln9621g1lERz6R2cA+oqM85lKJercRkthBen9b1/6zHP0fKNkSi14MkrsMgjHQXbaMZfn/2PvuMKmqpP2qc+7t7pmeGWYGhozkoIKAgiAKDMGAOWBcddVd113DmtecXXNYc8CwKCrGVVHXXQPmvCpBEclB8jCxu+8951TV74/unumJBPf7Nvy+fubhafq5ffvcE6rqrfRmq5wzLS3VlpFHI3eEFaQ0GlaikbL9gZSg8qTexst2C2JQIKyyzTOb+ki2Z3PxNm7OVvxWTY0v9bMPTtsDbmu00jJrFm/r8H6+QPhXdJBrI7lStT45/97xuf/AMf8HzW6zqFjb18A2nnT+3zl0rQxYbYcA+b/XVr7+jTMqczNgQRSgMAlLfMGPix5+rDCVSnkWtdKs0zkriiXQ4sWwuFNppLRTzaqN0cKiuk0/FXduV7VkZTq4ks51zBS3i7BSJaXtVSS2cc0arTC/uJ3veRUbNvmAbfbkaORlFmEQQIWmkxswcdK6r+bWLlsLRtp17KA9Vbd+AytXuOOO+bvv5Y/Yw4Kv0GvUdmsbZagWx6gdKgT0WCEAIRgF0TSBOCNKxkcNKIguwyEuOid2kS7lZ6s8AvLBApmIIkAEB15FEgtLMJ6fpkFXajvPfJpXB5t2gG3kjq/XB7muhDaUBLb0/2bMLT9XCSFu2THT5siaiNq2DOfWhrSt+rL++q38YuuXYeumIbbs7WsKrtU/rzHPNgoMbKOW9H9VVaTbIqerrnLLcxFFCQE4Udpl0utQCygWJaq18njMMGp4mTxV8JCzWTJ+raDHEGHRmWL9bG1ipumLpKkXMaf74r/Y/mu+97KEmNDgLW705YY8S6xPoORs833M1E2mG94oTOMs1eYxrc8Dy5Zaso+gRYFDFmTU4KEvBApQMMhE0kAhgpZ0KaYTTEtMxmzsPg3XGVH/p9klWyNnJIeAq9nxbzl5vYl430qh9M/FCW07qZsMbDvA3nYAm1xZvV3w8n+I2eGfBe//HRxB/7PT8q+bw/84zLPFAcu/fIH+C17/1hmVjILASAhKGRFfAabCVX+4KP/haQU2dJ4AgEeYrozXDE4rZgcekKhMX3J2WovnWt4ppDLt59KExSQAABGlgFrtStc6BwAmPQk1aMYCpxA1i7PAEQYEqMrPq5gyaedHHuX8MgQknYlJ+dsoDjKkd2gACCEi5AkAKCcqJZKmg0pHAHyAmEAkXVSlQdXnczOKgFHohIwNNmxYv4lStHH1xtnvf7hs40Y2wcqPv7jm1j8NO+Ag3/dbEkCtwa1GnGTZTcWY6XoorXiSsEWTohGvcu6vcKN++dDA69C4j1kzk3E7TBZEzvYDVC30Mm3sbRVptjewSb92bHEUrQ2vlVPZ2uTjFlFcizfciqmQnD9dP4bWUbfakh+O/7nuwCbPVT8DALmNVnJ3FMJ25Fls+zlVmBLQAL6Iqs/mycRzCMUD0uBENAIKeWkWB+235kUVAtDgEBwQIKfToDETi8+0C/XTUaJM7E0jKiADYAWFUSP4Kp2Xqv4FZlAbKK5+vbiBsaHxz7GwYofEIEpEs2xes44tF5Z2iBa2S6cYp5laMdPbDlv16TT0ZeUMDR2n8zg4XWZIAEoYiVKbNwmF8eIiiWtCjyAC4KGgzlaNpNnxtFgtLl2KJkozeIzKbwWOS+tMX9vuOWp0uOrlbbPTrX7Oacp1w9VzuWQWEWyOtxVbs9vqz2OOKuGc1VdtHORtOvUtn5sMU1hTS7q5jM2VGy1+0tzpsCVZyq1ZVumZbCiS3x4Ut20BmW2a2zZA9fYp0+3G2K1MPm3x15s9r/4fUjdbMxVbqZGxUYbGdujHtqV381SU7Tb7f6Yu4GaPj4jqX7hA/wWvf//uJula5HQ7NAIUCo1m5YOnnBMUj0EAWVgzRNPZ7A4QMS1ENWpxlLPTG7GgEGcbXCIwKhIRAI9EM24lsWZ9Tw4BKHY5KbpI6eISVqAB8oIUqGr2qgVLNelMGTCrrZ/++t1pET1BxYxiWQC1QpcMkhs3bKy2NpFIrUPP5cWK2xV179Cxr4jPQKQBMCrpEgqxKAGInfPVl/ffeuNrf/04lRINeSk/X/co82NQ5hf12nX3SCTCzCq33UuOsMgKJtVE1ovUa2hpSb6kiVDbEj3Zm6g2/LLSeE6kpQbSabXd5EhvpVdM6svvGjK2tuh25Qbk1qoMbdLruMG+aQLAWvHRtqq8mwuuJrPXXLRt3VSkWb4zFNj1VMXN7taU46HZzbmJEY+4Vbb+Fie/xedq+DxNsNXo2P7cmOfWqxCBCKBCSZc4GuBEkNzgXG0sL6q9SCrh8mJFUZ0PEGGIsopkeiu1dE9CIJ1udWwjnKSaSlNVDSF77CnBEGy0JB4pKQI/BhhjFbWiFaImRhByJplK5hUWKeVDffO31uFn/Q7M2ZD/Gyq2VTCsFKchrugMRmPZa49x69f89Mebbzr1nLNRaRFUAhp0ht9B5RTwtA7kMlY+IAg4JYwCBL5S4BBI3XXXnc/95cm7H7577KipWiOgsIDSgopZLKIwKCFPIYKlqoqNytNFpWVKcZNyqtykvjbt7+3egY16BuSemjYO2pZ3b8N9pLGLKivzcau86Y21g0ADlY+0iA1ak0vNP8/9euPtim1gs9aRlWxRSLY4tjaiea09S3pUaYTZ2Ou0ZeC6rUG/5jOwrZqiuWjd4pz8D7nG/mXRhEZHuK15/jlT8XNOa2OX5RY3oWw9hGvdj7/NUUGRNP1bi3UZvMV8pdYMA/gPixj//4jiMKc1OCMCMIkYDU7EqnTfUxAFgpwuv6Ts5uV6ItOcxMwmvN+oJdMsAqU+utPQ+nxrfB65He9IgeY02a8QZghEEMCB8gAEghDrfDCAEac47YHYVh8RImoICKNGvBiyptrk5k333n3f7A+/eO/LuURGaasFtOAOnbpfcuEFh009KNqhiHTEgWLRHoKHJEzTpz1y3XW3V/pFQycfcdCUg4sLCzCW32OXnTt2aDegoCCK0qKzsA1FUl9B18TfLBnm5frrMsTsmThrS34+xEauIxFqcOg2FCDX9+rLhOMaocYMs5kAgNpqNdnMPsjykGyFtMqlG80Ce2xmwWRs4uyzpIttUCDb7hi3QV01vqzpHDZBhi2aEVvp8c1ZoAxEz5lGrP88e3Grd9sa33OLFlhGdjewydb7TaQlPvsGTC9QD8IRGqhHtqtDbKurwLmPVj9jIuxEqwwluQi7qy6+aO43n4fJytIuZaK9ijUbdt15t5KSsl//9vftu/UxIg4xv3VLXaXjb+QU4RXnXPbRm+/mYSziPCc60GG8a363/r3Ouei8gbuMZNasIoCggG0QXHrxJXO/m3/V9deMHj0OQZT612i7HDOokaOnYR+iyuUXZmatNTOLiKBSVBeRanRBxeqNoYvVbN5MguuXLqtdvDBWXFjQoZQJUEcEPVHaMEeVtyW1okFEIYOQCHkKDSc8dOBsUF2VrKxbtWLJj4vXf/7F6t0G/xArKNQ64vlRYYXsC3pOCFhHtAJnP/3k03PPONP3vdf//lZR+w5KQW5MrN7F3igP8Z9sc4hkKQ2bAINtsm9yT1zmPWbpGFoIH2W5n6XBld7kd+sdUrn3bDEOtjUopfF3Gzq41MunXFiXk/ZZf1vMfcx6OdZGxCnLupFVMdigX+o/rF9gaVYkUV+M0FoISylVHy1sI2rReGK3WZFtDZRt7YZNlqZJqXzu4m6fJY0oW4dU05tQtknatPi82zXIph7J3IOQ1uwiWK/ZETE3CJzeBVkt2TSJppWt3nK8UXK6L7c9IY2XQ1ppO4fb+OzSmKZmm31PjfxZ2ER61CfpSCttYUEae9W3Y/X/D8X9ixwh2YZyGYYPDfGiWIimQKMTARENmX6xSoCUtEBfJuBxLhNJQ4iPkesbltW3AQdpCvigrehRwyulVVRAATgFAOCl+SkFNXraUX7ofCbP6Qx1c6Z0bRsOQHo7esIhAvnKOf5m9uy7brr5rU+/9Yp7DRg1ftJ+k/v16W7qkt98MvfdN/9+6jl/ePqlPz/x3Izi9t1FiQAQk1b80fsfXnf9Hd126PfCEy/269U15gOzs8hKKUUQhaYMpfWupmypG0ILGSZZnIxZnoZMGARz0pjSsytSf1nu540tgBahl2BWPGU/IyZEhGbntnlR33Y5EXFrpENTuZxtlIao0kK/UYSm4Z2kXdpZgwla8zTnarLmkbqMRdXChy2oxvr46lZCuPTNsvyH2BClhHqvmKrXXjnANZP62wDIUViyycugctK0WgzGtmzqCbS8rC2NXnJQOObGFbPrgv9E+d4ErqfHrzEE0AgaRYMUvPHGvIULVg7qO3BDVZ4fidtU9KFH3kc2M5//6I777hi3z0SGACDW4v01KcwQwUfEg7/OWTanIiwrKevbbwhRFDA/HgAAIABJREFUWaDrVqbWvPHGFy+8c/S1l110+u/P9IAZNAt42meC92Z/cvziFbuPAk8jsehW4wmtRTX/+S0NWox7SDPTM2ttw6olK5+Z9uCSeT8smL88YL8uxRb0U0/OnP3Cq8W9unTu02PKlH333v/AovbtGZzWbbT+rXf6psU9KXSgjLiKFfM/f+GZl5f9uH7t0g1Va2urE7XtWE279uo3/zqtuLjD4J0HHnrwIX17Dygs7gKglPJAATurUS1bvnrugkUAGFoW1G0HOxvepK2wjDTbHgaTevxW7+IQgZ+TK9WQ2soNSY8sjGm6PVHp856LU7LXt3qscsFSEznfXLnkQtA2shnbjlo0SXDIFZLbNAmSplXPmAb1vsKGVob19djSuFViGwqixWdvMj+tKZrm4rcliJKz0ZvF+trQL21EmdpQfNsnPxu3nGk0S63h6tbwWLMrW46I/syQJmx7CLeRxGFuZQ9gazOTG3Rqc5IlZzJbmedMB16dPbDp9q2czmtoY31bTRCtL0LaZjBc/44lTQzetFc0NMkJb3HtWgy5NzH8GvuaAf7bW/L8J2RUNrjhBVAwGtPKE2IQVJkGAqhEEFhTeqdmKuAzliXoNKFFrpTN2HmCaRqTejLE+mbPKFvT7K7RK99m8EqEshmbCEqQgQSd8hC9fIBImodIAyvatvznbClVHorzIKytrjn/0hvnzVlU3HHgE889M3TMzgKsPWCBk05WS39ccc3VN7z68hOHHHT0X2e9WdguCh4CKma47+HH1lel7n7khp37dfTJoRPSggqUswqUAaM8329csperg9NSqYkkzeawcbovOGZYPpVkuRpFQAQFONtpHRQqzMkqzPVK5jr5cjQ3UtZO0el27CLCDIBKa2mWzZi+YW76ZT2GaX7It0Om5wKnrFisd77WB9/SfSlQNaTmc6aPcrOkGsRG3dlbtnRbjrZJa1ii+a1aVDwt7fD0PdPPkiXUaghaC6JiFqXqaajrTavcxPd0U2DOOCwzPAKtjiHtxYTGOSqZf5sEeFsx7zKwR+v01si0nEhLBOHmboLtqxjZou0oImzyUAsoECUWHMcoCakZs2b0HdDfsaQSte/Pfvf222/94tPPnnn+mfLJ5VFsubsJIpIHBIICChlE0Ceh5MTJYx5//GEFxL7anDL33vXALVdde+5F1+82Zu9ho4ZpBE8xo7e5okYARLRCj4SxLQewtGHS/U9kreR6rCXb6RpzYibpA/vqi8+dc95569ZV9h6wW6eee8ZZzLpNIjWR4u7xnoPWBJUfvfuPma+8PXnsq3f86c5eA/saYq81tdYQkc0GbTms2PzTzIdn3HbrQxtqgoLSzt36DIoNLNy0+If1qRV53XrX2iFL5y2f9erzt9wwvXyv3a69+tIR4/ZEAY0x0BEBZOVb1ErpkBUozcK6NRO8cXVmgwTIeiW2tZuRCKc5trKrk27SmUlgVkptn7WaPoNKqbSs5rSzJpsEnmM1pj01Kp1rXe/Lqz9c9fZrbtJjY7bVhsuay9UWjfjWNmeLWWSNrxdoM2OzrQ9zskDr4Vx237aVnyIZHdWkNkGaiKD6K5u72HIFfvYxVWtJzrlPkY5mN555bDJXTUBCi5PTJLTbXL/Ua7Ft3Wm5KK7FHLlWcud0jicEc5w/2Fi25EIg+fnivd6j1HxaoKV81NzN3zY6rR9krnOziSjOfCWn7X6DTzzLcFe/x5rq/SydX3YD01a61VoKqaStl/q2EduvEeoHyZnEtVZdDDn79mdB7v/il/qPGGU9YTww1VRuYiQGZiWCGeokVpyN9XIDhGvos+0DeAJKRAkAi2JQLJ4gskorQhZkUMwq3dMiwzbY8h+2/KcUK8WoGBWDIlFkPWLlGJ0oYCUhoEO0GgJQFrcTQROjRvKk9p23X/v02+9T0v7SK2/efdTO7RiKUOIQ5GEqpqBP/57X/PEaP1Yy99sf33vzLQBPMSKqyqrq7xcs3HHIsPGTJwQqSKgE+RigchDRkKdC7as8QdzWE5JFmMDCzMTCae2VC/mawYkW7oAtRdWaqLG07swkMaBqHh/F7KuJ1k8P6Z8bgWkYEtc/nar/nIWZuaVcRGkegUx7vptrhdY0a8MvZ5FPrj3U/Nm32g2Zq/ka1CRzfXgtA+2yK9HIPZzVLtz4GSV3XbbWeNrG/FKlVL3lKpn6pOZJTS14YZpP17Yq+CYTy8yeDpUygAFDUnlhiqsl6mwkxYpA62i7gv0OPejvH77rFUT//MSTKIAkbco/p9AoCDQmgGuVZ0HVeFGJ+MmICkri3jWXnDNh9O4RcpP2HBUVIxw4JhOaNWvWImiFXqb1h1JtP0jbvvl/sn8O0xBG5eKNtOhARGstIi5fvvy8s89dtW5d+dR9p7325PMfT3/p/Sdi7QoB1NRfHvPsey+89tk7V95+f7+ho954+/1fnXQakhfzolva2zmZGQpf+8sLl1390Jq6whPPvPj6B+5+47PX3vjo2QMOnwzgX3nOFW++98T0mTNO+s1v+/Yd9PFH/7j28tvWr0wClSqIsTgAUNojQSegoxEnLXv4GpKoW3SHbe/GawO0bPd+Tq+LUkpEiKgeDUrjIywNzA6SXT4l0nKz3PpTn/umRSHfhnzGLWmlrbNEtxxXyZVRLUqGFl0/zZFM87u1GF5opNa2JGdaugZbaiy8ZbHW2rBblMCtdSTaDhdPc1/t9sXx2vxuejem/Rrq54u1Jmp6izfMDQLnmiJbuUUx59UkoIHN0pe2wie7hQ9a/PV/vg3fbAYaQir/B8n+W2NxgqBEGIVBKQaNSKg1er7xos7XbNJskJgJEqucaCw3KEcERtYspBFEkIUFUDOCYiIlSoFHAKQVoaCwBmGdNk1ZWEXBJ2QRp9PV7YiZVv4tmoONk2kQIFrPHiyQpMJYUKTjQNoWAQJEtpVYKCNJNaKAuPwXZ74eQTj+lwccc/x4FQkIFAAoifqAIqxFBvZof9rJx027666Zz7184BFHgqeQ1bp1G+bNX3jMUbvlgYRV1QsWrEqlOOJr36/bcafO0XgxuVLwFINV5DulWaEC8sJg87q1i1YsrtbLi6G0U0HPnr13lJiWqG8UCGlNSimqqVm6eNHcVFLl+Z3yYnm9+/XILxR0HZxmAPAIN637KVi5tuvoQU5RhGMgMWRFilDCDYuXugR1GzIkoVWBiBPjoQk3VKxZvraWqMomPA/6dOzQpWdP0r6DAsQIOq5es7Zq3Ya+w3Y2EXSAMdaKxWiBVHLVtz926t0rXtbeadAs1avWblq7fodBA6C4UFgiBBoQlAHQgFoQGEMEpdhv3bNBmZYnQARrArfG13lC7SJ+GUqeYCCQx4KMCSUeSgSFFFYZW6sjJQRF4BQSad8BJtCKXWvWr6qIFFSXDULxSlCVMccNxGIcEButCplF6yRYW71+TdXqdfGygtIdfOUXoBSQeIFUEa3R6GJYqryuQAo4oiNxw4LoCYpiBwiAgebKpQu+7dajfzRWCn6BYXRAUVUkkKYNbigsgUZ835jN4WSlFDNpl2AJ0SZWLVlY2rt3LK9MQdxhzHcOtWZxoJzClAvXKqxkVae0MhYiuljr7mzLlOcz1gGSUERQQJT2vHRrwLTWY2bJtuRXoMCREhIA0kJKEyqP2RdG45TnASAoz7GQZh9Y28Cq6rrNK9avXrFDn37Rol6eKxUVWNQGtKd0BAm5RqTGuBodKQLoIhJDJCUpCQW8PKeYNMWgtdq0Vsh2mJQSx0ToeaIxZCUsniUPGSNE5OsIMCtUESnq0XVAPNZVnBcBo8GEKlYHeUNGTvnm/bcZPPK1DyGAztYG1DPS6nSlq6AnGBEBhDi7dF6yAypEMRpDhWq/KeUffvwugO8wBooAHeRDp36d3efkJFQimCaHVFmXLoooojQtMqEGsFgdSK2vO2qb50FVaNd7fgelixE9YSQAVClEQshD0CAM29j4BBGNKJ8tpNvNUsLVbQ5J8kt7OazyqXLThrBDx97k+YykPKutefCGS1Zs2HD8ib+88aabOrRv7wkrD5XbJBBobQo0FYg667gDxu60w9SpU7/4fs7jM5446eQTRVihzhYRSTZQrzAtozP/OJFU5frq+++Z5aT4gj/84aprf8tgfQwRvCgYpSopUlGCZuSwLoPuvO7Tfxxx/TXXzvrgvStuvvrBe+8k8UDFSMACg0IBceTSTbVSID6gEmEhUSiAWrQmhcJO1m3avLisfX+lOgHUbdj4XaeyTgCFgCUMqMCT7HnMppxLE/9IJtILwKI0Sqpm/Ya1P+zQrdiGqVXL13Tr2ju/Yw+imFIF7BR4gMqlua0BvNbWK81ijsoChCBJazcrZYhTHhohqEs6DwtjsfYqUsQcZYyJ8kEzWetDhEnAB5KEp4KKTYsKC+KRaCnoOEEMJarAA1GiwAFEDQAyeJucrGbxPa8XcwEopzECAkCEIEocsxPFoEEwBhBBYGBCRCeIwECBIou6ECDDrMHCDAzoRFiLYapz4Hm6WAuiq0aVJ6rIIihwmlOKUiAAkbhIhMFXkGakJrR1iq1oD/x8x+gxKmtISBBBgZDxUJTyQDxA33ie1YjifEhq9kVigknCEMBHpRR4AB6yVoDAKZYqpZJGRbR4Kowp0uA5E3Gk4gj5ymlfBDBgqFWoAfIBYmnSeQ0sgIIioIUBgRFTKLWA+SxFmKkrEGZK1+ECCKo8RGZ2SgEgAWoAhaAcOAGFpJSA0lWCFQCKpYipHSpUEIAogXwDIsr6wMiA5INOIm5E8QXKnERAgWZAEufVCCSUMprjLO0YIk4hC8RbLSPPqZ4AACERi+gQLNgCpTRjuhMcAQCIj6QRE6AtkxaVB+ilW0ajWIVGoM6x0+gD+EJRRI+ZAAWUyuYBiQgoVCAoDChY6ykEUQIawENAzlYw4pY6kaMICAMxsiPrKa1RZYtCPScgYBUaT/wks1OirI1HNDNYQVZKCUVEQhX1SGsLGoHBsJcC5YHEFLA4JUoZCbQKkSIeRlApBlasxAVKhSIe6Yh4Hgp5QszKMiM6wEiKlfKML6mYArGKPSUQZ9KIIsDMoUZfoS+CoNghCZBGjaIRPGEGFGJKV3xopSUTKCEEFuuh9pERtGIVMlgFSklUREQsIKNoEY0YYQHUJBAoiLcxjYLC4AAZs9EWtI6jBjgKEEEGQae0sBCiB8wAaDDCqEDAF8fkUAELKkgCa4UxEQ3pDs3oWFyIWoPnsxbAlJIQQl+4kLRAhFABpOufWaVp58UTQIehx1qJdgpZgRbWIgRCaaYewGzr5xz++YZaIahvi/5vwpPg/X+BVTEmFHoIokELkIBFsZGI8Z3VDhCMQGFJQU0izPdUjMUlXJwYQjZeqJxCQQYN4hyK9SDPZfmBtiF3CDzP037kn8ChJQKg5n4796MPPiqIxy+++PyCgjzLQZopSiSTuI8AWqmrr77ygbvvfO/zDz/54tMx4/eyLrQmjGh1/FFHLl+46Karzpn52lshKBaKejxm2ODzz/r9pClHYX4eRRAAPYF0+4YHH5p2/7SH5i9aCBKPkuvToeSAA8add80Fnbp1j2K+UFyJueumPz7/yitzvl+YCqwWKiuOjxm56xUXXbjzhLECHkIE0Lv7Tw+89uhT/9i4XKefQwMqEADn7PXXXbtyybKXP/rAVxFMoR/xlixacN5vfrPgu4UbkkGSPE/0jt27lJePOPPcM3sPGkbaB+2eefbxR25+cM7SVb4G1ooRNHDEybyPvjr5uBNufOjevQ87VERQ7LMzpt93191PvzRzyJ6jQYRVhJRW2UYpsrX95zMhx2/n/HD+hecJwdTDpp580un5hRFEXxgR2UcNTMJOOffrU3+3ZOWy08488/AjT9AKEJQwLFq8/JUZj3361w+XLd9MUde1f7sxu446+ZhTewwdhh4HOuppFA5Bgm++eufh+2bM+/K7mnWpdu3bF3TSXbr0POLok+65/2ELtayrfBLP+uxHCTUpDX6k78BBt950Q7EfAWcWz5/354cf/X7BwiXLl5f16BwriI2bMP7ss8/N8+OADKga19Bg242nXnx11vTp02VT9brlK8r69By624jDp07dedTIqB9jYFBgnZxw/EkbN64RNOQZEYz4MQ69nQYOvfzyyzt2LlOghNRlF1z85bw5999/b//+g5hYaQ8AiAUAXn1l1oMPPHzccceecPxxiPL6q69Ne/SR+x5+qFPXLorJs0y1qfvuvefND9+LFRfeeNPNA3v3RQhQzJuz/nbfYw9Xrl9XuW5FWc8+kaLSKeOmHDP1wM69emtPCwiQzJv3wwUXXRC4wNP5GuKsEFl27tX7yKmHDBu+S0H7UuVwK6g/OLcs0CnNbDhIXnXRFRIt/OONN/oK7vnTPbM//Pzam28YMKBfurmOkFWKV69akkxUGq+DE8xjFSEsIeji43xIAgZaogDRnGpEnaMIWRAIEdINk0QUgBbQIuQLgRL0ickoQ8qKcgJGAYMYMqmfVq9CBk+RSKiUD4AhsifaQy0kCpRCC8CA4BDf+tsHt91605/uvH3w4OGffPqPq666/OADDjzjrLMY8kF8pdPwR2WLP7dHlvnAjB6QRTBPPTH9wWmPDt9t97vvedAmzPkXXrZ2U90zz76MonwWhf4HH70//cVZ5eUT7rnr7nhBPJtWlPGfMbMCZBBEHDZsl6effvqwQw+56pqrdhu525AhvYmVVhHJNphpKetESPiWW2+dv2D++Rdec9nVvxWwWjlmp7WP6SR90ACoUeVF9fgxI3s+eP+RBx/0/HMvnPG73wwZMhgxBFAarAKHIB6EHhgA9kAhayDPU5pABEjQiQYGt2Z15UFTfnnhBRce/Yvjv/thwQnHn3DolP3OP++Cdh1KFQAzNXS8wi1oFK1QyN18859mPjW9d88eYSq5euWa7t16xUrbde7c8aRTThk7vhwxiuJLDjhszWEKgCIaMbpk6fJfnXqSQgEgRGCyqWRKqWg8v1hpv6iw5MEHHy0taa+YFs77/vKLLj3iyGPLJ0667dYbFy/9fu2apSWdOoHvn3zisUcdfSxqnxBBCMlGwS1f/PXMp//y1Zw51YlqwTxPlWjFRe3gltsf7tKls0YEa39z6q9Ckxo1ZvffnnUGiIBikPqeCkBMGtRdf7rrzXc+Gj9+/MWXXoqIChSKgIN1a9a8/cabz//lhRpiXxeiyAHlux/7ixPLuhYpdAo1Wb7n9ju6dul29Iknp3cxCzAIMHsW/3zrnettOPXUU3fo1U8s3X/l9bJquQA6ZtZgfarSbp+jj+w2cGDvXr3yDW74aeXcbz/52+vvL1m6rk+/rgcdekC3rr367DRGaRQAVCBIrMKPPnmnNrHOV0nf5m1cWLNo/qJOvUv67tqna6+BgwaNZ4miZ63b+Pbsl9qX7LDbrgcgIGoGSAHkQYaNkACRrfvuu3lrflo8ZvzYeKEGiApEUBSiAISzP5jFkNp7wi9FABUmU8kvvvgiGo2OHrUnolJCxGkj3iWra7/46pPA2N69B/fvv6vRWpvYj3O/C5KVu4zYRefFWXxUCiSxaf3SL77+LJLXYeKEw5SApgRCVcWmn36Yt3rz2pXz535ZPmF81+69eg4c6vlxwCjoyFZaY+nM/KVLlq9aswIwTyQPUAkAIqM4FPK17LLLkHhBsQipdCiLDYjdsHrFouXfhcnaSMTboUevHj0HghdHL5IG/RoBwAmEdXVV8+fPZUd+JKYES+vAoThklRftvfPOfn5cvDxRHoh4raWXY84pJAFHqxcv7dSxY0H7zk4MAyH4HjqChVbWWOocVf11EI34EQxrq5YvWb9qDTBGCwv7DNkpppG9SBBhrQKkik2rf+xU1kfrruAh6ZSiwhirlcsWkFT06TfcSplTopXxfDRhXWXl8uIOnT3VQTDuEBCNcisgtWz13DoyZZ0Hotdhs1NFYW1pShWVlnRFHQVggCTqVGDI1zFf5YN4mXzoTBeedI0DaM2O11rehNgFqasIil4d8lyQvKgq1dgBuANAFDGaAeCkFGpQtc5WALDyChALxcWUircKhtEACEhEgS/iAENSFaFdil61Z/OBI8orAOU7Bx7mOxfzvFJQcQDwIRRKWRHSnodGXA3a2p+WVhR37FJQ2ol1vkAMRSmJao7mY0qAGEAJFyRqK+fP6TZwx6CoDBVFbEK0BhUh8FhAMyEaNEZF4kggQgoYkJAJnEYV0aJ1LmADSNODCohKUy43bon+71JsJ/+ur3ROHgkRi5A4JidWgtoVp5xS60UZ0CFYBQzoQFlUBMCN/wiAEJxGg5o1JrWu07EExqui/oKusPy49qmZe9e+cnjdq0cnXj6B3z+/6vXfpt4+O3jrjOpXT6m5/ui5ffNXlEJFPqY8TPjKaM2gGBUBEiADCiI3+9FGA0BwCKGCQMF3R0+UxHpx4sSwWBZJN2DbhglhZmbniF348gvPRAEPn3J4WGfIseOAhVhIhNIXWmuJJRmEhx8xFTWMHjMiMDXEyfPPOzOKcMnvzx7UbYfOHYYc/Os/XPjUS+c881z5r0/pO2RwUUH0zHNPq0pWBewcM4ckCfPHy65G7XXs2+u0i/7w4Kvv3vvkS+PK9474avReg9//4rWQK4kDZ1NnnX5W+b7HXHvP88/O/vKy2+6dsO/+xQVF/Tt2nvf5Z+wsWSspPnDvg9pBLCCuZWfYWrEsTCwb1m7afdCQ0YN2IccJFnabUxz89YNPB+5SPvW0Sy6Z/uJ1r83+5a0P9+s3PO7jCYdMNjUbxTjLNddcc24p5EmdkJGUSMjCRGLCD156qSOql555ktkSG3bBTZdeWgTw1QfvM4VMYcguKcZIQEIs4kRInIgVantLsggz2Xfefl0pUAoQ4OW/PO845YgcW5aAXUpsrQSVfzjt1CKlPIQbb7resHFsrA0/+uD9Pr17RSJ+j+59D9nvzP33O2/sxCPbF5ft3q/n0u8/S1FtaEUsSTKYef993UrjXqRot9EHTNnv1P0P/s3Q8kkd+g3e4/CT+o87pN+kffuWj+yzx1CIRP14fGj5uB0njutTvsekXx/3Q82aGlv15KN39epY2qWkw6TxUw464ISx4w8qLumSpyPHTJy07ts5wqGwFaLMM+Ueuoa3JEJEltk5Z0btOWqnEbvuvf+h++5/xIgJk7x4pCTuf/7xa87VESUNpRImAVpBJLLzmNH9x40aMGncwPET+w4fqyPtystHrln9rQ2qyfEj0x7yEc4+83RnQiZ2lojYEVtHw4bupjH648IlzhE5uvSSSzyl/3THnWQcm1S4oeLOcy7p5Me7de326Mynailgl6Jg09UXnta5MN6+tHTyhPL995689z6TegwYqFXBfsOHLP/2CzFJsgHZ8OKL/qA8rfO8EeUThk2cNHCvETvuNaawrEssqu6+6yrjKi3Z1peecv+YnYhjtoZdrUnccO2VpfHYo488aok++eCDLmWdjzv21KpEKiQKrSFyzHbILjspD35YvCBBNiEpchukrmLhJ1+WRAp2Gryj5ZCNFXHpfGQmYnbMlsUJM7FYESNsRZhl5PDhHsDxRx/FbAwFjurYVVpTOWBQPxXxH3js0ZBDx8YZU1NdNbG83EOc/vjDZGuYqoQqidczV7MxbJmImUOhpFBdQhLLf1q+566jj9iv3IYrLadOOfWM4qL8H3/42IW1NiS2QhyypITTaY92O8SXcGgckTMLv/m4e9eyPjvv+MV3C9jUzXp2uq/VZdddl2CxjsUYCZJTDzsQNLz++uvEbMmRsGMi5sLCQgC44orLiWz6rsQcGnfcCSeC0vsecIAxgXPsLDOld7JlsSxOJBQhYWEWYmNsVceO7TylUnUpS85ywlAVcR2xO/13ZwP4jz32uBBZcinmJHMo8ucnn1JKn/qbXxM5IsuOZvz5KQ90BPS6FYvYVJBZJ7xGTIWEIQeOHVt2lgMnSSvVNYnN+006vH+f/j+t+76ias1RR/7Ch8hJRx1dt7mCjWHnmJjrBY0I55xI5tz3xOyI7HFHH+MpHDZ00N57j5+89/hJe08YNHBX34+WdSye9doM52rZMTkh4txbNXk5ESviRFLOfvDpp6B1/513GjNh3OjyvUaV7zlu30nD99q956B+oBERly5ewoYcJZ995s++ghN/cfxOO+4SiRX16t1/8qTJ5ZP36di1a4e4d9Fvj3WpzZassSk2VVVrvh83auf8SH5p2YCeA8a367h7UckIhR09pV969sWwLiWGJHTd2hUXKMxXOPPJx5gC4pApFGeYrCVjySz4fl7HknaIMGnSROcsOcPWsglef+6Z3XccEAfdvWvXcXvvM2zMPjrWwdN6150GLV640FINkaupWDewe+e+XTsunPsPZwNHZJmMM2TDRd/+Y1DHktFDdlo471uyRowZ1bd/eygo80rb67JO0c7tIN4O8uIQueXam9ls/ubjN3bp3S8G8QLdr9AbHFHFEU91LiuddudVtRVL2FaQSxLxu+9/HC8qwbw8L+r5nipAaA/QDjGC/mWXXkpk2NowsF9/+aWv9IA+PckRU3pHW2JhdiyhcMguEBdOHj8mouC7eV8TCbEQCTM7MtYlCwrzlIfMQkTM9qabr9cedO/R1TnDzESWKCQbuLBu+sN3FUZ1noZjjjiErQlFyMnwnYYW53kbVi9iS2LF2QSHK3/3y0OULtptr4OTzrGrTGz8/uZLTx61U2dVgMrHmF8Yh7wBHbpcc84ZdetXSVi3Jb2ZfcfMZNevW9Wvdw/lKdAxUO0Ay0B3Bt0BdBGo/Egk7+yzzyIyxCFz4GwN2conHrpj9JB+SrXXXjyi1IAdOh9/5JT3351FlAw5dExMxOTIpc75/W/zo9GIjpbEy9pFOw3Ib983v12P/Ej3dtFrLzvXuRonYcjGta7sc04fsTULvv16YLdu55x8smUyLKlQrJW1qxcfdujuY8t7PvvSA5YSlKrrXdgiAAAgAElEQVT95uP3Tzry0F0G9C0tKOgQzx/QoWjqniNem3a3S1bXuSAhdtHqH8aMGnD45OHffz7L2UpLSbapOR9/PGHowGE9S35a9INzUkOBs7VLl88v33v0oCE7vPjKEyK11iUCyxsqN44fv8vEXbsOLY7tWtB+4qAee++1w9ixfYfv2ne3EYO++fYTZuM4SVLx5tvT95ow9N4Hrq6rXSMcsoQkIad1CBlmw2RWLf3x8IP3OfzwydZVOk4RJ77/4dM9xg4YP6HHTTecVF25kF0ybW6SOOFQXEBBzbtvPnfolN3Lxwx54elpLqhlZ5lc69NILC49i8LO2ppTTj18jwm9R0/ssmd5/z3HDRxbvvPY8sFj9tqpfMLw8WNH/vmRR0PnDDsKU/fedsMh++/1ww/vPv/C7RPGDtpn7MBhPUvHDut73u+Om/fNx9aljHHOijNCUkuuonLt3Jl/uuKMKROHFRfvt/vIcZP2fPud51ztCnGVxiUS5JJMzgWf/X3WeccfesReI88/7OBrTzj+7EMOPPvIQ36z9/jrjv3FCzfcRgnjnBAxpaGHWCfGSmAkaCyWhf+dsNJ/OYpjhU5jlQ+kVehFF5VG1u3fa+0fx21+93d2w/2hfSvl5qT4+6Qsq+NVKVpNtFrsCjbLqO7L1IdPmJk3Vt36y/nj2tfmAwFYyCeIOUAHSIiMSFuF4jClYP4xkzix4eejOGZ2Nph66EExVCceeTwbZsdEJsfKbMB71tGZZ52FCCNH7Wpc0lFw7DFH+gCleQU7tO/86hufhEZqk1JjpILko+9Wdt9hSJdIyaevvOWcc2xcKnH+r0/NV16Xfv0/WfxjhXOVTAnHQdKce8bZUa379+71xScfiXUpR2sSQR1RygUBBcYFgTN/vOUm9Lzf/+731hA7ESu3XX9zPgBRYCXpuM5yksiyk5ULV3SNtx+542BygeOQrDUs6yvqfvppc0Bmo0tUkUuG9ORrfy0sK4lG8In77pYwYEpcfu0FOuaHRHUcpsRYDi3ZlOOrr7vdw3YvPvMqUSBihN0fr7zGB+/jjz9PsiRY6tgEknScYiKmBpG9pVVhEcts33l7toKYwhiCnjxxUlXNBnJinSWuI2fJ1Pww75P2edEY5GnMu+GmW4wY4xK1NZWTJk4uiJdeev2tXy1aljLOOrM5aW68/bGo7vCbU34R2mXs6sRt/OzNlwZ16NBrh56Pv/TO8hpTy6bO0bpk8PmiZetY5lYmv9xcMadq/bvzvwY/0mvw8KWJ5LfVm/9RueH7ROVGDh56+uGCkljnHXrNeueDGuIq4g1J+vjrHyeUTy2CyJlHHGKTVeICYSc51h23ieK+mjtv2cZNYcCUlOqEmfbIo+2ikQMPmlhdV+k4NBQEJgWAhe07LVi/+ZuK6i+r6z6vSnyztuq3p59TgHDWyVM5rAscffzN12XFxRPHj1+3+icmZmLnODRu0eIlxcUddt5pWKIucI6c44svu1Qpddcdd4lhW1Vx2x8u7hqN7zdu8nvvf1jLLkkpproZj9zboTDevVPHv731ZsomAxeEzAuWrB43fmoxwsmHH2Jrq9gGRObiSy4FFSnq0HldXbAimZxbuX7O5o0vvje7rHvHwpK82+6+NcW0paVPny/LYkQMS2gSNU899mhZ506/Pud0Q3V1mzYcOPGAsvY7fPbVnJSzhhwxO2edNcOGDkXEhT8uco7Y1SbrFjx652UDOnf0/Pgtj/25WpgNs4QshtmwBCxJljqWhEjIQiTiRJwIs+w2fLhGOPLII0JKiUnYypXfvPvC8QdNjnj5E/Y7qtZJyExEZCVIuuOOOc734Myzjn7+L7f85Y0bn37psjeev/u9N5/ZuGaJ5SApNiXkmMVKnVQnbfiXZ18vikYfefja0FUtWfFTpx49fnH8gWyqOLTshMmwhNmNsj0ojsgSGZuoOv6oQ0o6tX/6jb9WE21Y9ePOfXsM3GnYTxsrEzaNj4Kvv/y0/4A+ZV07LV+6jImJyDGRMDEXFBYCwJVXXsFkmR0zOSbL9PJrs0Dj0JG7LVk2hzjpXEhkRIxIijklHAinWEwWJZtnn38yEtMnnni8taHjlKFaR3WOUsx8xulnA6jHHnuUHbGktQ9ZZ997b7ZCb7/9DwqcOCfsZMb0Jz2APA1XXnz8y89ddefNU1986baXX3pg5dK5lKoVa9g5InLEjpOBDd+ePaekY48bbrnYhhXzv1k4ZNDoaKT4+elPcGDY2PTPbdFWYDIixjlz7DEnaB179dXXLFlDLnC0fNXmI4/+ldLRo46aSs4wEbF1nCIxbSwNMTuWwPGHn30JOjrj+VeqQqoObUUiVcOyvLLyrsceg1gUlF6yeIkEtoaDJ196Ssc1xLDzwP53zpjx1bIVFY42WZ75+t969ujWPs9/cto97FLOJiWsu/zc0z2MHHzosR/PWfTNyooPv1/xwTcLu/XsrxX+5aWXw1QgjjgwnUtKI4ARgNNP/RVTyJxiCpkskyWy1oa/P+ssrTzUauLkSc45JsfOrFm1fOjA/lGAc889/8vvvqthXrIx8bfP55x84flQGOs1oJ8JK5gsW3POab+Ja3Xc4YdRmHJkQ7KGjOPw/ofvVVE865wzUkGdI+tssOOO/ZWKvPjKm+99Nuf9z+Z+8OEXn374+ZcffLpm6apnnprWpUd7Lx77/eWX/O2TeW9/vmjW7E8v++NNnXsObB/xHrrjj2KqyCWsM8+//Cro6Iix4++c/tKr73/6zsezP/j43XMuuBRUh4suvynJ1pIRks0bayNY1L1TTyFHlHCcJAkNixMmscwhU8jOjh450tc4Z85XzCFLQJJgSTiXIuJ4XhlAMRETETOdddaZANCjR3dmJmLnDFGCXNVXX73boaTIR8zzIwcfeAC7UJwV53r36QkKVv20li1zkNiw7MsTDhwTh3a77Xbcj6sqDYcmufbC007JV363jt1O+OPVj89+940vvrxr2rSOnTrGo5FnnnicrWldYFJjFCdEvGrliqhW+QVl51142yGHXnLQQdcefPBN554349DDLxq9x+GIhUcccZS1higgShLVXXftpTFf9dmhy0mX3T5t1tuPvzZr1L7jMYYFxXlXX3OZswnraohriWuZw0MOOlJDp8F9DzpqyrVH73frQQfefMgh1wzb9QhUJb88+VfEhjklEjCbLaE4ESFh9/lHH8YQ959QHlBAzGzsusWLpx58AKroEUefurk6JHISBEP6DMr3S/coP+LUq+6//vHXJx18Sr5XtlPXTsu/+5adSYVSlZKLrnigQ/tuY0f0nv/t34gchXbW808XApRAu7899RYHLgztqoXf7bhTX4gXHnPO5atqUkkKiZNs3Ya16woL4h74uw4dvv+Uffbff/8p+x+435R9O3Qs9RW+9+57TOIchzZ1z723eb5CBSuXL2IOScilvfxsmY1j65xdvOAHjdijZ7eUrQ6kKsmbXv37C+ijj7okr/DTdz8Sk/YKWJZQJMm02QarR+86KArgg7r8wivIElHScTU3fuUIFsk4pciyC4V5+PDdQRXtNHRC//0mD9pv/x0nHjhk/MGR4h7oF2r0T/7FMWyT1gbGutNPPz0PYdyuO7cvyPO8/AGDR+43Zf8RQ4fFAQZ07vjGzKeFgoBStRQkKbFkyfd7jxpVgvGivF67jjlij/LD8mL5HfK9fcfu8uP8T62rNRxats6kfvOLo9sjaG/HYn9kWWSvQn+PwvyRUexarIqOPfywgIIUO8NkhUmI2TJZJiPOtIzi/j3w3H8aigvrlp98Up0fo62OxVkFNdFYoNQPXYBePJXXPUTmLUMLyW12VOeoOsU1KUmFLiAbcpCwktpMNULVbCvIrgntt8kfH1oypUdtHgQ6GkDMAjpQDsCmgeKWUFygMaFg/rH7cKpCbAOK26blrz8hRI7ZjR45wkf18L0PsWV26eBAztZiFhFy5Kw7+/dna1Bdyjq//fe3idwxxxyrlfZ19PFHphsOU5Ksk2StBLVMCScPPjoj3q5wlwH969assa7mtVefKY55vla33H9/FVHo2KTdny5ct2p5r25dfVQH73+wC8lYF4gxHBAnieqcqRFJzZgxTXlw+q9PEpsSa8Tam6+5ztPIFBhOWmfYMoUsoaz/Yd2OnQYM7j2wetMGoRS5akPJkIwjm6JEldTWcC3ZpDV1Y8eOQxU944wzhUJKhmN33zOSr5KUCpxlts4lLCUsBV/N+Rq0ev75Z5xYFsdEV195tUb94rPPORM6FzhOEtWJC8Wkfb2OmImZt2Cbsoghtu+89YGCdloVaxWPRQu+m/8tGbHWWkoY5wwHvzjpSD+ap7FIY+ENN97i2DhXd+9dt3vKHzBweEUyrOXQcUDOpIjXVVftOmJ4+9J2387/OsUbA15RXj7U872X3nqrwkmSHXOVmFp2lpwYkhRTDYUJNkuWLooC7LzjsJSlwHFVbcI5rtxYMWL4MNTw4iuzjGXrUoZSAVEdyfINlbvuMV5FIzOffIRdkl2YCce1juKYXfrPWA6J2RKHLiAXWNutU0fl61Wr16anLgySHmJxu3YJclXCG4U3UlDDdfPnf56ncM+RI5nD0AUhydjRe8SjsZkzZjgTsnPWWmPs3Xffg8p/4MFHyDE5JqaLLr1EaX3XHXcFm+suOvWU4oi/7z57r6/YHDiyzjmXqqxcs9tuQ0o7dnj9rb8HZEJxSTEhOWv4p9Wbhw8eFlHeM09OdzZlbOoPF18MXrRdaSfrXCo0NYZqmQJOTT3iMB+j5/3+QiLeGhTHbJ0LWIyj4IkH744BFHbq/uXixWQ333nVJb4qum/aM865gALLhsgyObG0y+BhCvN22WWP3UfsNXL3EcOHDyz0/Tz0zr/kkmXJjdViyYgjIhZittayGOKAKGTKxOTIZSTA8OHDQGFR+3ZDx4wYseduI4cP7RQvzEdv8t77rq3anHRkHTsXWk44Cn972ukKokrlKxVFL6YiMZUXieZ5gwcPePqpaaGpDCllHDsngU2knK1O2j3Hl3ftWvz1P2aHlLzpvvsjUf+2G65iQ+yEKBQx243iiCggFpOYfu+tefn5tz4wrYaoNllz2knHFBQUPjbzeWuFDDtnQk6decEZoOHwww9j55gcsUs720mooCCOCFdccTmzy/gaxIXWLFq2FD0NGmc+94ijJLElx5KObToSJ0R1LAFR6NiR0L333Y0aL/jDeWlXRXZ9mUlO/92ZAPDYY9PSypzEsRim8MPZs7Xy+w8avHT1slBqnIRPPDFDge9jXgyi+eDHQWMMIAL9BnU/75xfrVjyLdtqMkmyxMY4R9VWTrvw4qKi2Cdvz+KUeeapV0s7DhzQveeyHxaxsUyUdlzX2z+t7EVLEhDRscf+skvnPt/PX0SOyTmyNuVql6xcNmjHoT26D1y1Yr1zznHoxJC4NkPNzMLE/M2cOai9F2fNCogMiSVJMSeEpr/wXJo4Y+nSpULkHN1xx21aAXrw4J8frSWXZDZESeZKcs/Oeh2Vt/vwwWJq2KackSn7HJYP8bf/+m5gXJIpQcax6de7dx5Evvz6K+ssM5Oj/Fi+pz2FXlFh8epVy0VSRKG1Nr13FiyYV1raHjCCoCZMmEBEzllrwyuuukx5eOpvf705laiVwLG1RmqdLAsTB/zql6D9W668mCgkZ7769PMY6r5du3/07mwim3JBklIhpSaVj4/6/4+994zSqlr2vatqzrXWEzp3Aw2SBZScRVFQzAkMiLpFBFHMGNkoiu5tzglzzqKAgoKigKKoGECiSJIgmSZ0fMJac86q98PTuD37bMO5e9zxnnvveUZ/YPQY9Bjdc61Z9a/w/3nzvp5fy2EdZ1euXdG8STkp2LxpAxuWiCUbOpOyXFtl9zRq0dCPefc8cv+uzM4al86yhC5rbDhr+qd5XlnTBs2XL15iwpR1mXenTQYFZww9vcaYLLuILbPbuWNXXrLopptutjZyHBkTVu7dqQj2K2/EkWPLzlnHoXUSWWfZGBvm6g69e/cF0MuXLRXOupy+5ci5iDlKJANUwFwf+q+88koAaNq06b5M2lhXs3vvhuNPOrywuKCkpBGCf/LAQdZlxabZpVq1bgXob9q0ic3ubOrnKy8cnIcFfbsN3rBpb9Y55+q+/OizAr9Jecv2E+fM2lFj0swhZyMXvvH6m75X0LVnr217tuWmCH6V5e6TcL9O6+tVnNu1s6JV8+ZtDzgwtDa0JmOzWZcJXTZrzIwPPkFMnHrq6eyc49By+M60yUFevGHTZvMXLa3g7C4xu4RX11YPu2oM6IL8ZKNPp3/iMuysWMvWRaeccrIiPebav9oosqGxJmtt9u1JrxLBiBFDmSPmfRnTH7UPWdixnf/1VwBw1FEDsmxcWFm18YeLBx4XA7hk7FXrq3akXOiy1kVm8eLv5y+YX5muS1muNbInkrH3PRGHovFjrmdb7Vw6bVxlJA8+MwUTxUed0H3ztu+Mq5nyzptx7SfAe+beOyS7c/f61ccd2p0ocfTZF62uS1eKyUquWpGu2ra1JBZvUt5gW0VFJvdrSCTWDjr2JAKY99kXuTvMWbn04qs15RHkbdr4s+NMxC5iiZxzzlhn0taG1q1ZvRYVlLdo/NP2LSmWOuduue8WygONKkDvusuv5qxjw9ZKZJxzkbXpyZNeD3ylEBThDddfb5wNnYvY/VEvbp9+dNKtR2/w9NwF87+u2/Ft7a5FNTXL96Y/W7Q6XtSKqKBF4xacNS5y1mUuu+xCH3UMivr1O+2VSbNXbK+qYtm0s3LY0PMDwD6dO+3Z/rNzqYytdZmfDz+sF6kGR558xayF6zbVRRWp7FffLPf8Qt+D884729mUs3XO1LHJnnfOuT56dz/w+rdf/Lzgs60L52/7+uuNjz38Yj7pMwefZF0tu0icqZe9lsXkJjnEuci5yOXmV36Vav93kHH0/8RaXJQFxdDxADju3KjsJFBH6KgdRgUgMSXJQOKeKAVIgKJ8YeVRUEdBqIqYyj080Gt9TPPHH648+AABIxDWE6XrPZ7+1CKbwL5t5H97kFYQWMQBCVCfvgfn+Fv7Zp7/8dOttZTDtTIo1Lt3793082YQJUIM6oCOHU85czCJ5zkv7lTCUoLBFx527hklDYvXrFubNSE6u2rt6urQWsELhg1PACqJFAkLO6CSxs37DjiePX/j9o0ZqESdQWeV8yWrMQRkcan0iqUr0flFLVsa0gbBAX84bYqwQFjjhbUkFUCbUW8Xuzsy1bsr94hKICchimUkEYpPoinCIPLyIhuv3bHus0krZ81xW3d7EjilQrBE/n5Frbw0bl6xKogEw5CQFVqdNj/M+iyOIGBCUCyEIgRWg/vig0lLZ03Z8v1srt6GDiFiYAuSQYwQ5RcY8W+u6ta71qMAA7p+/Q8dMuRMa+XZp58BFEXEjEKycvVPkyZPt0BnnfsXylnrMxOolT+uEuGLLhqZp7yE88U6g5YJSvISZUGiZm+qMmtitvi60bd+/e2qvkcd0/Pgnp4SDQBOM3hMOa8DQbQKBUAJeI6wQ7uWPrAnrjAWKOtWL1vxw7KVnXv1Obj/IYRGO/QsBRwlONWsNG/4X86hKG/5j6sYAOmfYEe/u0ErAmCZIqejLIXLf1qRMa68vLnvBbKPyY0gPknAYUyyhS5bBibPVUdRdaRVcfM2BkgBeJG7YNSoyEYPPfLQlq2bGRwia40vPP8cKBj8lyEsDOxy21cMkg2zt/397y+99kafAf1fevvNRGEegpATdGrFD6uX/fhjp95dDzvyCALNVinwxApB1KixN3j4eZHQ8hWrEBUiiTiFrEBIjCbxAImtuIywKywsa9y8Vfh7dlgM/4FESSJQXVUz9uZbWcF1o0d3bbH/9/O+fejJJw4+qv/gMwYqcJRzjcgdPgiREsTaVGpTbY0rbbJ0vak1ZUgldbu2NtDVgexBlfOptAKWlBUJASKACNAgijjeZ28OLAAAOhaLFxRFZSWm8QHVsf3TWFiZ3rl+/XyUXQqMAAEGAiRgQZm/3z7mu0Wffb3g4w/mTLpn8syjzx61atXma0ddMeO1Vz2bJggdsg8xheDF4cnnn62p47/fcjtwOHLk8JZtDrzn3kdmfjSbOWde6/b9Kf7XYgf+sHjpzX+7q0evgy8YMSImvPTbrye9PXXAsUefcdpABUIILOwQLTISeqQYeN86Ktfvdfzqp/0SyZQizBleMTqTJIgDawArkBbcBbQVaJOIRWAWiwDCKKKEc67GCKJACITqkc7ofr0eIzm+CRALIMDmnzftqtgDEBNQjI7BiAqnzXzrq4Vz5i+a897M+WPG350x6tHHXxh1wYgwW0WYEUgzCwr42l112UUlRY3uvv2empqdp51+/L0P3r15x857H7ifMfc7AubWMeR3dg9JxAMkALtz18Y1675AXE9qNakVCDtee+3hLVt/atW6ZX5RAZBC8Ig9FPW7HtCCkLNStiB29Q+LFUQaIiUmAOeJVc7UmzSjCIpy5DlSDJ7gyHOGBsIxFC1Wc8ZD1/ugg5u0aLN81dq5n3+GqFjAQsKojBcPtcp6bANgdlntBSHEBUUIHIgQMJKgHjzkzNq67LSp06wxuQDqnAORBd99u7eqqmP3ngCAQCiAiKRo6nvvM+KoK66IxWIxscpFmiXpoIEXe/TO+z3Wzz3yhIgBhGatWjdv2Wb79opPZ80GZxWSD7jyu0WLFizq3atv9/Zd45YSDjgTWmsEtEU/IrQKnfKAYszxl559a+fWPW3adRt1/lX5QcMYxrUDzUqzPvzQQ/sO6LNl9+bZcz8CQgJN4qPT2iUSTD6jFkDB0uKymEqQJQJCyElozTnzBaplrBSoQwCyrEGQWYAdgGUgpQiRQAnn/BoMQn1VhcQHF/yG+y4zG2Y7ecq7H330+ZCz/nJAh/ZCOUAuGQWOPJIgEI7J3pUrPz/mxOOffP3jNt37Tvnw+SZNCjWE5PCdaVNrTNWoq0YdedThpUmlOe2B0SKDTjylW+fuyxcv/nn9CsQcBpZ/hYcm+BdsMUFARNBKIRiFThP6qDWSQlFkCbMgWU2Uc3ASlrvvvi8yfNV1Yw/o0qWBcSXO5Yvslyy465bbzzjjrEymbvz460HlcrMsoRV0jBZ1ljxWvijQCrRiTYLIGkDnXuw/s9crgIKKEUEjA6CrWLJo0djR46fNmDX66lF33H5TaWEBATtPjNIHduzRq3uffD/mMcfQFmD2uvNOzE96r0+eGCplyGiVSlI49JyT7nzqpYVL95w/8oJNFT+A72WcNcr4SX/Pzj0P3jN+9sJthx932oR7bm8Wjycd+IKCZDCWBa8ujHTMKykp8gWVY2DDwAY1AwhGQC53azRv3pwAEp4PbECi+tdLBJFFnFYKiUJjgJTygpKiIgGrCNq1PBAisoAGzKSpr6/66VuhWqSs1iIsgMGd904wVrHynQATS84u5LdFBILDnGlNzi4kFz7ElhUGnRONOiSL2+XHWxV7B3Vt62OIIBW7qxwRkEQ14Z5NFQ5cXrP8p157eOBpRzZvVOCDFJXm3/bg3a17dPvuxx/vfuBRYj8W6euv+uuibxc2b1ly7wPX9O3epGGsrjRhu/dqP+KCkUZi06bO3LplGwoQgCA6VBH6LfaX3oc27HZwQZc+xd0Oatj2gNKInXBSJC4oDtmiGORIQUZBWmNKiXAWwYHY/4bkuf/73U1EIKYAjU5/j5Tq6sXzayEdjynPeM4BiYXQoIAoNoogCBT7eSHUxBwjCAgaj2Q/16qwcPQ1W364tnllOneODKLqc4s/kmaIAGJza2sqZ48g/9Un4R8Gu/UAEsUIz7343COPPISCAkQiSLDPU0eIyDmniATEATcqb9S6zf4inIMxxAKdnxdXzggphx4IKAfaosKgd5dj3/3pzcgHJEzVpJCgtKhhHgXknFUmMBpBUHvgsHfH3lOitzasWLPwiy/7DDhSUZxM3fTnJyxf8N3WPdXfr/35h00V/Y4fOOiiC6uRYog+u5qduwOBMacMIeSDhhyW0dVCat3SDauXbKmN9jSIlyeKNLgw6QT8jER7Fn75zYSnX1u6ZiMaE+7YxpGqzgKIU8jAwsg9Dj3o3Vnv337bmCsvHtj1oM4MYAxVrgs/++QDw4zABEKCIGiBHOFrb02dMXlqPC9QZSVW57dr2fbKK0YeOqCPBl/Yrz8r/B0Zl0vmBDACSufl6wcfumfJ0qXffb9gb/WWkuJGirTj7MwZ012ozzrzrMGnnjRp4gsITiGBZTGMwD+tW/XulNe1VFtXyaoIqURxKsaZGKgEJ8BKxeZtUWSbNm1YlgcKUoQUaSDwVG4RE0WJc0DskA2BYOXePRZcDuesCLISRmIOOaxvflGhBSFS4HIwIh+cDDtjyN3j/rbsh+XMQvTPCNn/zBP7hzG0ch7Ask/mp6pqFv645JkXXwz37r39zr+XFCcQHQMwKUaqy0RvvjmJNXoCxK6upvL5F14ozi+4Ycw1NgIiQM917tq5uKR40eLF33wz/4xmQ8S5LZs379654/iTj9cxH4GJWSwTAqI8/MhDVTt3HXVk/9fefDORlyQEYBZFKLhs2Srr8Ihjj7ZiNChCZACtNUbWadW5c8fAo/ffmfr3m25S8QAQnbVRlH17yrQI2bIQyfQpkz779NOBp5x20eXnG3HxP6FMcrARYHz22Rcq9lbv37rd6AtGeMIvv/nejsrMXeedUZoEBlboQ+51IwBhxqhx09K33nk1VlYaFJTu2V75yczP53zw3suvvUNm75MvvGglFAIQXrTo+3U/rRYwxoTsIB7k79/qwO49exOQCJAgISHQoYcc/tjzz1ZpVBzbu61y7gfv3/u3q04/4eyHH77v7LPPZ0eKlQmj9Ws3EEOLJq26de7lRBxIJ/KHHtlv0WmnXT5y6PU33d7zsP7N2xwgbNgFyKx13f5NSxqWNZo1ZyHboLlqsvUAACAASURBVEDbUwce+9B9T94w7m9HH3sMIgtYAI9A/QqA/F/4KJa33/to+970mNNPyycma6dMmlqbsWcOOjWhmdkCEJImZ9u3bp+fV/jThp8rq6qKi4sZhJByxqqEQDneZ/3ePSOgY1n140px0qRJ0xYtmzgOlaKKip/nzH3XmD0CKQFL3Kn3QQe1a3ugiC8CwFpToNADkZyXvggIMiIDMiCAaAARBJfDPgqyAIo0bdywYXEDJR4CICsAsg66dD2ovGGZiLRSwRH9Dxlxzl9OPfbIb75cevYpf5n60YeoUAiBMbDmgCZNe3Tu8cU389Zv2dq9e+P+PTuXNS7/fP5X23Zu369Jk31o6d8LLCiEDhBFxCHynE+mV1WvAq4j4tkz1388e15+Mnnd9ZcGeZpRlPxB4iGI9UhFABEiwC6duijJLf6iIGjRGupDVy47d8Td+vRUcf/EQYMMKSTFwh6KQvIAmpYWH9n/0NdeW72rui4S8T3wVWSIFyybd8ghB2rSAo40R7qSdQaZVQ6rBYSIhOrF51+aPu3Dxx557PLLL3ZOkAgBqqv3PP3U023btbvx5luGnTboF4jbZ3Pnrl29plnTZg1LypQBrXxRFohBVEy4eUkpAFSDMS6DmkrKSvsffsTrG9a9/vprl111eWHDMslEM9+eXJPJ9jz8iFgioZiBTSwWCzUUOI4Z0SCOBNGhsEJdua1CgRpy9jnxpBZMC7ConKlswsvzR1955ZxPZk2b9sHVV18HQggA6JAMaQG0FkMBvWTFmrooNChMEWCECpEIwUtna19+/T6mtILiwGvcxC/u1rtHUZNGAmjZaPLBRQG5jRs/a9FuC0tWEQgjQh7bElQp/BfA93ryJxHMmTnrhjE3n3rK6ffd98CgQQMBnTiDgoKeiAIQBe6V5198+uVXN+ysuejqO/465orS0sBDJ87LROGP61coL9O0sCDf+aFiAme5kl1axXUir85TTllfxO0LGAi/CYbOqVbJZFMbN25o1e5AQg3AgAbQIICAzhFiHDMiiXMrV/y4Y8sWdGbo2acH5EB8AhdA6LHECuD+u66dNuW5dTtWbdi0pnXrDvXubxzkPGsAUMA5LQAQkVgU9yvO2Z+5vXJZlwdEVuoqax69/9ZHH5xUuSe6bPRVd9xzM1IBRJq0RJgRiAIlKrefodm6tLY1UrshdJV5XgIgcCwaEcGVJv0Lzxn48+IfXnr8/osuuPqM084FUeL09gp3/MnDf1i1eOhld9596xWN8gKyQKjrJTcA+M54LkKozVQV5yUJNUDgiI2XqnfjBYeI7KS4ME8ht23TjCCTrauIxRtpFQe24CKllLWI6Pm+BnA1dZtX/TSvR6c+WmJtmjdVhtt06NmrV8e333xl7uez27XfH4SZI0Bc+9PKTVvWt+/UZfPP22pqqlFihAqB97k5/svT9uprRCBCgCggiNbzTEHSCSADGUBhwEDVprj2wA6tQVWyxON5hY33ay0gfQ7q2LpFqQcMjAhWIzVsWHrhqFHXjb5y3foNbMyC+fOnzlhsjH/SgH49W5UjKoZ8cRIDvvX6q195akK2Lpox/eOLLrmIFCEQIANnUHxhpT1lIQK0qCIiMRyyAgNIAAQCwsjGy1GkEEkssoDyJeel+Y8HRP5Hxf1vl3CAYAF8ZPYqwN/K0DouSV1jdi79onLTSn/Zj7u/WNy8OnQk21uVNh71l/2OOtLF8wrCUvZDolB8AkmGUuKdcDIf9Lqa+bVDFgGUP53G1HO2/mTr7g+0nAgA0hlnnf39okW79+52wghIOZtdrvdp+oU1GWbDzVs3O3SNmzXp2+8QROjcpcOkSY6AkV1W+56AYhAAo8PIM8h46omHTv/glY17KsoblL31+tviaPg5wz1WgByhKIyBZy3UIeHRp/WLxkXOBNXVvsf5DlzoqTsnf7hoyVaO4hJa0aSwIrZpfUl+AZIW8rbtrswE+NycL0jjY3O+JVAOOMasQJhiTJ4oAnQMXuXebS88+chjDzxbmU12O/So1s3L4raqzk/OmjnT7tjuW+MBWJIzLz9/wpSpb7y/4tOPFrVoXJDmuqxznKLtVRlLHrhAg0HRgMqomFXJdn36Hti8uSEX+WbPzl2z58377Ms5Y68fNfrKaxKxAueEFP7ejS5Sr2vQMrCgLWtQduWVV4y+auQnc2ecOugcT8U9tM8+8XjPTj1efvq5hybcKWIBLAjWVtXN/fQzAnn+uaeefXkiAxNVKxDDBUgKjPPicatrnNYpjIvKP7D9YZ5Lek4BimiyIoCgCVEcoAGHiP7C7xc75CAEzWSIgRABprw1MQFodu0NItRaMUSskCGwDICSaFgQerUffDQLKOfB9E+07t+RsOyQrhw3bu3yH6tsBoB7du14xCHdlWaWSMizgA50JoIRIy/FQDOIJo9TUUJM355dDmzcOI7aaExDbdduXZu1aLF3754pU9457dRTted9/NHM3bt3DTplkPYUAUEOscosIBW7KjzA7r17FScLgFHEgacNC6J69533yfo9uxziKwU2RUpZRpKAdMwBHHdU/8JkbONPa4ABBYk0CKYzmfOGXQhKyLOccQFDeVn+0NOOzVfGyp+5DAnrXY1o2LDhr746ecNPa1559rHRY8eedfEVL7w6ad6UiUMHH1MVKysUQsT6xjkyo+3aq2Ob9vvFqUCh16RtaYu2Q/4y6vSzThj85qtzjzl8xqDhQ5wkFeCLz0964cVnQJxIDvOhXn71lR59DpZ9hAAUAKaYFzQoKCxnMORatSs5uM1Is3XTQw89Mvycq9t26NO5Swdkp8mUNyxEYURHCAAKQfZzGdD6pOOPvK9Dhy+//vKDLxdctH8XJWgZSBHZ9DtvvLxl8+Zb/v6IIn/zT8vfePGF3r0PmzjxdaXJsVXE8G8YLCs2F11x1eRps595bMLgkwY02q/lJZdd8+HML5555JHjjuxb1KSZQ6UAffFGDb3wtRfeWLho8dZt2wqKChkk99fPTTXknJ4l5y2OyMKINO3daYSqd6/eBx9yMIG2BtavqRo59HbHhghQ0KrsgAF9Xnrp1fJGLRTqjh06BX78+Wefu+228drTufwTf2mBya8oiEgCoEjWb9iAKCedcFyLZk0xB7LHCICJ0DkrqADAgxSA36Zl8/P+csH9d93x9bzlM6fNPXbwoEggQKQQv5416/uFC04ccla7Lj1NNnzkzr9t3bHjlfteLm/SxAp79S8k/p6OE0NKQDSKYquefnIGM2pEBPLYF4DWHUvLyvOEMgwBIQBaAAUQ/DZBBepnRZCESWEA4DlAh6Dru8+EkPuNcwhkl1+QT6TbtjlQKe1YBEiAAECJKLa+zSJASJqVMiZz+01XLfl+1d3jJsx8ZWqPDvv3PKh9VkWZvTXEGoWpvsMs4MBZF/O8C8+/8PnnHht44onvfTjbMRDIN/O/+u67hU8893yjxg1y3dNc6zVVW8dh1P/gvk0bNEZGBp1GlzMrDoRJyCqp4OzrE18ddt6lTuSSSy994+WXtm/d9uXn804eMpg1fr9qhVbeoJNOiJQ4hQC0ZtuGulTKeJjxhQk8YRQnkgv8ShDyg0yMUNhDQQEByliuQUo0bFAGIopIBFAw57DJKIh1Ih64JBBl0lmkEMAAxwUChcSuVoCrKqNLLriLAYU1QqyFl+7Tr8+VN4zp2e9w5cURnBJLji8eMaagJCGY67rk+slemM7l0fJrYV6PMQWo2lNx599vS/jJG8eOz4snUBjFKUQC5TEIIJPLoNx63/PZKHHOsDE3j7+uIOkjC1MKSVVnwlmfzFUod99wy3N3PZ6lSECAreMMktu8fZdhSEfasUFEBPULmPtfwcBkXzmakVDEsRAhiRCIl+NqCLEAIxELgMAtN964d+fOo/of1rAo5kG2Vic1KJ+tYgFRxYkmB/c45ssF330y97v992/LrAQUkhbxADSAEgDNBICa6zvSAiBoAZlAIag/8KgUQAGyEgNas2T5PcsW1Tq5+LpLb7rzVqKEDjWIMGU0OWXjENbO+mDq0i8/W7Ny9Y+bt9aAS0tUF3KpkRhTZFg8ZUFpgTK0D/5tLNbBcy/eteyb8TF0IP4td9xoyT/yhEtuvnVYSYEiyaCHFmK/3CrKhmR8xXmel4/ioSMA9EhpGwAEIj6AB4IK4NPZnzoXrVu79qgjjtS+ECWEdYOS/NFXXnLKaYNVUIBkncsg6wQ1LS/sQq4AHPz845YAEv2O6dKrW/fZH7/39FOTzzj98pLSQkBDlJ7w2AOVVXsnv/3+hSMurqutBWESK5jrrdLvZr/AkMMyC5IhMAgZUQJAgDFgAisSJXxMFSe1Nk40ZLEu7WVAvLOOGxoP8yxaVA6JSCAuqnPLNj6LDdOiMz/vWbtt21oC2LN75xsTJ1lxqBglCy6zbvm6BDgLlM1ErDwLoEAUOC9X3ActhkknFYlwvmVFFCArH4lEkB2EZvHcua6mWjOTyJ4S3e/IYzT9J1tT+f/fqvL/EBWX8+6t58L9K/mL/C++Vx9+gCwIcQwysH0Dc7hx6jx/9jz5fFZJbZ3noLElzeixK18BVZ/O33LoYY0m3Oba5YsEgfWZQkOcZ4j90oYXnrNpwddN9qJ2OfIx7oOK/J7tNgoSOiQGRIRIsSJUgFZA/y+dvmU2rds0FTDr1m+oqUsXFhYxCAEJskCdgAPRKHG0GNWk50yfURCLDx44EJyAopNPOvXm8bchaBJwkEFhn4CAtCBx4BxvWL9GrGmYn+Ao6Nt7wIZ1r7782rN3PHSXI4MQkkqQU1ryhcLQ7YKYjefHEuWlgi5wGNr4lLempKNM6GIVe2oefOCZmdPeua72r+/PmBnTRBoLG5dXbt08+7uvSsrKsJ4SE4HobZuqTzrxTLJJBgqV0xamvP3urXc80bi83cdvTOrUrV08oZUQRHjMMcd+sXOPg0AoEJLikuTsT955Z8qH635YKZmMEockEFdz532SWr1G0FeOBByg+JwlE91z+98OO/RgByYk3BO6b+Z9O+qs4eNueMnVNbnx5usAjCX8zVMR/EdpQHwULRaJ4OSBx931QOsJ974wsP/pQaH/yhtTNmytuOam22zAJY33IxUjCRySKsnv0e+Qn2t2XjPhrrI2nSNJCLB2NpvwQoBExHHnGrTtImQSCjxTvWX5Z5rOdoROPAJNLNoiguNAGDwtwsr06NtZi3fSyJOJsj7EDGsj2LP3Mc8+/86mGlPnR3miNQdKmEgQRcgoNuCS7Ixln0hR/QwM/adyGsp/xC84ZMf+pU+/sN3srl2/edHMz+e8O2n0oMGTPv+4qOn+FgPlsp4YTJRe/9QLxS0aiccstHHh8mUfvjfv8w9GXXre5KmzyCpfxyxVX3HFuAtHXjh71sebt6xs3arj408+hV78lJMGa4QIHHkIgIZ8lLwevfstWbTiredfGNDzgAEnD5GgwIARtJrjTB5jtjjAhKAhrR0F6Bl2WQVOuHr9pihKt+nUgWJxBhQ04LFfmvfopPcq4kqDJHbRvA/nzJ3xyuUXX375sAXnjb62pEXL3xJv/1RPJpLy8obX3zBuxIiRDz/55MmDTzq0Q5dx11/34AP39H16yogRF5pCVT+Lw75Fl2f8YENVsNdQOZLLJsQkOS46uGbUucO/nrli++ZBLilosyA33DX+1JFnikiLJk09Bs9Jg/LGgKRE9uHOnKBRKASimT2MGB2AP+aGsQ8/9jRb/mD6hx27dmIhs7t26ReLGbSFgEG7XCMe4uCYQHp17PDNF5/PnvHBiBHDWas8cULhyrVbb7jt2fad+1x+2TkE4fgbH9m9N3ju9b+XNmlg0RIGTjQyAOWM/g2SQtA52jPRHw4lICvbqLxk7Pgxo4YNu+vexx5/4tG27VpdcM3om/865pnnXrvxlnEKDSOGRJCMDzlv5MJlNzx407inXngyWdQsciSBsewAda5fBgIkjIgGqjbtXD9x2utlzRr/9dabxJEQaI+69uy4cu0yRBFwACzo5+fllRSXCAgg9z+iz8F9u8/95NOJr008d8R5WYXAmGACMZpRIWjLEaC2EIATcTt3bX/08fstwaDB57AQMiCiEvAA0IkGg2gFAWzCV46sO+awAQ/AnWmX/nn7RgUYoKBLVe6puP/+R5qWt5hw310Ka+976JGJUz8YNvLCkwedIgw5JQaAUj+A9BsZAnr1nuHokYrdfvddJ58+aE/13sLSoiULdz54370rFn975UXjZ3/8TlGhA/QZglyt719L63p8cP0tJwgOWFAQROfgjSAMnKOfMpAF9CU9b9ZsSMneTRVYl44lPQY0ogBEIwthqFF8FTjRUUiB1+6Q7u+//+yg04Z+sqjys6U/xiavyGZ3EWQJhMmrhxbm0muKxJerb7z68ecemf/113PeffeYQQP3ZlJ33PdA4/Zt+p9ywu5Vm3L1JyYRQYvKMDEIkrGIAL4PygGLKGAPbaZpMl6djR1x2OlaPBHTrFWzo045feaMmS+9/tYppx/3w/KlH30+r3uf3t16dRFkC04Jti7fvzzWwEpNksFzHLEo7bOwIhAJAxc1TJahAUHParESaYgBkwJVi1khQUeIOkuQVgQI2oFIoQAosoB28YKvMuk0okJkkhCM3bB8WZJ0fknxV9/Md8qBwrpaeOaJR5975slZ3w9/9KEHhg47l8EahWnP69ijX1mjJokgubemprCkaHdNJbNds30mpkJgBeREjICIaO3li+Uove2iURctXbdz4sQ3OvVoTzq3sQYMyAQMoCNWDBIEJfu32rxq7fwv392w5JRD+xxiBQwlxIUxG+YxpVQcDmyvWjb3dtlMVF1UXmhJQKgjOxKzo9QjjMO+2so/sNFYP72Qu0IRCZAQGQgjFkEAZK5vBVPuVBEcoFhwgA4VGgvW6QMP6KmpSFi0gpgwQsiKI/Ch2N+vfRP4vlaEnfOB0gLMaIhiHuRhhIjsclxBAgEk1iQoYBlDgeC3VBz+6l8CYEiyJBE5YQCErgc0y1PVomxGJTX4ygTawqrlP95547hP532223HLrr079hjUPl9nU7vWb5gMEANDPpGAcSoyQD7HEsmwXSsPxNtVkwZiAgeuAUrYtl3t/vngRJDzkLPkhQAxjBAoEFAEhiQd8ygS0YoVCAr4bIDQUgolAhswuaIDW0UfBdamyjoNiMqaCTltwi9nvL9yxOhXJzw/+dMPIV4AkAAmDC1nDSNFHuhmDetiev+SsnPOHb5k8aqXJzwzfeqkCy4cniX56aet7709t/0Bvbp06YQqAkgTWkQFIn9IDUWBHKoOck18AKd0iDbGGiyBAiZADgGByhqHfsxj9Nn3LCHZUNVGfsoxkFKeCRAZKcrP0/F48Onc+atW77KuNKvyAcJ3pn85adpqRgBlwMUI0h4YwdZORSQxbTjjORDwHBFqxcjI6JGIaEYBNOAEskTOCiEAiZr67gdjL7vSM6CEAGGPD7fcOv7yKy6F+pkoECD4s4Sq/1Fx//bHESiB8t2Z7ReN34Wx7ModjVK1JSajGRQCCjgEhUAEec5u/+Lr8OFnWt97OySbAObmlxBIIoGinr125eXxntpcGeG/1ECzNncFIP57h06gmXlA/wFt9m/7/bcL9mzfUZJMEoEoH4AY8gCAmTWRVelP5n+UctS0tOWYsTcrnXvcSJHyyKLOJDMF4OdsYJxCRRY0wntvv6ctlPjFSkmLFo0tSGV1NRKiBMg6q1Ix8lCciH3jpdcQoFXT5kf07kUWwUOFsF9JIxQUD6qaNH72ydv6Lfz8y68X7Nm9q1nzlgBSVb3XWnNQr54RW4883Lfvotz2TLqOADwklkA8mDz1U8a8W++6vdfBXVmcJmAXhR7WcI3FCLQjEl9QMbQsKr724rMZrC+oEQTEirw1ZdLIYeeTcug8UCDAgsjKWV+FmgB830gLz28xoN+4ZJZTNdU1a0VVISUZY3+Ii6s/U2altXPctGmTvGRiydKlFRU7WhYkJ0+ZTJ4+5ZSTA1/tSu8yfjZDaSQM0Ev6eVzjuhe27N+1l1Oe6CAhkBFQYmJijBcniwg2m7VOfMZCYxJKi08iUcZ42mkOgBg0igYkMdZYFBV8/PbcS4Zdx54iD4xAs9blqOrQ7E6A07kODIfErJQWF739zrTKVObY444jQmb+nd7jPz2nygWew+O6d8oqjvfBcODQnvOXfr1h/ZCBZ82a/208jwBVnggpuebcQbUiMcI4gOvVJxx6xplDBs6c9803i5f27tVTSQzJ9erV66Devb9b8GltbVU2TFVWVQ8ceHpxrCDmyCorACScNK5E4XtvvnzDrXdOmvja9Zdc//orDdsOODyVTPgY98DEXZjvgolPvtnj4IMVIRBlM5mYTnhG0ho/fX+2pPnEk062SpQiIgUW8sE7r++hafSMuCTTsKMPe+rAsruuHXv3U5N7nHBO/99Ucf/xHSQCAKXUGWcNxlh8+LBTpn/+0aXt24+6+sp3P5x12yOPHnL0IW3jXShGQhBBmALJJLAya8Os79lcQcoH5ULIHHliPw44Utao0McA2DYubVhe2pCBFZBm0YAuR2Xet7YpmGuMGo0AikIIAAEVx0q0oyoQq6wDpixb9FSKjXjkctEeBAAsOM9TzkRBIvCIIDQJ0I4FSCF50z/4aPuOiqeefi2/MH/OxzOmTn/v6GNOHTCgr9Y5Yc8ogkjMrIgRFQA55xB/WyLsw1XLL/tswgNPHnjEgAFT3pncrXP7Cy4ffdaZQyZPfGPKu++OuWGM8hVpnaP4HnXkkU33a/Llhx+99/qb51x8Dfq+RWEgCwGLtmxFpUkynAWl1WtPTuIq79orrjukXXeGCIBEJJGIt2rVErF+s1FAO3YAUH+rAwwaNGju3Lk3/v2GoeeflCC04LEUEwVZ0i7wrPI9sAjEERB6t9589w8/rOnZp0/Xnl1B1dfwWHmGEIBClYgwEADy0sZESpm23QtCTOfW5hxhxmZ8Re/O+PCzBd/eN+FxSiYWLl3w5Esvp6wZcf5w3/eJEMT9meouS5bIsWMHNfEk9O/Xo02r/VpAOaJu17j1IV2eO/vM05ct/mbN6tV9DunN/5iE/M0DyvU4RcCx8zyvfpqDfgHQ/2rEg4QAUpifEh2i++bLbzTEKUJhGwsMiyXRkJVYpCELGnyNPkScEOnWtUvnA9ts3/HFyy892bZtG4/g1EGDtu/YAZgrT2D9DimIMWGTxuVDzjx7+qRJb7761rGnnlpdVfvNV4svG3Ndk9Ime2XjvijqHDBjpAOMoshZ51MAIkLaZwQH4DjjyS62ARW1at2SkJGgsLhw9OjLZ7w/Y/PmzUCUFU5Zc/QJxwWer5DA2YD07i3bstU1ERsCEiQiQESlFAr4fsBEu2p2sg4Z0CEiKgvsewTChTbyGB3FRCAutsBlPBaQ4NfzjQKMmPsCI5qCYNXuzXUcy/ebNm3VWkA0koB54N77ly9Z9s38L956e+o5516ACAg+sLr99jsO7NyxOJHcsaemoKxgd00dONutRUtAFpWrLGsEBMXG1qFy69dvnPnBJy3bdz366GOIkJ355UlAQS3MHqAAGh734N1Xj7p4/YaNw88+Z/EPy+NFSU8AVVAFVOthsiT/8QkPNmvV0qXIiaG4igJyGpWzBYabJPJ+d4YF/2UcRY4j5NDrDsAiKAEFEgMgAiAiZ511TKQ++/yTbFidlxfLQmAREIM0CAL7NmqRiCcc++KUgIQmAmfDCDSahEr7iGDjFkFQS1ZBRGABACDmwNd/brM3d7mJQIsWLbOFeVuXL71h3J2HHHRYx67dDDjrHCJosLePv/atOZ9CsnT4VddcfMVl+zXMK/Q43L3trSkzABk0AyKTdhYVMnBm89q1Tz72DOtCSsQlu0uFJt/jOsA335n2tyvPL23cAUUDBQYFgLQH6JBVwkCgKA+N72sQgNz6eEbFFbNixegrD0I0FXXbgFyPTp2emHB/tkEjxsBT/uLPv7hoyOkzlix5aeLbI0ZenDMCiCfj+YX5itAB22wGwc2e9eV144LTBp3xwmMvzJzx8bBzh/p58eXfL9+xZ/eE554rKc4Xcf+xZYK/nzIJ/mP2MIdfw/raEAABI6DGUKwVCSNJW52v40BWtLCQRwXKJRWBsLMCvlYiXJfKplJZQR2GWQRHXOsAKNE4HrRyxmolCHlMGc/TNbWhn8hiMl8UIlJkrfXiIXiIKkdWxPrrVABQUIEDL7cvyuaIoweoZHz7zm0JP09rP4jHrXWYEwz/zT7/T7ibpH1yRMUAyW+Xtvx6Sdc9u5tmwzyWQMB3uZHC+pigw/AAw+Hb71f+uJDAgLM5TwFGEOVDrCDlxRhyTzH+9tjAP8VIRgCtPST695uvKFqTV1RQXJBX6AHe8texYVU1RI6dBRZ0QA4UEWKYjqqffvE5xkS3noeCBw6dZdOwQYM2rdps37Zl008rgBxwblBOIsmyzqxeu7yicmfj1l2rqChSfl5RWYCxGMCmlQtjXJu0jjjfWS2i03V26ffrtPO1xLUAEVsMQ0xHHjuCCGwQSzUohiRURo51LGBgBpPMjxMBsyMBllAkC8zAIJJWqkpgl0iGMEucUsBsXKtWjbRK+wpMyCC4Zs2SvZXblAa2BkSQnULRIr5gkEsjEQmVEurSpiM5EocZDzIKQrIRhQDOl9B3NmatpwxDynk2ArRIE6dMz2aInWbLfyjhfsl72DnP087x5VddYcS+PWnips0/f79o4WmnnVJUVODY2doUCATooWG0gJ6OOKrbsbVU+0XaKxUpiExDlhL08iQosFzkbAq4V79DE3nJnzdsdFHGMUfC1vMYHAqDYG5ySViIMIlW21SXFi0RGJREuXRZoWOIWdIZhQaRrNHAWomxSMG27TvBS3Xu0llAiED4n4DI8p+/6h27lBUd5ZHJBxsHV5gvIy/5SwayX6z6KaUxjdYoCkEpxARzGUuxgWQEnay/9AAAIABJREFUhQKlyfzGZU3CTLS3ardSjGCd9du2bdl6/xaA8twLL70/ferWbRWNy1t4vgJBJSrXGWTiIKCSsuSdd9zQuvtBP+2l2x+aYDAVl6xvnXJy1TWjDfDG7eu1hB5HyBD4SRYABOVSP6z7MQPKkMdkWUKIlJa4CilwUihcSioJmETpd1DfyHBtpjprU38yqOc+zAweHHX8gEEnn/rsw89XbNmSLI6f+pdh2yuqv/jkEwYbuciBEbbKWZvNZvfWQsYq1iIeSOCElMZX3ngZQs/jPM0aRXzSWkAJ+4Ba6g+G9jW5BCjnk6QQAgXKhcpA3GIQgW/cxhVLfbSKQIjASQy9sDZlM1mw1hen2Xku8jhCCEWygLJo0WLreNzYcRAxGQHBFSvWPPbEMx07d+1zyEGG5fmXXrGCl42+mEhEGIQJcnO4jtCJmHrbiVyTjUXkjzd7kYiQ8pLeuecOra2tffrZZ1auWNGwrHjw4DNWrVnz4EMPK6XZCQEyS/sD9j/+xOMruPiWB59478MpCis8Xh+X7VpqNFgfLdlKtnuz2ZpLz7/0sYdeLEjud+yxx5D+pVYm+3xHIVf2d84RIiERYM7Nb8SIEf3699uxc+/wM86b+85HKlNDtImhQikLHCFsAbca7c+Lvpt149grp057p7CswbXjb1IFyRo2GbQZlCzSvlEd8hh8B+QCj/IVes+88IxFaNqy9XkjLrAu45ONqrPvvTWjYVGDI/oekt5Vc8NV43dv2PXXK67p3qWzJswZrfxio/S7dQRlLBNpTV6T8iatW7ZRTDEMlGCcXNtmReOuvYyAX37pZZacewv/fuTJOcREUbhq1SprbU6ZA/O+/5RbEt9n+IACinQQIMi2revRZIGFCJmJ0WOBqh0VX86aVVpYWNaoASOBkEBs1bLl33/3VavmZf37d+3d+4BuPTrE8/MFYiQOIae6GFEI0fc8Qjm83xGW1aKly8SFD95/H4o+qEtvzeIpqQd8AgBCn759W7RsNXPmzE2bNglnAbMARkRAGHTauIqsqbVeZDlHXLCE0q5d20P79/1h5YqPPp79xRdfCshBffoggBaOkQbn6qpr2dpM5CIBEUZk4VzmitZI6CDjHEpWQTZmnW/Jc544YOEnJzzuhAWNOAfWkhMBiEgAAZGRBEG6du0cBIFzFsARsYF01qQwgLYHtDLCQGKRHbpYoEuLCwlVXV0GSAEqcSDOleTllSYTvkiz0oLAumYFec2KCz1wKIYhFGAQAsltG5ntO7aOGTM+sjh27FgCBCda+ZjLrHOmFMKcQxszd+vc9Yq/jfP3a7Bx+7axf70aJANiWCTIL+jYtUu6rmrLj8ta5MeaNsYDy/M75Bd0CvIP0MnW8YIWecVF6OPvVKgR/tnaTXKtuRCBERBFoQQAGkQADQii+MwiYE8548RYHq1bvzJdtxfAJDnlWQesFfieVTXbdr320qsNGzU9/dzz0tq6mP/Tuk1z537bqGHrw/qe4BgjTjhKWkpEFFgES5zDyJOjP5mNM3PuBWnevPm1d9zRuFPXPdXRVZddX1lR7QkAGlSyc+3a7+d/7Qd6yJmn3Tb+6g5Nk4UxGyhGVp4QA0fkQuLIgYdas965c+uw84dt3VWzf9P2d9xwh0SIBB99+uFJJ59Qt63m1KMGV+/d6Sjl0HGuRemAiRZ8tyAA0OAIrKAIMgqjMIkJgJVoB5hBSEO2sNQHMj+tWlWmpHPSOzDptQz0wGOOOGf4cAuya+eO3Jq+oGOU4uISx6zYfTb7IzQhsPiimzdr1qBFs6/mf71p8xbM2MfvexBQunbqIMwI8quS3e81JQSBsd6wPTf+IP8h1RBBNsARsGgSrdp36KSVb8ExptNRpZCLTEbEgTCBA42RMIMW9BxQmzZtGpU3BOAChCTAnA8n/bDk/bU/TF+zZPrKRe8uWfThd9+9v2b1nGXLPh127mBk8C2oVLh900oKMg4QiCLnBMGB1JtXiSJUIMLslKeLG5Z+tfi7tVs2fb9uxTdrl3674JuRo853zv0S5/7zQ/0/Ku5/4ycWEQgAQeAkj7OaskxpEK5HtNd7giERAAHZupapKq5cY6AyqyJAIkFEEQtAxWkIGIFBciPv8id2GxEJAJxz9fZj/9655wa1jbGPPf5EUUnpxx99fNN1fw1rUxBVEqfIZMillavK1O4YMXT4Jx9/k1dQ8OgT9xsOAbNApkHD0pEXXLJ1W924cfczb3eQEqWsRV+cpPZMeOjBbbX60GOOa1CmEVKXXHJReaOmguqa665hyYqygdR5XIfp6mmT3p7/5TfGyNXXjnEarLEqA/HQMrmULyKZeLZuxexZtqIClBcJ5UJFJkxLrgzDRKKRvdxtHvjx/IICRR6CJ+wB+gJ5EQeZbCiSYajTPjPKEw8/smnVVk/QIw+YgJRDYR8ESYtH6AtqEVQO5s2c5QEASWDBN+BbFTPk/X/svXe4VdXRPz4za+19zrm90buABRQQFBXBghVFFOzYFbtGjSZqLNFXYxJLNLEGjYq9G7tgiQ2wN2JDsIBKk8ut55y915qZ3x/7nMulXECTN09+z/c1PnnOvZ6799prrzUzn5lZnw9DSog8IzsVrwrZ1jybMGIcv98kE2aMJbthG6JdrhpUdd99J3bp0ePJ56efe/75Kxqarr7y6oAsAVJkbC4AH6ogAhx27GEQyrW//93ib78CZAdZDeJcEDeTRCGxUZU4a+ypZ5/ZpWfNOzOfn/73aQE2isatqAg2xUisRpiAhXJgWxvy30CJ5psbFb0HJlAQ7t67R8+N+s58+bXn730UYxUm1kwEwGGUjRquvfom8qntR4+iIh5ZI5hbRRZlJXm0GEBR0UDCQGyocXWqJU1ZYQNMRoUVYgjUAkguTQAmliAr9kdrGyDXmlYMfZ44hyKGAiTec689qqu6zpr1wTm/vkDEnnLaKc6CtwkpmFGAfKhNJQJl1KNb9QszHtlm4pQHZs4958yzvnrn9dC35Iz23mlk312Gvjb7pZfvfAxzNo++0TQ3hq0M2Yb3Ftz38OOBLRs1YtuUcqAqQmzTLWhcgEigAmq8UmsQOjUuNjmmpT/NdBIFGteVBb+74qqvF2Uvu+YvqPFpJx227Zgxf7jlrq8XL4yBVMNAMtqi5GlZ05LILEOzPKBm1Dz4FqP+H8+/YDU9ZsvR1lkAJECjECgFSkYUC3UKSbqUtECWiKE1NRUZ8LmWIJ8PsmpbVdwVl1xDvoyoYuT2OxEa44WI6lsaxUoevUMXYZyjOODYeH/ftLtffX1m734Du/bupRbRKhi69/4HFy1efuvtt1dUpj746IMnnnjypltu3HnsdqhOOQIRBAIRQlV1wjGLIhkiUm077qLrwL1EBEqqYhAOP+yQI48++uNPPrvhphsR9Renn7LX+H2efuZZZkVEIkQRS3rt1b+f8tsrFrfKYYefOGKTLa+56Iq//OEqH0c+gHfef+/qK689/tjTNh44dNoDf++z+bA7n3xgo5GbNAVZoiT4VqKVN1clg4XDXapKRIqQyqTvuvvuHXae9NiTHxxx+Mljtx191ZVXXH39Hz94d1aK4cVnXvzLldccMumgfcfvf90NU01Yfuc9D+y8664xRCnAjIM0Q+AFRAAcYotKI1GDyedIsl/MmXP7LY+W2OqjDzupoqQkBALFD+fNfX7Wm7+77trem2706bz5yxui7Xba7bjTTkqlAlUmRMViX+N6UoOBpXKVDGgqn823NDWgZsE3pqAJXANp9rGH7gXAlqxnCQCMahJNdRipJnYgDMN+/foVIbciapJJLxIsa9GBYUq99RyAzbmW2++7VsOlbBo8Sk7DHNAtf7tjwfJlXfv1Grbd1t5ibNFZ+NOfb2zJRccePaVXj16IohiVV1qlFtSEVyWJlVGTBk/1E/fbp6q66svvvr7+5j+/++5bAwb0OWDS+BSIapZAEgZY1qC6uvsWQ7aJY3/HbVPZEptQvQVAMCR5vOyk88II959yLCL4pCiJ1KVrXfce3Z3jY46ecuUf/rTF4CEjh4xIAZGoZyeoy+PWFRpvOmREpqxCAIhIQZhFBbbZZnuL6RuvvWHevC+VY0EBVcNgBRsXLn73n98KwRnnHOdN1hmbp1JPFilqpy8lAwYMTKVCYwwgGKVMVLrgvXobueGDe4ZiSICEidOqrcawB8YQBLwkLCnoLMYpECs+FK1ELFEtUVUXYyEeLWYsAHKtLSeeeOrLr719+BFHH7j/JBAlbM9lrQDgjBpVJgDFXpo669iT7p3xVN8dtrrjzmmnTzkBQACxMpXaZevtgpb89/+cU8KccWUptQFkS7G1VrnGUwgYtdvmq/uUjshWE3RSoBdABEIlRFJgQkIlVSULU048trK20nk3e+brwI5cSYwBK5Y4D80rxk8at0wirqiyYcqKkJMv3vvYRtlBPbvss+OQUnXl0AzsQD2gwwCAYsUIUVF1w+18sVhNk8aNv+fhx3c54NCX3/7oxONOzi1bliZxCA++9NqSVg4j2GnjgT3TplQ5w2gYGSxwThEZrABZFMMOJbp32t2z3v2y78Atnnly2iZ9u2QMiVJpZc1dd0/bfvT28+Y1Tz7msOXRR2B+MJALxBvwgNHzM55UiPcZt6tFJomNOBKH6gidB1ZgFDAqVvP9ulRblTun3dqtrmsJ23LFcpAqgE3rOgWe3nv7n4iBIVVlFgYQq2q8HzVsWChcW1UBUX7gRr32PWivZU3Lnn/2yZkvvTjvszkHHzypX++eyVZtxxSM6zwIpQqKIJSEzMVcHqmioqgIsqIHZWMD72TG32ekGULxGvk0hgbg2uv+iOS85BkFgVUYQN55930ku/Emm3bp2qX/wH5dew91QI89cWPPHo1de3DnXty5d75HL+jdA/v20G5doKw8ABESXLF46VtvzO7Vv98OY8Z4dtaAggP0RD45k5lsf48qhB6krmtddZfarj26du7aqWvPTuUVZWTNSty6gQDgP8L/8f8HvTivXtQraz77zTHHtASp1fXiaF3SbQ4wUQlnAgaIiVoMcDFP4BEiJAHyiK0WPMKKFP7zhsNyfkGTZmOOYxFlx170u2VvDuzfaDFL6AAZyCN67PDWRdVvmzXw8aF7cK45kSNSUdVYfpbOhHhmL14lzzLjpVcqKqpKTDio90ZXXHj6nTdf0bjko0/ff/K6358xaKPOIaaqyvtNnzHTcS6WJidNrDnHvGDB8qFDdw1sr712GvLSM3e0Lv/8u89mPXzzdXttuXUVVW4+bKeFS5YKN8eczwovbmnddvexEOIB++z8wkO3xY2vfTjzjtOO2L0qBZWVJRddfkFTnG1lef+j9w8aO+aZm/+y7Is3ffz17GemPXjJr/fbdEAVwd4TD27I5p2w8/mRWw8PrI3zXlld7Jm9iPPiF36/uHefTQcPHu69MDvHctnl1xjKjNh849efu4XrX5/1xJ/OPnQ3KguwJAU2dcqp5yireBHxLE6YRdipjzRmjSRuPe2Iw0oMPPjIveobxa3wueWX/ebsEoDJe+36zguPfP/pyyu+evmp+68eNXRAgMZg+tGHnmLHibLwhihfvfTSS0R23Li9E0PYynLFlX9MqJoOPmRya95FXjzLC08/nzbhJVdekZM8+yhy7uijTu5EXQ4ctu3HTz8gLcu0odG3NEjr0hcfm7bwh7lZybWw5Flfe+31ThWVNSFd/7tf55bO0xWLtH6ptq7I1X+vrl64IeaGmJuv+vMfKLTnHnMae80ziwjHLs/RX++emjawSefaZ+6Zqo1LdHm9rPj8hSevnnzA2Az13Hn741vyOVcUIFtFJE5WCsR5HzM7ZhfH+Xnz5r723KPcMFcbv9Jli7Rx+Vdz/tGzRyml6NTjznKtkfjWbLYZyJTVho25uTn9gXWJurmLF7103gWT02XUqUevj7/41HuWSPMu9pxzXkdsOZYwg4Rbbb3D0vqWmJmLmJGVz73o/LKq8my+lb3PKn+9oGnksInV0GWnQVs8/8DUvFuyRNyfHpqeKtloUEWXx6+4PP/N59y6PGpteG/mP3YY2K8z9Dtqj5Nco/eRZ5f7zXm/CixU1VTG4iJ2TuKIF32zcOa4cWMCzGw3fPQXn3z6k5QbRYRdVn12ucj0Bd8998XnkeTFt3xdX//MvG+i1oYsu7xoFGmL182Gb5m28Nn7z+RWvM0rZs94+Jprrji7R/cKDHCH3XfNM3suWDxlUZbiJGgsBVF6Vo1FY9ERI4YHCEcdMGH+RzNn33jLa7fd9NiNV4/cdHAGO5cGG1168U2x1xbhvPDS735IIaUBLjnhpDdu/tvs66e+dfNtD9069ezjT6xIlZLJ/P6q6/LMkcSx5HyUb2luWdbQ1CqaE2nNZxsaV8TeefGxy4o4EU5U2jnO3/bXG+qqSyfst68Xjlzs2CcFHFmfURNxXiRmYZF8a2vTivrmpibH6kVbW7ONTc2JQJMXF/vYC3vmKOY3Zr51wpQLO9duZW0XoGo0dUBpKC2FygykgqEjx158xbVLs9kmkaxmW3QxS5ys4YQQb1XNP9GirBaLOPYx+0VZf919T+26/5FBug6CcqjuTFiRgSpIV0G6M6R67jD28PPPv+HDD7+OnUaO2bvYx47Zidx1110GIA3wxt/vfeXe679+7eEv3nvk2sunbNq7Ko1lE/c6mmMVx5Ln2OWaouzy5dlc1juOm3Px8oa4uZVjz07FsfPsRGJVVxRw61gvLsmrsB588EHdu9c8+sjU5ubPstk5ra3vP/fYA0cfclBlSUUYVL7/wadO1LNXTfJWHV3Ntwn2fvTRHGPsU0895b0rSs2zKj/44P1JY+H8r75ikZijq6/9M0BIJqwoy/zPxWd98c9X1C3w2UWP3/dAia3MVPZ95B9vN4u6OCfS8MprD1FYMWDAsIXfLBKvnp1ofuNN+lmCD955XxLTKxKmypAyiaSY89Gst2ejwVRpBgxNvX1qzDnP2Tff/IdB2nns2Lz3WS8trO9+9Hnnzj1LUuF1v7sgWv6ZRvM1u1CXL/njSad3M7Yklfr8hyU5TjTCOfaS9/rOh/8EDA2SATz7l+eIV46FvXcS5SR6/JUZqdrqMFX3zcLFToTFifooioU1n+WdRu9SYvDAfXf74os3nf7I/KO65d9/+sHR43YrgZIxY3Zq9q2xy3M2/vMlf7SY/vVll3snzMwcM0c33HC9teF55/1GxLNn9nrOWRdmjBk5tJfmP9HoU235Suu//3reu4M27YsIu+y2o5eYxW09cjghzPnn+z7RA/eirOw8M5eWlhBAJOzFMefOOuN0REQMyJQO2mx4lI+dizm5mfKYMdsjwt5778XsY41jdv379Q/BLvl2cd7rUubXFn/Tb/ut05n0qccep/lIY7dw/lchYP9OPZ66+yHNLZE4F0USeYl9a+yXem3MS3YdWoRtKnKFfKDIgoULAGHggCHCwhypZkWaVXMi/OyzLyIE+0/cl8V5ESd64423GaBRW2/e9OOncRQ3SDany7V+/l8v+1VJGiAN1918izjHLqs+d+hBB1hbcsvf7olEIx97bubYx07uefBhMMFRRx/O3CLSItKiEm2IwWeWN998C4DGjt01r9yg+umPK/Y/9gRjzNjhWzQvW5gV9z833owmVQb0ymOPctSUl7zn2LW2nPWLky2ZPn0HRMwsseR+bF78+UW/mJKxQf8+Qz7/5LtW1gf//igRZCD46x/uyLbw0vyKuh47QybcfZfN5r7/HHOrl5jzeb+iZcftd0hXVz7+0owGyTVJtllyWY2yEu8xfhxYeuX1p4Sb2beyLPvT1RdlDPz+orNyTYs95/LalJN69k2XX3xRisLLrrwqx+6Lz+cAQq/e/ZhFndd87rrL/6cEYNzo0Rrl2edf/WBWZc+anbYePm7YsBKEz+f+07vI+3jgwP5EeO5550niDDvWWWUVTv6vGFcMHz6MAOZ++qmIsHivsde891Gn6poMhPvuOEEaYs1518AH7nlYGjLdamo/+/gDl2tlHyu3sm/+9pu5G/XtBxC8+tqbsfexRHsccgakK4Zss2l98w+eNfYasY8k7+MWjZojzreIjySOpPXUE45PYfUmW+7tfMwSs0ZesizZ555/gggmTZwowpGP8hK3cj5Rd0xchhQ14rjgOxJFz/9T/f4PojgByBM0W8MQCqRjDFst5gw4AkHwBDGigHFgnAkc0oqUqX/i3IgXZCUrwjFzHOeciH7zw0e9e7eEJm/IAfrk3/WjuCBrYM7kPTnfqr5NMjCWnwfjNBKNY/U5lSbnX3/3/W132BmDTBAaE2BlNZWXYWANUdnu4w6Z++3SPOdFsio+gTox57LOzfly0fhJp1NYXhOaPinol4byMISyLvscetLy7+s1lxf2jrVFuEHzny9ZePQpZ2aCiiqbqskEdamaKtOtd90ms2fN9pJ13OJc9NLMt8KyblWmpnPKds5AbWCqqCplOm82cufvltbnvEQsnqWmppO1afHqYxUWVhdrS15bP533TZDqvsXQnZwXx3GDuAUtPx50yhRKlZamU3VlVJPKVFDX0y+97PNlDZ37bXHK6Rf5okivslPhpMErr+pFJacnHnGmxS73PfhcIi8eR/7iC65KUadK26lTqqRrBmvKq2y6u6nY6ICjz/l8YX3WaewilVg69kYr1UxFXn75ZSI7YcJ+zrH3nPUy6+13KmuqEem++x6MY45ijmL3xG33dsXwD3+4NMsNOdeY8/z10ubBWx9Ujt26h5meqdTYXn1H9+rXPSjtQmWzZ7/BrkXyeY1FnL7+xju1XXqmbap7WDJh4y333GhY11RZbXn6qcfvda4hlpzP8m2X310DG029/epWv9xLK+dbNXLOS2Pkzzr7wiCozaRLhnaunNC/33bdO3UtCdNB9ajRk39c4b04Vq+6iiUqGicWZVbP4p2PYx+J8tPPPlUZhBvVle2xab/9Nt18mx59qwJrgvT5105dkY0jH6tE+VwOKRXYoK6M6spMdaa0prSqrCQMMqa6Z+97p89YIdm8NrJvZM57bmKWe6Y9iVCHlL592r05n3cuqwkWVXWi5//m4jAovfGGqd5LxJKVxvk/LB+y5YEhdB3Utdtz99wuLS6f1cuveqBzp8G9qMvwit479x+2Tc/NKm0llFTtsO1hy1fkWzznRJ3nC849pyq05RhWhqWVmUxFuqS8oiyTKbFUs/mIcV98X9/sf9p+TByYOPYctbo479V5cdIaiWt1qrlsjvNZdY55cVPjRsO3SNugU2C6ZILaUqjMUGgrgLqP2eWwLxYtbVZp5VUCneTNeNVY1bdDcXkvW201ImWgzFLnjB0DNAxTnakkNDUjR+/77Iy3sln1sXPeudiv+G5Jz+pOpYg9MdgcwmEQDoGgNCxPBeW9em9y650PtsY+79lzxJxVzol3zmss4iQvnBd2LIn4eMFYiVcfO3Hx4Ycekjb2sCOPysWxF2YVz16EN8CmsYiwMHOCCT0XP3qRJM5mYWafZBBYXOQ1K1wvvKAl+j67/MsF86vK6jIQHHP6L56e8+HC1vyPzZKN1Wss7NTl1TW0g3C8CpBb1ekWw3rnfbZJ8ks81zdwfb179u05247aLY3p066+dMb8Od/kWn50uQaXzUvkJS/OaU59zHlxkcgdd99jTZhC08kE/VK2L0FVWFoRdCnL9D/jjN835uLmOJfnyDE7zsccea+exflc7F0cq4vVs2fxnmPv4+Kw1wuGVUXZ6+TJRxJiKjCV5bayFKrKIJXK2KCsT7/Np/7toazTKPGgwrqu/FRB7pxZPvjgIyLz9NNPtZ9DUXnwoQeB0AZ2/ldfOc9xzFdcfTWE4eCtt91uhz1KUtW1qYop+4zfvHO3ClOWsrVHnXZBvdc4Eo5aW1q/223i9lBa99urr88niF/i2LuN+w8Nofajd+f42HsvMUsqU2tsjfPqHTsX5b0/5qSzgDr17Dv0++X1EeeZ+dVZbxPW7Tx2fDaK8pzPaTbv4xdffKOyrEcZVWzWo+qKX04+YJsB23aq7WTKw7KKR194jr3kRRwre3VOnegPS+qHbrm1oZCMeWLG9JxnJ+p8HHM+y/nvGup7bLwJ2MqvFyyKmUVcQSpalL02Njdvu82oUkwPqOpy1Xm/vubSsyeM3aq21JZZ07VX3/c/+dw5fXjqvTefeenGYW2Pvpu8smiRT2SEWZh59qx3Skurzjv3Qu99XqVR+YZ7boaAaqvDyy+cfOkZE0+ZMHrcZp06d6o1ZLfddtRHH3/qnMZOth45KrDhhx9/7BPrwKqs3rGIZkpKgCjy6nzE0nLa6ScBppFqq6v7vzn7I+9jlkg0Eo2Zox13HEMGxu8zjiXy4pl5cJ+BAQbzlyzJOc9e672fvXTRwG23D1Mlkyfux3FLnvM33367pfIAK7Yf1uWm35329B3X3vbHi6/57dljttni9ddfjjleL4pbqaLN/O2ChWBs/40HxM6JqnOuaE/l6WefJaL9J0303jnvRTSXkwP3nxwS9e/Z6d4rfvPZKw/fd815p+41ttakLVXuPeGIqJkl535c/P0lF5ybDoPQ2nNOPf3ev9x4+2WXv3jTDa/cfM0Lt9x8xsFHVkBq+6Ejbrru6lzrcpYsywbFYMwyc+ZsY8Jdxu4h3CLq8sz1+WjCIftTCNttv9WSZUuzOdeje88UQb9u5a9OvznfOPvDmfces+9enU05Ulmffv3YN0j0ffOSTw/fc0y1hd59+nz4xRd5Zu/1sYcesQbJ2ukvvxY7yefdO0sbB++2S8qYYyfsI9Fi9l+1LH73rMP3LzOma3Xp9GlTv53xzMw//+n1m2+Y/tcbPnn5+Yk7jUGL02fc3dj4JXODuPrJ48fXUboM4OvPZuQaZrcun5lr+OAPV/wyU2LSmeDVV55nn/3yy7lApnvvfsKisdd8dOh+kwK0h4472MfsIt/q/P5Tji21ZZVYduhqLyVfAAAgAElEQVShR8T5PLOLXdRvQH809Ovzz3PMyQvtOGQSVVZm9SLC+TgeMnwYGfPZJ58qJ/rksXAsUVRXVl1KJXuO2M03RezyjcuWD9t4SBmUVkJ6pyFD3n7p775hnuYbvvnio7Gjt7FEo0fvWN/YHDFHHDcu18ED9wXovf2o7Vcs+lyXL9IVP0p26dzZTz5+02/fmzVdHLvIz//mkx51pWVI0+560MXsnffsvI+F48cfeygkOHDSBN/crPlYokjYC7sEh4oUrOfqqO2/BsX9P8FuIghsEnEhBBCjYrwWSAeTYj8pqBAaYEFAZxFSFaGkhAgVCEmNYYgXPP1YWcMKZUYl+glKEbqyR6b9Md+f21mZaJYhABgaMXzYcy9Of/WNN9598y0fx99+t7B7154l6bJjj5tSW1cJxhEoajoREwEEQiQTD+zf6b4H/zLnvdOemvH098tXNLQ29uzT48ADDhwysF8pYg7FAAYMpSJAXFrT5YY/X3vO+Rfdc/8DNtuEHHSp7TXl+IOCtIhEBhFVdhw+YsFX3z7498fqv5tPkvOmRDLV48fvO6R/tyAUwoRIGh959JHXXn1DE+ZZAUKbkHv37tVn6q03u3wEgmRsaSzpkpobr7tpypG/eHXGi6h5F2b2nHjIyH6dEM2Fvzxnk40HILTV6QmBEWICJDAIxJYuufJ/+my2ydDNB4GkWQEJd9p9T5MuIYIobiHMolaHYZe9J+7ef2CNNXmLjQZUxCBmNuQF9OnT56KLLhw0aLCqEJlAYcsth1188cWNDY177713cmhWETfeatgeBx65zbZjETLGqrLvVlP6j1fue+DvT7/z6ZwlK3589833evfqPqpHn0Gdu3Tq3h+1FIMI0LNzI7cdOnfBvOtvuX3OxwueeeqNCPM7HH7spj3rdhl3EDIgIATUe/tBI4/Zt8cmgwMqISUgAEPKkrF0xRWXHH7Scbf/7cHHb3/uu0Vct1HNyHEbjR474ogDDsxYQvQIazZt6SrMCph0A5PzfvT2Y37752kz3/1k5ouzco3ZCNP7H3rE4QeNG7XrdpJqZbCRmCakPaacJBDMn7+w18CBKWLIt/buXLtxr16HTprYqaYSWYEQyCkjkQVww0ds1rlT3bIfczvsuA0RxBA4lJCBwDJB362G7HvysYeedCyIhk59xnbvUvrUM7dcdfPNc5d99+QPy3cOOMCWc87ae48J291835Mfz5rz9ntzhGGfyScfdsBeO+410lJs0ZNmYoChu+05qqE5b8o8pKS1pWXpgt59uw/u1ndAt40OPmJ/shCwgvmJhgVAiRA4jQ4KbTNpAk0hgzVASuANaml5uP2Be383eluhktBx53TQtap20CbDx+85riQDpD7FsVFSCmANC2EAsEgWSqhEcMyxxyxbsjehomhTQCua87W13SdPPrxvt9oUxIbyKopoEbGyc+1f7rztrY/fI9HAoANxhgOu2GHMjsO3HFKWKQkJkJnIAAMUeVcKrXRKqgZQABNS9wKXBxIvXPDtjOdfYDH7TNjXGMsqpFogGVwf+bICIQqqKCYGmQAACx19hR81IblDTWS+hRxhVCZhaQYVbFXPnvlUSV6wc123sZttQaIhIFCSj7SAFjEo3l7bvShahUA8IRoFFFVCQrAl4NBEQXkawY4aMXjzkUM+/PzL0dtOGNOnf4AWhNGQh9ghqSVjwDCkHAHB8MFDf3PRxazKSMsaG+tqK9POpsLaU888DkOHJguggqWFTnIFoaQZySIIGC+KChSCIFJRrXIDHAM6VQ8E+07cc8DAPvX1K2qqaxIVaQ4yQ4cMGzNmh4qKDICawj6ndffjFE4tInTp0uniiy8aOHCgqiIW5DYFdOCmmx0z5fgwCMqrqhUhUF+CBrzfe9zOv7nwghv+PPXrucsff+gNsRsfctYeRx66z9At+mewxRA6DB6f9bH22ey0C/c97oRjjBGUvCoiZcbsMK5h6UsigkiC4hi2GD7iyy++YgGDQogIZuddxz38wAtnnPbL8ooqQgSGqk5de/cbvNPYXYIw8NwYCCjomB1GvfzqS1Pvn37fvfdfdu1zVsVnyieefPJ5F/5yQOdKFDZoDGiitgGgdXXlxx175Nln/XLjIZtvtf22DgQVrDHAGgB1ylTWZWq2O3Cbus51BlEETEL0gqgImZLSZ1965ZQzf/vQow/9aurdAHnIRUbLTp5ywm/++Nuq8pTT5r88ctubsz7p0n+TSy/99bBOVcmaQwRV3GabrQwZYwwAoLSEBAfsfchpfFZjs73kimdBnCVMB3Xb7Tpy4n77HnXk5MKCUEynK72kidKkBRUMBCAkEUayaEyAoEDMCDYNYQhKBx160IgRmxMpYKJTS5AQ3SIBWlYQwDBWCa3LWKeiliKVSqUhNV0efPzxQw+YcN8/nqNTT73jpluPPfLokprOt0ydOuuFD9776KkSk85pPm/y2+y2fUnXviJBR0usjduiEAepABEDgAnUljASCBOpSIxoFYgghVinXIMIRFkRZ0O674E7jzoy88jDT5940Q0ZBQemKUxvMnKPcw+ffMaUgwhlwYJ5Qzfd3IuwGICSG29+LJQgBFNBmbwu9lTSpMim0ztzvnz7rHP3nTSpW4/yhKKubfF3xB+vqslhXURUJBIferTW3nH3PYdaM+Ohh/fdc9yLL/7j6r/eOvno479uyO+1z9kpyEYWYp/aasRe/ah56dIvQWMH8rdp9z3+0sy6br2fff65gQN7MrcIlnOQ9mqQpFuPSjRqwA6qwwfuv++QSSdMe/qVhbuMO/7wCeeceelyAQ/kV2RPPOrENEAI4AEisjmBCEAN7bPPEdbAS6++PmLLYXXdejcLQSa18Va72xDTscYxtWIGMl2vvO667Ubtzl6yHsGEaIlBDaiS2evgw+5/7h8rWjwrGdSA4cBJhz5211MIuvOe+xIlBLoExqqxAqgALIkCn+nwAFAiBQ/gRSQIJLBiyCOCiKIqmkSyywW2FXNSmZJ06FAlnSupLY0B9hyz3+zZ/9hzl4O796pe1OiaWhsVtU//fnfePa2ivIzFI0hF6fL777tq5wmnzHz73T59Nhveo5eh1PsLvhZFQj3/fy7fbMiOR0w+5O/Tn0APBKljjzvxuONOK5xOAhXxxoqH4Iknn9lq2PALz/vN/kcdoZ7BmsRlMKgABGua5f8a+W9U1f9O6KVFTjRQIknYeMRE0bcnn1p3z30ZFyuqIhhBAVQSWuf5bUEQQKuJYC8YAQD0SEYBQRKrKEQq4kJYsmlNp8dvC/vsCFpqKWBBg+xdy+fHnNT/kUcJJODkzGlyZLMgQLvWw50KwGgZ/fyDxg3626MUZLTgrJ2CwZ9+LlGBESgBhKKsCbkQMAgS2dhpYI2oWGQLIo5NkMZEbVETEgIGQlZBAqPaJNAMFgjKAMrVgTqmgNGCYgBCYFQAQBRjVEUMGWP1YIwVJSDyIgbUEgILIjujVi14EGIPziIaNmpAwSAEgMSsxgALIybhBSigADIoiJhEDwoAYhQEMUrABAa8aOiYciI1KmLJKKsxAIkqjxoBIRRTxCAO2AkQYqDojCIwAhfclxpSQBVFVhGlFIIlMiqKiALAgAGtA4sXX7oUhOMQUVlFBY16YFIyaEFB1IPRFgXPthyQEBgkBATvwWKM1ACmCcEixKpVqtXeS2BRFUEMACipsBjKA0RiEDECiIEzgF1UkZEDYVQP8CNIuVAlWBIQEo9ACMSCCBHGLBlgYoJcApopXwKS8qUYxAgEatpjNm2nA6bFn0TEGMPCnniFp7TaACRPkGYqFfVhSwthqEHowyxpPUkMBhFbmQOKK8GkwVYoBeJASYHAoGBs4gCNRxvPnfvl2J0nbrPtdtPuvT4IKgANogYMiMYTNKrE4svQlAgQMkNgEERyrTZYphSh9kBIexByBpzHTBxZUPVCYQZCyIWJCxGLwB5N3pgVClmEVpRyoJTkiaCGU6WCEThLhLFS5idktVQTvm5iUAUP4K1a0kAQPEYBh3kDBJryEBEsImxRIcAS1RLAEqRQPHPOWkINCEnVGSwpHNJtdwi2EE4kp84SshkpcncjCaAoB4aRBdWoAlqKlcWQUSJRRVTFUBBEwYADFmNA1aASoIoQJjzzQCZSDQUIEAgiVAtqmFTBGUAEo6oKDtTNmztv80Fbde3S59lXpm8ycAARMjubHEEr8hZ0jOKgcKwYUYvSwKgMIAW11cKjFk5fACqIoMQIpcAEATcrPPHyW9026t29onxApzIDeWQCAkFSSIEKojOaKoaNbRSLiejMKu+vDcDEKgaQhDzlAZ3hzJwfGp958dVzDpsYUAJjC5CaURQE1SSi4IhAUriRiAKgFwxtDtACEIgmEDw5qZTou4BhUAsKgA4wBg1UQyT5KbTHAMqqDpAUiAGZPaExiAggRSRsSBA9girYRH63IyICVY+YzHxbPCBFIhOjCF6BE0/AYq1FAJDc9X++6de/Ou/888/77SUXq7GRh8ijkKasligisiKjkpJtQm0WDZTL1ZSqEogY8WiALcZIoQCIkHi0rCQOQqMBOXVsTCZvgGMNAZ0VKxoAtlpFMRbBkpIwKCCQU2EUQSOMKcuRB7WWFULIpUEIQiYlQRRQFAVR1LfffnunMbucffY5l/7udwaNiBABETGrqlEFITGotiBfqQrKyoYIlJxoFqEB6IsffkDGgXXVXdKpDEDsAKzPm+izRcucLe/XuXOVQsa1YFAKyQpVBCD2aiyKOtCEMTJFRJ4dIBhDnkk8xaRpi+xdyhoQYdHmXM6EYWkY2sSwJe9TknoXLF+xomtNKaB1QhHg/AULqqur6spKU4CEiJYSTSQRUNSlS38sryhPp1OE4FQXNzX6OO5d1zk5eGtESSFHZgW4ed9+M6CuS+dUqQH0VvPKHMdPPP7edwtaPOHo3TYfOqRLhlwJpA3ajrd8m8akiACrMtH8b75dtKh+662Gpi0adAQMalRSCxb88Ohjz0+evF+XLlUAeUJRIMCUF/PjioY77rrf5Ryk0gOHDtpj7KgyAKuO0X3z/cJBAwbV1taddvrZzqeCktpc1mRSJaSpmFoZlVJGffPzz97z/msvfT33k95de0OQUjTF/AWukaArxAHMunjRomnT7j7kkEN69OtlQEA8M3AqvaSx6d4779TmH08/4xdYUht5fPHVt55/6aX6/IrOFan+XXucdfJJLz/3xIJvFh5/wglzv55//a1/k4AO2e+AMSO2CkCdOLa2sSV66uln//nxnDNOO6Fn9y4AYIWa1b7/3qczZkxf1ryofsmyp+95JEinjzrp+NraagZPyArsKVjekneCDQ0tlWVmxoP3L/92+azZs4aP3OzjOZ/d+tgz85cv5PJyG2kqym7SrVeQKpt81LFd6kpTwAZwWXPud7//Q1Vl6aXn/TpUjRne+Ofc6/521zE77zBh/J4UiKoK4+VTp0aAvzpuSnXKsLCSueGWv3485+ODDjxw7JjRKSJgpjBcOzl8YnYFACCHmkO45A+/a65fccl5F/SpqHCWBDAUjFT/eOP1H837fK89xh26x/g0YXNz89Yjt5o//9ub/npndW3Pp5954c233lr83YKaTuUnnHTUySceXZJKWUQCr+wY68V0WtwMd9794PRHZsz78O18fpHa2kEjdhg7ftQJJ0zuVWJ/eeLpN057OJPqZjEVGQ4gDMMUoWEWF2eDgJ1vjF0z+ejggw647e67YvGBDQwgFSIhLRpnWift3f+huP9FFIfJmV9SEASmgtQ1Y2hFCb2qAlhHbEEbUqjn7F5z4Y1sehhJKUGEmPaMixe9t8fuw778glVIwCSio+34ajpGcYaB5x00YfDtD2IYFsIkYAVE/BkobmV4l+SqtSB+ywCEaFkEwBkURIMcCFGi/FM4RqyUKHyoekY0igikTsEAEiaoCECAYkBlSDMQA1jwFgTZABlAEHFIhWRMIqtOQAkbuklI7BBYHRGKokEPYFWpsNgQFYSKmf226RNhYwgEAcAReAVACABMIhcJCjZ2ECAiKpiC/HmSXSdJoqyibLWgMgooG1XksBC/FTWuE2emBAygCkmu2iRIN6nL4npQHBQRDiIKCxGJMiJIIUNKyasRZU8owBkOVFEtggIhiLIqohpARh8rGUBDRB5jiyxaQonkjkKix04gIKxiEI2SIhkQcQatAnoBRGckSIC9MbEKCZpEm5BEVAGdYh41I5wyhIgCQmoYk+Wna6A4XbUeh6AJES/mGEJiRWQhVA4MIBtBYOMNMAEpWAeC4AUCFkKBFCkigkKsgCKWCAAiciWCObTRnXdPO2HKL6feeuvRRx4IXEpJzaColMWiCmIQQcUbAjAAYpRJjbACsqJNchMJ/RWbSIkJgLxRSiMWyKcg2R3J2kQPybwZFgwQDKtGVmKIUmBKIfOTUBwAIwJIEr44RUEIQRHACxhPgACWQQXEAjKgqKqQpYTzH8kpoGAq2Uph0UO015xt5ygKJ6lVERALRCICCg7JIYBKiAk8MAVeXFJUU1hLiOhRPUAKQJUh2WmIrJiYAaNewWjBU3EiISgAAD4pmIuooLD4qVNvPfvs86ecfNr1V/8RVAlRVAwldPFFYun1oDhNaPuKKC6ZAGwHWBMRaEEAZjIGVARRFGIGKxB6BUpqzxhRwc0aAwGAIHrQsC2T3l6jXNoDmXYojgGMALBTywABenLWM0o6Yp+ymKRmCiZAC4TZiFyQKxZEUOFihQ8QAkAHYJLcEQAAJazGBjDB4IQAhKLgFayCMbpy1yXreT0xgkIiXZUwg2jSa6GJal+i2SWqLqHtBTCJpBCuq6iMbfFAQm2SvAJE0oJKg3oWIkokGmKQv1x73W9+ff6F515w6aUXAwKj85hFxUAzIFYRPaFBIFFA9RLHZFNAJqG9NCqgokyABIECCwgXSpRAoIYURBGMQwYFoygJ3btyHp3BwACRUvJSk+YOodh4NUDegoJBNUY0yfSBkDM+AERWUBX1TY0Nu4/fe8H3P0x/dvrQzTYHosQxIaKspNJTg0iFOdFiGqWwLFU9CAGGqggEhMISEwaJtjGzkiEVTdZ4AAJQqPmIgBS0H5XAgBrWgnY9mjwogmYQ1SEiKIGqMBVWBDIAAVnEYoWjYA5EBAhRIxGjZCX5grABMUnfkKFCVg7Uew0sJkadWFssIGBGkn2riCjKSEZFGdGJGkKbLCBmMCTIooyopARq0YMaRQOIwfoDlwInHCZkF6Ka5G1NobIICMBSIJ0jLLQhJDkrRqcgAbOiFbAAQuoBFMkK2vnfLBwyeIuB/Xp/9PF7Ch6BkUiVEVAjAwYFFSze9rc7Tjv13BnTn95xx51AE0pY6IBdcyWJhUiBH58LGsEimjAGA2ES/0Bie2OABpKsunKwlUBGFI0DDRXII0QKHnwKKS2JaRVCEUUGE4lYSyEwiVNUEUMqYrVJtDGKBlR3ry4tXbhsMZMtASXHoACGWlDzZLKgZYATdh77zmvvzJ71xoiRWwjiCoUmgEglDZgBqSIMAIQTFXNhJQbrFRA1BAwQvGAeIatQAxIgCngEQDANCF6lEi2pEBpRFQTnfBBYUjWIKkLGdGRWIGl0A41AvULC9BqSyQgzogCSKgPmESL1AZo0SwhSn2/ebudR8z6be+PNU488YkrMyAoZkcSgGVQEIBVMWOPQsqIQiiqwIqAxeZS0A/XERn3g3AHjD5397uevvvLSxgN7S0pFUSWJiJOdJID2nrsfOP74oycfcdCtt99myQKoASQtxEhK2pE5/j+9uP8QJCwybEGSvUz2olWPoEKKkkQjJBC3DKjutv8kMN2BEJUByACK8o9PPN9l4VIANUVPXohy14+CEx8ZACKgKCYGmH7eu8f2LKeFFG9i/5IUrBgEVVvEKgnPGK4SlhdiBdvm2DFMgkJFKuacIZOUyU37dWLaSOcSP7nKKqK2ZG/ipjEotq+YxEi2a12gNuJ0LAbERAnrIwBAABDgShZVLXCjhQWsUqyBYjHcLwS/ZmXsa5USWqniAi/MQOEuWPw6riQRBVxPM9MqnW7FH8gkLWGUPGexHyzptKNABJGS6isVYVKhPy1p5LWpAuMlgIUUFMjlC76fAFStAoABJcU2xnnCIMFXlgDAJDEAIQKkkJSKwL6QJjCoaVU1BhCT5LpCsSK85lNpu54+xHb9Z5CmpEaoiIpkoHAVtWqgGP8HQABhIR60CMWRWBUJCFQEIURcItK65Pvl1115XWm6YucddiQIBBhM0H47FaYWAJACpWJW1yIhgqgaKsb8hV4hDRMhZjWFOgK2CSOpgQI8tAqqgQEIEARRkwClFFI/eSciJjn74pgtQBsEtaqSTIlQscpiEtuBCgLJiwADBcF1bb/CcO3+objR27cFEgBYxEBVFRVNYpC0IBqdtHAVwZFZ2TGaJD2EsJCLVtVksxavXZgus3JfJXkOy2DCirpDTzz+gCMnJ72BCFDgfsT1+7TCfsXVnozWKkuQPF4SISQMwiqEqgFpSJgwgBOlEgtSLAUSQLjqDOJaGZm13Y0MKBoAY0ENAECgAZgADKQC275Ehm0cjYlBb8NIK1O1xRsGq3pX02a4aaUJN22iw7ravOH63QCalSNiZgTUQkycLBJCTAGsPtPrpaou7pl2ca0m+VIICdv8XkohQFRlNZo0ehAa0hIio5I8lobUVppFa1KFmq8pmFxSJSTVBCygQUua6JpoAb8gKIAFIyqAWGhERZNOMm9ts2QAVA0SaQoMKCJpchFQwsKDGEhpxEBiUqJGNPzyu3kfvP/p1ltvucXgwYqFFpDEjBeMRZv9w3amsLBNbWKIitMmCKiKhKmECxUUDK3MISWNDcWeYQBMkphYaOkCBRVjjQiAZoo81AkkStwAtdlgk0xO0U8npTjAAo+iYgqooNUOWki+AWFBmBkL8U9osfjKFS2Wqaquwl9KiSoWFmx4Id+BmGxFVDJAKklCVjGkNZbvugIXLD45tWtlbA+ikvCo8JtipIAAFoIkmNZCadsooKoQEIFmwqCqpkZs6DFAtUQAWqC21zAUigEhZlPfaJVLamt6KDOiJCzTiLDG6RhaZa9RsbWykEdLVrEUh52AUFTQAKAzGGlzoUSqiYuHACDJsamoghAmCWUiRINgC7c0ikSoSKpqjFIVaMiCngEpjaYgGxrYZJuUqpaq1gKoCrFnzIlxigSqVaqVRR1ILJZJqdhChqoBrpSRRMCAwKqWYSF5mEROClBZiD+SjSUEQArWGizKEGHHSqG00lFBqBAm76QdwTcV/Wg5YBkYBGQANTYVhoMHDPrq47kZhhKVNJASUmFhtPMaRcdhUI2qiBS3ckpRAuXQK9p0jGFFjz4l8xf026wXWjDAgUmwGQqIAidNalWVpQgGPKUxYO+JVpEGw/+eBsr/V1Fch/iKk44TBQS2TPUVsGhUj959hwMEHn3eulKfSim4qGneLTeOjGICo+r/S97nqgmkdsKsiO3KBdCRistqZdi1mtR1HqLYoGlof5cN+ZM1ue/X/Kt1XwfbWM9V1xQjTqZozbn633k12JaCXfU/Je6+w0dbWeNd2/CKEr26lpBrbVdoU/Vd7QodgxNdywVhFae78vP6sieAK1cmM+dz+WVfvfX2ux9cdvl13/3gD5x0/EY9+zt21gJzbCnsaH2u9vt1LFdsd8c1v9D2+3ZfNrAuHvZ/dW+uPuANXsnrw5DFnZj8ry2CB1xtEtaYECqWqbAYXOqaA17DtgChGqXJhxyy/4EH2sD+ZxzbmktxzVf/M6ZxjT/RtW7DDbzymoP81wbzMydqXZpd/+bFTCygiAwqRAYUQAkIocMBrGaK12pn2luqts9tf7jW7dxOslxXM3TtP7CgIZbsD43fLVSgm37729C7c8++YM0jPe3u3n696Zompf3n1W66xlCpXRqA2jsCLc7MaiNfq3dehyvEQt5mpetPoN1aDeBqa7ujbdXB46zym5+33lazSOuOQzpygokbLSRijMnmsn3KeiMSYbHyWUgrq8GkoUddFAFq1y6drTUiuuExSVuNerXF2a6pDdbqH9cRAq32xtt9Tu5YmKJUKmXMSjWX4lIsZnsLm8ukUikRadNFaH+vJOG1Zgyw1s3YUVjY0ULacNO07pgzGYAzpCJhRMs++LI0BusINcFv2AYX17ps2oK9tksRGbQYs4Ch8orSWB1a8iA2SeUDASEBsXhCQmMS+iLCVBxBKh0yF9orAP978dv/oThwCAhgBWMAArDoc1vUDD7zZC7rDWBCdmwQQcBH0Qszev+4SCFSZmyf3v3va0fdcHCyVpew3g7bDfnOvwOUrgV0/aTa9Tpm4F8J/n7iNXFNU7WOEa4XvK3252uGEateAWFtQdV63+Da715wLm2SVsVfbsAUKighqYgx5v0P3p8w/qB8jlHC8rIee++zP3swKcMakbHrTlKsFrdt+LvoIK9BuPY6zc9cY6u8HVg7j9G/Pcpuj9za32Z9o6ZVx4IbciMENQApIkOUlNf/vZtoQwxU26tv77P/vcbz32W7/mP/ENH/3jBWi0eTH5klQTlijCBQoRj1c0z0T81kdfTjukFLTsMS0UfveOSWK6/MZaOvl7d0ru3dY6MBMUDqp7jCpJd/NQi05lDXCOKxo2G3red1PGYbQN0QU7DKUFE7ClHWRG7ryI6thljWDQn+XX5/vbYdkYpN5lpXV/v4Y4+WlpaIMGKRzE2TnhfFwvlhO3Hi3l071WQy4U+FoMU12WEadLVlsFoYtuZkrpZtX6vPKvDIA/zpT9eUlpatw+l470866aRJkyb16tWrvZFMrrxWqNzR+Knj2tpqK0TXZ//XsWg7ys0RoiP0LKasQiEEsKiYHMdJ2mvWkcpZfYZBvHgkiwDVnWt23mXHpEuAi0c7ku8asixMqOXl5YM2HbzXuL2tpaT8Xwzx5b9cWPv/7VocghFA1NgEoeD3NcZCMBkAACAASURBVFxzzvHBgJ0MljnCME6VRZpNx/zu7G9PPa+ueZkRac/s91+F0Nungtp+/Em2dcMrbD/jsh381QahqQ23Gqtt6f9YaNUxHsO1Yq2OjOO6Cjhrc5mrdqh26HL+9XLBKn/7ExZ+0oZUOLmRmMUBAzc+85rrlyxe1L2u04jNh+66/TZADjBR/TBrXR7r8CjriJw2AAn/h5Ixq86YrpbM/lchR/uAIAkYV0Vxa8usJ5/pJ7zE4oMQKBUTxf+Z/dVRxPyTTNaGP+aqxYf/auf9H3QuqxegAHHX3Xf7Rf25I7bb1oFSwrCpa+mw+knWe7WS2loB0jrG1kEdDACgzESOS1vqRnxZvmMUcM9BnX515kFbDNo4AEE0a7UYHWWR2vos28fZa3UB7Ua1Ft9XfLQOE3PrAAkb6s3Xkt7B9X5Yt5tosx7/YjJ0HRh+A5OMhb5Z1aTWNHr0KBUxCISU9FYUG15UVQwSi2668Uab9N8oCFBEiPCnBnGJQdgQZLLuVOxq4GqNb65eIz3llFMAQFTWRFiFzlP6/9h77zi7qqp9fK2197llJpNMCil0AoQakA5Beo+CUgQUQYq8IMiLqGAvCOJrRbEjggIq4ItKEQSVLr23kEBCem+Tmbn3nrP3Ws/vj3PunZlAeMGf8gWZ9cnnk0kymXvuPnufu561nvU8cuSRR75y87yhJ+T/XSZ44ze6f4tvTRlpMeJtJiKJGpiXlJ2uP67n2VI9ccZMrEZwa5aQfuXBz0eEWkptX/rCZ4th4pybydI3CUyUU7sPOnC/fZ54OEmECGqQFguZ3uqfAu8UjcrVf3gTizliA1Jxi0Y596kj1jv78+Q2IbaalKvBR4B75i346FkjbrxNXCiFyK9rEG7AqyizEr109BFbXfEbLjkISzFbR2/9Xu1gDMa/KvLPWmJeyCQUHcUKWZng4AUJSJgHoI/BFXuT0/RXrYAMqBm/fpA9GP/RWwXEGZASDCiLS4h8K5ng/8edyVcNpUgQQwTUAHG58AociyO3hgvG4E5/i2/GVi8uVyZrDuZzUxKlRU3KRVaFSaioM+BtcWfRFGHKs3WmV+fyAPL/k+P6//Y99oG9oCqyCOHiK67o7eo+9Ygjt9pgg4pjsyDujc6uG1EucMQoxlRBUOEcjbeAXK6zQ4AjKIlxH0mnGHt+De+ct0L4d/pjAAD7rmGofurIMWd9ISYbgb03VGB1p+heMf+8bwy59Y6EMhfQIhENxmAMxhv4qO37EkQ02oSREBJmcCFhmovZ2UDvDf53XhC/s+/Hau1BrNZ36ssJcvbBavzQd/gSvoOjaCYYhCkRhnEB4Yohr2I4E/9mtu0bjYy8Y3IkAstVhCNTYAbYvZ4n1+Bef8s/1ppCVy0lGu4PdjhvGDeFqN+GNxT8H8oO6P+UMGF2tBZK5598mglRzn40iLo36uaa2xzk3j0AwUxEqEkaoIFqYoUyMIM4Np1Lm5vkLZ/yv6NRnAp1OVo+SjtPP2TkWWdbZRNGqc6hDYkLjfLiOV0//c3QG/82NKsDyk1JuFe9qxh8zA/GYLxmiBSq5d4apGXK+9ocjJUgzDUiR9T+ZiGZd+x51f5aC816trZYbEXL9BWfr+i/dvw2+GwbjH/lgRnIaxUB5y4ETIVwYk6ceauKuVWRERwZE0okzEBJrESaC1cP3t+3PRLI4Rn6380+gbF8BJqpMGci4rfL87956NBfWuY1gBC/neldyNU/AW9IwGRNFVERwz/hrdynCsu5vQsTINSUlUZT+rUp255bmCbc53nDb4sCzjsaxbGV0tFoP2e7to8fSW48QjmWtD3jkHD38pVLPvG1ITfdPsJqXiTzlEVKjCK7ksXBh+ZgDMbrhUsD/wSCuQgpgdiYiDwjkcjCCTkbrIW8iXelH4pjgvWRKpsaXznxCK/Iy1suqIPp7zsLyFHfwBUIJAS25qglW66lkYvZvtWySSAxNnVkbExCgJATeG7a27ypz8HVAMhg/GuAXK689coKHfdrzA28J/x2OXcD7DT/A+9dc7rbgaLF4ASMEthFImb1nHmuvtF1GzgeyH36nv3AWe68gKbmZ2EHtNrRzJG/e8uu3n8yiuu7i8itSlWZQF7IpT6teQo7Vkecva/b/72utC+FtaIjRUCSlV9e0XP2qeU7/zyKiUlSrgKhJEYGASk3zbFekRC9CRH7DKaKV85tsfMeMDetsJWI+vEGVjNEKYx5TSGiTcNdlz/pcouV1a2Vmjpga3q36PvJ1nrd3E9ElIiMpLgeSH4oVEzFEhK2vDpCEApk1M/++PV/Qr6S+5IvRWEIXpgNF8597rXvGV7xdfEUNWoOX64+IATpe+2mPWThljugsGNMmks2EvnC/rT4mJE+E/V+CjrNv3ytBWla9uZrnxeaXFOiq/VW+fUu5RtONlqtGxmwE17tZTn35rIhxEociQB4I0ZCgUgoODKihMgXe4SMCQQB+VdcQL7AykQgj357k1+x4QeeAW3+Xx7YlVrzYe6nTUZNZEMgImsp5A1ckNd46FvzhnK/s2VEWO3zA/3kseR1oLGBZgmrffD3Dbll5MuaEomKBKIKm5kGKiXG5DTjblBKVIrcJuSrFtiEXInQ/3SvtkUHLjDIGMZ9rt4D7gUHIt/fa75YTxrgvWnc7xSjeDUrrC+Ln2lkRLk/Vp9LujFA5lCYHTG/ykq98lnRlCKi4niS658CDKCQFvdLCU1PM25V94XR3BtreELywJvbenC5XIxhwLfLWyrHXx2VFZZlhSARgNyM6i3bCmBhR07Q0mwsaHavOcX3L4R3g1Dt3wPcXmGh2W/H9sd3ra/d2+6eNL1w3uAJfRsCufw3z4knggHIjSDFEVVAoDfoWTUwMWwO7eZal67f1mh+wK7xR77Vi5X+nXHWxdiUHciYI5uKdS7d1W/y7ZN4u31T2aAtjIme2KispWzJ3BfP/XL5jrvGNNq8BVCsoJeiEDkmIx7QiDPuAwxvTjjSfklnYfnkCFok7sX15KaMDAIbMTDQwbT/c841E39udkpySfGBKWyhxVIcpFdJdlvFDnqFQpkUyVYBNfL8hB3IGUMoCozY5YakkJan5hu4v1jtAPZdJBce60XzQLhYjFcpdzX/LrI1k8V+Vq0gBjP8QH/mVpWgSGCZQKy5ahQTMayQ+y/evhQ2r00l5CLjQz/uB0ciIZamSrK1TKHX9JQRYLVZJe6XBr+xz6tX2cr/5/+VgYkqBv4TXi2ZtWZ6TkQm1JLETlrIKvepbn16cT6tzn3L3Zw8LqTY+o1CFOlxq8bebyny7/JrfH+MNcDZgUUNxqsuDPqsZfj/yjy4n9Nu/paNV7MsIyKwewMfzatVXvoLV/VpljAIrgQyJRUKiKkEWzr1+fn1mKarPK2wlUvvveXuc79xiXWOTH0lEUi/C3OgYlKueU4HMi2LDl3/MlPrE5UGItfmHgCxgPoOKYQH7hcjEEt+O61fmQZFlYKbZ6fpWgYybrqZN5OD/OdIszLPr7YHjAiF633xMOu/o/pttL6t3rpwEFle8+VWLW3Anml1MMFk3DJAB1PTP7jPQH4w538zEelgDMZgvCUP6b/KzeI/+9S/I1BcYGLhyABR1VzqdNnOsuFFZ8btDinxJlVrj75sjOiizJyz5FNfHP7nGwQNMw9yJoiOOJqgpE6ZqRSplbNHImbybyKK42YPASSgvBD9KrV/ztMsJRLAGRftKBAJqChIgoRBnJOG+/wTuIk0WrmpUcv5tOgdEYr2JhkVbjhSZC6WSy8DnCdnDkJAM6MS5SL3ErADyIpWXGHJgdWyn38mcm5YMWiPgaKHueLTQLYz+mmWFr2EItFuZWRkDGLpL4XPr4AmTERkyL+XtF+aJ8Quf9vN2m8kVuL8TbsCjXAkahpNkjVbNK+nFBSpWG3ph3m0QIOvBFGvlSei+aL9Gwqv/45Ys9dkXDxb0K9HVAwNG4cW5ZyJCVZUCISNJd9/qzdRuNGvsNpPJhi59D0RlGBFNaLAyKEAuc1i2ythVz/0i+b18xoBUl+ub0wAGfXDmX3VgNf2QS8UsIkITee9XOhcXOFMi9alNa+OaQ2sL341xNkslrz6zXOkESKkor3LFy+67Za/3nTdn+Y8N+WZrlJv7CGflkBt6s7+ekcCThCYrbjCvClqRiy5gw9RaKKZfMH7xgv6gTYQGVbbJAMsUXIlMTZix0xgAMZ5azW/kcXjo++TGH1PuebJbbZ+QcxkfbUnDNhFTeW6/l6uIAJpX9ccUlw24xVe8H2FMuJimBAtRMkGsqZKDFO+RAWGLN4jSJis2a4rdj4RGUl+NjCw+vJ2mT18/Salg/htMAZjMF7nIf3PmPcbRHH/km0RBc4TCGQmi9bXdc7fX7bbjeJWgiHqQ+AGkyvXVi6+8rL491vK1miPZRaJlgmJRPNIiMQg0qyg5wVVvPmftIWoLhsXCnKAMYF5gK9TkW5Iq7BMzZaVNDNRKLOgxeLKYZ8U+V//jor0pbrSl8S0UtqiZ6QF37IJkdgZ97UtGE02FJrrJgwI5eS5FlVN3hhoWGNK0aQYsgGv0qezVg2/pVWEviMhRVpaXLqBSRhKimZWt5q4g6OkX7qPfgwvar63Pgnk4l9YmsLHrTvg+76T5BUZ5GvtiYIIS9xMf8EYcBObfZnm9a9BmA2rAwShN4Dk+u+u1d5Fi93XbIYgR5gCAhelATEiIzhWInAhaC4gBpOjcrE/2IpEHE2+HveHZEwgsDMSobS5/Uj6p/6Uc5Bf+9zKQF+y1d7makbbr3T7wRpWF622VI5W0De9XpDocoYeg6zPk+01bFU173MTOC/VDCQC5vUaln7eRI4boMQB6O25+MKLvvOLaxSlNtHysF1GrTdiywPeFeOqrcesUx/qnWdvRCJ99kVE6GttFT8cxfYrZqGK9hgYnAuAU6tLz03ISn20a+nbvESAMbt+qgSgAXWYgrnXaoW2dnnBaCRp7iUunkp9FavV7yOaBZ0m85qaJRXq9y8DjGVALcakNOtdrV66NafkW2+ttRggMAT9/r6J1JvSC/lF2iv4ffz2keEZTLMGYzAGY/CRMoji/h2ohwTETsUSAi1aK7afMYl23QelTXyjSo7YSaKZz5Be/5een/xydNrj8nzFonOigECYPJE5G1C6V3rzSqboMz8RsNM8G8zL4ySUC/A0L0NhYCGm3LjQDE4c+lWl86qzMklOMIQRE/JmDlhyjIh++SoVdDEUMqx5M5CQYzMmZjLLcxoBjFnUQCKqIN/s1OWJXq5CxDAiJThispxPJEowISWqvsHEBX2yeWj9Uam4NjApULRjYMSkxEwFjuH+5DNm5MjSCEYsTSoZwI4c8rYnw4ybArZN84mi+wgig/Tx6jhfImEmA6TgWAJMBilSYkaRqDKISFojdiRgNKf5XptjWrSvWh0iKfyZKafStSDcAO+vgZajzRXo16nsr2qB156L609ZlHwPtDgRxSJRk6JWIIDmFiqKDShqBTCiiFbRACAxEAhNrxiIwXJOJsMZg7ignzbhAysETJLTX1mKG9VXqlCmVks5v0zXzzqGX1XCsd+AmeQNt3ynNNtqracCt04q0Woe7lZIsTf/S9EyYmNyLVKvFma11uw58v+9/anFGgb37Whuir4b9YeCiGxJ98pV3/vSV6686rotd9r9hNPP2mbzDTuzETKqirXbvE/Xbx9SJQpmyj4hcuhjIYO4eavIIS935ARRat1ma3KLQZQfBqHWo1OaMnFoukpIf/tjQIldy80cMLC0ZiJatgeW2wuiKSNNMJDjYu+heTZzFAkCKPcql/79UkNO1mQmYSrUOvLlNFMpHH6pSdxFc6Ky2E45QxLI21C5xRAbGcDS7DEXS8JM5ACSYhLLAWYFz7WgQAP5hMag3PFgDMZgDMa/AAa+Qx6l74henDCZMtgtHK6Vc3cfeeYpqOwnOiaUg0URJSFZ9cf/Xfy5r623rKcUPZEj10hZUHIhxKoQmRkcWEUoanOWzPqaU29aGDnLcxcDYE6cEQk76acqAZYMmst4CDGTmBFAInlaAzMT4bwEziwAGXE0EiaXEy6FzVTE5YkUEfKv2XLQJn3oiYhgLAXpKmfxRTXnHBG5wluoaAgUDZR+AyJqWjCQ2IhYwGxG7g2iOOYWSSmnblpzZoaZtFVpB9iAvN3IuUQ2gHzalZjIFE5YiUjYCDmIY3YEA0zINdFuArO8L2FqIsKIxMwQMKOZ0ULBDHZOzQBjJi6kXSxHIZJTsFp0VAJRJLQ3R3pyIFdwFJldf42KARYrTbqgEKmZiKiaiOT0zcITdUAjAv1/yIDxKUOfBB1MWMzQp0v36qEDzDGLwUPXj1TXFEAAqBhYKl7aiBQEisKigCN2cMTKxJbvKWYyE47G1rzDkTjLSyigEjiXqhFhBtgMIiK5xacJM6sSCSznwnLO+GUy3zcVb/3Gvlw/eeLmbB36iHmS5+L5kSmIw2jNNLXsWXN1R+t3v5pQuYCRYBLOr5lABqIgoFx2J98WLM6Kl2BeM5LLEXoO3cngmAgF4VvYA/nmKQBn3tszbSOX/P5Pt377siuP/cgJn73ou8NHDm9jqsZGYEu9T6xabjAxxZIFhoFZpekbByJSU2YxhoBFnKEAOqRF2UihxmKAiBjATFIAJGuaOlk+oMpEMAY5Est5AyhqOsQF5GGDmZkXr6aSrzwzC1v+wwxChqIJDoOJiCm84+JHAcIuH5KMZGZIpMDhzVsC5nxgVpqSZSoCGPLiXbOukW8MJXatkgGBCOakAHIACUvMTzhAUCZmKUpaQpwDTFNjV4zoghmAp8jsDAZI39F+6+r2D8ZgDMZgDMYgintz8DhT5hjmF3Vmpc/uP/JjJ1N1kujaJCJmlFi2qrvrl79adsm3x61YFIFG2VUsk8jOtaWZVcDOYoAHl0uCiKi5RpsVCiLgN/ntsJjComNlIsADTvOchwr6UhO/kQQT73Kuk8GIWBgwZVay6DiKORizS5icMRypGAUyI2bH0aITB0ChQkpMSaExUfS9hCzv3MFSYiYuAUTknBPTKAwHQ44ORRQk5DjnO4KEActhDNTMiXPk2IjF0T9hGlu0AgAQqVHe/xKWnGSYl9NVmYRVBWBxaHmwtCb5NJ/NySKIJMlgwqIxlERYI/kSpCAuRrBzojDxPjOr9BPUyzUYGAyNkjjWABYIR1WwKBMZCC7hBEQk2tQTzZFAyXgV4JlLzJ6ITCGOUFBA3Wojv/kqqUXHBLPC1lTZs49qItJvGfuJUDBayA2AmeWy8s1vs5aWjVmfrJOh/H8KiBdUQTFDzEFgoVCS33ExIBiCMAFslhiYHBwrNHMoORKQgtUgLCU1ZpAZfBIJTeophNkbgclDSyzGYkRQEidEiITIZAJjeFjeK3N9NLa8jFDMKGqBJVmYGUpkyv1ob8QaY+q8oMmYLUauCIbIUJBjTgAwQ1WJSESYpUmu699WyXGfMSvAZo7ZE1iIzYIIiCJrAiglvsmKJWHh1/F8Y2IpyjPBCREMxSSs5b0gMJg8wACJJIsXL/vOxd/f8F07fPmb3xw9fEjJUlEiKiG/ciJ4IyYhVJQIrACZOicCM0LCIEQTEPuCl0gkzGZqMTKZE+cBzfuxIjADN7WTCMzBkBJ5QVMWNzfyMSOwsMDMOQEBgEZ1iTlmQuYMLGKUt85EyYoKgRWiJQZl543ZO4sx845bE7nEZCTMMRGGRRHHqgCcMLGYglypKeithjqgjqsEN5BooUSZQfInWD7/B81YPLPk/X6mvOUHJmWOAIRLBjAl+QAzTIWZLbI4iUYsBEBSgyP2IslgK24wBmMwBmMw3ukorv9nbymWFw6Llc8eMPr0E7ltF9N1gmOnoOiIM5r15JM/+dpWm5Ybe26UIi5vo5G9lC6ta0Ur1XLJKkvnrRy6wYi0VK/q8OpzNXluqY+UgITZitmQN3E6DnCsZCnFlIhISiRl4VLkQsZdiAUokVAaKZiFwNUSFRyfvKsT2DJis/py59sYJSIou8R7hBRZSKKS83mRn4lIhJynkJFzVi0Dmot9aAhJIkQWat2+7IgFFiFtSiww72DaIMsk8ySCUsJOlMHEwiRghRGbU6CR+Vxnk82SEjHcG8xjCviqxswIihDFO/ZCAINFACY2ZQWlDWJyVYdCF7MAxgwKWeaTBNHE6gmzOUskIROYUgiioEYPmZITEHkCAO+EmeB9cKW8Us+mjCgaoJlzjnozEk/i2JW888ZiJBDvzJhSppTQTdyglrAfEVEkLjG1Ew0hOGZWVeckx5mvimyFQSEVyd+dMDu4sveVELUJKoy5xZlEi3vbvwuXez0LGyOQ5K04FWFAUZDTSmuAcL6FQpkVFIwyUChokJxwofRgsIwlY0oj4MQxO0fCFNgabGSNSB6gbkrE+WokA5cJ5F0NWCmyiqhMVMrBFVtkrjINAdqaIpcEKFMQjtAe1rpRO7uScEJcMXIgYeSTTCCOxEG17gXE0WAAOe+gQ4ldzsQjBlEUr0SBqFw8UmDEZshEolmD0G6W5Nk8c96jA2AiA7L/gljLOfEvCEuOJM2YoF4EscYcKQR2TusNqVSK7jU5zrtYawLPBTsQrUFdixlbPl1WypnBLDlds5iZM85mTnvs5eefOP0Tnx7bOSJByiGFq7CmiUby3okYx+CEkJTNGxl5JTVAGYa0kYMux6SVNrAVM7lMLMYxYzakxpw4GJU8GRkTi7O+B3MKNERKRGWYJyIRmBkDCJFZOPEoRv7YOSday2nIZhDnXZLEqOycsAd5MtU0OGF2XryLRYEidQ6qgVS9T1jKIBNmUICqY4eQ5ZDbYhTnCw5nzr7kFKgxg9kDST8yrRJlijqTZ06IRWMmYqCGKYskzGWihIrusDKlhEBEyDLvKxqZHJEom7IZgykENqZGSuytUmdfyaWyBpOSwRiMwRiMwXino7iBiM4WV2nb40629p2AsamDAAypJ73iask6yT7XfonXKrvRw+FsaOgpNZTTHviGOM+xfSSG8BCrxcUVKYWb5yw88xfrrmoYswEm7KzgRf2bKqgDCG8AM6A2a/qMb331y0OqHSf+18e23G5HiII9NWf9mTLEOPO5Wd/8/BfccP7hb64kqwJkIOesvnL5HbfefNMf/vDAs08y+3XGrnXEoYcec+xx1dEbek0+edrpjUVLqCG9je72Id6x9XRnbR2jhVBtw0XX/8qxsEteePrpyy697Llnn1m0ZClgEyduefB7DjzkvQcNHTXGUQfM5Wjjku98/Zm7nh+17tivff+7fkgbsRgRkRUC+0qsjSt+/IN7/37P5MOO+MDJJyOBqorz/d4vv541IsqnqLBi2ZLTTj7lwAMPOvWsj6uRs1wCwRixa9HCb372i4tXrPzyJd9de5NNQEKUeaTIsGTm4t/8/Mrb771vXveyCcPaOjs7Jx9z5PtOOBZktcVLfvmtH8x/eopazRLOLNlw/GYzZ7wkFFR0q4kTdznowC0Ofr+AExAj47h88YyXfvXz3z377CzvnCCdsPnmO++1114HT+ZKkk89sdRhK2//6y2zZk9jjiAIu7wDpVI25Q8ec2LnsDLAc2bPu+OOO7fZZuJ2229XkBULoiKIU5CDepA9/eR9j/z1vkfveppMh40uv3vyQXsdcsTQkcOVsozKs2fMeuS+e9YaM+Lde+1RqlQdJUYARWazLPzlhr+Eeth1913HbTCWJEC7n3jy8WeefTHUqFotG5sqYuBD33/06NGjc15k7gfdXPyWlDyACLKskf322qvWHj364AMnk0tii88JIOKGG2+utPN+Bx4Jih7ksq5l82f/46/33nDj/QuXLJz4ro23fNfWvlI95sPHS+I0NqL2/uqKy7g8x6HKWgZzQMqeyJL1xmxyyORjiTvYiDgwdYPqc2fNueuWe++6/cFaXHHIwftsvt76O+w/mSvDjUWFmcyTPvDgP16c/lwae8RlLAiZQnnc2HXec/BhLInjslFCJNNnzLrjjr9M3HqzSbsdQq3xUDVmeuLxR5544sF99j5sww23YSKoPv/s0w8/+si+++2//vobAv0mSrnAUET24otT7rnr7k0nbrPbrrt7y7xjBEMtu++mm/5+51+nPvWCH1rdZvvtJ+2+97sP2B+lqBKYyo79mp4MOZkWAEewNZgb2tN9041/v/aqP8yYM4ecHPaeyfvuM2m3g/ZWp7CSZ29oPPHEwyz8gfcdumr+0rtuu+V/b/jjE9Ne2mztkVm9+5QPH3vEMce6jpFRKpEYTo3qZBlDZj41ZfoLL/7tzjumTnluTLVtr+13OuCsk0eusx5LYuSMxAwPP/DwvX//61OPPLBozoJxY8YdeND7Ntpss9332ZvahDkAMXXyq19dWWI96fiT2dgIEA4gMYk9tQu++PkJW2z+kdNPY2OAYVi6eOlDf7761tsemLd8wczZc9caMfb4k4456sOHJZWhknSSgerpjy64cNrLM3585VUgNlIjcwBH/cdtf7vummu/9PULxmywATET1Ljuwfffevs9d9x7w19uaWuv7rLzTpP23uvg97+PmZidmnnGYw89dPNNf/rq+d8S72NOxW3i8RtvvXXhgkXvP/So0SPHMmH6tBe/8bXzN9tss7PO+WTbkDIJjCCkrDpz+kuX/uSStva2L55/AZmxSLDohZ958sl//PVvf7zmupFtwzjTUR0jhdjGDz3/698YMXKMqolvVZfePiKVgzEYgzEYg/H/BuG8VcMAmClUDYiIhghFozbzpJN6krISR6YguYObBCFtypy3fsXmL+Pk4bFrYf4LlkbLkBkQzIJFjYh105WG+WbzTJdBu8yWqs2FTYPOQJwLXQxdBltiYTZ0BpY/88gGaytzgylSUncS2Bl55dVfPTckjkypcE346WOP1HrDNCgiDDCD2etah4ERTE3TW/9w7VCiTqKjDzi4tngJ0rpFmEaDRoNaL6zrok9/cQwlZ8m2bQAAIABJREFUm44aiTRDZjHTgGz+0pl77L9rpdw+bvSWe5902qSjPzR2083bSuXdJmw6+7kps6Yt3nr9g8eV9hmT7NXpxndItY19Z3XDzrZJnaVddt/x0O7QlWn9huuvH9M5tpKMbO8cv+N+x+x61Oljxu9c9UP22HXi7Jcf1rgihgAFGtm2m248ingk8x1//pNpIyJEmFpQZGoxZo1Fs6eMbSuNZNpt862QxpBlZrH/+33du8UMaggLZs/sENl2400sajDVYJmGTOsx6774q59fx8ko5ueeeEIzi41UbXmazj79I+/fbMyYDhm23ra773D8ybsecVzH8PXHDFs7ZpnG7MG77hruS8NYxpTHjuLNRpR3GVGdNKq8xXAaNpRcm3cfOOr9mWbBLEsDGituufb7Ezfo6ODyuMqmO0w4eGRl/FDuWKfS9rOvfwW15RobaYhRUw3dRx3+nkTIM5UcOSq+8I5LCT///JOqaQzZT3/yMyH+zHnnqDYUmVqq+fogKlZFq8WIKS88N2pUR1VGjW7bca3q9h1+dJtv22fPfRbMnZbGpb2a3vKXv3VWqkNKMnvOC2noQdDUEGOqYdXdt900xFc2H795T1ePZT2LFj1/8Ht2HT68k7mTkg6qCg1hKhGLPPjg/aoBUMBWP6j5WUVUhKjpgoVzvXdbbrQO0hWI9aiaGYKFqL333ff3tmr5iPceHbLQyLqzbOn1v/3RQTtNHMZtQ9z6W2y5z9Y7vFuSNt8x7Pc33dCwLLX6gsWzXULiqOSoROSYXSLkPZf8PnvtEUJviHUL0bLu55+5/eCDJqw7ttwm5bWrW3eUJ3e4LTetDP/M6cfVGvMz7e2x0NCgWTz1o2eIK3PiyQsnwt5LeUhSHrHHHhPnzns2alcaakHtyqt/w8KnnnaiITUEg8Jg0RDti5/7nCf+8SXfBRoWeyzWTj3peM/0+2uvMTU1GGLzl6J5LK/69a88y3997PTUshh7Y1gVQvf5XzxvaCWpVpLdP3Dc2G0nS3nCyOpa791zz5deeKERLYNFzdb0ZEijBg1qMaapNbq+/aX/3nrDsSPLlerQ0bt+6LjtjzyG2zs7h1S+9JWzexqLNQbUEWK6/0H7k+Nrrrl21x0nlZP2tTeY8N5jjj/ssI+uNXTd0c594tj3vfDY/RazNESzkIae7sbyCz//uY1GjBlWHr71zntM/tBHxk/YulOqG40dcfG3L9TQo1qPlkWNu+327rbS0HcfcNS7Dz+5Y9SG5aRtdFvHOSeenHatUMtqlmVd3VUqjRzWHnVVpmmm9Wgr1Xo0xpVzF+y13bYH7jFJs7qq1esxZHrQ/oe0lUasu9mu+3/w6MNOOmGr7Q4py6jdJ27VWDA/a6QxhnT50rFJsuGokaqaqampaVylaRrSz5/9iQ7nb7/91oAQtGGhNvX52w47YMfRQ9rL1dE7HfLBvT9wSrVj7U4//KMfOi5kPWoxqsaQnXvWmePXHp3VemI0aAZLYQ1Yw6x24AF7O+H77rtHNdVY//1vrqoSDWGeN306YlALGaLGuqa1Yw87dJjjdTo7tN6lWS2ohizceN01ncM7qNK+1Z6H7rD/hydM3Ke9fWS7823MTz70gIYsRrXWkcLqR20wBmMwBmMwBqN//CejOOUCxSmVHh49CoumZpqpQS1C69HqaQwIQARUTSMUFmARUDPL1EwN0RAU0RCihRB16aJ7N9y0LkldvFE5FY5MRlz3/y4Ut1pkZor4pz9elxCViIb45Pabb0BcpQFqmaInM8tUV3QvGN45xLOstdZaMU9w0ti7bPH7J+/lhE766GkzF9SmKWbUw8zljTPO+mJJqid95MgsdM+eFWe8jBdf1kfvfqGz2iGjh151+x0vzY1T58c5y9KY1u69867hnWsNGbb2z66+6al5PdNreDHFozNWffzMr1dLI3bfZZf582abqSo02oSNN0uYE+aD9t+3t3ulqZoaNEKDhqAhfOG8T7YJlYi22mSCRo0aArJ/brcYYND5c2ZVifbeaRfNQmqaIsSYLp4z64yTPjK0UvZCjunpJ55EmiHr1rj49DOOrrQTJ/4rP7rssa6eB1Wfz+y5BStmz1+RRcQMD9z5SELtG26+3bTZy16e2Tt9rk6dk740q2v23MXb7bA9OTrsg0ejXovaFePSm675xejOtrW32Oon19z48qzu+Ysaz82u/f2R5ye+613jhpQvvfBLSFdl2ptZZhqPPOJwYf7tb66eN3f23Nmz5s6ZddmlPxcqMbkXpkzVEDXqJd//AROdd97ZZnXVYNYw1NXqZiFaiNaI6Jm+eP4Vv795yuyuF+fVp82tTZm18mOf/qpUO4794BEx7TLVRj3beKPxFc+fO+8TMdbTLKtFi1mwnu7j3v/+UrXjK9+6uFutq6fr6MMPqTo+6MCjvn/VDb9+5NHLn3zy7B/+lNqGknP333+fajCLZroamIApoGYaVUOwnu70/YcdM6rafsE5Z6K3R9OgqqqZav3IIw5LvLv9pofQaKCx6NLvfa5SprXHb/bl71w6dc6yqcu6nu3qemThgt/efcf8kK6CpYiLFy9yTOusN2HWrNlzZr/8wrQXH3r82bsffG798dvuudc+QbMsBE2zeS+/uMO2G5dKtOlm4++8+/7p01c8Oxt3PbbygL1O8r7tAx+cbNmSNK6wGCzNTvvYR8n5L5x/0RMvTH9syvRpcxf/48mpp579+bIrfeCow1V7Y+xVza789dWOS6efeoYhGIIhKqJZDFn87Gc/5yT57vcujnn9QO0jJ5zsnL/uumvUsmj1iF5F3ZAqgsJUEQIuv/xqdv6M00+zmEZLY1Z79N5729raN9lx+zuee3ZqzJ5dlv71H1M322zrsqP3HXSw1rMYUl0zirOYVw96Y6xfcvF320ptpaTjaxd+78mlS56I9afSxvUPP7rx9tv4inz5C+eiHtBAN+L+hxzM5DuGjxq5/oZX3PKXKUuXLahn3auyufOWHX7UyZXSsK3Gj185f4amXWls9Ka1Y446wpG0lTt+dsW1L3XXX4r21MqeL//8V2utv3G5vf3Ekz+yaOEszVbFrP7HP9780qyFC1aF2b14csmKr/zs4qFrD68k9NRD98bY6LW4qitUS2NHjhrXiGmIajEi9iL0Io1PP/54RWivSbuqxdSsp1FrhPTue/5+3Z1PPr+kZ27QOYppK8Nek09ul45Dd9w5dC3JrLaqewULjRgzIrU0i8EyoI5eQz3TEz54snPVm2//W7eGFNn06VO23nwCid9su53veWHWtAaeTvW2aTN32uOQElXuu+smWBqjZSnO+fhnhpU7br3plhyQRzWNZmoW7aD9DhZKHrjzAQtqFn7326scExPNnPmiWhY0zTSN2rj88stKPimJG9bRZpZGbQSNK1au2GWX3bgy4kuXXP5MVzalJ05d1Ttt0eJtd96lRPT4Iw9qzPLClfV7og3GYAzGYAzGYLxDUVz+KxI9PqYdsx9u2KpeWB1qFtRCZhqBiBDRG1F0iiI0IlVkESEiRMRgMUKDxUxjmLvw0XW3WOVLNUmUS6lQZIrEtTcPxWmE/emmG1mc92VmPvWU4zQuixHR0mgro4YQ7Ov/cwElRF461x7RsFqMQevxtmtv7qRkx6227OlZVY9BNWqqWQ+6erItd9ipOqRt+rNPWdqjcVUWepc+8PLmyTpULs+rL0dM6xY0i+mKZR+aPLlN5NKf/ywLddVajN0WV6RWX9WwPfc4rESd53z83DQ0MusNqI2fsAE5x0mZ2D304CPQ5hs30yyuWLJ0w3XXdSxOkgmbbRXMMgt1rf3zGwaYN2duiWXzTSdE1cy0N6zSWL/4gq+3czJ6zLhhY0ZTqfTE40/GLMaQ/vmP1w4ruzLRZT/7Ra0e0ywGNWQRMWSa9lgjjbWn7rtv02Ejdtp0c4QeWFfUetRgMaBR32vnSY5KRx1+gjWsYb09jXkTN1lXSu03PT1lgVkIqlmjx3qXWHrvlOddZdj6Izd87rHns0wz1Rj18MOPJJK//OW2fEli1BtuuJGJvKOpU582S031kh/8SDg599PnWQgWDBGmFrURNcaAqBatJ43aaGiIMcsaGqBR6/XlO++0U7XS/szTj2mmwXDoUUeWyq6zWlm2aEFdYxYbGntWLZvTWfaT9zsgNjRmYd7M6Z0Jb7nxpqtqtWXoXYiVKzW79S/3ex5Kkjz00ANWVDgGojgEIJhFNQvR0lSzhp11xmfbubzF6NH33XIL0ixmqWo6d/aMLbaYsM4G6z398nMxXXXn9ddtMW7tJBl63d2PzFfrtSyNaW+0RrTeYPUsxmiIWD5/SZX8uutPyDSNtqqhvT1ZrCkOfM/799h7UiPWg1qs14897L1Vz977x556qsfQbUh1bo/VurrSXSbtV/bu2ssvscZSy2oa6qd+7EQS+uWVVzbUekNWt5gBC1es3OFde26x2cTZs1+OsaaaXfXrqz2VPnbKmVBAYQqzGLVhSM/7zKeJ6Hs/+G5EGhBCDCec8FHhyv/+/o+mphpUG2YhLwipRrUQLL38yl+SozNOPw0hRA1ab+yw8RYjho58ecXKlYA1FGlvzHp/evlvKBmSlP1Nf7rSshS6xi49tJGTTmvpstFjxooffeYnLlpSC3VYzNTqCCnuffDR8RtuuFZ7+923/U2jNUwPPvA9ZS57qX7xom8viXGloVuRNUItYF53OPPc/ylL5Ttf/DTCinpMb/nbrU7Ie7rofy5sZCFkFlOLGUJql99wIyUlX6recfsdSNUyDdG6QqjFmsZVmdVXhdqmW2/hkvLnzv0s0oBG1tWAlNYd2rm2BtUUGkxjT9QeM3vk4ceE+d3vfneqWjdtIGRWC7qiFpeZ9iLEkMW6hRfmT28bUWlr47vuvCGE7p5aQ6QyetRI094Y6/VgqUGDomHn//cXOrnjrlvvDllohNqnzz0rSdq232HXZ5+fZplao1HTnqXWe+udd7SXqpusv67GLAshy+Inz/5UZ3nozb+7ETUzrZs1zBqGLGq23wH7k3N33Xd/UFXT3177OxJiz9NnT4+amqVm6f2PPNDROXyrbXfadfd9ho4YmcYs0yxamDp9Kjk3YfNtVvVkQRFjZo0MKQ7ZZU/P9PhjD6sGNbWBdanBGIzBGIzBGIw1hfyn80UJIE3IEqJarZxlJTNHwuol80kkZ9EhOpizzJk5jU6jM5NILpgL0YXMa+pi8GpJpvV7HmzvWlUiEzNCtMKlmr29ScJijliI1UDik1LF+eT3/3v9wgXzCwE/EwfzTN/5xvcqSfXEk08RhYOIMHv5/a3Xd3M85VPnoL2j4XyQhnjxFZKKHHLYe0Kv/8ctz3CjTOKVMO2ZZzUoQVypSsJgNnZdIfvTnXesNXa9Y4/4kLNEqMScBOcCR07sv886zSidPuOZxKXCDaOMmInlvz52Bkvp+t//oZhSzJXmnbvz9r8vWrj0rLM+qeZaLtyJ/JOzmi0p9wADs8GYuSLyzONPfPXrF2TgrbbedsLmWxEJs3PkXEyu+fnvfCqe3OFHHC4OpQTeakhS4zpLKpwmYo3uFat6uxoJolTT2AGpGHsIUdnVtK6Ukc9CiZVKf77prqkvz99zv/0mTth4KJPnuiBthw1jbLHpJsce/6HZK5fd/9ijjsWBcwjPzGZ9vm1mRsxqRCQGY4E4MgSSQL6b3QqSQBKIM+KUJfcOr5ZCKANCGYsRE5mVfaPDqWahYcROgtFBhx6aKaX1BjJ1Io5DQPqzX/2iHuPkA/Z3aq7WsEa915BWKyVfbc/Ko6k6DPV2W9Im3c5CrsH4aiFNO2MiggiJ49M/drLBFi1dMW/RYnIQgam+PGv2Cy9Nn7DFlmtvuB6Sjl9f87eZC+LBkz+w1647tjFXLCnFUltmZUVbtIprmmc4iUROcsvvkrBzbJ5JoE48sVczV3bTX55hET/74c8333QrARHFkg1JSHwFB7x3kiU69cXnuewawiQVtnamkhgcGlUXEkslrY1ub+scMXTmnNkLFi0mSQzCwsYRkhIbsTLXmetOAkG9KxGVGAnIGOocG+qgBngF8WKRxUINpkCkjCikTOqYhR0pizg4pwQryZT5sz700ROGDRtCRHUv6qqBKzvvuy+1DQ3wvd11dmzyWiO/gIjI1b+5cvnypdVy+7e//bly2YMiO2IGHG214/Y777Zbo7e+eMlCQ3CZCUxA640be8IRR3SyG8JUNkpKiCHtqPqJW28Elj/c8OeskTHzHXffq56Hrb/e8WeeGb1jgmMWM4HtOWnHbbbfLmbxhz/6OZEQmAkVr+aSXmp3qLTH0nDXIUogD3hCUk7rLlvmpaE+1L3VPfU6qUmprqnzGQtAKiICceQRvKDNnA+iysu8W14JtU1GjfbGtYA773jAUyn2aoUqbfCcBbbgPdUiRW6A0xlzXlKkbOrZlyMeuvN+49onPn36+I03jJDoyrD2cmzbf/d9nLTNnb8yZCxM4oKTrOyp3Vcp5V5GnZEyBzITY2cEddTwDKbch4NgyA0VWJWD3vSnG3u6a+95z/t22XmSGTuXMNgRV4yqqkOSRrkUjKkWE3MJCaXIjKh4DrR8DQdjMAZjMAZjMN7h6iaFu6vR8Hp90RVX1oetG127OSfKPgMJzLU6Z9zMR0G5gzIZsTWdoITJw1gfemp0o8dbNCaCFBZWyFGcvgnvSIgBOBYYJk+e3FZJrr3mqnvuuvd9x65fkoqjNmj9heeeqXfVzj338xf/6JularJk0eKxY8cphXqsk2DUEKmEFSAihNxzuOqx65Yb/hy156c+mSXHAmWmELGEeCm5yFQjVMBOWABtpCmVnR/WHnwuVeKAEkgd8cSJE9YdN4IpDaHblSqeqhTayXDKiSdf++vfPfrooyFm4gnkIsSr3v+Pf1Qq7Xvuue/3L/kRYEy5b+8bTmEKebmm2IY4b2QiAlVR/OjHP+6Ocd8DD/ze975/1sfOdJmR5B4L9OTzz9XJ7nngwfZRIwMbUSx7l5FLJBFQicCB2yojkvKwVJIg4hlGRmxGgSlyKTdbaGRAhX3PiobCbbLJRsMS5y1YFkSqlCWJ4w4XD9h/0m+uvPT+R+455aQPm0F87rgOcX2WUCAAZSIFEmEHqKEhnqL1ruye4YWHtI0PSiyRCDA4bjMlLbMzMPc4bkAdkUx7ecpLC+ftvM/e644fnxHg+OD3Tt5y661ffurZq3599Rmf+TREnJQXLFhhzC9Mn1Gv95aHtF9+5e+MXTmEctaAlDN1BqoM6xg2rCMsX5UbAAKvMCVGyxwZxMZMsDh2XOcmm28y7YUX73vooaOOPyYX+QsxsvjjTz65RHLjn/987Q1/CBwOPmiXDl93cLAS2NgDBEoYpOYYjNRpkEhR2RzIMVB2bBYSRmolgoPoLbfcPGXK85tP2HzXXXateBdNvSjZsCjgEo79yPEXXXDBD39+9WcuuiSI84X3e/DSRbaAAAcPdY8/9MxjTz0waY9dJm67nZFjYYWBLVJm9Hyu4gIwUGJqh9WEjIwdKrnvmRC8p5DNW7z4iXp95chR76omQ50fQuZYcv9xpyk7SiI4MovSVltsEbL6uHJ1+NIeeIlVk2xlRcqbt1cvu/CCT5196h03/PHooz9I3pHIGkCcY2aD9nR1I+LMj5/oIrlSNArGRN6ZcMI8aY89bvjd73595RVHHHsUCxlpg+Omm0/YeL31JQJsJBRjaEs8GCce+4EvnP3xJ6a8GLjsoU889FBFymeeevrwIR2mmeVH1CPjuJ6MXnfU6GeElq1cHDg45wSRgvqQcQZOStf+7pqF8+eAbNIeu8EbGcVyD0m9Cva9XT4rQZy6hvkyiailueaRwAChQJ4TzrQszGT1xqyF8+f89YZpHW1rcQaxBFaCisCPGjFasxUzp07fYKMNOIZOFuNoIl3W2+uztBSNlUmSqDDqIK2EXkRTR+WYOfZG4rlWo+CSgNxnT6nWu2revKeRbVHp7UAukCQsIj7VMigx5M7fjguLOQeGGsBPPvroT37005133PmLnz/vgq9/U4ihEGYAgTg619udLp4za+2NxrgkQFygJK3CQOIcMxOMWQbNBgZjMAZjMAZjEMUVUWLaoMt6vnV5m/MMjgxieCMG2eqfl8UfjYlyl6uix5D3HBhW6kADQg7MLVHIN/NDN08ZYWzqRT55zjm33HzjnXc+cPiHPghiGDPrd7/1PxU/ZP899/vlLy5phHpvTw8xxDGzd0hOP+4TF3Z+I9YbQ0dtOmPu08PGdCzvrvXWvVLn/PoiVFNSKcGrK0UknHJ7rJJImUSMCZ7EHXfKiepAbJ7YmYmSCinpxuPHb7Thpn+57Z6pLyzYYquJTImjEpGNGTniwAMOuv76a+686+/77r+3Ak7KPat6fvqLnx9+5DHbb79tzn4VoHDr4je6JCh8eEHEpFB2bDEI4X+vvu7qa6876iMf/voFF2201tiRpXKFSC0GF01iN9dSsvbOocTkSTxKZJSISe4nxgSm0ePWHTdu3XogFzInJizERCgRlV0c4qzi45Ayur2VfYQYb7vlVmUDkePKsDTCOXFKpeAPmbRvyejuv9/O3BD2uVtBruzIAzZfIAJRINI8V4TSj3946S9+8UuCQTsUUmmn08/88OSDD5y00x5OSj1cKrHrmr/00h9dmHi7657H//H4jAylb/30nM4hw8BksLHDR/7XKf91/ue+eMOfbzntE2ejWuFMf3HJr4cNW/f8H/94GWjuvLkfPueT191029Kpz1z2nc+dfM65Tkb4jGxZo7Gq9jqN+0QIpiI6bHhlj332mjJt1m133JFpWkqcsPvut783fNiIiVtvM8TMW2+qS8nxPnvvWgJYNPheIc/cNN3OrQtAuUm7QyaSG54Fs4jQQOxhMyGAWdXSSFtvu80WW09gQQKQIaJO4gUyfswm1BgGrSaaMKuYOkfC+MP117w8/WFS9HT1/OOeJxYtXFItd3zh8+cljvOlFycs9Njjj3z1Kxc2SwTEnDCV7r//CaLI3E3UTSS5xDyiO/2j3yCLJS9ZkiHIuLXW+9Bxx3/8jNNGjB4Gjd4Zk0EkEKrg3mUrvOLGS6+Y8rs/GTOki8lS9itj2/Mz53gqLV4YSEuSrLEZBxY1CCXQkmdrL8dEMmJAcy9zKxE70AH77nsO0bxFC3PbguABb+ZJyo5U2cHEHCdCIEq9sPdch4erium9t9/V0Tbk/PM+H7LMJ46gzEYEZ0iCW2/UOC+xlq3ozpa2V9tLXBGrnnbY4ctnznxswYxFVmuY/uDH33vPe/eJ1MjYUrTDKliVHb3NnlVqMzNLspUhndNIZnZ1kVYECRMxpeJMoKY9v73o4h9fcf1LK2aoJKFnHHFouMzKFWIx5rYRpSNO+OCPf/Ctw4865tyP//dayRAOJA49HjNemAbhmoQU2ZMPPTR12kttVv6fT174my98v8qR0UjEorll3mV1pqTyo0suO+usM1kZlii5b33re7++9NKNaqmyq5FrOLc8y56ZNyfANVw1sE9ADOL/j73vDrejqtp/37X3zJzb0xNCGkmogdCbKFIE6b0IAlIEBRREOogiigoK/FRAQFSkKMgnRTqCoOAHivQWirRASCPttnNm9l7r98ecc7kBgr1+530u5N7nOWVmz94z691rrfctvWaiifHlF174xH77d3d3f+3Mr7akiWhBC0IlQZOhEydusvMe91139+nHnL77x9feYuuVzLW/+EJ3z9y5jZz2oFu8NYlcE0000UQTTRYH9FoCJ4qYmCUxVIhGJeQ7yNsg+6yGSRC0tHuCIVpp3kStERV6NfqoNNO6WdM/hcQNJD0QaTp9+pqjxoz74eVXH370Z1aftq5J7O/v/dkNt2y5xa7rbbLWgu4Fw4eOmrT8CjQrNERhzo7ebIUX+0YK2938WFnhwytsuNrcBx8Pb4YsjWm2YhJaFLUo+XML35wLQiuiqaZ5hKolv311rvq2MaPHVxTOIoUGjZ7GOgfLzYJVaiEDMyDCFgvVe3f05468+dbrL7jwO5tttrGTCkI866yzLfOfPurIep0SIhDRsFf+y8ClR4iMIXjBnNde//JZ3xo+ZrkTv3DqyNEjoTptlRV/efdtZipqidIrBYZQpGpKAIyCfsZWlHbhFpw9N++VZ19/fviYUXPmzxszanT5bUoCUkiIzKNUE4RCwxMvPJZS119ptQQCzxCjc0FFyQRRRFIWIsqidOAb5Nxtgw0VGAGABaiwBJoJ21aYOHXPvfYEnMKHqLfdcdvZX//+hd+99Fe/vGmt6et3RFLd4SdecvXPfhFRo3nGYSuuMHpYrXDVHBUvBqc8+sgjzvvWeff9/vd5NW/L3LNPPaN5/Pwxn6MwISZOGp+qnfPDS3fY7CPHf+V7X/7Wxe1t2cS2zrynL4RQJO79SPTAb0ZASln9o44+9nsXX/XCS3+8/obr9t5912efePr39z24xjrrrjp1ZaoipjRvKsJWaKsBzgUguoZvXumbTUUSmBhGjRxrFlWCWUGNLzz34h8eemjVNdZ0omZiliilcIhOYSqkWCqOEkOqAYS33oRGRm9VM6/Rmfrbb3/o5pv/l4CZN/PispZK37OPP/mhD2zsKeISC0GUTz0244mHXwRBKmgQalRSKAmsFdpCEnDGiqGy7bZ7Tpu2KqL0J/1PPjrj7jvv/cZZF9x91z0/v+GKESOHGmoisQJNNAbP/oS5d093z3+puqSvv1qxEczG52K9xZvSMgwy5OXauJhlzgryvdeFmjknRaGwCszttMtW9AWQRrQERwMcoouEQZ0jvfUHS8UpnTrv0wiThMaSDCdmSssBNSosUk2EES4kbVHhfaoG0MMgCq8AbL311r3sqkt7e3r6eno6WruCCYAnFroZ89p7OSpgLqTvJz++Yv+9P9YyZHigq2gRkL5p2a3zigztiBU6E2uNoV84WxHA1BCcFDHvmTtn1oFUFBwzAAAgAElEQVR77X3/M6+OHbfeJz5xRGtnx0pTpr/8wlNfP/PEWl9/AJBYjMUXv3rynJ65V19x1REnnNpRFK2gsxE9qC5xVRhTEy9+cW//vGot17GPdw9/rrs9QZuoIzRarDlo6+QOySePX0trYJYHF6rsfHVB17xFXY+xrYhVukgWhaE7tjKpGSMRrWE4WebONNqpX/zS86+8csoXvvShD21CKpGz7JuGU0gb/RXf+84Or+3ww1tv/PGddzqfSsidFUWtvzHnBwoqbcAhsEnmmmiiiSaa+D/N4jpiEjREQYFIB1FYaVSE0opXGr7dNuDfLQPNSnXaVH+imqGg5gnSqhMk0AjEKCpm7p/SzKCEQMtkIWkgjz3hpE9+8pB11/3gq6+8OnJ065lnf72v8MeddqzvlCOO+czlP7pSpd809fC+ENHqj3/wxR123spQg7BbWqP4NtX2UKXSfKYkYmaG/qyv6vrSCBeiWSaACob3zEvz7vO+csqRB+0GcdGETAFn5jXmQXuCWzx52pjR4ztValCIAIRaseFG63cN6bzl5tt7uxcP6agsmDP/nHO+teHmm6yz4XqzXn/DLIIKWt2Y+i9ltmURbD2JZ2YKYsmiRR/ba68ZM2defMVlkydNdogwGzd+rFJFCKY5kEtLlDQCZHRUBSMkNS9KGAqPGq2fUs3jsKR93IixMNIURJmRowFQWmFo7U3zlrFDPOyBO+9a7wMbmahHYCFgpZrkua/O19khCepRSIVmLQBMCBE6GEtPNRhhFSDCWmEVIUVELd95l+1O++JJ5nNjHqKc9pXjrrjs6iM/9Ymzz7rwqh//lIlE1C667NxLrjjPTGHFlZddf/qXTjnkEwfcc/dvVlhrZVAYCcPnTzj26KOO/trXvn7WN06+6aZrNCnWnL7iUGgMNTihyOZrrvbK757YcuNNXsrnjNxkk2TUas/88oHut54NsmTZFDo0qpFJCCBmJGz0mDGHferwSy75f3f/8q69d935of/9XV9397Yf2Toja3RBqAzOM2C+JMvBUgRHurJ2rW7NRkQid8yB7u7WWu7YAi+JqBvSOXn4sJWDZjARpVii8EZGgZomTKlSNOLsSMslLPahR4yoVMQgvUb93iWX7bfffgUYgflv9dxy650XfOm00085/YMfWH/62muYqQOg/pOHfOq73z+3MS/LzIs77dQvfeMb31QI6RUwRpOqut7d991it513IdnDFqhb8Oai079wxhWXXzxz5tzhI8YBHQUTWkyi5Q5OpRLkG+eee9BRRySgMuYovCGtZU6lcKZpLuyFybJ2N2hmFhKf/O6BJ9Xc9Tf9Ys0N19JIUSdAEHXRGOypx540OkrifIuG+OUTvvjgHfeOrHTAWEATUGLZvSdkxSwG1cSZsyDMMh8Z3rrp2st22XNPoamI0hnFQ9THm2/7hSo6W4YPaRtDa1Va8HrPg1czwLnkqcef3P/ATz/00LPbbvfx++++vUtCUYSuzCVtfG3OkwZPIsbcgWLZE4/O2OgD60f0kzBLfTL8nK9/5aHfvbLvl84845Sju5yKkvTUDb77tROc9WVSC9afULqy7MKLLjz5q2f+9r77Zj83I4V1ty43Yljnz6+86ve/ui0LSRLd1lttvcY66z718KOX//i8rXbehsoUMVKDwEefMLVgicBJbqLmJRuW3HD7leutuYZIruqcUIww2XG7He699+40KNTUDXglAuBPr/7p9b/4xYYf3OTkL5xqrswpx7I1G7BICjl6aNfPr/3+Jh/+aJpO+uShn111xSnPP/fYJd/77syZz5UXczB3syaFa6KJJppo4n3x36xuwoGKF+kX5ImGllhPdTjAUwUmBjEVi2XHvyjEBv+USTaV8sfUoUgMnVUIqkC3IAJI9D0onDWexmVlmFHLY6L9Tc3rhMEcLFHABEr72AF7T5g6wVtx7rfO0KJ24bcv/eiWH9pw3bXR65579KmKp0/a1NqArLWj1djX1/tGC9NWdHlpHSEyQvN2BnjHLBGhmNEbWF1p1EpD6AhY0h8ZDZIYVlhtg8DWPMS8WtBSaKJmkTm0P4t63x2/ffSBGatNWnu5oROcZhoy5VBVErkZzrvkypil5557NvoWbrnJRqKyy057eg2Z1hKD08Q0gRmhFqEaTLtVF0NzUzNFiLa0AuhSk7ge9RholgCOuPTHV//m0df2PfCTe+6ya4sxK9RFef2N2aDAotPCma6+zjrmK+ee/73e3qoV0RTRWCrimKJSWGeMFYQooT9FYFAW5gyudC8vBVCh5nLRSmif0LFqn3W+/NZ854IzjZLkqfQnOYD2wl90xrcjbP+jjgA0A6NFo6208sprrrWOmQFGKhmJKlCQsUy5GkAIzLwTauKszaurSNh5u81E8dADjzgvCg20Ftefode7WgL72IF7nHrut2b2VE8++6swb1GKFP0+rrTalM5W9/zTD4fqwou/d1GlJdty2x2qdIVvLeDVXAL93UO3vdT/2qrrr3PLtTdd/J0zL7zoS+SirFaUqjCDhEwGkKDujByFESxESHGt7a2HHXnY1JVX/N8HHuqr6vW33j520qTd995VpPDEhEmTJq8yNTq79Ze/MCyO1p/DghEmBVAQNdOoGrXo7utBKht8eLUkZRIdgopXVgrNquZQmNVER0wcPWzk0Kcee/rFx1/IYmKGmsQ0isRazYVf/vrXoi2dlRHt6tNYmPUDSopF0pDBWixOHNH66Y/v9PFDdl/Yt/iGW+8oUFGpRHEKNRYCcXQOXiyhecRyvkWReqgtRijMmKMlSqsxa4elrI1avm2HPTeHxfO+fr4EF6O2qo7p7IxCNTds5NiCfv7suS1RBbkXtmtLhWKVbmvPJS1SKWieVlnm7VsMhghdf9M1C2d9IYnaThIuV1Yj8qqYOr3tumvbQn7KiccFr5oxVvIiCQsXzUZepAVjZOEQgWgwK6q9C5wFTxqhPhxz0gm9/fG4U76s5gnvCvOqpiEXjfpSf1hSsM13jE8qHaKF06qDmeQurbokTF9r9cce/e2wrvbfPfhAr4U8AcSnLRCwgjQxS4HWJMvSNPHmkgKI0NQ00YiiVvz2oT/00312991GJM4jEcnEhWp4sSYLapIa2r21gi2k6zSdNrzrsF12OO2EY084/tivHPmxz+2zzXKtNYm9Jrl5jQjiYkBgURtCdCCvOGlhpcvSVoRUas4XkiIAQOqidjpdY/JyFSkqTFo9M7HEWeJg0BCjCZyoQ4DFcrthxvNPHHf8MTTcfOMtlbTPlROMNAqsQks8cm/dicbrr/rFW6/P/c63Tjnl2H133WnDU0749PjxI9pIlwcXnanLowQVKKymVHvPO14TTTTRRBNN/JezuLcJlf2LNb/qZLLclv0bP2opQkdVdZQjPvMZOrnnnl9/9/yL+/prh376MPGoxdqTTz2bxwIMFAPsmGNOTJOWb59/bnf+PNKXPUw0ejMaBULCrDDUgOh88urrs2ohAoB5Qsq2s67O7EObbjR3zrxTTv68xgXO9ToNSS1JUO2Pr593wdnRuM22u1AoYuL7kMyDMzNvLLbbdpOOzq7vf/9HN9728xkzX9lwkw8d/unDSTHxwaDO28BIiQFBLddYqOaAgkZZ9tgZ+XY3HaPxxRdfPf7Ek8dPHn/8ccd4UjQ6EaU99vxzNRPAiXlQdt9rT4j98PsXXffza1UDY5FZyPQtkx5NYiRYuKFsH9k6xExNSNLMYoyqZQpXzEgKLBWRjT6w/rCh7ddec838N9+EFdQ+H2JWk0qtWPLmm7+45rqO2LHykKlZcIj29KNPzHjyqaGdXcOHDi0ZqNanqQA0g1pUK5VUckMVseYjGMy7liJITX1EGpEaPGmZuWAVtTYWFZMsEY7uEPigpmYGR1ULRfjwppt1dg395V13H3Pcl+YuWHjccSc6mKil1JQmGhYtXPDls74plDNPPGWE2khxbd4laZLzz5mVZQZN6nlFcNWVp2yw3nrPzXhh7732vu32OyZMmjhp8goGAmH66mtsuslHJGY/OP/q2a8ukiJmKMCiYO5QdaE3Rc2Qm9jtt90u0W+wwTplltU7pxpHjx41aeJExABAzaavMX3lqVNffu7ZH3zvu32LF0jek1p/n6fQsnzhlf/v7JThhBNPLAo4S2Ctam3R6DKL7IvoMRYKU3Cdtdcz8MmnnomxZGf1G8c72gJLNVGS0YJJUKkpctIIJtESNYnKiAyxFb2h+w2VWtXnuQ8u7S4kvrF4iQKiccaTj43sarvy0kuKniXQANXIUirF9yprktSQRSRRljn6CgVpwIEH7N/R1n7O2d/sfmtho9ram3pj8sSLL//o+uvax46euta0KBZNNtxos823/Oj9D/z2wQdvNrfIWeFqSRZ7U+3R6uJjj/ps9+IlJ55wQpq2Waysse4HCqcLFs+5647rgKKQpGYVhYjqtZde/+DdDyIWO350c6cwjYJCXC2l92xBVGFeqy0ke5zUHAKi0rmFi7uLGCFOREghhCAolZa0c0gGqZKB5LPPP7egZ0EhNWiPMxMUgh5B7dxvfT/0CzSa5STe8SNCEZY1rht/4EPRaPAxmvd+880/rJZeefU1r7zxsvoQzagOyNRnARYRDJEOgJYzbeHChUIhhXUIWS75cqY7Uw+4UuDqC188bd6Cxf9z3Y1t7V3QdkAMoawvEBcBM02B9LkZz5599jljx0xabZU1WBZ+MIK5tNBVnImRUdhLXdC74A0XqxaDqv7Ln19NNNFEE000Wdy/QXaO4D+9SIUGDvyffyuPa5AVEkJSnBA8+MCDp6449YmnZpx88hlJ1vGRbbaGVxV7Y+4icW2AMwuqNnXqxH323f+JJ1767DHHvrnwVfDxEJ8U91J3z1Oz5z49a/azkB5IFQyq0EggVTggIYQ0MrZUcNIJJ1Qq7Vdd+fM7bruhZ8FLtZ4XWbwxd/bLx5962p2/um+d9TfcZbftFYhmQsSoRAb1IuoYj/z00QsXFYd95uQg6cc+vp9YNDBXmm8JcAEMmmvMVfM87//mN795+BGfveqnVxahVipYvt+oGMrclcIZKsa2zmEjzr/k25MmjiutF0iqk8UWgwjgIIWyuvseu221/R7ih33ioCOuuuJHCxc8Y/Z8kFdieH3BnBeBPCa2sOhd2LMoM/MaG7PI1ZOsJoCDOcITttpqk/fbf6/F3Yv33+/ARQvfMusvfH90i+e+PuOgA/d7vdaz+f777rDPrmZLVHsffugPr7z0ClHGsCgJgxFE48NBUoFAGhijvBH5uLPnfO+M6iuPHvuxXdtR227bzWqs9b/2au2NWbQ+1T6xfrWe2vxXH7zmJ5UYP7LVVnCMqiLinfdwxx57XDA7/9LLa+a33vqjAiaIYkozEffTa66b8cIr66y57nZbb+VjTGJocb6t0pII6/6S73cnEcCxEfg6MhHsuP32BO688x6Qxx53LEWiKhEEdtF3v/eB9bea+cKiIw4+fs5rcyz00fqcFLHohvZL7EtCzUd9+uEnaJ6kc+K9ACqExkCNAiRgFpk4Ofak4y2V71168Q8uPr/oWexqtUottyX9N/3k5ltvuqtzaNdeB++jGfpIU0nNUiuK3pkuvu5sNvI3rW/eH5946NjjTxLxBx34SaHjAFFaeskO9DEmSTJlxVVr6qKmpgnhYOqkijgP+cxgM3oXvvTrW+4446Szk3TEVjvtWQVhlCimTkXyhP2u+Pxpx89eOPf4o47qffMtly/yrsbQHRbPmzfrpTlz30g0d1Rd9rBTxEgz6+rq2mP33Txl/LhxZ3/lq9XuN73NyvK5c/749Mf32ROJ2/fAg1edumpiHqQCh3368/25O/CQo6658kd9C19EfL3oe27ezCc/e/ARP7vylx3tEz5/7BdApYTtt9lquy13LBYXJx5+7MP33hlrz4OPOXv8+Ud+eMY3L605v/veu+69z86C8PrzL91+zfXF3NkuzoW+Vut/ZdasZ3fbaevuxQu3+sgWqU+9ZIVqMKNP1IziSEeSEINVWtq6OkY7tFgkGKetOW342FHRJbfc9PPuJTNjnNtXm33jjT//5ln/T2NZzmxY+meAyJEU8U8+8awhMfWkixoPPfTgiStPuu3mG48/8FMLn53BfFbwr/bbcz1vPf7aS49GCQEBsAhVwDk/acIK9T0aCCCEmNXrqUtdVhBQB6uYpo8+8vx22++4+ZZbwJUSTWowWEZNY4QhAhYLXHD+xYu7F+93wB5TVhxHySkFGEB097M/RHOFMRfgjNO+suWmm3/rjC+H/t5mjNJEE0000cSy8H+iL47/0q3MMk/EvyeDZCMhABpNra2l5bQvnX7oJw/v6w0nnXxaWkkDcnhOnLxSb3fVQmZSiMvV+I2zvv7Ka3OuvOye2255YpftVlF1RbTfPfjEC3+cv+eee1555VVWWlCBQ0eOhs8QIswJSh8FpRZbbLHFFVddf/BBh+6y2zFtleLDH9qgLfP/+/AzbyzoX336+lf+9PJhI7oAUxWzVsaRVqiIZ0yE/NxRR5935vkLF/vlpo454JD9nUZQ6DMYs46uAtoiAisc3B8eeexrZ57X258fcsinxDlVpbhltYmUdYegotQ2kRYw+eQRn/7gphsL4VS1UElcX4y7HbDfb+673yg0FZojTj/jtFVWWvPyH1xy0KdOGXJ8sdNOWyINyJOnHn/xvgefQMqaq0S2eu2k+YFvAmhaKnCIgc4AqiE/+9xvhMIuuuSiD2+1w/T1Vu2oVLL+4hfX3jQz6sb7fvyM75xTLF5w3QXnPPf6rIuuv9VSv/Puu9GJQUVEVVlmfWwgMBVVkLz99jsXLnlNQ7fPiSoefvDp12YuGDdmyuGfPsohO+y00x/+zX0f2XrLMUM6O7PKS3Pm/PJX97z86qy1Nt54l912MaGqiiF1zlS33GKLJEtrhXZ0dK297jqEUixqhPiFi/suu+Ja59tPPf2MIBAHGqp5rXdxr0T3Z60zM5RTvdwfIrbcYot11l73kUceHT9u/GqrrxotUhxYmHmX4PuXXnDAvofdc99D66z3wY/uuPmUMeOWLO5ZjGq16Ntnh50XPf3K3FkL7vjJdcuPn/ShTTcOMTiaCEwtFiHkhQcYooiLplvtuP3Hjzz0ikt/cPzpZ1x/3Q0f3WzTNhd+/fAfb/n1Y+nQybfc8bMRQzNafyKpgmoFBV//+jkPPvBbmCbS8uqLrz/yyBPzq1xn3fXXWmsdJ25AJFAH3T44SJMmhPDC889/dNttYFATY0JxF19yyZ233cjYZy4+eP+MF//YbRy6294H777HronQYntkGsUFVYiB9tnPfe7R3z9y2dX/c9Md92y7w6axoyOr1R5+8IEHXvrj6muu88iv7oIK/LLv0kqYingzXHTJxSEUd9xxx+nfOPPu+25eecrY3iXFL+64d1HgPgd/8oSTT3FGCSY+Bo3b7LjpV8466xtnfuOgQ05de42L11xz5acef2rWrAWz57thI6f+4PKLsg5v0g/GLElOPvELc15a/Pprr310m0M22XKl0csP6V9S+80dD88r2r5wxleOPf6zhJHywouvfHy/T05bY+q0tVdkgtdnzv/NvY/Vam748CknHv9VkUzEzJEiUU0BBxpBCGAU9PQWb83z45cbA/OGWh5r5333kl13PfT00y78n+uuXWu9ac889fLvfz9jxx23J/wNN/ySbGGjZ3ngspSXhhSNWLSoh0jLvlMIJkwcf/oZZ331xDPu+80bG62/92bbroURyGP89U0Pzlvc/ehzj68wYWIwiApMVKlRvHiz8qKzLrfDxmxgBAxIgCGAX33aapf9+GeSskBvwkREoRl1KHUo1MHnhuLFF+Zd/ZNfLz92pYMOOYisgp6aQYVxpOlwIjNUBWmM7Zdfee9bb8z/yrPnferzx7Z3NJvjmmiiiSaa+D/M4v61CGrwLMtiBtNJ41/TvG5mBNtaWydPmTxu/PJm5skI7r7b3r978NFnZ7x89OeONhgM3vsPbbrpS8+/rgpxBANpw4Z1/vQnV1x77Z3XXPPz39z9h2gumiw/Yd1999tmow9sEExAdQTAjT+0yfQ11+7p6y9VVEphTOc8hdvuuOXPbrjhtpvvu+uuu556fo7GOWMmrP2Frx25yy7btLcnRAFILCQR2e6je911/73OJQSF1tXVfuABBz34h6d/cuMllJITUZysvOZae++zj0aFN8A02oIFPdX+sPqq0yatsKLQWT39pctitaZKBzPzSbLKatM22Wyzk477PBCFoJWebHTeDR06bKPNNhsxYhQsc0RCTFt14ulfPXr//Xe4/eb7r77i53fetWhI+mYfscHmW8ztq4722fQVVt5r5/2rNQlqzqwsqgRghilTJs+bP2/c8ss7NZUAgSrO/vY5k1Zd/cIfXXjnvb+nd1ZN2yevf9KnDjnoE3stn6YLZi844/Kf9zBIZ+uBB+1/yGcOr1lIKKYmYGvWOmHC8nRMEg+IKkeOWG7SxJW6F9d+deczuaFq0WWVZPjEjx167AF77rbS5PFS9G5/wGHPv9Vz468frtWq8K5/UV/7sBF7HXPoV0787LCh7WpGIWlUo+m0aauNGDWyd/bsk085sTRZVlhhNPHX3XH3K/MWbrj5Fptts1WkAkqya+Tolddce/68t7IsK8sI8a4Kw3eTHABANLPhw4atMGnKw394dMWVVho3fpyagUIkzlGBSStPuP3eG352zfUXfO+CW+9/RLMnNGKIoDNLPnPYCp855Ys1Y+dKE35y+ZWrrLIi67xKKdJX7e/oaK+kFRODixR4yHfO/u6OW+3ws2t+9tv777/wxlvUVYN2fmD3vU496ai11pyaaK8oYVqjpGPGdI2b3O/9zfc+4wSOSV4LK6y96akf22OPPXYdNmw4AIN1dnRMnDhh5IgR7zhHksOHD58wYcKokZ0OPU68qgwZPmzU2InPvjh3xnMzM08pKmnnpC12WWOXPXbaZefNWpPuBElHx5Dhk1dYffMNRZgppGZGXvbjn35tgwsv+fHlP7vnkbzSmlX7Rg7p+MTRX9hq222CtDuRwPfWNimzWCI0MBKF6YU/unTWG7N+cs1PL7vsx0+/8izVj56y0YlHHrbTnju4ttbCYpZYQhUpIvTIzx/84S03+8HFl999++2/vOdF9R0rrr3B8bvtuc2OW41ariOilxCJrcFs+gfX+dXT99x+x+8vuuCCJ579ncxYABk6Ya19Ljpm762329w0p2ce49T11jnt/At+fNUPb7//ySSkQMsKK2yyz777b7b5ButusIqJBq2puW132GHO7Nn1iVTXI4LClhs7ZvPNNh/eNZKE0Zz4qStNuebaq750+NdfnnXf3Xc/mqXDv/jFc4459lNXXn7lS3/sGzFieTMTkQZzq0sbAVBV0O25x+6vvjyzpbXNUC5b7LXH9jvvuuNV19x54QUX3vvYCz725JJM3WTP/T+47vLLTYQlZjTjcmPGT52yipOEjU+t75qZjR8/fquPbDVlyhQzJVxHZ9f0aWuaydfOPL2tLaUEEULNoKYYOWLktGnTQozCSOKWm+8eN271fQ/YcdKElWEGFYs0wwoT1hgyZNTECWNhFskc2Gq73R+8/54D9ts17ejEoApessnommiiiSaaeOf2+b8jDKCZ0mAiiigA1dVqrx5+5Igrf9JS5EYzwmnZfKCi/16KXgM2cpGswV7cc+fVfviTpDU1o8CVqux/BY+zqKrqnNO6AzNjVBLeuxCtCEwzGLQI1cRlGhyiZSlrRX+SWIiFT9pLKZZqjg6v0Uy8qwWrhZCkjLFWSZzGyJg657UwQJyDeBgCEIhKEas1RrKS5w6GWFgtrw4b2qKGzMOgGqtOxDGtVpXwNcYu71T7NNEQ2itAbx5dq1PVClAUwWVpf0SMmib0sT/11Ko7/IjPXPqjH2390a1vve0mVTV458ClWJwMHms1FYEZQkQeaMLImCbwMK9KA8RV4fo1Eq6iseIcDIWEUrilqnTwzjDz1cUrjunSCpYUeZalPqozQUQMSFoioY0Kq7JY1DmHooiJABJVLKpXcyroMzz0xGOLFLm0bzx9aicwBMhqvaFSufe12W8tWjChPVtlypTEKDGmFEdqVAO8J0izGBWk1wgnJJBHCwnvfejhNTZYl0ARQydtiASPPGjXfGp/d/XRP77Wn7jn7//DQfvsPrwzbY9aSIA4GBPCYhTSYvH1s8869cwzZjz13JRJkxwRYTUzk+zFmbPfnLNgwoTlVxjV5aMlRLQYxP3x9TcWdfeuP3WFNE1jjCLyJ6NJMwM0FDXn0v33O+hn11577f9cs8OO21EEJg6m1EiLYFQHMETMWvDWI2/NLjTsOnV6l7Aq+tCSN56e+9r6o1ec1jEyc1qmQUoip6oCByBQlRBQzFFJQU+Ib3QvevrVF2NSGd0+YtqE5TNDJiYonBEmVbI7z2c89/L01Vd9841548aOFIEQGuGgapolXmOZ5oZzEorcJ0l9twAEUBQFKc45tZpI1Ghg0l3VZ//4ymqrrtLiIRal5nod8gRETFBtBxEYzL+88K32oR0jfaurFiI+BmWr7ya6gQWzFz//xrz1po7rSBNtccHQFULF+0CkyxxoLaVVIhDMQOYalAgBmfg5sxeNHD3EHEh4INE8FQHUTCJdAMq2SYuSUNRDFXmBLCvFFfs9MqcJzGpi/ZTczKsNpTggCJZEDClAr/AhaIzMDFIAQbUVIjmcR9CyiN2cZ9TCORiSIihh3jkpTRnNAAumRRCnzgmcs8CqCaJ5MEn6IRmCWYgWI1taCEWMgGmavE3eBqdJo5rQmUKDQeC8RKvBWQwWfKUPJNAa+9rgIv2ciCSRlqJWSSpQEzAU5h1NIR4UNKpqaSoxgoQ4VY2URCNCAVVkFQSYd1RTZwCimgnSvBYrrU41CH2tz0ToHEwgAhJ5bmnCGEv146pLkAc139LXF1PntY2dfDwAACAASURBVEB7mxFa7hyRrhmvNNFEE0000czF/VMRzeBA5+hdNAWdWMPa4C/nnRQTEbPS0M6EhCMMRWHiUPabAEhdxaImzkxiUE3TVNWcpKYRCCB8EpVqZgovwkpGM6Y+g1pCpwJxUIVIqYqppBkYI7zzYG7o9ZWEcCGzNiG0z4uPURyZSEJoUfRlWRq12uKA4OiE6BdJNaatLVbVPGFiZkmSmFrFMYh4wDkfYyFMX311pmO60447q4FCQk2FsizCXAY6hJlzrLhyc19CVHEExWgAEgPEsTSUQxSKgwqoQKuooj9q/6TJMVqg2ZAEav25FEYPsZa0ohGQMpxS0jlXt3gSRzCCDmDJb1QtE244fa1+mIJtgsxM0K0teTRbf9zyYdxyTkjVMi3lAIvmvI9RVU0c1EzEmdWjPdBIhdnm660ppgYKvJiJOjU6dA+RrKujdYu1Vukx7LjaiqkYQ0GhpxSmJE1NCMTCoDffemNX55Dll18edcWY6CnB4uRxY8aOHeMFNCRQKhwYgAnjx41SZYwlhXv3BB+oMm3wNzNTICSpj9HUUKm0Dhs2TIT17Eu9WFEFEJGocI5jRw1vGznMARkYogk5bei4yUOXS83c2xe6TLUAEDUFqGSE1UVDFRYs8zJsyJB1h60X1XURQ0wZc0iaMykIB3qEjsTWXXVKSkwZOxwINHGAkYFI6EOMjhQRU4sxinPvIKje+/IXQYYIwkCkmU2btpJQzZQoLPGpC0BOOGepxlQIkXziiKFqnmaWJRHURKIhMQwjukZ1jB3R1UpNGGoqJDMXRGMi2bJvFDLwjycVSOkM1ubVrDpuTCtgFtSLOELgEQ0iUC+AJyJo7JMEZqLwICtpogHeiaC1Xt8bkUHF1VpoIuI0RTCXskWqeVaRUnSXTgBVtAgoEkPuMjVE8aFcmEGRuBZTqKkXkqIaxLlG5TAcHb0ReUlMCQdFKhasF2kKCmleiiSBWbnI8jTNCFfuQg7eViApYqYK0iVUM9JIpxq8pFbkXY6AJhSDwarDvJl677MYohcxVe8JU0loVk//1jk8TYQUGJTiAJDwmQpNLSYUU/El7TNzYqrVtMK8yJ1kashaNcSaiQMEFLWYZFEt0hsBU2/Re3HBai2tFCVFNEJkoEy0+SxtookmmmiiyeL+yRBGwZS1phsp5EA66a99KBtMS2M7EapGERe1FBMhEQAIEkQTONMqXBAkZp7mSJgFSlTAIaPCCcwgNAMcnQUTCqAUzWMOgZRi6ig5p4DBTJy2kYGM0aoJnZo3OoMJBQaYNxSOYhq9SLAAgpqZGKVg9JZLJTO1YEqSMDgIQEE5Qn72G6+/+vKrHR1dG39gExJqQfj+bnzleJSfZoaaQIE0UUea0kCKwcEYYabBBRUPK30m6CAhmhPJBLD+AgXNm3onktLTTFGY5RA3sB1uFutmXWUSgDCWhmlG1CrUaElK3xGjUM0cg1IqOROItFsN9EoxE2coh4yCaNFEaCyK6JyoKuuqmAFWeDox8QILOelNpZSpiEy8IY2EaKrWBagYLJJFhCc8zIRCGvICgjmzXnvmmWc/9olDk7QSFc6JmMVQy5xXiy10BqNGCFUN4rwpIQnfwWWWHnzYYAcCMzVE0vLQP3f24gce+N3UqStusskmQlMt64gbmoJmUPX0BgsIbTQpSzmBhH5ogaEGc2IIdCVdEa2vHCuFYbyh7FZUIWAR0VGGkO2mqCffDM6JITEzMtBEmTKFJyyIU0WgCukJIREteOcsxhjNvVfWsSxvKw9CG8KlajEpJRdBbxCVIJqopeaNXjWBQzQInNPoSYDRjI4KpcYWGKMFbxVNHQPEKmYDHVlc9nbPgF8ZDVB1IIUaDVAKgphZkThhUcBRBdGZRwqJNHWAp1OtQLRemK3RC0XEgpBiopAahFTJxKtFwpmRTixqxWWBEQqWfgcWvBNTc3SOiKYgBamqNTaCooBGV+49UaReIls2mpXcH6QIjLCYiLNoKVOTwkwFmVlGKKUXEO9aLaKep24UUg5cLLVImpQpLFg0kqJGZ9riE42st7dRyZgpjDRTEZZKwgalmEENEcgahfBaF6gsS+MlqkZxrjToFlhZvw2jsUpUYlQRM1jiKxohTovYL/VdpLJ2kqYEHYwKOEktCqC+XjoeSaWINgUqm2iiiSaa+I9jcXUdCaMBsQxWlNCyLSmAZbM5DEZADYUAhDOUpZWGQWIixncKzb0jMntXlGRLS5EMmL9Z3cTrvUMqvoOglVGKakIsenP2cIvQRKiAg0H/SoVQUoT1GI8iZqYi4hzrMWV5vFJmCIRItPyrDIApUVXEs6zp1PrJC41QeiAWoBB0FCl71xofSUCkbLMSi87ExBRSelbVLdEbqQFPuDJV5eiN5bBlRGE0UqDOLDjnYEYYWLaclc0nrHS0nf2ts4YMHz59+mokHF2jYGqZ7VhqJo2xlzqjGOBcYjbgDA468XRmdcWCcu/elRMkOqCSUI2iAoPzCiicS0ww0B4zkJMRYYwqIlZ+o9X9f0FxZs4MAmXJfz0CUp8UhsIFD/j6R9mA151Q1ExIcd6s7E4s04woJfKE3izAezUzUTV1FE9jrBDIoWV2MEIFImwpD9UhiEXTWGjevWDJpw8/qndJPPCAAwk6qbtfpD41VVeGjwaIU1OKL4Pg1BSld8R7B5R1lm9QAmaB0FjrmznzleHDR537rXNemznrk4d+SiiqgXCs27OLlAExXSkckcKUBl82QRJmMYFBHEysIdpZF01pyEyUA66AQGEQiDhAvZkHwGBMFL5+TqYwOIFStJzUlGgmTJWAlZZ3moiLGgmIDM7zcHAurqxwMwPFQEQNQhKalF9rzszRjJYAYDTnVMtlphRJymFO6nq1dRJjYqr0QoPXkmcAEUm5vt7/Jvn2TYcwLZeKV6vfHiPgEgEtlk21MENBFgBhFUGioSxyRZlFN4twZib1JlxxoJgS8BBEiQP9Wb70rIRgIFMkNKiJc0jUAIMXlHWTpJpFIUhRVbLMq9pAClco5T2EhNCV4wsFnQcC4GikOLOM9BYFslQh5dL7ZqVIkAHmnJQ2HokkjjUDzbkIc+XsgzeWq68xjK7e+zjAohv3aTbuFAAE0HL5CJ2piiT1ewzL3lFzzpkl5caWlOk7psK0VGCpt5ciaTyqzAA6g4ImoAAKsdLYsDHfrNkX10QTTTTRxH9QLo5l+ZU26BkMDgm0YlajBTZe441KqJbGYXXLbrVYunJzgIItlQdjQ9u9oa339rYwVFQafE0bugpSxmL23lkJlVh+AweC3fJRLYbIuW/OHQZjFHEBVIMoVf6akko3mHc2mAAAiPDtC1qPPFPAhDaYYrp6+RjQUFPnoDfAleKCZX5sEL+tv8iVn0MpgzABQKlHZIPLmhon3/jLQUAghat7RDv6OjVkPa9YvlTEDxkxfPtdtkdD3hPwfyp6kbeDsLrv96DxHzh2ll+NsqUKgNE10kKD54ZwUFRXf8vSofwAnXPOl8PSOFlaKUXBxmA3vrLsbUoai46D/hsYJ9c4T1KW3g/wjT99+eoyfKyflQOApE51kKA+Q8xAmKeY5gcfeNCCBYvnzZ//h4ef3GKLrdecNi1ho2CMDo3zHWjmrH848e5Tfs/xr2+5lLF4DJdccMF3zr9w+Kgxv//D02uts8mBhxysMMdG1F5eF5PBPnNA4upssL6K3ODbAGXQHH1776Vkco0L2ziYtwefApT1tODbxYcD1oKgx6BrXZIRB7H6jYHvmYsb+H9J84QJADd4pThIg9OXFKCe0R6009D4BJD1i+vrZhNw5cocWEDLnvwyeMEJB8+Yuhz+20uc/u3XZkCGxplTBr2PDiKD1k6KpcfdDcy6MoPMQecM1NNfxOBRRb0004Gurl/akCR5+2tpS6tN1m8L9YVVHrsbOPj6guDb64VLszgZvPk26FbXwoGRqfMywmyp+1adA+I9+9Aa16NxF6vfDGWp1dyYC6Q3s4HfvRvEtgffVPn2vmIp0YS371tsrJYmf2uiiSaaaOI/jMUNDiFKg9RYc9rnrdw9JZEEEyMS1GhZcKaxjEQjIqgwiKGWGkxgQommoHowAKAKGcsIPg4oSNftftlIaEEJHWxrvCylxMaD1xoBsbFOQSl0YBbBhMZy8xeC+Hfx6/sbHvDv98Y/ufX7jl6Uvyt3/5sClz/zjYNPcFlveXfXzT/ycvx9znHQScEMqo6o5AW7e6o+aTvuuJP2P2D/JEkaPT9LX0f85ZW+5geFoqWhVgLXsvz4qXDpbnvu++WvfXXYyCHKKAyAGBJ5V2DauBb10f7zh/19XjM4c/jnvOxPToa/cAksa0Yt87v+xpnzZ7+df3Ldvc/aX9aoDrzl/d/+9z3gv3qgBk+wP/+A/zk356XfQqDJ35poookmmljGI+PfW6MSgBolAg5KDShqsw7/7KjLfuqsUFgQoXlC+izEVPqTrCWGtrxILMIM8IrU4FWWQNsJR1lMrQjagUVEAlSAmiEGWMFY7iw7MzHQksHPTx1gdwzG+J4HLNo66Nit8Y8pQnD6yp47rXrJZaG1M7oi1ZQgUINk/5SBXNYlln/1Ff73PLD/EhhgWu5pUFXNTMTV85/lPoLI3+dryn8JszJJCFOFiRqUFigi6ph7KOAVyTKN//6rpoT+iV2p5uL6Bx6w/qfNon/tbGmiiSaaaOI/Ev++uTgO9KLV+zsUNGPUKZ0zxuYtKUZNHfFmz4LOoa1vLVrUNrq9c/n2oePb5z40a87TIZ2PJCJI6HehfURb+5SW+XPy4UPbXdZmNffyC/OnrNQeajr7mYXthlqEb5ehY4f29Czp7wseMmxYe/fcvlpfUYpJKtDW1Vrt79fcfMSydDYK1zf4mUxBBIYMb184vxaNMmGISYhSxMYJwdw/Jaj4h8cBf0XCqhmg/B0Hf9kjr2UdokYD6ZyomSEQJkzeLdH+186vCONA4SoJtXpJqAPJUj4yOBjhYIm8n7/Gv35K/EWTefCL3zWS/1rC8B+3uP6+B/wfx/mb+1ZNNNFEE038F7G4epzUYHSEABHOjTlkN9movb0FHZNHxe43u4a2tS+e0zq8NU/Uo5hU7ep+po89ndTMXC36JdmINJ1QTRexrX2IpEs0T5d/bXHXhDYLDs/lraEStEhaXcuY4V39PdXePkfJOroqC6pFf21AHS7taIv9VS2iKQc1mLwjDtF6Bo4NVUfHtiFdrfN7k9Dqp68bMhDmDVREB0L+Ox7dzZ6Nf8/BL7cKyqVjpfMxTWBm+ldUD77fGm3suNQt3eraHxCWZc8GQMzD/Ns9mP8Vk/kfV1TcRBNNNNFEE0008SfikH/bisqyitE4KCS1YMiNfdQ+WjDk0YmYCQKIgKpHVwjmXRfMKVSln9YjqCrNoUstgr0anXedMS4ivMhQgIagjBHBYAYTlBk4c2pOnNYlUwSlRIHFZfXFGVwjmjWhqKmRRQyJE2e1fraLjfVMYXAhCR5KTZtbsE38Y5dQqRRIM21IxWhpb/ZuNjUo+f0XIQz6XZb+OB1QkYU5NIQ+2Zz1TTTRRBNNNNFEE/8nWJwCpTA4gkKh0cEiqOIliFPCwZwhT1kyLRaRAYjO1AuVFVMnBBBA0SikgqXwiJkZRQ3RaGaMpSMSPNUcaUCEWd1MSh3rAuHvRmzolxFQRfk6IyIKZU9E1mIdaiqEiz44gNHDNadgE/8oNMytQK2LLg4UKg/WMh1E4f4qFjdoOZi+LTJoBKGmShU4KgkaoVDXpHFNNNFEE0000UQT/90sTlm3hCr9VJXBFN4E0aJHEM9oCRmgQSyi15skcGLezClYSrcboaqgad26p65wCYUDoVZ3n4OaCFCql1jpAlZWhkUYzBxFobYMvzgp49a6QuUgtehIKqIziRISAzUJzgREgDRd15v4x7G4urC/MZbLiSBMoHw7Z/Y3s7h6ETHRqN+se34ZDGQsvcJAZ6VfWowoElSaF6eJJppoookmmmjiv5TFLStqHHTAdb8mkQFT1L9UaYOkqmJpN2e8S+z+bxylgQMb+LM58/4/e/cdZ3dV5g/88zznW+69c+fe6TMpk15JSAiEGnoTEKQLdnfV164FsKCCa6HoirqKiBUWGyAdBaT3QIAQCOm9Tcr0fuu3nPP8/riTgLvL6s8VEuW8X3llhknIZL4z+T7z+T7nPMeyLMuyLMuyrL/O32Uv6H8/ihd/1YiCv/B/+b8cYvbXznK0LMuyLMuyLMt6Q7j4u+vF7S1/85Nh37qjZi3LsizLsizL+gf299eL29PR+r+3tvYk2L/kD/mbRzj7xWdZlmVZlmVZ1l/B9uIsy7Isy7Isy7L+ntiR35ZlWZZlWZZlWTbFWZZlWZZlWZZlWTbFWZZlWZZlWZZlWfbUacuyLMt6h9KIGWQEIDJgARhQ2hAxGCIgQGCICBCAIYAdrmxZlmVTnGVZlmVZewtHitgoiuIoZtfXohQMIRABIQmwjIxoFsDOQrMsy9qH2BmVlmVZlvUOZTSEhEhIDHREikSbmJgdQDRTQgwTEVElxZHtxFmWZe0jbC/OsizLst6hYhUIXDLapUIwuKbYt5p8zqGqrnlWVWqsNlCUfEN4qzz2tUHOsizLpjjLsizLsvYST1xBmSTXsXr5N79w6bZVqwux2VHCRd/41Kc+91UmdyS7USW87enIWZZlWTbFWZZlWZa1N2jDYAWF2kmTx847btHaYpxwi9WDtZNmOyoBUSLgkWnWthFnWZa1D7H74izLsizrnSqCEIRiZhPrINClkkRdxcHWupYqk4C4RC7zG7twNsVZlmXZFGdZlmVZ1t4jJoJRZFgM4IimyAgxXDGx45IIVwZU7p5uouyCSsuyrH2EXVFpWZZlWe9QAYvDMQviOAYziBwiCgsCR8SDkAhY2etkWZa1z7G9OMuyLMuy8MbvByqvE9Geny3Lsiyb4izLsizLsizLsqy/EttLYFmWZVnW/0hE7NNey7KsfZDtxVmWZVmW9V/Dm11IaVmWZVOcZVmWZVmWZVmW9bdhV1RalmVZlmVZlmXZFGdZlmVZlmVZlmXZFGdZlmVZlmVZlmXZFGdZ1j+gCCUEUYjBHDR0bNBfRBRrIJAICCARTAxAMABTgEEU24tmWZb1TmcAU5nNqgEDkcpbBGbkNRiIhhEIRn5Y1l7i2EtgWdY/HhFfAMcIGyOkWCeUUjEbdmNXOzHpkCUVccSUVORrA2PsRbMsy3qno//tLQJQJbgR7AhXy6Y4y7Kst6AQCxc8VGnXAUHYcEoAodhQCIFjSBk2Cm4EA8mRpJVjVyZYlmW9wxmqBDepNNmEREBvjHIGgj89hMPGOWtvsd+3WJb1j3hrE/GkCJRDJTGDtI6hjVBsfBFHxI3IMcJChqMoqZ3AHo1lWZZlU9zIGsrXCYyBEIQAiEDIBjdrH2F7cZZl/aMREaHhocUPDi1f0/DxT6eomSlKiXDsBcplQUwokak2pV2PPNbf2VPwEzOPPCYxaZw95tiyLOudWTUAEBFDSCqBDQCIwIBUohwxAZU0h5Ekt/s3WZZNcZZlWX8bpbjvsXvzS15Cb2nMpVc77DOVSxS5sRGHDJPqbFv+3e+Vb//9qAWH6hkTzNxWYJy9bJZlWe/A/Fb5GQCJAVhAAhEtRMQEUGV5pREhgQF45JGfiI1w1l5kV1RalvUPqHtDR6k6W0qkeq7/be9Li/MODxKgEEscoExhrvfJx/Wtt03v685veLF1VlPNrEZ70SzLst6BiKiSyoiIoEQQi4RArJQmGBAJx6JjSAzERJpgds84sSyb4izLsv6W6mdNezzKfvkPGzdPby0ufjbkostOskTseUo7O19Ze8dPbvSPntU2OzXlmk/XvntBmZP2olmWZb0DI9wbXxERwxwrDokCQsikAREJWQI2gZKQJSSKCHpk5aWdb2ztNeqKK66wV8GyrD8jhibRJAxNYoQgABmqjPHaB7eTDThUN2nGv//y5z0dXadMHTX+6HlGJbXj6sBZ/+CLHz7vvKe2bly0uX3amUfM+fBHTWYySSOTGxHFAAEMERgSgiaQrsyXFkCIpLKIRux2CMuyrL1MRAQwBAMygMBQ5b8gAsieWzYIBtAxAMMUQgOahbSIhhAMaQ0RbXRBHDeU/iC/fsfmvkJeafGSytHlXlbb+/sffGZhPjTpRNrXoiARaaNjFYvROiajKSQqawQROIASgLWQETA0IEZYxJAxRrMRIdYELRhZsCkQbUiTVhFEk4zkw1hICGx0pe8iI7WnUoMEYv60DNmS9M5i98VZlvWXlEoYIIY4QpU6KSCWfbdk+LH50S9vjkqyvOTe9sjT3/zy57RSSeXFXb3XXHVZb66ni7kv0Os6a0RNjiTr6xSLVgwCsRYoiRkgVgSmylwykUpRJdo9hNoeGGRZlrXXq5MIwDKSZggCQiXCxYBDscDE5BCgEIpwqD2HoDSEURLN7CDULz7z3KPPPVOQ6P4n1/W8sjhEf5SW6TP3y2/r7ujuhKLalvpUKjvQO6gjFHM5x2ETh65yfI5PPPLI519+hT139OjGn/3ke/vvP++F15bOOODwR1Y9c+iU6ePrGygQx/F8dgUiRsekQcLGgJRDQKQ1xbFDzKSCROiIS7FohxAQxwbVMFqhLJIEVZIqMYSIdu/KExvh3rFoz4ZOy7KsN2VMyCRCngYIkQIgrjEgxr7XixOROA563MSMdEO5HEzT+V9e8/1DPv35uJiTvvWfu+zyW+9/ouA4Sry7f3rTaR87s6zgGt+JyuISCBQrEMUOBXAAJABGZau7ESJDIEBpgG2KsyzL2st3ewPDENIMIRBBQQiV720NRYDWMBGIoBwQQxkNJ2LFMAp9Q4MS4brv/OD7110XqBCOQNeSjqoQ5JFPAGTAlCiQ6+kcAw5YAM1O2THEyitrHyp0wjgWB3CAjJccDMMImVPec+GzGx864pCDH7n9bo7xnz/5xdnnX5isy8RGwJQQKEGBIwnKafYMY5h0mjwVObGSGEOe1BBCVkUdJwlEbslIEgDIEREmptd7cOYNKc7WpHcW24uzLOsvqJSsGUxGkYFR0JXlKaT32b21Sic6g0GVZBUUxqZry8tXo7xeV3de/S8fufehthIr5vjY44/f7/DDYmECGYHxgpASBN9XXNnE7sGQ5lA5CnAJRAIxDAAszLZaWpZl7XUMITEAQGwYmsgADCiBQ1pEEZhIB2KK5CU06cFyQdPCl5e8/MJTLzzz+JLFr5QEQiZhtAqMj6F+hXys4XJCG1bIxmEe0QCrmExMktaSQmRiiShursmWyqVCJKxgDGLiPqM1+zHiPz50Z0IGH9uykzQ8wWc++clvX/+jMz/ykdNPP2d6S2tcQuyYNj3U19kxt3lsbV2t47sIod2QTcjsaNIszCbFkYJHMTwhEIhFMxiCkX6jnW9hU5xlWdb/ToOVgMSAYUgA4srJqPtqAQnduM6vuvBfLr7tmq9PTqG+6xlE84e6O1JDpcikYsisSYmf/OLfxo0dHVMkAoYrkhTyjZAYEDRLHCFhtBMTBFAkCrJ7FwOP7EywXxmWZVl7lxCEYiURGQPFgAIIIjBaWOAqAyZdFuktxE/98fnvXHpZT1d3XkqEAReRInieSkT6kEy61UvuAL3W05MTClg5xGfXNC5QXk/Q+9AwSnG5rrqqRThblXk537+skB8eGq6rrs+XB5lMDBMxjBhCmBJdJeJIsjcMI8XsuYj1pnVr/+OrX//x179X7ae11kPlYe2Ta2RaXfPRxx3xqSu+UNtckx/qQbHrup8+PG7q+G3rt/s09oQjD5pz+JxUNpP24IJghEfKrowch/CGJXX2yFOb4izLsv4rFkViwFoj1jCOcVgzxDEwzAxARPad+kFEYNOI+MQTTvztNVevyZc27yrOWrp91YMv9iwramHXCb58yQXjRlcZDly4EEWaSBLkSUQ6p0wEp1fcDcPh5u07u++/85wz33PgrOkiBgySkWU7lmVZ1r6Q4gxYkzHQvoajGQSoOOI4FkUAG00m7O3tu/K6X912460ml/NN4HMYUOwKTpp/WPfO7vaunZGXeqWru41USAKSmrIR4vzAcJWn5kppRkNLFHj1yeRA58BAEi+US0WlWPtRrijEZdGmMnyEhMU4jEwmVdAJnY9B5FdnEoqi7m4H2kGQHy4EEAFXFRPpTO2mgdy6393xwFN/rB6dySaTyxev0rEbOhFpzzPNP/3+IGe8r1157QVnnegxGmoyyYRLFFUGizEToPbU332qEFtvx3c7dl+cZVl/vkoaEaO1kjI0i1SRh0gMs5AQEfM+15KLxCAeLDrZM05895qnn7qszj2Mgw6/+bZc+clcf029e8/N1xx00pkG4xUUABgqc+RLAG02FNQPnlvpTZ7cUMj/6CPvH9y8fPZ+M//96itPOfVkZjIQgVKkCLYZZ1mWtVdrk4gxAIOgSWuKPcQQBhKmTEXkg/7u/g1rVt1zz713PHB/XyFApDxyjS4ZFWnAh1OfzJTzOYPKEGJTRjrB+YngQ9L163QpV8yd0FR9YoCyqGK5lK1yI2O6U5n7hoZfyRcziYQXSwBd19iwvbOTBQnXD4H+OCw78CIpMYnjMjPisgEamupYOf3t/cY4BBpd1TxmzoG9GTW6paHtsQeDYk93UStVnVWSbMwQlG/C9sGeAoCSQ4ZhwnPOec93r7na89zRo0YBQsSxwe5nqVDKge3IvZPYXpxlWX8eIdaOkwMNw4l7c+N8z0twiMAjf88jwH2qeJCUwSkYPuTo45Y9/Wg3VFobUxpaMlwuMU7Yf8pBh55ouIGMIyKGhVgSYVx0ne2D+c1by4988z+L5VzvxkVV5Q5X0bpVy3s6OxlKZGS6ye7hYJZlWdZeDXIMgpDWAi64KLlEjP72/k0rXvnND69//OnHnYzfWyz4meS4CU2d29ol1nCEiYy4AWhI55opmsqYkqytcpI5E+0v7noamwAAIABJREFUmUaPu3ShnqWqsTkqFNe4DiThVrn9cR7FclbU6eQdn/XIEy0owW/v6ju5YYyrdY0Cue7i9p1S3dBZGFoRR90Iwd4hRy9YuX55lJTCzh6IGF9XVXlebdAfb7zgQ5e89/wLu1Z+qJDve2rVjrzbeHCtjJs6niPzylN/SM4Yt2RrZ8+iVetfWdW+c9s9999zz/13jWpq+s9f3DRt8lQIN49pTCaTtJv9erApzrIs60/LJIWR8PahYOFr62+48rtX//M/nXXesSalRY+Et31uTCV8NpIU3TpxfEyJFwv+0dXJjKfBqRjlM886B15NJI4DzWwiMkTxRq/qpVc33P6TXz11y61sBsQNIVFRkae1Ipxx2rsB0gAxs4CMADbIWZZl7WUGQmKI0WPiNWF5fX++c9P23/zbFZ2LXgwZxtNTDp153HvePWXChFPnzP3cxz9z0knndnRsm9I69urLv+vny8cl1FkZf67HRR2UvUjniy2hU0KiOxUfrP2q4VJIznZFa8uDsxobanLhmOqUy35HcTiVSEocRCzlpJtM+VUq9nL9+yW4pmSOy6YHBaXk6Nv00B35gbyJ3v/RD6mJn+nM9elVHfvXTNVpr1AfTTp4P/ZSpuwP9Ay2Tt+/uqpqyqHxLQsXX3f5ZRtWLXLETZto7tnHo7quparxPx69f9mK11avWXnvPfd2bW8//T3nkOaE67/3A2d+/vOfnzx5su8njNl9Gg4A25R7B7ArKi3L+gvKpEhg8FxP/wXvOaW0bNWFB83/2b33+bW1w75OgT1NQiZQpABXIBAh4r06+URirUmz8VDGxNr6Tu4/gTGmqvZ3Q4UaB3fdcfuBZxwXsKmKyJF0yXV3FqLfrVh7/40/W3rnzVwqMGCIYRyH3AgGZHp7u7I1aYYhqkxzVvarwrIs62986wYgoDccgSZU+W4VMAasNQFQpImFxGhCHJJq08Vn+7sWvtzx0q1P6J0btm54RfI9MCUSlZk94Ypf3TZj8uQx6ZhL0bahsDsuHTa2eTjkz5571suPPH+E6302rcaUi+lIiplUfU5WZ9xXi7kE0VTHnZE3acfdkAzXl6LG2mxxYLA+lUoYODr0mMuFcuw5jqeQD2s9r95x3DjWUeQpSGw8l55S3sWFoMvDV7/x2QsvulxV1bjFYlq7eV82d3cl6xoCMrWp7EBP1+hkOusnKCptKMc/+e4XX31waYO4A95Qe2+x3B6Iq88578NXXPPF9KhUTxi/8PSSb33i0oH2riRMwRmujvRJ7z6+ui57zHkffvaJ1VOOmutlo6NGTWiudpomNPtSrUo+mLSrhRgQYSEwKicFiVBl4KUIdo9e3r24hu22gX2c7cVZlvUXPO8xvSGne/q64sGdoYnuemnJuctePnj+jDqv1TEAiRApkELlBFKhvX0geEjMVAQ5SxY+P7eusbOv/HxkVJAvuqa2pfHQk05VJeW5ofYQhujqL7ywvu0XX7usY9lSFQsLg1mYhHSI2HOq3vve86uqUsYYpXafK2tZlmW9JfVmd6Ij7J4GLABCJQ5YGYEgFsSM2FHGSFcp943/uK59R++z999FhdCJCNFAJo2okFYoFNeuW33bT0/8ymUpM7a9ENTX1DqB7i3Tru4dp5/yoZcff25rmFvPTVPJVIXcWXBb4oExeS8hru+56SgarRQF5dFGT3GrVC52VHU0UEgqR3Sc8FxhLxLWZSDmNMENItKxwChNLNCGplVhgec/HJSfuOO+T3zgn7oi47FTV52sJXdUtr6nWOoaGKiekMxWZzXxYBBkYBLK/+hFl3zlqxOrVaJP9T754ood6zq2b1o7Y/q8riR5kaJcOOewI079/GcWP/30rleWm958XplHH34mNvjV7fchyfRb3yuhxnPr6xK/u/M3sw+cH6YoirXLUMQwShkFMhg5OLwSnP+kcUdkezx/H9QVV1xhr4JlWX+GLg8pb/XGvidv/q0pSizJO++4bWLanzf7UMf3DZMR4xAxCCACEfbyGEcyBB40nOzYvH7DvbduCIJhlSp7DqR0xJGHvO+DH1FwCW45kq6yeWrJqks/e2nP6hcRlCkIGKxJCcAJPuGkYy847/2f+9zFdXW1xHueVNrDVS3Lst7CILc7wglBWAQiZSIHYE0CDh3KA0WRbZ3tP732O7dee83WJSuTSX/ecWOnz21OOuLkjVdSRQrGT2k85Jj6Qw+f4TnNvvK9lLNy/ZJsdSaTUDNnzrvhZzeEcRnkz6X8JJR9xfWOqRZqjlVVEEhYagISRqd9L1Ms1kQ6ERYb2ElrnYJJGJMQ7cQ6oXWt43hxzBI5BGZiERJRQlB6l8FmbTq6Bk6cP3PiIUd4ro+4nBBPG0OeX9/QUA7DQqkEQb5QbK3NOr7fG+Zirt46PJSoSfu19bMOP/S0E46dMWV6dzhUKod5Q1G2ZvyM/c44/zyJpX3L2tLgkCZv0mGHZn2MOXaSVtrrRzkI+wf61724bMr0qaMmjwWTByU6UKwIDoEIBiQji0tAoD85BHX3qhNb6WyKsyzr772kGjdg9cjDq1994E4Jzdix44aGu9SO7oaW1knTpsQeg4gFBBgeCXJ79+ZPUUwcBsZv5mLN6oVPbNo16EDFEWtzyWcumT9/TtERo5xc6OwqRx29vS8/+shw52YVhy7ArIziqTOnf+cH373o4k+fddqZ1dXVRDJS02xtsyzLeotu3a+fZ1051BoMoFJciB0jZEQrlYMUiJ589rkvffrih+65hyJJaUo7nGlI50txV8dQV9+wU5+eeWj1x79y3IJzsuLt1AXjIet7qap0TQpuDcdebaKxqXrNylfa+gsTHT1byaiwNpShKo1EHKUIVS47JnYh0JEiYRIGQNqwEYImMQxisKByXpxhikk0CXikvSVikEx1+cnuIGip9ecedlTCSyeNqXJ813U93+vvHyjm8ynPb8xkU75fxbrQX4oZ7KViR9Urt9iXV8ypuNyQSHI6VYijku8PhPFw/2BDY83Bc2a/8vRjfVt26kTytE9/pMmRz1958YLT3nX8sacdceIpazZu37J+2/PPPTtjxozJrdM48pmVYaLKjgDC7tWrlUNQCfgvBxXYSmdTnGVZf//EgMFXXfnrtnWLQirOeFdTv1Pcua4jpRLT5syubmkwIo5ACBGBiCpPUffi1mpNQkgOdg+3//pnxYce2KyctkIpIUrDOeWUkw87ZJYmvQuJ13Klq7/x3RuuuqK0ba3oWEEEmL7/xG9+79tXffNb8w86JFNVo0BKMUDExK9HOFvbLMuy3qogBwgDZIQEBNIiRIq1EDhiLFqx/Hd33f3db1y1felql5zIeACV4ri33FHdPDi6JV07OnHGp5s/fXm2sXV1fU07wsFSPqypHl3IhaMyNQmRppTnInnM3FEHHTLpl79cWAiKk+oTTVHgmciLjUOIldEwLoENWBAzwDAEQ4jNyOZoLWCAAW2Ed/+qAA6IDUUsCp6rdIFoozareztOO+nE8WMnJ4QJQgSHKFtV1ZLNcByFuXxtwvcRNSbSXjIRleKdnR1zmpprS9Jak232vf6BgRyiBkqMTWWEaEiXimG5SlRdjbPw8WeDuLhx3fK1K15b+ezS115a8a6zTp9yyPwFp5+9ZOX6tavX3PbbW3ZtGajKtpik62erNVMMEmIjYDCBiZQIAPP6Z8E+r/x7YPfFWZb15xllBLp+VCZQeuq8cR//9ikvrSnd9JFf3XTvzQ+8/OzKzetYCOwYggE0ZK+fH2dIRCjqW9f/xzuH+mRHZDxREZBuajj7vDMhriuqaMp333fn4vtvjwZ6wIbEy9Slfvjjfz/iqMNGtYw38B1iGFQOw/tvTygty7KsvzWpBDkBVSaaCMBGUcRObIxP1L2jfeWa1T/91a8ffugRHUY+M8VlB8qt5/GHNRz87tRpp+YPbp3ZvrOcqutr6+pPeQUnkHxudUNjYFCsojkylG3KHOLEE6oQwTx78LxXJ0/ML9uMmweL9Y2Yt0spMSFEMxxNjiGCIcA1IzWAKo8opRJ52MAAxgXEVGoDMaBAAByI1l5jVDy+OvEyknd1DD678MkZBxyu4JHSLkGReCARSlelTco4rFiMo9FEKplONk6fmhKpr013D/ZX19W01mTIBBPcTDKW/oHBqTUZ46pRxqt61wmTDpixcdELZ0yc0nD0B278yW3Bih2Xdvyrl8p+9FNf+Or3vvbwbZNuv/bHN99266/vvm/89HGXXv75hqb6gb7Bow87ZGLrqCgWhyAwVFldadkUZ1nWPxhN1BY7Wwb6VOT29Ax09C5FofHDHznpVz/9Q6F9260/v+Fj//xxeAxSClBCENm7SceLAu2Fo1sKMjWzfGd+W085pJBE7zdlXEt1XSyJAtPqhx588LIvlQcHoCg0YG3OOffsc84933UUwCSOaPlvC0NtlbMsy3rLEICRuZQAADbERSAHbF674cE77/zjbbdt2bhRkzIirDgm44rJpOMTzh771e+f7Hnd5WD9ULB5wOsbZimbbKKhZasJqtOlNK2pRXeZ1waSJbNBxVPL7i7mh5POkmtvmnfG6a9tzksHZs1w1/omchDFMXwDBgFMMPyGvxO9oRYYgiYogE0l38EQkQEByoAADjFqaPhAP/FojKuv/MGYMZPOOO/DAIigRBTEGAERMYtoIgXSTmgSvgJil5zQ0bW16VjiKoPmCMrVgUuzRjfl8oVcOUp77urhQpgrEJBurP+Xz19Wf+KZW3Zu2vzUwyvvfOTyD76vfmzz9Gkzjzv62IXPLpKw1Lay4+IPfyAiKC81oXVCXSY7Z/9ZX7j0kklTWhWD4di5JjbFWZb1D5fiRBYXo7r9p3n3mnIyMs3DGxctmT9v0ozD9t/88qpbrv/xGcec2Dx9Mgm5okjeWIP3DoNkFEc7n3qtd+m2Qa6KpBgKkowq7fd2DDaOb1n3zLPX/OtFQW8fXEFsasg5/MRjv3DJZ32ugiEyipjBRkMDrs1vlmVZbwMBhGAqyykBMBtCV7F4/R2/u/db1+3YvgVSYl+Namlp39VuTMQslODPf2/urOPLm7Y8OqqhuzpbVaammmxzMeicNqq7Y5jKxhtVTVVgV3e63mDbBiSmLHEcBY44rvGihgPmVc2Y7A0vG76rZ8fslJOMdSJGgkAgAwrZ+AKS11cbGnq9IgiER3aViQIE0IBmVN4YqIIbO2mD41xnkal+pZB78YH7Tz/nvVBVu09TEGISESMCoogUK+Nq5Yn2jZQRu8rxIhM5rmJTk/JItEbkCaV8v8Z1S5FevHjV1rXrG9LJYz76UfIz1aNrj9vvmAsPP6LrfZ/43c2/fPa++xc9+4LoBJMwAoKIMQ6YSoXt6zdsF1r26pJXlr5w0y0/nzZjcpqy9ivw7wvbS2BZ1p76KSKV894MyiIRQkAjj6Cg8erW9cseuUu7xQu+fHi/P3TsuVMmLuDpB2ntyfqNW37/81sGd/SJQBuIRECE3WfOvKXpUiOOAQ2BxNAGERADorWQuD75ozYMV63Nhwaxcv3AuOtf2brshXWLn1z42Y99bEd3e0l5pB3XYN4Bs+6+954pU6dDFMElVpWFM2yXmFiWZf1NKozInqJgsHt6iQhEKi80jIHWQACKIBEhBgjYuHL5j7/6jfa2tpZx41GVmDBj1HAxEPFdEicjF107e9IxHS3jo6nTG70qhUTcndswWNjksz/OT8zP1B09iptz8dCGoojf26abMsHQjmRnW2+irIfaCgZ+nVe+88bjKSvPRd0PFMsDHgXkGPEIDiDMouG/cUs0jQznF0AU4JqR2SCVISGOEceIEtHkMIlxBDBTS+HhkVFQY5vGAAFIxYYNNAAIEyliI0RUmRrpsENKkZMk1zVE7LKIdlgTCOTFpECiICKKoGAEmLPftP33nyZSnNvgz83UJ6oamw879INf+7dfPfD7Gx+99ZIff+PA0w4wTMIpRyRluCnbzKKbMjXQ8fJVr33oQx9++tFHYcjEldPjNEyEWERDG6MlFpiRz9Of/LBdO5viLMvad2LcCCMSiTGIIYQBMT9+4NX7fnh9/pWloWu2bls3EAx6tVW7IvPJK0679Afn9fv49i+vG6YdQmVlIiEd09tycxcDIKp8c4A4VjpwECiUKWZXCohufmXRrfncQ7mBMhmJDSt4HnI7ej978SXLd7UNQ7MRMoCrPnHpRcl0NSmHWIFQ2bFOpAgujZydYJtxlmVZ/yd7NhjvuZ0aQMOYkSYcWGLSoS8RmZIOaMOmnh/94t5/Ov/D6BxoSJcPmF6fCkttq3tyYZ/bWrjs2tn3PXnagYcWCj05L8+5gRVJTzlI1FGmQZqqKR8XiTCsdrmJYm040NKzstqr9rvbM1lHS2dD+0YnVdsDMZpk6nQ6+YzxA3HzjUG4VOIgwbGwgQc2voGQ/pOPAmB5/cd//Rh3T39kQ34MkpgZ1UG8f9IV0Qs3rO/t79FxRARDRshAmIQYYGEP8MBQBCiwYlbMCoocJofgEZFScB0RMJFP5DIfWN+EKE1pPa05muCqiabKCUshDyZQntDizzn0oAnTG88+76Cbbv/AorUfu/e5bxx38cwD/zVde3xHzfiaXNADLhPL2hUd77/w4/fccosJSiYyGojIRCQCgTEkRkYS3H//WK29yc6otCxrzw1ZgxhCJLEhJeIQo0/L8m0Dd/3shddu+0nSDDad0jLu7FaKs6Ut8tyytrrx/VNnjsoGs55fvHx72PXuU9/nCxtRMSuncgbNW9rLMhBShsjTmhAZJgNyBI6J2PCunW3f/tq31vQODihAKT+Ojj5iv69//UvX//A/Nu3YVNIaBCYhkQvfe/4lF12cSKVpN/u1YFmW9RZFOABkDEFAYkgqCxRZhAUUEWklQuV8vHbF5quuuvHu+/7Qvn1FmqK0cVZs6gyh5x/ScMOvD7j80tT8uV1NY4fzpmvW5PqMr8dm4JpcMkRLgurU4JiE56WKuttzACkl0g2BUxeWetKNdVFckGSDm3In5fvK/ugONo3kdU+d17Bre/eSbdGEbGKSW6orguCEKnQ0E/Rf1/QgCAuxYWEZTPCSSD+2ZevYMaMPP+RIZjbQRGpkzQcZQL158ZE9qamyW1uDYrAQ9e3sv/PWh+pr9QVnn5VJjHe86lBTU1WTX8whbvPd/uHti1OZdbf+8Wvz5vUmxrWPPqh47gWZdx3DB45pfPb+XVqnDNgFm6Dw2DMP33rLr3NDfYq8seMnaSWRaIcUE4gFwnseaL4+v9JWy73K9uIsy3pjLAIEMIrhEWFYhSWHn3l+ywu3/xBqIExFmY83L5mzpbfI+byTbMn2864HX3t67OHVXkyP//zxm2/4pSFWij15W04aIGJNnoGwFiLHUMKIozUZd9eGLe894uSOtdvzxoFx04GZSe6pE6df+ZXPt/VuykeBETIGNTXVV1x5+fXXX1edrbeffcuyrLfBGxfbV5Y+EEiExCBUPAC+/fGn3/fZLx15ykkP3vezro0LCVGJVbdWWviUY2b95qaZxxzW1tjQUZ2q6dgSp/2A3Z7e3k6RXNZHfUJqkCluyvrlBqdvftpp1H01fqqQyjpJP1vbXN65SYZ31qRoTCKlhoYU55NGbQB1Tmr1Lrp8ukTqD73lJ9jrTTqMkisASP119ZRMZYgJA4BMDqLT3WSNwfev/P66pa9BDIFiYwyJEAD15+ql7Cl8Aq7M3sqVwu7q5oaxrHJDcc6N2RiVT3tIqvxw8Fg5uvHFJz6aqbl9MHPTCefXtKaRLW7sfXXr+LBhXHb8YRfWfOmOBRdeNsZ3QtI6dlR/GKxt2/6db3/n/ae+Z+6E6aeddPLg8EDOxBHBGAMY2XMUgV1KaVOcZVn72g3BoLIvThkhIA7JKSg88fAzMTYKS5zwJ9RNncCZ2bPKy7ft6u0L1q7uSkweN/rsljAdZbVurS5phHEU0tuzopJAAjYosZTZNeSFiguuBI67dPkrW/s6ixKFEjqxSUJavMzg6l29Hbl8FERQERxD/KWvXPrlr3wxW1fDStlPv2VZ1tsT4YSl0lRSAsewEiJirVSf4s2l3ssv++yDd98YhO0xBhRil1Ox+EYXPVM4fN5+k8bPGw7UJd8YHGQnjMstVWN8mjKmqSkspof6iUAIWp5+uNCzKfPwbzb3D8Sd7VQqpNevoJceHHSd9LNP9I2amFyzaterL2yeMjOzenkRkmMz7Kt47syjH7rnZztMfHNXeH+pPJQwQoiV/is/Ut6TUqEINeX4qGR2WrK2OJh/5A+/pzhgUsyOjLS0/j9qkAAgJiBXKH33e7/v3LZjwSEz68e2QlM2Tjc6EWORU/9yTeNLJx1DNfUD+eGBgdXdmVBqpPmoYw4ecvHqjo23LWzrqVt5/tcy19z48ZiL8DSMT4aDwAyXc9t3tD377PPHHHvc0iWLTRyLGCNm5Px1u8HApjjLsva96sqABulKS04kHA7iJas6q1J+qAxpHj1jTNvNr6bu6q7LdU2YhqNPrk7lWuHs+sPOX1YfmDWk4nyZYobnxhK/DdOKo8qJsBCGcTWzRmzEiB54bdu9v78vEhNBSGlDcQ6yIhi4+7VXB4GBskTskUrUNDQee/xxBhLqMDKx/fxblmW91Sqr1sORqVQCTZUbd2CkTNiaG7zy6qv7tmxAFIMghBgUcYBEPk575YT3gxvu/eQH7yptq/7k+Ym0V6hrLQUDqbalQ/FAsWNNrSo1FQbUjh3t536wsat98JgTHD+KxszWEtQ7xfS4SXWda/jjn27Nhe1V1WjItnRuiqbPNUlx2YSRtGX9l488qe9dZx24Auk7iJel/BISETta/L+molIl9AhgtECxZEvDTlQGVH54ADDGVPabaRkZFGL+kj/WmMpvEyMwcZTbsEpJYvqcIw1YiaIg5HA9lx6m0uLyQH8cDBeH8xMoOYfmda+tefCJfKGYe+CBVZlaOegQmjqnrjvo28mPfPWmfz7p46fWVo8ik9DEqYY6J5Mwgk2rNlx12eX5gX4haK2FEMWhjHxoYmxLzqY4y7L2mRS3e2IYAWQUqwhqZ/u2jcufM0rPOHn8vDPrZp2ujjpv1Kal8YSxOkNZ83h4YLll3K6GUbWjegVPvLDBsAT6L6tF/2cG0Aog8QVOxCjARdz+2uJlP731mfsfak5lUVmwQqbsyi5FaxlDrGLlGlIHHnboJy+6aPacecQOlLKztizLst7GagMDEjBAWhDGxjAtWbnqB1dd9fjP/9Mr6jHNE2trWxwCJ+WQ9yz40Nc/+uOXHvnCdd/JFb0NS4YGt9YdtN/0fKF3dNJN5fqOnhNSO80ene5b75uBdOu4cLCzvN9cdG9J+pkwzofJhu50VstQVD9zcEVbkK2pSzhVSBQbR/FrjzZFcaZ9W5WTT5fd9Sb5uys/PxuERSp1x0AcSsqLY/qrapoyMCBACyFQCIG0Z2ocKbFevWGNMSEJG20YhirVl/7390J7YrAYDTHamJamuiOP0KEaGrv/eHFNpCSq2qbDR+qD9dm27ZN9p7lmaErT0OzawZq6/Prh8JTT+g7MDi5opb6O0Ys7+oc8TiWLx5xqDj2n6qTPnXLGB46I3TBK+K3Tp73r9JNJawf+okUvXnDB+aXhHBPFYegoZ3dGJWM7cnubPS/Osqw9NcII2IBJ6Rix0j5ED+e6i12bnDCRTGc2r+nJTi+KP73YZYZ3ZO6/7qXa7U0bF+9c29aOftYwv330jh+41yVEGeG3YcWFW0mdBIHRLgFwSzm/1PWtu7/fFRdoKB+RgjEQcQ0qY6zBbBTV1FX94IfXzD9grkMkWjMBbFdUWpZlvU08w0IwRFohYo6A3v7B3/zqlj/84heJoDhh3pzN+Sjf0b3f/tPO/ZePnvRPn0K+ONdtzu93+NZNgw9ce/33vvnKTfP3H90cubGkqqtXPDo497DMxlcHa5vgeFHbOjNuXPWq12TshNrNS2TiAXFY0HWjCp2grrXpOdNVd1dX3TTX9bz2Zem6VoclHj0Wm7f1jsMUVHW1TsgvONx/8rVCkKrhKM8hCBH+/5dV7j5JwBiCY8AEPwxaDQl0yUSGYwY7zIwAI0tX5C9JcZWd6yKGlRvE5uBTLrj5hntWvrr4mGNOMG6CqKt9+7KGqC/Rl6ydkI9N5EQJTUiM7R2XLbWv9uvmNIyfFTRjqPB8qz9cu7Z/Y02de+TsRXMbuw//1vwzP3XCk/dvuf0Xd7y6dLErYOLAUQuff+FrX7782ut+pJQjcczKBREIyi6s3NvsjErLsvYIY1IsTFTUDDf2iwles23taw89ki92jZkwZvxxfi2qdy4Pu3IFLtfnnmwfRK6zvzxm8qThzkEH3te+cdlRhx5LxiEw0Vs+3YTEwDAEmqMSuYkCLf72t3fef/sd6zcOEJSokBywD0bKCCCxEhK857yz77nvzulTJzkENsxQlW3lzLYgWZZlvR0oBoEiRomkLyjdetfdP/rh9ffeertEyf32P+And/+6+YCp02ZNmrNg3sEfev+OoXAWp2qqgmHlVk+edM8NDyQ62w+emx4/hTDornjKO2BB067tQ6ycsTOUm+3J1KXb2vSkGVQIQokSphhnG4pedaK32wvjqu1bhqZOT3CmIO5gdlRQP7qkvYLiUk1NGHlDiovFdL513qhnFvZn20sn+6Y6RGwaFIp/xYcpI3Of4RiGICEYSNU9ExQ5xWede1YyWU8EJk2iABbS9Gd2x1VGRAqMFoI2YkSWbFr77K33lTs2nH1uU8J/UhXvKg+u4GxH/fiardvD6qa4a2UyW1XteGEth/VjsCVfNKncjg6eNKZw0IRh3VfbOtVfsnFH6O8KpSeRHH3MCf965BkXjh6fefGpZyUGCVjMumXLtmzcdNThC1LJNEiBUJlXaXOcTXGWZe0ThJQDKCKC58DVLEljDpsyfeOmtcuWLe1dE619ecf+hxyObd1TLpThOYUtdw75/Y7jjxxGAAAgAElEQVT24+rmlG4vao6OOvOEBQcdy2S0U9aGRZTWIK3jqCxKYomEIhLnf0x38vooZQOJd7+BARiJxbBAQAWYPLSW0IVQBCViSFREnmsKTn7d0kfv/vWDLy4vUCjaELEQS6xERyTGdca0jrvpllu/+KUvZ6tqPGKHiJUQgyqnw71JOaps8CMQRGAMDAkQU+UvZyuYZVnWn9wwK3d4Y4xBzAYQDkkzQgAxMRsd0HCkyC1BMz/Z3fOrxxZ95xOXbV75SnaCd+DZB1/8g2uc7KixjRNPPuHdRx18zHgnO7u6rlQO3USyjtT0bMPChQtf2bDrteU7P/qhE7lqa94NGkbpob7hsa3165cOO5RKpf3BnnJNXWKgIzdxLpXzabfK6e8oB8M8dc5ge3vcXDsGJtHWhlp3QvuGUnVjJMrnUMX9PLzLzTTGTWPm9gwHjz3V54m3H1dnTD5WMYsn8EM2sRLHAHAEYujN9yZRZVecywIDU3LhiFt0sZrC7qHymaee3DxunA5ddhicJ7iA+2ZPPjUIIDYwQAwABuBIqYEo+OIXvhRsWv2NLx895+hqYH3vzlfTtQXfz+7cnp88uvql33uz5zTsWFs93ObW16uudakxTbHnIG0K9dXlfLnGrR8c3dA/yokmZk3v8EAzUkl3gnZaz1tw2vMPvdbRPRQhIOGSw20rVj559/1hwyhnSpXyfU97gAEbqZzYCqnsebT/BGyKsyxrr3ljmKnEqpn7zfrDfU9GA22RxOsfXdu2pOfoBcem+1OrF25zeyOW5GBnUQv8VM3Pf/7rTDoJBptIw2xj76k1u67/+hVP3XLDaWe/RyjlBh6c/7lHR1LZyk6VF0IkREIiBE3GcEkohEmKqQI84yBQZZayB6NJNMX5V5f/4oJP7Fi9+cmung5HKTGesBJoxHGCVE3qy1d+7apv/fvB8w9mIpdItFZMRLzn5Js3S3FU2Z/OEBLhyhNIYiKGrVeWZVn/7Z65+9aowQwiCoRDJQ7EMQxlNIFKkgghpbD89U/+693fuUYF+TPe997j3ve+d3/yky1jJ4z1azKO29XRGbEUyoWmRHIU+0SuI8yQceNH333Pnd2dZumSaPqczPT9O1kVMg26vb04aX8VQXZuLUya6q5Z5Na3+uUh12vaVcoXsnVuw3i0b6VpB1X37Iy7CwMqyA71l8ZMK+zcmPXrgo6tUWOVlxgViJNTcf8JRxyQqW36/cMbRjemMzTsCxwNgjgwjoig8kDvz06WZIAJIiRgsEaxKrU4CraUo4Qnx516ipIEFAkL4NKbPkuEVKqUjDzmZAgJG6WGS6WtKrnigafOPcWffshO471W5SaXL/RastRU2/jC0+1Hnt64+OnifgeUa8fh+Wf6Zs7Ovvh0acrkVLaqnPIi3yvD6IGuhq62mnHjgtpEYzIrmwo7Ga1ae+ec/d5UWF764pNM2hM/55oduf7H7n/4gDkT61oaBrRp5AQ7PDLCRYQIRHbcxtvKXm7Lsv40xFVqhjEihglMmDxx4t333PKBD7631lR5Zd8p8c8v+ONvL3x6vwNmFmrdwIAjV7OJSUbXNzCFSmuOEkGcemrJzk9+6qu/+e2vs7UEGmRVBkdv+p5FYASAgAyUBmmIhtaIHO16xnW0z9ohAakQNMQgg2Se/f4ifvudn59//ge+v3zZtVt3bDUex45mDkWIIQ6OOOXop19ZdPHFl8yYPCXB7IoRHbtKQQQysr3+f1sXIgZkBKKBGBQThITEkNiBKJZlWf9zhCMiFkCMsI7BBi4BDsoQEZ3qKEU3LnqicWz2id/f4QS5SBXf9+H3v+fc96e9xl0bO3r6esnl1omtDTW1ShwHMBy4EikuKlM+4YgFv73zxqjWv+/5jqcW+bEZXS407dxSPW5Sav0SP8qlJk7J7txKM+e729Y4nAqigZZUNtPfr7av80fPcV5ePNg0rTh1UvWEA4bGz3a62uL6iYW+7c7Y8W4h37Czo4oMJzmXil941zm5wVlj/r27749ojgwBWhBpiMABECmpTKGUN9/QJnt+AthAMaWjuC4mAG3btkmx26AEkMCXynKPN69De94HV54+Ekkc11Vn9NaNwnFmZjZyt3k6WP9Eae6BSb8luaWjc8G7Jr34SO+hx2SfeyqQsOmIo2p27YwWHFe78rlBp9C4eWFDfnNiVFVp0pjuWdO6e9qqtq7vdePhTLi4NfWbYvHRJza++tN7fxk5blhTF1PSiR3NCL3wMx/8zE++8/3aJPW7sTG68jfb/Xm3ZfFtZXtxlmW9McK93l9ixUYMgSBmdHPjqWeecPT8U373wPMFCryITOzt2twlRiOOQdqoePb8af/ykQuJaFglchIPDff/4babn7/rBlLD9a11Z5z7PigfShjOmyy6EJCpjDA2IEJlqaMoSERgKNIOCSA6JF1ity92Fy5c+d1rf/nZL15+/333bh/sHHJV2UtqZqEiiEWxU+W972MfuOnGG0bV1Fez78bkCLMCQ8QIk7N7RzkBb9pZqzxwJRCDqbJkRECVWmW7cZZlWW+CRUhEyC2RxyAmLRQDXl74jiWP3/ybn3Wt3eiWhUVF8HZt23nCme/K1FTXItVYnfBdtXLdmlSmVgtVJVxC5KgIiMn4LM7oqePmHHvgAw8+8NLTW085dNaule0z96uhRLpmXK9R+Z4dzriJNU/evGvO8XU9WyNOhu3r3MZRpeapauey5KwDuGP7oMpUKyildqVrW/u265aJQffGTH1LuqauzCqvIcQmnU5s6G149KVdRa1OVsqT2CGUHTbiumIIwkIAjyzYeMPDwD0vZWQnG4SlcoqqIerNZl4qFtkrHnv8/JrGUeKkiBgEEoM36WUJXt+HJiRUiU5KBWK2lvoX/e6O9FB46lkunO7GGW7vQEjlfEtz+oUnBw89NtHe3j/rwOptW/vzw2bM5GDXlni/WWM3L3OrU15N2h/uldqaIJGUVKpcXR/n80NE+YiWxiTNrefdd9cDgz2dP3v8AWfy7M1bV8buUOvo1rBraPGSpWpo+ID5B2VTVbuPh6XdWc6Wxbfxn5i9BJZlvZ7hdr9GTAAUs8NwFCsFx0kdtuCwY88+1R9dX3J1rJRTSqYLxtfQEoOwdsXyjp2bysasgv7RY49PGj/xZ1d+WZWHR49uufqHv1BexiFXi4vdO83+x3dPRARyABYgFooEkbimGEfl2EOPwjalluWcVXn1xMqVF1120e9++qOBbZtCyTEkFWpVCiElOIAWOHzxv33p2uuuy3jJLLs+yGEmBhMppdTuoZT0/9h7z/C4ymv9e631PHtP0cyoW9WW5d5tcMEUA6GF3gIxNbRQ0khCORACBAgkJyEhBJKQkBBKTDMd0wyYZppxA9vYuEqWZFldGk3d5Vnr/TAy7SScnBySk/fP/lkf5tIlXbNHM37Wvle5V+Ep/1Yfi4iPyIUfYVCM4rEAsEgg4QICAgI+M6gIgOI82IAGvDxwGoqyvlq9bv31Z5z53sJF4IIn5EAY2AqFI9OHVY+wwnk3Wx4JxxRNHDuOLeoa7M+4xgYbKAyYILRRgaWK5sw68ubb7k8NqBVvuXsdNO3VF7ZjzuSaSqJcMWKipPrw4DMnFHF8zOTiZLNVXRu2scrdER4+ZXBna09VQ73uqRrsQPGr/QGurKnp3VBZ1xhlvy/bp8VlUDFPpbVOf+2kqSWV8c2Os1ZRRySSRSABKizyHloGJ0zkCoDWUmjMxw8LUihYkGDAACRAIrYxJZ4XQ/CENblouYhMQ4u8+TOi84dlrkKcFB4aCvCc3rxyl77bs3NHMTm1yY1llWU6XuKz07PXAWU9O6G+YVg+3zdqHDeMrs/1JRpGQ3dP2+hp/rBRvWKlhpVWmCRhqqh5ZUlpxC0t86XY7rB8J5qSbJ+VLLZN1DX5r1347Yt+dg1WR1Q8XD55konEbrv1D4/edx+AsGGQguFoEBP/1QSbBgICAv6KePl4XwQBMDA5YQjjX+644a0VR7751rqFdz2cbW/K96UzYmsVYTNgcnLBd/5jwZPPrmvuvO+BJeBECNzK8sTZX7ugsWY8SUYhAEQ/4ykBQIBRqBD9RQCUxT4nEfNKdyQzXU5ma0vHxjXNbz2xuAIGutauAEHNwGgKcU5pAIaEB5FE4tLrrznqlBMstCyRQixlQkFRu9KaIn9XMc2AAIBiBAZBQKUYBQGlMMUXEBAQEPDX8FBpEa0V+Y5o6WZr1eb2hb+5bfGTd+ZaehSCsB+BEAO74cjkQ/brdf3BXK6ipswF6evuTFQOa2vvqCktjylShnyFAEwASB4IF0FoUsM4DfqhBU2nzT98wuTmvKO7+9wyW6IqmcoZhZjL2Zhyq0aQHcv37GTfz1dFTKo/Fi/OpfI9+b5oOCR9g10JzHT195dnE4yY7CX0x1vV7VmnuCgamjJi2gG7p19tfeI5ZEkUa4MjHDbs7yo/CQMgoo5G/FxOKxIjQxWzXRrv4wJMALSYUs9FgcYJE8pqhgEaA0Ybhaow9QafKeQAAFgYAUBplyGdyWx7q8V4ibrxI6qGT3I7WrvaPrAiRkoSXb0Dw6p62rqdRGkkma7E0ICNuVTWp1i2tSMUK3VJeamUbbyM68W0KiPsVMYOKcjluLnfG1UC40oqK+JV7Sbx0lMvfzk8eZ8DD7h76sKJ9TPbPfnx+Ze+u3DhVdded/ppXyspKTHG15bNxielg1pcoOICAgL+z1Xch2FDAMBnO8QGQl4xw6Ez582dOe+qC7/T09uz+M1nFz/51orXP2jd+h6Z3H77HZlz/DWPvtD88NNg0iph/+G++w7f/8vKCGKIPaWYJCR/w6MSGUiJABgEEkAfxADkmFc2p39/452tH6yrq9ZPLVpgRyL5gWzINxYKiyAoW1ReGTeqIe9XQPjr80896tRj5hx8kG9pAlTCIMKK3KEWTZBdVb9PRce/iirYKgMygU+QF9aANiBw0M0QEBAQ8DfxAYDA8nyy0Wda9Pybj7/49jO3/0lzp0hY0IA2eePU14885yc/Hnn0IRvYcFdPcXERlRanFSaMzKqrjxqxBBlEwGjMIsUZRWMqpsz00VVnnnXWA3+68+4FW877j+Kd7VuLh8dYvM5ue1gZtH2QjJRYqZ1UP3nQz4ubj6hIqK81UlVlsoP5snq/b3CgfyfG6yOZZL6h0enrViWV0aIia/PmnjFWSTqVKhoVVq7cdut3z+jZ8dDrb6xJZc8vKT/SySbA+CgAqFAEgVm4oSG0dYvvG0L4sMFQhAtKDoZcsshHEORqhGFKPfL02xc1tU4ZNhGEwAAQCyj8b4IyAgAgAgF7YpCffO7Z+25e0BDzTj46pNzUsrXLZn1Z9/WEIZ2qq4u9/UbPHvuFly/tnDmn8p2lMrw+VTdqcPUqZ+a+pS0tybqRUW2r9pZMZUXJ8tfav3QS+cpo8SbFEqNi4YF8tjn5buV0465LTpk8dtjo0hbVscMxkHZc49xy9x2HvbpMdew47thjnn766Vhxiee6Wlsfv9xAzP0LCO5BAgICPiNscKEuZwmKnUZkB8KMqhR8MG6ssuy0Y064+/ZfLVv/0r7zLyCJt7y69Pf/+fPfXX6hclstdKZPGL/vnnsLsCgWVKCVb33GErlCt2NhjMD4yI5W/QALX3nz15f9eMldv+l888U3H3ggmmG/PynKyYfAQ0IQDz0fwBaqK41eduXXb1nw06tvv2HWofNUWFmAykcQDWSRaEtAAfCuWPixgqOI/PWVriJiGUBfDEJWQZfwxv6ePCAwBIW4gICAgM/AAgZxjcaUWDt6ck/c89Azv78Rvdwec48Ih6MowICmOMpTGq2xDXEdqdThifUNZVaR0++GfB02XCTGRhfQNRpIGP2IgPGExNhR8OMWXXXNdaYi+tBbLSvWVtWNmJRqLw5hdEQjJAdN3UQ372SGz853t5HjUsmwcFjbidrcoseaiisonI939WRLSqo2rfbKamTFc3ZldXwg3b1j2/bJ+2f7+6R+RFJxD4QXxWveveLGGyPx+lWAtw/2fxBHJsMEKFahLUMA7G1bXM98yt9DPhEiEAB9AoNQSliiIy4oh4pcsAUIBAGQPzkUJx8DClb+IgAiAEYYNDFiUSIe9VuP/UrFV75eh7a3x94jl78E4XA+VoctTZk5+9W99ZI7a26io6Nr7p4jvWyoaU35jOmV7yxtGz4yl81l8ybXMA4Y3Nl7Na5dGrF8n8CPSr7SscvD0ZdXLXnt5cVzZjcevNdwijs1fnjelMObxKoxfrfbecsD9+9+6unLly0/44wzfddV9NHmncDhJFBxAQEB/4d8OKlNhS8i9lQEIYoaWXmAtta2hWK5eRAOoZx4yldNxHr+pWdvuvZ6gGwI/cZQ7c8u/3lRKETaAAqDCLlCjg9gCupQBMSAGGY2AgbAAAu7IB4L5xHbHOeR19+49ifXPPP47YNe806vbRCcPGgGG10VdVgzAlo2hGZMnPz1E766fPGSay674rivzg/FwmhFjCARKTVkSgIAqjButysY7oo3IsIAAgZcAReMiAOeJ76wYQDHJUJG8KDb+G8MDix6Z3V/1wBKhiEffFACAgK+6Nk+EQM+g2FgH8SwgAHwxRVh8AjZVWrQ4LU33Pnsgwsh36u1m+lP5nmQ0YQrK0/6/iW/WvhIScNI8kx3a1tE/OHR8OTS+NSqyspwmLDQCY8KQYFGsBBJE9mUYL8IyR5WVf6bX9+5doV91ZXbMvlz62fW+1au5QO/qia64W2vcSpnB93K0TDQT6HEoIn0v/eKd/q5o/q6e/Ohzlpr5NrXmqfslujbnp13TNGyJW3lZYnRU2RnU7h6zGDLBiT2UL/FsmnGnNILjv0y2WqV4rWW7xIIok9KdqUExTMWEmLYB8tH8BRkFXho+0rnFbgEglJYWEMsLihjXNDgeaDAM5I05AKjD1BoHGHxRUAYAETYAAMLCwgzeMK+eAIIPoQFq4vKHKJsd42TyQpubd+6Y+4+iVS3NdCsho+ueePl7bP2LuvYMVhTFW1t32RZEivG5a93zdqtEbkyFiqLx6zBlBeL+Vs2b58+Ny4SFSLflLGelJf6nZtT+W4zZfTk+orS0RRq6OFqo0qi0eG1jZ15r914s6+61NOhlxe/+PqiJzxnAMEDI54AcEGC8qemMwI+dwKPyoCAgM9Qcfih64gCjYgaQKECQkSwgEB5PsWUYT+h/3j7bzOppA8WAJeRTK2u/PLxx1eMbkAQLRYiIhKJjQAIjJ863BEImIxB0b5YeVIdeWfR88/+5NJLu9d/AD4ACEscwDPkMhEo9EEDFCcSZWPHj1zwwD2nnX1WYthwkLiligRRY4iQcNes+cdeh3z48CMdh4UxNwB0AUFAM4ioLIEhLyyYF8CUphc7O59Zufo3516YXrf52GOPEovwv90VFBAQEPD/OgaZRFCQAQwhihCBEXYR8mCteG/TtVfevPrVVwZ7mgVdQ35vZxuLf+ipXz3zskvmHntkWzYdjyeqo0XDE4lhthVXpEEsQiVAQFiw2Sr4UBFAwc8RBNTQvu3xk8e1du588uElY0dO2m23aRTqT1TYO7Z1jps44t23+mvqirNpZ1gNZvvCqS6asW/0nTebhk+uSW+0fMlV15RuXN41Ykrt2le758yblnc2DwyGa+pKm7d2N4wehqqXpMznsI3jh2luf25ZV8YNo7UX2YoZDWk0CKAZUAjEYoJ81FONlU5vNg4xP+xSZZnJZZXWvlE5He23I9sVbSuOLc2lmn3JdMeqopPyWOIQdLdsSWd72nf0lJaVISJzIUYJgw+AggJCZAgAmIwqhDDy0Paef+LZ9qY1hx+B/b3JkWPK0eqOl0QArR3tvVNn1OoIxMv8tiZ3xMjqeDkOpFMTpw7v6k9FE6mcl0/2REsTVjoloydHWlq649XCZNn5YSiTwNprx5aiFx9f/OX95u131FfYRwGd1yTplO8xgj1rxKjuztSbzzyb7+979YnHi+tKJ0+aQmy5WmsRQClE+SFjzYB/DsFcXEBAwP8CCWkAET8ZsyqnTXJe60wjxZgnj9e3/OE7jTPGOqAQFJAAuAJAaCF7gAwoAiRggSCCkDhGxGere+dgT3/66SWvLFr8yLKli8MelxjMoGsQlORtMAKSFyMWjWoYPrxq8ncu/taRx8xDdAG0x4iW9tkn5QGE/zuB+vHAwgDgKdcyNgA5yrgkJFEAckKQB0z6ZlXzwAOPv/TMjT/C/rbJExtEbGIMuhkCAgICECwURp+VZg+BFVgiCtFheu7NFaefcDL0JKMgTHkQBoaqGaN/dMU1o2bNCtVVpX2wcvlhYJfl/TCgtj99X/rXm/ARC5umBURIzjnv9CcW3P2Di24pLrn44OOnES2uHR/e9MqWceManHw6EaNUn+7vdItLy7eu7ZyzX9XOne2VE0r6VpT1dMBuB4945+X1s/eZuHzZ8tnzpuhwX8eOgVGNo5s37WhorHp3VbaysX1Y3cq6iaUXHL5P9olXX8tnH4+WHoa6xs/mNPoKw54g24LA5IAL2a0D2kr0svNe2MqkB7Jx26NQb8b0GOwX1cUq2Z/dKhaAeuKJpc8t+qC0sby0wexY93ZVKNo02Pf97118+hknjxhZiaAIE75vASARoHjIjhKfCJCIVSgrqjNDnpGG6WXDJxWRwY07msc3QOtqKCrBESOq0/2cqMhuXO2PGT3y/dVt9SPDdY1eqsdJe26lZltZw+pCTg4iJX0rl3u7za1G39MYJTJsxoT9L9WE1kbd8KRh9ZafiLkOFtlJPzeyOLG5py0huqSkcnSIjzju5AduubHdSV/xw+u3vNd8+ZXXWlUViIU9q0GADFRcQEDAvzW+h6GIcCwcKqkevRNeRo0HjKi+6qrDGqeUim12uS6bXQe6sGKAXT79IlgwowadRGzKOH+5/cE/3/TbkHJSmRYbXVA6C4oFWQmAcQTLKmv2n3fw7APnHnvEAeOqx4SEQHzECLOvCaBQfDORv1Uk+2g/wIeeYR/V5MIiBsGEfAqxckFaLHy6qZ98984bf1fUL8ueepKcpNL+Uacf5eicRWEVyLiAgIAvPAaAEFEBgYSZQQhQJQE+aN7+/bPPl3Qfan/MrBkOycZV755+ylejoyv3PvyILZ3tlPdMLj8iHB8RKYoTIQgJF9a/IHymcb0UggcQkC0wbcLEM7556u2/veec8277PRx23PEzBVdOmFsz2Jm0LcikTSKh0bf6u7rHTBn37MIV+x06uXtDUoSGjcp3dg7M+tKUVa+vmXPglI6O1v4ee/zMCoBUw9jYjk3J6bNKfCuCRtuj5+x1ZaLkxJnHX/Srm7b0lkaix1i+ZWzDlkuODazARxbUdkeo5Gkn9Q452wbDg76XJciAywocA6IsBGEPLBWxlPjS6mNTqhWau7g4EpWk5LNy/Y9/9pd7/3z1dd8ZM2pKPl/89OPLd7SlM/ltxZH+c048ce3arXsecOj4iWNj5UW+4DPPvtO0vX/kGCYrmUruHNlQvublXE1xJBK3Bvs89q3Wjbqi2k6nu2tHFvt5Sfcog7mIyiGiuNZAb9qykiFduvseFalkVyRk+ZwXO+tSCjFWXT8iEi96b8OKY61sQorZ5tZNG8fUjYDiUIjsTX1NOsF7HXHoC48s7Gvd6Axkb7/9jvHjpp7yjXOEEBR9+EYBSLCEIFBxAQEB/4YiDsUGh5TqMT3vthkM2yp/yJj65Nq1cPRJqBOIwOwpRSIhRkEAB5QCIkEUQfR9NB7aLuqlKzfcdf/DK595JuW2QogMuKawl02BMjoSsXafvk99bfW3v/vtKXNm55VhzBIzMYNoYCQEREeEkW3g0Ge0On7cO2uXDTSJiCWeoM8oLOSRvX5H1wc96d//8tdho9994XnV36khY4AbR09ubJziozHAgYoLCAj4IjNkvoHCWMjUIRkNLhlNTX3dx59wUm/TFjT5YeMbr7zj96Hiys3LVu0+rqG6Ie6QGlkzvDgUTfvJMjscZmMRqEIHHmKhyAbyt5VcoRYHAgiagVBffvUN9RPG/+GmX3/73AUbV+x9zPHjx0zbmKhSS58enLJ72c6WTFWdGMisfKtt4oS67h1p8E1ZWVFrW3rcbo0b1m2fc0hpsr+5tLw+XJSiULeIWf1SbuY+VRzaoVVIjPFxcnhszYTGqWdvk/+86BevaLO3otosQ2H6a2RiZ29Pi2uv1NGn/P53wEv6kSjlVBhrqsr723pGjxoZLyk75cyzGseNTjvJqIQ3vtc6bfZEhR6wn1W6qrIskR7YkYz94IofrHz37XO/djUzk7KMr1HZlhJ0ks8+8rTLIe/6W/fYY0Zt7bCsb725/H1WA6NrK7VhzAzrb4PisNilPlogeSTOGMwoWzMzgG9FbfF9ESNevG9rkYBnRXPIkXzO9HdvL4oBWUapEEtNv2l4+eWNN/7ohp7cQNZShA6BRAVmjBnrpLNO3wBV1g2LR8vtouISc8A+ez70yBb2/Az7t9z666OOP7a0ttIFsYP/HoGKCwgI+LeGIjY7KbS2be62e3bmJDJe5SfU8tSD50N4unAUNGjlA4QKZssIYIkq7F5DAFaSBdPhehu6Buef+DXTuonRAXBTHgHZwADsA+QVxuLx0XvMOf3Iw2ZOnzLRdb1+NxktKs4rhVTYsSMCaIEtIKgQlK/+zsNNsDCezkAkklZ2it32tr5nX1yxbv3WpU8+kGpaLUZFCZyQ4xqxkZ5/6gk0aJNGClwqAwICAoCAgRlQe4guirZox/adP77mP7s2bQlLjkBOPOEEIKuyrLLsoEOYU7ZNg+lcbVGilLEmXowIhnhItgEKwN9ZuikMNDP5gCoikXNOOWPuzLGH7nvC9Te++cAD/iNPzI7J5mkzx+1s6S0tDnkZJ6Qrxk5SGZOsqo2kuyLJHZ0jGusG8h21w0rfXLxl6p5R37MUeZwtad402DhqTF9HT2mjdr1xtpoa9qkIsYgAACAASURBVELC5RiunndY5a2/euXF7W/uU1VSiU5LODKxodHlvjX58IMDvCVk9ZJXEbdOmTPrpJMPrB5eFy0t6RpIN4yeHItXlcWqlE9GCQkdcaByNWhGzcAaPCUhz4wn88jE2+65+y9Ll64UdEdPKDv0yD37B7pLEiVe2n3h6dU7uqOvvb35rXc2Kn4biX2gKbNrb/jxUQALWcqUYcvKGEsz+6QyiGHgMJqQoTy6uqvTqaglLSSOT9rNJP0isSGUERAnFRbXLanzjOcylK5anbz7D8+sfeeNvfebfP53zlIcBiVRkGoVceMhH3VrNqPybnVdSTjkXXHFJe/veH/d8uWc5w+2bn5kwX1nX/wdIfqk4g4IVFxAQMC/GSmNcYeVkR//4IreVFMMwxMVWeW6Ys6B4CXE0gCCKMAfCR7NOLS/AEHQ8kW19PY889JSTHZof5ABGAnZNkwCppCZNRTtTtItv3usuye95PXXd/RvT2L+wANP3nPatFHDLZuAxdOoPCBEYHEBvcjfd7ghodnlopVDvak/v2x18x0/X7DqpWdBtivJ2MYWyBhbG0YldPJRR9fUloHlikESO1BxAQEBX2QKN+gEolEbl92Q7lc4ODB4+X9c+ezjixDzqIRZ3nlj2YS9D5rYML4l2ati4GurrqS8FNFyRQGThQJGgD4+rYx/980/oybgsPJdF0ePmnHJjy6/4juXtXfAEwtyhx4Yi4/NDhupYrZk+4qTPf0Ns7F5xUBFXUI6GlTR9uiwwXR7X3ENxt6vjhfDQG6t31sLTklPV8/ICZtbm7hYKhTtQ7IfqJxvewA6Vl6j6iZ3bl/7mO93pzK9KbNvXeO6DRv7XNUK4Yzq+epJY4+cd+BpJ17jRfIW6ZzJj1ZRgDBDREQhKfAMWeBDlqhIfAAAQg+BBDUqU1s37IdXX86eDdoIDrp+EhEtYkRz7NHnvbGy7ZANbd89/xwFLikfEEri5cnu0pVvlr+xtPW750/a+YEZNyIejg+2dwzUji5bu3pn42Ro3dE7vG5kJp3O9FRW1A0+9UjvNy4ek+xq43xtrCw/OOhXNnjtGy3IV4bUgKsdZF7yzOPauF875bjJEycRxA34ZNgmbRA1kB+JxCrKesHv7Nk5a8zIK35z8ymz9/SZieihxx8+63vfti0FQ+2UEHRUBiouICDg3xEXXMGwjbh5/VsgaURndGPZ7JPmm3CJYosREJmZaKjzkEEIBIR8QE9Q+WA7WVz84LMP/PEWP9enEBA0ChAwgifAPogg2ZDK51pZ3CcfWG/pgYH8IBdZy559vbSkOhx2vn7m6ed87WQxojQIGCI0/726Gtq6I4KMyAAe8/pB96fX3/fG86u6179lSzNjP8cQK0o4L15PliCiDHzp0CMorB3OhykMEqz9DggICIQckpDr+cq2+3JOWyr5+1/d+txzj2twDfh5BtK0/PU3EuV3HHLAfkUxHY+GB3uTNjhSWkIWArOIKBFAYcF/pHAjgIjCnrbsCJTO/8pJ2e6eBb/74/33bD9l/j55p7WoOJXqKxrYmU6UxretTk7fY9zOjQMpei/mlbc29ddOqOrY3D3tsNiOzfmq0eVSyiuXbZxzUFXT9pbGcaUAUxTOMmShnxvUflickE9+rsdB9fxAvweoCFveXeupiLLD40dUfOfi/eYdO7q8bE/HlGfJDwOHQcQHABKyWNAoECU+u6SVGAGFIgLoI6AoYt9CLDWGUZEwEkVCWCGiRQDYKIK5c8Ljp8dHjLjp0Xuffu3N5S07Ot5duWH+KQPp3sGU425tWjv/sMldTzqTduOaMRNXv7Fu78OKWGfqRyqR1hGTI36/vL8y/5WThy1fMlDfWBUblhpIucMaCT17/Ex71etd0/YsI26IhEckosU2l82bfThhve+jEGkFFgAKlhXFBnY2DSpL/HxxcfmApsFYtHH3Oe1vrvLRLH9/7dJXX/nSwYd81g7zgM+JYNNAQEDA/yJ+Q69wbL8jTu7c8iaAVEbNnx++JTp1qoYasCJGCl2ThKJ85Qu4ymij0KOsjzkfyWf7qkv++Luf/tLv3Yac98EyaInWBvJMDCggCiUhkmedFkz5Xqd4eZGw75nUYGfPzpadza3LXl61bPE7G1Yum7XbuEgYCdCC6Md1nHy0HA4EAFAKripQ8MpENAAD6ez3bn7zrSfv7Xt/kQ2tQlkOwdHfO0hP53RLykm6UR/Ov/SSk777bdChiIRQlBBREKQCAgK+MDDzR3uoP6GjEEj1uO6KjR988/xvvPbYE5jPeJQjAEH9pSMO3960veWDDUuWLdn74L3HllYnlF0XLUIUQ8JolAgxIpCQEvxoE8zfeb4q8FDIB8snD8Uvj5QduNeB2VRm0eLXWt9rO/Do6r7erngcBvvFy6dH7x69945tu8+tER+rRqWjJWVrVvWOGZd4YUH/9D2re/vSO7eqGQeYlk04ckIYtIN8DPKpvrIYog5FWja13nT595veXpzxk76CI/adUT+tbvSkmrHjqu/488/O/uY58w44qjw6PqTqiCKWkGUEBQjJKG2AUBEJ+CJAIWUsUgZVziiXMaTYIkRWGQFbQBMJEjBrAI3KM5QVtpSxSXQ4VDS2ceqhRx13+InHlo0ri+RNyof1W1sHPV6zxX/zuZ4av6gsWr6zo3X87nYqLUXFoc4OiEY0gtvfY1VUO4NpaBxZ7PqoIgORCieVEQHlOLniWrRKkj7Pbk5OX/TEcwftOf5rFxxuUYljC4BSBOJ5FisbFFiqPhrHvr62lJtE3Ez5Q6bt+eLdD3jo5Yw3fey4qWMn6Fi0IMkxMKv8pxHU4gICAv4r/3VTJ31MFAGiCBgBiXjFWzXYdTEwZFHkiOGJ/qb+0hmnChKyTQgG0VNsAdtCACFQwpIOORHXjqUY3lr82ksv3WWwVbPLCsS4ig0xCYR88kSxjVwWdndmfPSRyGGUHPgASQREgwJCAslB78nXtr280g9Ft+87a+68Q06VeBRUHlAxEkChPd8XYEFBRgZLkG3PZwxltER8z2X74XXptQsf7du0Auw8G79sTOlAOvfOHevakx3oAGiYe9i+F132rWFhyxJQQUwKCAj4QoWEgmxDEhADBgG0ARFkrfIiOTL9eVjwzBu3XXRluvVdsHM+WcjRsM5NPnSfm5947LHHlvzotPM6X1+XX7YsWl0Zt8qERIMgMxKxElaAgKqwY+zvUG/40QMEtADFArDABgIGI2H+zhXff2/buhcee/KGK9qvv2FS55a24jpT0WCteCV31GHV6XRP+Vgn2VwtJj9unNuf79pjfuj91wanzhofbWjuzbg100Psa+BT89bJefbfX9K5bNUHjz72aFfHxrbWlUURuPh7p556xpGjxlVZVpRNjMC2rBhAFCAMqBARFSgAUPrDu21duGjCcOHe2wYAjaDpYzFWQ2xXsFUAQEM2XSEbQqABNCDYKBrIWMQTa+quOv1CdcZpqcGdGza1NLXmlq955/XXX/zTxu2/fbX90L3qLwhHx05zwLXDVnNHO1RVJOyQyWZC8WGYSnuRBEquwsk5BL5rSaTMdTrAFBd1RCP3LnrX3d48YfeakBmeDUtYXEDbA0SLANjy/eqsS0U0GIuNVlkNg/1t+toLf5ITXwBto+696ZeHT5897tCDfW18FBtIARbMxHxgK+hhCVRcQEDAvxb+aM1aIRRJwSEMt3f3rFz2alRkIvuH7zFp2MzdjDKKVWEYjgAA8MPErQAMkBUj6ENY+OorV337m5nW7YocWxuDSAACwACCBkCIgYRcH4jovyZ/CycYI4n4QpTJhn5602MPlL5xz8IZU78URQx5LKiGYiUxDa13Q1RCPoDRYoBEmJBsgaWPPJbvXKFMB5O3174zTQIGHbXhhTUEYCF8+ZBDfvWbm6tKSkl8BAIUAdy11iAgICDgC4EB0AwKyCPOK7EE0JgwYZpl05b22390fU/7CouI3JAAKJS5Z5z0g//8UVvHxrn7zjzxh1cvvPHq8y+8YMn4pydMO1gDaKChU18M4IfHqfxvlkQzF/yqKBotuuyy/3j7hWVPLu5KDfafeerEGdXc17xj0pTa9vY0aJOnuNvP1XWhtGNFizGdxgl7+h6tSXMsRqg9APlSRp3e7035y33P3/GLe9o2LfO8QVKZs886YvacUaeeMj8SrRZTTIhouQAaQAlY8JE/svzTtl0jCAGKQpu0Am9kPFI5d9bMmbvro487qmfg+Neee/5HF9/26Mub3lxhn33OyIuutUoSRZoyiKF0pr+kQixd5obytu0N9lsqlPSd8qKKbiuCA21F/TXDlrzf/MyCp6Maxu03C0NemEMgIUHBgheYICCWl5V1ZjJOOoPl4WTWKYuHWpubCUMKHAJqd9yNO5rHeqw1DS0TkiHtHXRZfr4EgjggIOBv8rHmmQ+/YJegIgQFPrZsfD/X1W6LnjeqYp+vHgUNExBYCAUZgEmYBBFIgBjQABb7loWaDC975eVMT3sInN3ROr+88cB4VRFaQGjQMPgIjAzCOuOiiCB+JAULu4QAQFiEWCxPyDHkIYa293ffufBOR3qQVYh0iMFmBjZCZLT2UGdQGAwJiICd5yJmAk+B2zChNJVcj8o7/GsHdXLPti1NG1asMWAE6ajDD73rjj+MqKmzBLQAgQgYRp+Rg09IQEDAFwfLA0ehQ6iZtEFjjIfckU899fgL3zj13O73VyN6CgyKSEhdfMPVp557YUls5MiSmtFlpWefc8p+h8/P9di3/vDXoRwikgiyARACUCIkQ0m8z0Hk+L4BwOnTd/vLQ494icRTS/M/uHLrzdfmm1ZXp52uREVKW5FEEdU0lvWbwbhuzPZirCiz5QPLxHSRXa3jDf3qoGb38odeyV7w3ZOvveT8pqZHyqqTXzlpt8uu+upNt1593nkXR0ITxNSSirEJCScA4gBRBHuXcmMA8096FxARAEVIhEQ0gyIrCmIpsEKQqCkb/9WvfvP15SvjVfUt6dAvbtsyZ7cV77wzMZQYxsbK9JONoVXLW8JRDRRH7eayiUiJH4qGDauRe1Q88PD6m65bnmzpP/3844898wKEOPo2giYQgsLIOrBhW+mQZdWWVWwYHNia81r62x0vBWJVhdSMsgov59917/39PX3gC7JQ4W8iABKojs+ZoBYXEBDwdwm6T3+DAQVZrG1vvGMPZlyI8qhoyZypGapUkmdAJEYBEhQRIeRdEtAQbF+9fv2GzcvvfQiyaVtMXagol0n1Ojk2zCSgGBBAAA0yqnii8rQTDyIiAN577717enrmzJmzYMG9zMIQfv7513bsaBHJi7geZZFhwQOL1mzt/v1NN44Z1WiHLEABBGEQIAS0wJBBRu1qY2xAJEHD2sweVy3sSoR2JLPbt3WbrqxyQQDGTBp30y03F5dXARIWdgsIAPI/L8saEBAQ8O8Ja7YY8kQEqD1K2vRBqvvJOxb87NobQ1kB5SBbYrhhct2vHnumqLy6nHx0nf7+5Nj6+Jwy6/rvXnDwwgfffnvNsqfvnnX86QVjFBBAJBxKD8o/2uAw9FtEaAxrrY3xSOm5++614v3lD99371Xfv675ya0rN5o7792zu2fT6LGow7qnzSuulr6NxsNS38P6uuEcaqfE2D5n/6deSd366+ua1m/K9qytriw59Li5x5x4yCEHH4l+ka0qjVdEpAWAkUERgipESIFPumz+E0EEhYjCAtoVcBAsAg1iIVcZpLKq0BtvrX5o4a1/vvu+dVtbTr3gnbCkFvx5jymNuqtpYI8pE1rXp+onZjRXZXJd0bAPhrWoDVt93j6l+Zk1sbLQ/HOP0HYZsA2WK0AImgrr+5BIoRFx09ni4nixRCsqq9el3T0P2G/ls88yQxVyC/Dit5etWbt2/5ovEULBfyYImYGKCwgI+BfqNhER8TxPKaW13qXkhFkIEQV9339owdMLf79ABBh0xZ4znJJhUbYBjU8AAIQAgoAogIZZg4Bv8u3tWx969sFHFg60tygycR9MrGi5ZDfkswwESh1w1OHNTVsuvOCC6uKq3Wbsta2l7csH7YmIH0/T7rPPPABkIz29ma6e9E9+fN0jC+8yJgcE6Wx+9VtrL/zysdHi2K/vuX349HG+rYSUBRYZIB9YW8YHwyqtqISVJ5ajcHR93fCaYdu7u9Y9twKMkGNpkBt+ev1ZF5xfnCjioZcAFhIJiCCSQGCdHBAQ8EXCA0+LKnIpj/yB9tZu3PzArbcvXvCg5AeZAdDVGOJIbK+vnFAzonFLR3JYTZFNVFJUn0321hc5s6eFD5k/7+kHH7/kimvOGcwff8xxJSXlwiBIMtR4949pn0/8jlIKQJSyAESUV1056uvnf/u4+V/9j0sve/nRp08/adm5p00cPzquTTLfg8ZPtHzQOvfI4U2dnbV1Vi48ZvPA1x+4d/uvrroLkp1IdPhxR551zpeO2m+MCu+FQGgpEI2aAZkAGRBRAHwRLLSJFEYPpJCJ/CdquF2qFVFQA1AhsaiABImRkLhqRNn3Lv7B/LOOXbDw0d/d/Ehz8+ajj1x21vyGs08f9epzTWOnWP5gyM10VhbT6ldwxjxq3RgbPa4k5KSKPBV2tYIxqEsAHABbkGjo5WDhSQGwpqzUQ6hViTKltsWLv3/ZRac9+0hYeO9oNEX9rwqvWPnO/ofMEyFBEhyyqwlqcZ/zJ+GvzpoEBAR8wRVcQcQhojGGqLDfGgVFQIBFGAhJPN571mGrNy53IBkzJTfd9r3Tzv+27ZWDdn1UClgJopAA+ShsjMlkB9o7fnHaef1bdrwy2NRqm5Gu3n/E+Nd3bm5nzzEAOnTFddec/+0LPJNPRKIRKyRMgMom+JSKGxrSE4/B+GKZrPzw0qvuvvcv/Zk+IFexCQGGBcbW1o2fPPHLxx5xwhmnF1KnihTkQmJpL5xXLgNFKe+TcXMx+3tfP+lPDz0ecsAT8HV08vjxL764qKyiykIxzIzIRBqQCpVCFMRgmWlAQMAXJakHACKuGMWil/W1//rpx96+99Gu11a47EYln1NWDHnWHtMv+OXtDTPGRjOdKqQHJFnBqYoQh2kn8aas6Uy55X+4Ze2N1zynVf4b5589/ysnzdlnPwASrQQEhYnU51fFEhf6lCkF9HNsp73sScecuu6FV2sT/T+9bu+pM3aMGFu2cVvf+Mbsq8vdOQfV2v7UQTrgnK8tefG9l1Ndvcfstdt+ex9w7uVXUUiiHjHFkADQEXRAbIQQIAB4AD6CKghQBAKggqaCf2Ix7hO9ICJQCM0kgIKChkF8BOa8EtJouV5u3ftrvnHB99asXGuht/uY6FknzE6mNp9wVriiujubsktr9fam7uHDR/72R4O/uKOnK6sP2HvS488ugqJ6DYLiMZIC68NnZmEAZBAAGGTVmxlc8Nayt+59YOmCO/cmuq6sYiXidT19FLOfXfzMbrNnM2lGLQAKClXLIG5+bgS1uICAgL+R4ymscy1YPO7qbAcQQCCFyAAI/X19vvhkKQ99x8Q1xEQJofq41mIEQSTEkNZ33v2XV7a+n05nm8kQw/iiip7ujm7fT4sQ4tlfP+db3/imrWwrEiENLKII1GckNUUbw4wcsqz95h34xzseIx0yXqet3Yx4GYT+rrYVPW2Pvfnqr372y++cfEaxC6NnTJg8buaWvo6xB09YtejZ3Q//yqIf/HR2aa05YLf3X3+Z2XgMSilfwe6TxlTHbeAseForYo2CyCJAyDyUdw0+JAEBAV+ccGDQUo7sDMnynW0PX3m9SuYE0hFkpUBEhpUV337Pb1pjoWioifteKQkpR/prQhllmkPY5UFrLJoM27GrLzu6feOkhxeuevDe+xpra3fbbTc7XrLrOT63Us3Q9DYUIwCREyIbdfTYE0547YW30oOwvHmgpr6ytWnz3sc2vLO0Z/fDq59/yS3NDz/5kstCrekMYf3Yyt8+8tMqq1aHtCPGhxiigCBCCCUkIIBmV2LREgD5hDiRf2b74Icz6rTrrfGHvoWAoJA1IhCwJ2gpG1nb5M/cbe6tt9627/575A28u8W9+Ialo2oiF/xw/3BiY7h0E1jp2smcNx1zZh+T+vX9ZEV1LGGHbQMG2RIEAG+o+WRowE0QQYkgQgmDXxSrD1svLLi3BGm30kRtdnC54yjhdNrt6+4C9lFp/FB6StBa+XkS7IsLCPgHw8PfH/n+66/8/0UAfGQoArTLolIEGBjAyDfOPX/pG8tc5ViuVztt/M23/TEuNiqfGMxQZwkBICP6IOB5Ty6471fX37DOSQ4YjwmUACnIxuzuTIaUHjFp4j0L/lIRT2gmy1LMRoAJWAkAEuKntBwCoBhBUqIAhCeMHVPbMIot2rh5I/peYYkqCzCiBzDQM9C0+r2OjZvTq5e9t/ix3Xaf2PzuknFjat57eFHozfc6lr7y9qP3dwzkt3geIiEbm7mxr3dOZTjHGcnpULQIFYkwEElhrpwQ/wcLjQICAgL+fQPZ3wpJhY6MD3/YFUxb+MoHa/908y0dy95VbvbW236+9f11rQOpEMtPfnxtzYyx4VhK5HE2zxeH36vTG0Oy0tJrSLcI9CrMakki986dU/vSYunr7hPjsMC0GTMBFSDsMq7CT13kPxoxEYRJlKAPzCQ0edqEZWs3bGnZsebdHccfOnqfA6u27GiZMHbM3U/13PdQ7uafLO3M50zWHHH0cX+5f2F1+TCtI2zCIMTKEPmIsOv6Cv8IQQMQ4FAJ7kOBgvB5V+M+Eokf3wP0kagacpEudHoSELGFFogykkGl876qrq867riji2PRVH5w+86BdF6//db7X5l/hCj2/DoXit9dU/Hzn6zauT3nsn/97TePbJxgiwFQDIpQfeRODWCAEQVBUMQXXNfVed0l3+vb2mwDHaVgP8ftK46/lM3nCPaYNX33WbOQlKAq7KlAFggWrX6O6ZWgozIg4B8OfrseMKAgALAqPCIAZC4MbcOQI4aAFLJ1KAU5JPyhzoGCvT7IUA3rQ/NDwaHejH919ko+FcKNiBIRJIOiDIu4yHz0Poe8tvK9NDq24fkXnX/TL24pNZpVXvna0woQgFkDsgc7N7X+8safPvnog0byLa6nfEBgRcohEIKoD7FEYkXT5uriMqsQ/kSYhJEVABgB0v9FxRUCpQgYgz4xIFiMlGOTyzrTx4/f2dkVZ/bBQnKEQ67lkI9RUFO0N6E0YYWLbBhMoWMnw1W+Li+J5fz0G35scd9OELGQQ6L2L68eVsQZG3avnrP7wfvu+62znOKoT0oDWYgFk5MgqRgQEPBvHa2G7v8FgUF29f0BCKAUrOMFQASpsDyFGBAESACEAckHIRA0jigSVCnRT7Wv3Ll689XHnOlpqZ42cnDjZpMJe0W5n15+xTcuvmhl21Olw9e3d9xVUZocmfASriLNiMbJqZ7t8boxvGOLW9toNq2KprInnHfpoxvX94+vbXhuydLSkbUaDBgASxdGqgtTciICKLtU3N973u7q/wQih33NCgGMEmT2Wnszf3jw8Vuv/Pm3jkqd983YiClVT92bPf8H64ZP2mPrhhVnfG+Pqti8i77/rRCUI9kCXsG5hNEnsAENgC8AIBYK7ZJrAvihahP4xIX+U1Xcrr8JgyBw4RZEEAQBWZCBERFZWEgZMACkxABnM7nkz//zliefe3n7++9edv4+l/34wmy80pOiR+9afMnZPx5ZbR9z6iHnX31deWyULT6Q9jEkwEpAMQCSIDCwJ4aQbTY5sH9+/6LrzjkzajINTL8uikzN8/ulFb9L9z6Xzxx//EF3LXgob0VBiQalhdFREA7i5udG0FEZEPA/T37gJzOFTEIuiyhQAsjAyIYEhIhJBEQKpymCiFAhfAIicmH5SqHBAAtuV6wABQQFh7beoOyKC//Scw8/9UoFd3lAizIihP6qt9/o2dHmcpaJfNCNZVUJIFEoiECgAHzxWVBYDXb0XnPJ5evXrEpmUy4BsjAiosWAyAiAo3efdv9DD1YVl2r4aCkdAVKhY0R9+qo+8VaA1qAL8RTEhAisqHX7Xbf/5nd/XLpoUV4pDTKysnJbb6uPKiN6leet78mL+L44CgUlrwFVOg3ISRkghZ6IJ+AhLBnopB5fA2zb/MTrm9fMPfcUpCIFYjESACuUj19aQEBAwL+5oEPZtburEIPygpaIRkEGQfARPAQWVAwWA3jkAvjE6FCoW6jbgfceePrnt1+xbf2WhpGJP93/22195sL5Jx+7Z/y7t1wwdfrIvvTvG0eu9/VrlXGoC48o4h2I2sCgyhR3bSirG+u+9ag754ii7e9lxk2szIUfP+fasgvP7N/WOrBu5bL9Gg7yxVI6ygKFcWqQXdHgo6b6vzcKFjbTIIIAkfIAyEHbEy9EZnhZ7IfnnrNhyYt3PbBwa4v2sX3Fm622MmPHbb/0hyce8+UTNO2lVVHhdEfQhSwtDR32amjhGX5cqH28fPhPi9OfsL785LNQwddk16OC/wgMxU9CAgAFGoAFCCgWjxRdd+0N0/d6+upLL7nt90tzMGPiYV9/6dVVC26+KUbOtD0nnffts2qi1SAhIAtQNIAHCMAf5gOMK5alXDZZoftbd9z5u7tsn8rFzK8o6nfohhj1p7o81ICwvbsLfIUWAXgoykffUoHu+Fw/F0EtLiDgfxwMP1aLExEyylWeIWImm1hJXgh9YyEpQaNAoXChwFSoHiESAgHwrkrOh20YYoBQoLD82iAUdAIZAYT/2yYEEfHR14wgOk+uJZk//+LmK3/4kxT7DmrLWMlMv2XZSGhU3hL2RRMqV2hrW+fhBx7Yse2DMIoxImC7iowxRIpFAOCiSy4574Lz6hvqLUL9P+2c+dgkAoOIGAH0fI8UGcNLXnrt6l/89N1lb0RynmLIIbKxkIDJB0FCxQxDLTdai/E1+AZCzAqU0ZYT1qh9MXlxCBihu6crHismowoi1WgQAB3UR/HiDwAAIABJREFU4gICAv6twxXvysQVjBOHZrkEQEmGkTzQDEiAWkADoBEhzyMFYhMbV5nl/el3O/pfevixJ2/7ndrJFnXkbevobxz5y59c3rRm68jyrWPKlg5EO0mxYI/Qzv5BTzGU08T2Ld1jJ/a1rqitG1Gj4gOtG8K1k1MqnDTkKcKMTq9pqzz/67DuZTlqWumdf3ksOmq8sTECsmsh2lDs+d80PTD4ZAyA5RLlQSzIhkB7vn773TWHHXSoP5hX5GqO7rtv0Z+WzIvJAXH/BBNSAJrQBkAcWpFD/094K3Lh1sUH9IGUmOYt66dN39314lrV+34epe+ko/e65/4/KNtyvWJtWaBcBI1Dq/wAwQBoD8EIhxyHtb1N0Y2LXv/jqadPx+4Fxxybfub123N993jpMaQOqa9/cFtLdHTNG489VzNpIiCCUTkrZ0nECsLm50egiQMC/qH8B36sWiWSIWt9SxsPpsZXl5SXFbkcImV5voSRNBKYQq5OgJCRhQttLcSILILICoaazH0ShYgCyKALDZUIrAQF/m+b91CQEQQYhRlM3s899sQTaWMMgohYIG3NmxsaxyvbMgAkIqDFo+bWlkt/eElL2wegBIQUcXlJ8Y6BQUBCokRR0cyZs35w+aXxRBwRxRhQ/8PiFn5S0QkgiFaKQWwF8w4+4PmD97/kR1fde+MvQ74REiFjY9Q3riZAQ5piRYkig57ni2Fr+Ij4GWdeIGgtW7nskENnn3bS8Vs3bHvphTdSFq96Z6W2o8iEhEIgBPz/sXfe0XVVR9ufmb3PuVVdsool927ABWxjTLWBAKGXAAkJSV4IIQ3SCCRACpDQUgi9hA6hmphuiimu4N6rbMmWZPV62zln75nvjysZ8n5Jvi+EBMi6v2Vr2V53yefcezSzn71nnsk5JufIkeMzouQAaJ8sooGNOYSYElFiBAUEUBQKggiwckFAUhapy7prtjRcesZp2N4UD7wkREl5ZXnFF55+aaGqmDVlfQjf8e0OpXYkuuOlRUjGL8gD8PP9dogY3rmopL0lNWR0H2QyFE5zxkKkGzluMBCvZoQJz6r0tqv6TZs733j48bMu+7FxIggkwPChAdEfLfP1KxbUDgIKOgwaECGSIUw5OHjSlJGTZm54/9VAeRecc9qdd/xYVIL8A0BHBrZZEcB+cAb42TdW3Lf7HIAhdDGgmpqxv/zjbVf86Kec3OSKPeSo4+595CHR2khEOZqRCQyKBgC0AoSWYMCkRECxj7RoS/POJ96N+X2IqdrVqzZz8qV0IqZoaiQ2vbvvPa1XNLa//Opz508YCpDvCCAgCQPmkufHuDbLncXlyPFRoyH0H8dlNmbUMSee2rrsnfKwPu1LX50yc/bObTsOmrrfzENmhEiHHFcA3FjIKAgAXJaogM32yJEAMIFkixGFPGFB0iAKLQAgKPBJAMD9RHOIMFjxkJBFs3jPz3v8wq99K9VrmNgC5rG099a5sSIDcQ+t6fXmPvfmhrUbXnzl6e21awVAixaLiCxorWhFFIvHL7300p/97GeKAAlFTH//9Ef1fREAACvSX0sDYj0EFGdbX+dZJ36zbskLAXmAOKS6/GvfONvVEHVKS4qHnXnO6T54PQnPDefv2bB1yoFTLACjIFoUo1EREIsCZmIQAoNgCBHAEaCcTWWOHDk+9elqYCMu+zcmABALYqw4CgbyDwoow+QZ9ES0RScltKE+cdfvH9vyzhtb1i4Yf9DkIOzmdekdje9hD07Zr+Te586qrlpHsM53A6vayCpXYiR9JpFvess7OvpKC/M3vN89eWqpKvMbdzcPqlYr345PObCmqW9N5ZAIG5PaVG4C96H56jc3rhtXGPnqBV86/uvfrBoxSTkDK9QBu+N/NtLuy9EZZBfSCBZNCFmDtT0h973Glt/feP/8B36LpvPEk0584uF7wrrIKK0oQ9YIFWa/ByILGAQEcD7rzooism9UjwVEIGIJ0GszeNNv7r3tusvRJEdPOPDdd54qKCwRjgC6QEZTmiQGnG0EQUtWQJEAm8Bo3pPGOZ/7esOS+QXSedbQqksv+9FR37m0D/QMkatjhWM5c6nxnwb9+cMPeGb+S4IlYQNG+47VoHMq7mMjdxaXI8dH2v9AHOifFgDPjRXOPunkJ99fmOxJ3XPHw/sv375p7Yp43Dn6hM+98uIrkycf2NHT++Mrf5pGO2LcmKEFRcPyirp7eguL4o7rCjIgcLaw0rfokBFjSDSSFgUCjvQ30H2CMIoyECD5Am4GVi9f1+P5GjUzo8LCApdNp2Ao48Pu1vbbf33HQ4897Wd6TZBxQWmwBAa1k7JoJVRSEp00afJtt98+auQoJEZEBKb+fvuPHtxxINdLtg5G0BVfWaeyIN/PlAUQdsg766zT7773967jEApKFDEGyBohXBgTUGVTpgAECi0hCTsoGlAEmREISUiwvyUCsp4zOYvKHDlyfNqX7/ihhi1hBObAJ00AgqwCClj5ASJAyDO6p50tOz5we8pbsGjjg7c8sHv9u5paOOzVNuyqqBiyauP2wEmMGjfoW1cNHTxkbka1EKIDfZZdRYGY3iBZ07ydWFJVQ+y6lS3jJo5Yu6Fh8uHxwor89hb3wDmZjYs3TJzpNrckKpySdLIP8zMnzBl7/+OwrSv905sfv+Hh56741bXnn/8Vx3WZGRCzo27+2UCbTdAiQtnSEARfoSCaAFubeh767QOvPnR3OBN85bzjr7vprpAaJOAxKoAwid5XZvNfJ+f7TWI0IzCICpBMoRM9cMJ+w0dPJNW7ecvWKy7/0W9/e1MsXibiICKCyvb9ZYtcs1mQGBB1K8i9Tz++Z/mykOrIuNDRB1/5+W/byB1k/LOLCg/pTSQcv1xAs0JGJx2ABgEhUR8MLcqRU3E5cnxSEu5D+1uA4BYwf/eLZ9Gm9c/d/5CA2bLl/SDoTiRw7qMPknIWv/MGoP76F74QjkVLBpWOGjbUFdyxre7kE0+++ueXF5aEBcQiWVSgQ4TEwAhgkQVBCyEjwifspIEgoJEF0dLPfvKrex64DxisICGwSDrp6VCURdXt3nvOeV/izkw62croEWgFbnlBYTLT4RModF23YN68xw8+eKYxTITYL9vkY73U7EdDCpSgcYQ7Gps0YhHDYVOnRNwithpQAym2gqQJXdW/3OnX5QSCIFnba0DlgyCJK/3DXCk7hShHjhw5Pv1r9w+iIgOwAIIbMSIMgAqMcroD6UrAyy8tW/zmhoWvL0x0dvnYPXLY4GR9fXuy1i0L/F6jgpJ0S7CzZWteqHvY/jU33PeDCSPfJGjVkGG0OkNKVxjb5Scp0eCiNhXFFSsW1U09OG/rivbR44pIOT1ttmSwbd9BE6dB+65YefXgnaubOIbjJlTueWv1+6vPeHlF81svhZ55csV3Lv2e76Uv/va3WYSIP1pXnAyghLTELeH2vanXF773l0cfX/zKq3nxQkqmTjv5hDvvvAXdYjGAOgCMAgCoJGAY+isq6W9YifwXrFuQUbEAIEdDQOecPvPsM16obW4446yvznv8hckTRn/rkkusdRFCoByBrPaz2ZnmKABojah0gBvfW0V2byDa9cy8dAOJGiLy1Vj+4ewjesrStILovPZMS31j4/raIQcMkjCAkI/Wlf9tn5bjI5ObF5cjx78UFhERjRMhvyweSiTxhRdeE+kuryl0yp1UIlUztLSrLxGOqcB4BJYDr7ejrX5X7a66up7urlXLV3R3thxz7OHgcADoWViPmPBMHjiRgLSwVWwxO/b6r1LJvyn2/YOhdsjGECGous17b7/z3oY9u8AacMJkA0BdGouPmTDh2XlvnXXW19paGpJtLajEAohYAE54qbQFX5xvfuu71/zq57NmTUNUiIREWbN+BEIhQfyX7+tDla6gUJSn0pb1ti0761e9MTLCX/n6hYPGjVcKLWiDAWojhAgEZBDTgoioQTQCEfqAAQCAKG1ZAwABI0M2pWG/FWcuBeXIkeNTreIEoN+IngXIEwoQ29N+ewZuufmJRx+bO++5V2676fY/3/3glrXLMoldJqgj3t3duQH8hvyQ+dZXLpw0ZtLwoVX1Tdsy3FtdFL/p3lumHjg23fNafmyXEutwWDhElLEJp25ltKCEB5UWr1y+dfrBY9cvax0/Vj15664pMyrD5U2t22nwyOHrX+sdPDayZmnT/gcXxQtkx/q2yTNGNDUtP2ganHTiSUd+7mcvvfbWysVLxo4dO2r0aABAzLp//XPJ4YNXozFiUqBv+ONjv//1H2pXLQ5H+gbVOAcdevj9j9wYjuQFEiHHQ44KGgU+sgbKVh4S9B9CZb/PZ3vn7sPZ1WK2a4AJNAECZDSovLyKouE1r97/Fxt07bffqIqKUQCOYHZoASAaQBIhZBY0aVI33vToY7ffWlicqZx2elBbn3ECx/IX4/nfZl2Z7kXAsA1ZR60JYHNnV1SFDvncMYFjtdVI9iMXyub4v8ntKOfI8a9JOERE1GLCEHzhCyfvd+A0rVVb+96fXP2j0jFlv7/7ZsqD8dMmlNaUlgwuYQpICSEz+4SAwHOffvKJPz9CyIK2oaV53pYt97346qIla4OuNAQIzAYs91uLfcK3a1DYYndrz46ddcwSIoeZFSKz9PSlv3D2/1x55XVgFTA7BGwEmECBQbaKw/klJ5/+xfO/+tXDDpuBQIiklRZGyr59A8deH+unI4Bo0GqlQtgXIijUMG7kKESXOKyBNLgEjhatBMhqZDc78YH6r8ciBoiMCGSBbLbVHQ1Cdh6PRci1FOfIkeOzIOQEhEWEAYUwLfDyWyt+cdOdf7rn7Ufvnz/34Se2r3lH2V0ubCXeFQq1InsWTW+enHjkQcnFS3948ck3PPmL486c7Qa8u8P/2vcvb+nBeGFZWvmslTXxht4+8Ptqt/aVlPjEZZ3NLTOOKk0ktk49pGbp85mv/WQCRINUfUnlqMKm9asmH1O28q32aUcXNbf3UOCNqqlq2LF55PDqqGVHusZP3P/gQ6fX1+++5Y9/TCYTSin4qKUaiEhEQl1W9W7Zs/XpR+9LNdUr6Jtz3JQnXr3t0WduDcc1o7HaQ7QIhOgjRyAT+htjtQHgvyLeZ/OtIFl0EBnRAoKCOGbyNYdHjJxYGC999611d952K4AMtNExAwswg7AAsBWxGYQ7fnebpLyvfvPsgqnTu52oWI64EAajbRI0GKWVuCUBlLthA7JtZ51ylSFGQGLO/Uh+jOTO4nLk+NdDI4hSBlEIrfFfeWk+BEHMSGt3W2hU3SbTMO2gmYUTpTcvaXsyBSMKdW/UeGlLYsD6frB62arPH3taUVn1qo07H7n29mVPvFj70tunnHpsqDQs6CI4DrDBgEDtE43/rvuwiIJW+QEKIRH7IBkWsaAATFrcHjJPvPzn9ctXpHrbfTAirqUABDPARsIAFnUKBQ2KBQ1KgYRA5+lw5CdXfe/GGy6vKi/S5AhSttWBCAeGw33UupXsWNgP/MOyc9VZQCx4yihPhcMZevj6Kzc2tiYwOnnmsPEHjAUKIWVdQQmzR2oEQIpAZU8GERHABQj3jxLQBIoQSAMpUAiEgJTricuRI8enR6oN7CwJCIBYYABGYQFfBeIpFYB1JHj/nQ0/v+r2eS+9sfSpub2ppSW2O17Ym1dKyURAEi4lt7SgoDPgQuYz893ZLb3HtXt687r88mhs0LDFS7ZoxHRf97QDCqaM2xvFxnRSAWtT63T5Tkm4BOOlJkikKYVu2k9Hg4hlLTaSjEWTmTT3tFGqVYmKlNUkrHL9Xg0camuDQIecvIQbiqIll0ZOOvCUV55/o3XThuOPnlM6qEqpQCBjwQo7fz2lTWDfL+FsvWjWsI9FRBggEMxssnn3r9/9m4uuqVu3qKTc3nLDNcd/4bQZ4/aLW1djMYLrIBI4QELgIhG4AKD3NTAg4sCYAfwsPxvZr9mxCUgCWhDFAUQGMcTGESQell/y4qK3amt350eKzzz7ZIrEEJFsD4lrDAITig2U7fLd733np+uWvBpWXRedd1Hdpj2Nq15XIoHV7OupBWUlfioiBsEAmKaIedez4bLSk048MpIXZtRKHKZ9dbK5w7icisuR49MQI7PmHIIHTjmwtbV99ZoVW7fXzpxZcd4PigrndHQutwseXzvprKljj68JhbW/PejrSwM4IoTAmVSitKxo1lFHLF+7+rbrr+vt3Jvq2nPCyUcMGlFuiQBJY3ZaHP67yw8YgYkJWItGISFisASKWAWYbNrjPf7w0zdcc1lnRxuzBrAIRgAANAFnRaYAAmsAq0ijQicU/foFF/7sqp+ceeYpkZBDoBF09gAOPtRs/a+raAAAGWjjRwBAAyENqNDXbN97Z9uyzeuCPDz1rK+MGzMZsmaYgPivOVnnyJEjx6cEBkIgHLBS7J+YjVlvD4eRjKiHXnr9hpt+99qLL3Tt2VwcS4wuCs/IGzqtfLAOwY6uThZ0GEzGEMg4G1xWUDy+28vzTaihMb11e5/rfvvnV9RnnO1Lt2xfvPCEk6sjuk9aiLsomXa7evzy4lDGJEJaKxUPMk48Ir1+96DKUHNjsrQylAmkd683aNigrpbmgnLtpTkUDpHOMPWVVIUSGRst6LNOfdLo8oIjOlLegoWLd65+74Ax1SXlw5QTJusYZVR23+1vBG0CUCAEQMKICgHJiDbsLO9NvPLc0yuffeiEoyfdfMt1p558elX1OPCjiiLZFmfs71f4r2qB+7srFREEMMABGURLwsSsGEgIgBgoqUreW7xsz84NftA265hjDIaRgAFJOIPB9m748TV/XL9u5b2/u5koYay8+uIrG1dvGzS0etiYCQ0dbd2QGe31zRAMGQB0AWyPo1b4dsPexq3r18059MiColIrgNQ/ixxzKi6n4nLk+DSACAiMIij4ueOOu//BBxOJ3u1bu8sjFSMH1YyYEOocnHDigxrmb+3eyg2bW0ECBgNoNSIKNu/tHjF6P8PugqXzubvdN2lhPu70M5i0AgFUJANVh/9ODIJFVsDEGgWtgCAEQAwESl585vWffv8HmUwnIItoAgkBGyACV2EAAAIk4hCGELxQOHzcCcfdfPNNX/va+WPHjg5pBQAaHRDadyMf2+0gZA/ksH/50l/3rzkQ0H0af/CT61NddUGQmnLwUTNmzKD+HgH8X0k7l05y5MjxmV2hZ7vHshXf2U1FZEBkssTdaOcv3nTZ13+8ffP7kN89c1j04rKiaYPL71u/dmVXV8PetsBqJENo8iU4JuJ+0XEOSWcqfeOwKTBeuKWjfUdtvLdv+Ozpf1mwMJUIDqyqrhlcJoUJ5SSS7VIQ18pGnHifb7zAem7M8zOByfgKnCFjFWdq1q/0R47N2ACUMDihULQzlWKdKXdD1vPSIZ0fDTt+WoyJOuHBhx12Wn5R9aOPvPLy3HkxtpOmHG5d7WYzB+L/LbYEDaBBREALmGHICHKA1NyVvOuFJXOv+2W+6Xn2mfsnT9yPFYoACiiifb7G+IGXyX+baOvPjNmCFREQARACdlhIABGZwBBYEgQhgOLhgxrqGtasXK9C6oxzT9YqxOJ6pHsIV25vu+wn178y74HFLz/lBhERFEJDsSmHR+54+MHTz73wxXeW9LS3HhCPHMQcFvaQQ2zjociuaGR9xmveWT+mpGb/6dOtKwoVflCFk0u8ORWXI8cnnj4RUPpzJyIePufoDZu3NuztXf5G46v3N3QlkrNOnZRv+s6fPr5peWr39r4g66ovKICI2NHV/tifH9lVt91LJtPt7aCovLjypFPOVuGQw8wIxAj0b1dxWfd8i5Yx65gpFjit9Pb2jjefeekXV1/Z3dOMQsJIaIBZAVjlioCgIRJBAgyFwrEf/OibP73yZ5dffvmwYcNc1yHIntARggagf89ZXFbFZT8BYkSHe5hwpw1t6zPznrjXa94dFpg9+4gZM6eh7KuW+fBnmEsnOXLk+KyCAogD5YXZZATIiAaRIR0Xb0tb95OPPBdJNp1xxKDfnXRk6eINrzd0rvIDNoZIosAnhmP/Uxg/A+zJ5A43EuGMKwAkrDhkpTRjeMtOFexW1cXv7Kxfs7DhiP1mVo0Xq7qoMbbivVRpUamKJvMGYX6xSiXIhcK+DtAxv6MVC4p0eU3xrhXsFpjFTyeH719ct9kbUV29ZUlTe33f4MqKum0tFRV5Nu0BdFBkr+aq6QeevGjFlo0b2ha+vSAvP5g6/QDFEdQfToL7Si9QABEUisruEgqIYMi3+Mr893/9k0uiTTvO+8opZ579ZYICQFBolRZGJFT7JOHf0ob/LQ9Gf4qTD9oxWAE4AIoRDQkjIFotRrEJRRMb1m57661VrT0d1YNLsBv31vduaKm/+/nnnnr0xWXP3Qc9HUq5X/nmKWvWrDpoxrjzvnbWn+6+ekjZxN78Elbu4pdf78j07uc6I3wjShwRtPy+569jVqgq80vnnHOWJU+hk1NxHxe5SQM5cnxMoVIAAQgFifbfb+L8V+f/+cXXf3bJBV1NjSueSS+e24Xo3C8rivIKBAMAlS3iBwCLAMKAsnLZQs15CsKBGKbA0T0O+IRaIPSfqctHBgQgJVY8RocI09a0Jr27H/zzI5df4YlnQUBEIZCgAQo0CFlAnHHw5GgkNnzE2NPPOC8Ujk+dOiweLQRhrVR2O5BQgwhK/zw3+XBG+VhylIiIgAgzWCQmZIy3JGhZd8ftP/hV4/qVNoQxUevffkV980IOaSD8UE0+/698lyNHjhyfMWwAirKGlGgFCMEykChSBl3tq+EFBYVVuqcjCDXblY8sKOvKLEiJa+yJeZH9YhIzoYldNBEc7SOgnxIbRdKMlpAAlECIbUQy1a+vuGDYqLaK0if3tF/8vT9/e2Hh0adW7tnZ8/kvVtVvY+gKJfrc0kooLnZWvdM3enh+w47kiDndmPQ7djaMmKWXPuCf9v3RmxftmXhk6ab3WsuGxIrC5avebTvs9JGbVmwaXDMmyKv1mtbll9+hlHvfrX/89ZC7Hnjg1utvvGZkRemx513IrLMHjiD7yikgG/qzOVisABGiFoA/P/bM5Zf9MtK56ZzZk66+9oesQ+hHECKEzAoYWQlDf4nmf30tZf9RbXZ0XkZxgKwAXAaHlbWWtGuFGcHrjLQ1tgMkEr3eRRf8IBS4igpsqfEwAR1qVE3k6l/9KF4+fNLBh8w+bvxpRx8agekBorahUgdnT93/L+UVe5r6Xo26o60MMz4IIOHgwhLd0qIQJkyfYsgODBeSnH77mLZvJGe0liPHxxAfgTn72woKUcCSJmnYtvn5xx677f5721oZghA6baIJfCRkZgaFwASitOMWF+UhmEwinEwkrU6HKPnCX35z2OzjBCtdtwRZ/QcqKoWzgijDoi0pD/jJuc/ecds9W9fvtJ11BhwGBPIQQEuhAV05yi2prMwLFb30/MMuhbQKA7mWUWEGwc0eugGAsBApEAEBHGhf+3juRfqb3EFs9tKtBVGUsbKkoe+Z215YsO65+oULwl5fMlykve6aMJ167tduuut2JGK22tH9Rtz9Gi7n2ZsjR47PJuwzYIAKhYgBfQtKWjtba7duS3s099VFb7z1wq7NK8CKIzg7FL6wpPDmnjaV9q8qKZre2pVxi9bYjLh+NUiVBfZtDFWIyQIgMIJlRF8TW+tKpGPS2Ou0uWfdhpkOXHfR6P3O5q21tfsfHm7dWVJUk0j2eqmu6PDxpVtX9I2ZGn974faj5oyt29ijHRxaUbl84e5px8OehvaKEeXQF+xY0zt++uTaPWtHjCrvbjMUtZlMVxgq8orOxfglCVt1yolfWP3GW9MnjXh+wetOYYytVVoLC6HKdjKICEAgECAQiAKhzu6uxcuWXXXVVRs3rp8Yjt537+/3P/1Yofww5wkoEhANBq0GBiH8K6eqfTMG/iueiKy4lexaHxgEiCyIiA8mA6SIQhkhJtWZSMciERvwld+7+5E/XYvcahTGy6PDx5Z2NrXvqe11WV/1y1mzTqHx4+MRBOLCXtNR4I6L2PGeHuaYbq1qgMasXLDpc58/Mex3Xx/XZ6aMy9ISCd8dzb+9o1XHw089+dSM444nMIQhGDiFyym5nIrLkeMTx2bPygRAxGYNnRGQwHBArGnRlo3PPvT67i3bu6F51/Ze061ct2PchFGAfktnK4JMOeiA7138lZAya1Z3/eQXNzbs3EXYvG390yPHHORDpQYFwAj636fiBuKACLBh7E6Y199eM/e5JxfMf7a7pUWDspACIQTFGIAGVJWDq0Z8/0dnnPmlsyO6ID+MDjgIwmIsO4osYUj6Cx1ZBIi0SNZPzMLHeCMC/eNDxUrWvxi1x9LZ13vWT+5Y+cBjVnaR8tjXltwQBMi+CoWuvfaX373kEtIKABApp+Jy5MjxWUdMxqhQGpEZTBpefub5Z596dPP2dfV7dmFGW8wzOkUmocVlVEWSOSceOwx95RYWpboOtKJMuFGDD6kISRlLLACfEEVCrBggQxJiUQB9rmgjrGjFsBE/balv7A2OGAV/nFtVOKyjuSWvKC/d1ekWF+W5Su+u7xsyFBa/0zHjmBIIdPPOdNWwktUvde5/XHTdso6ps4esW9deXaxUQq9a0zL7C2NWr9gydcp+7X21ISda/54O5eUPP+w05X65o6Hii1++dMGiV3/4zf+57g+/0lpZZkRFSB/MA2eR7Exz0e+8tfqaX/x60eI3EZPhMD9+y93HnHkGFEQdMZaEwXFFAbGA4F+N9v7sqbj/Z0sCZ2teoN+kkhEMgAXRLGJZEDykHa1tKzdvWrVytWPwrRde2rmx3U/v1pKsGD38ezdcPOuwYW/OffN3lz3S1aEqhiTfWHJITeW7UTFo8vyQSbLrcrVrCsjpMd4RTuQrKX/UZT/45cN333lz3PlyKuNaqdWRK3zvDWQnrt9++/X9J81kUh/Mi8tVVOZUXI4cnwLFRd0uAAAgAElEQVR8AC1AAmDZElgEINKWmUQDJbrRCbFEjfEpvrmhRQLIi+iqqhIAaevqIuXEo6GothoyaQn9+p7nf3/VrenuLXt2vD148NiM4xIHiMaB8EcWP//PH/PsC1ACQ5yASF2z/43zrtzy3ttecmtI+Zb9tHKJMy5DAM5+hx90wSVXHDF15siqInEDgpArQpaQDKAPEhE2AA7qrCw0A1ukIiBAFsH5+PJYfyUNiM0WVSIqH+j1t98+66wLbfcOESoeXN6xt91iAAohcB3wCgryli5dMmLUaABAUjKQR2jAXTpHjhw5PtkF+j/7YgSTQqcp4S1cuPrWX/928+pVfqpLMAXKKsuMokSzuC4FxRwMytM1KvYFTleaMpLu4TpZ5iMZCjNYUBZBiS8CRmHICgClNGm2DgtTFCTdF5W9NrS3qPLWtq7VkvnttTWTZgalE5uhPR4vhLr1SgWFw6fTpmUdE2bD+jfV/tNjAbo73u2bcJS78TUYd0xo1bLG6YeU7FlKTdt6Js0ZtGP3tmGjRtWt7xk8tCpjt4Xj4fzKkjWL2w889CwpOO0vr6kvn31hOrPrqUcfP+igg2qGDBHsN22WbGGHZE1NrDHO2WdeNP/lN5FTJcVw2y2XHXvyOZxXHbKuNoEJiQ9OhBHFAvGAv9WHw/6nV8X9r0dC+vPd32hMyL5SJDuwnAZ6DkAQPGEjvDfwtzR1e91d777xtrbB7TffoNF4vd1kLTtO9eDiI449/MizTqxLblmxcPGb9y+xvQYcdDTXrT2isnK1OAlDIuJoMcAxJqMhHdg5iN9Gmbp2a+MRk4+6KhL9IvcN8rguXPIdr+8t8S6+5Mu/uvrqwnCV57iOUvsyOOVcKv81cn1xOXL867gDu0pApPZlBUXZZBAvyuYFF1yAScPKs5mCCZC5pjg/g6wFNKs0RN9JugtWb0/7bSAJdhzrkMtAkp1P9k+SLY+kQID7J2tnhwmheIBaSIEWgQAACdiKg2lEK0GkZRfc/Ku3mjZv8dLrGThhCUKIfgYAPIAZh0x+6KEHSkpLCmMFJIIQBgBABJ2NJxoQkPbpNOzXbAgDc70/zgTJCMTAAASSJEyCLjbdmmMXffu2oKvJogIdOu20yXff8zoQRdJFDIWesyvdrR//xU1X33OzjZUBALEFFaTBjeQe5Bw5cnwKSCNGBQDBAGgDYIFdYABtra/IQ4wwaAsBmJQDiCY/rcBxAw3bG/dc/tMftm3a6gSeAxlfWVCgwVHG9cBHSoXA6QVUfTxuVKwgKEl64VWdezcAnOhKuWACKCaCHGTDtLZZ5cAxM9A8zCkAKEhDoXj5bZlill701i2uOnzOu8UwIzF0U2pJVWVQoCe3gaqIj2ikzv1Lhm0jPxryY/GRqT0LsWz/TMMSPXJYHvcMyw/q9CyCUhxmw+Fyr6Q1UVDYJNFoNIgqiQytHvzas/MPP7rotEO+940vXfr7+68674vn3fTzn37n8h8YXZi2XkwliMNsY57VoVDEs9133/en91YsY+l0yfvWd753yjkXMOUhCCojpDSQBgDK9kDov1XN95/Sb9lWPtxXrwKAwmAQgERZJCcAqzOITMa1gL5WLvoGjGLShAKGURi0NWEUZAJQkBITQQhbq0QAGBQazyc34qOTAOwkSAKsr23Lz3fmz31s0YtPd+9t7tyZSPemRPdYALQRFAEHqk856ZhLz/vjNy5rWt7TkmkV4xI7B89yjj2lx61cm8LeCIYhKFPuHvbjGvoCBZBWjl4N/L1ATZC8IxMF/qO9weT8eGU6qTGRQS9sFWzahV17TU2NtiRk+9ck/YuDHDkVlyPHZw0GUFl3LRDsr8CUtW+9r3uTEccNEIJkGq0AAhLKR410AshAlJ2NJtmzK3ZAGMCioIjDAkyAYFEbZEtw9733PjfvmXRyvXZ8ZnQdx5gMEoHInDlHXH/TDTXV1UiKRbIlpAD/9oa9v48B9BlCKJ7LLiiFEArSKsz5ljRRatjQ6KGTS+9lZNABdZUPNeniWN+mxEuvv3T6snPGHnWcaHAQUMRBhlxFZY4cOT4FRBjAAihAytouQoBgAEChy+CyGAJPCzDnBySsEyEKDC9/f+1dd9zRtmML2IwBi9k0QxQIEAZZV60EU0VJaaHfFzS2LGeMSWR4WVV1qr24L6MMB4RWrP5HCQUQKEDQwnkqMSGqXuuDRxYsLagOzTqqbfxh0aTT4tv6YfFBjbUbq0fE3pu/dNq0aQvfXjl8XNngispFy7cdOW3yZmfzsOrqrWveryquUDx87br1Mw4s31nbN2LU5K6+WqZEwuO62p6C/EEZr9Gz74fDj1/5y6OG7n/t1T++8tY7bj/xrMMGj5uKGLEcVcZlsuRmTKC6W4P7/vBkZ3NbWWnej6647PwLvpJGcbOV/Cj4aTvzGZAw+87LUBBR0phyJCpEIo4HNhqI0hrEEwHCiEIBk+2wCBzSxFYRoRg26GS7zAyyDmWACbDP1T2UyaRTy1duqKwa+eB9D7Q2Nm1Zs7y7td3r7WWbJAEQjhUPihbmt++qC2Wsn5FVT829fNGCjp3NNg2FFcmZM4pKCS7+4cQh41Ixd6vDaE1Aqmnv7uKqij7hmHCag7KOFlVcYRjqMdw0YtzQvqX1zb7nOaRB8gkchNrtdYnudHyIIGGuAjCn4nLk+CzTP70FABAYtFIECIBEVGISi+Y+o4KeENiIEyZCHui6+yj/C4AFxSIDQ66z5l4KxZIQMKAwQICITMTg+hxavmrl5k2ve+n30Ok1IKRDEnhhgJlHH3H8ccde9I2LYvG4D5ZQKSEUZOZ9RR0f2+SAf/atJGQAxzB5FlXAee6owthuSU44dMrIoyp24U5HU5COY6jryIvHlx+t3r25q+6pTb//3e13HXmcAasQFYiWADAXD3PkyPHJky2/YAQPxCFwEBWAFhFhQ0AABNm4zmnABKnbHnni/XfeXfTCi+mONi2BBREEAYXsgK9UiD3lswUIHNCqsaetAGBGYRkVUUtbcqQn1d2gyTEKowL0D4s5mUBYGdCEXixIHJ3vvJeG19L22rvNGTuDK8srB43pieb3oLRWDS1p3NU37eADly5cd9jJ44Bb9uzac+hxo5cuXDPzuOq6PevG7Ddh68p215hpU8fsat4wYvjIze+tHDxecYrckCoqqOpLNJ10dlFLyxq3p68gmvfdC04dXj30y2ecf+VVt/zpiQccZTkgArQcpJTxJPanR5b2dnmVBcEdt1x5wlnnChYGHCZtREA4O3ZBfXo+334dJ/v+0O/ZqCXqBMTaEvYxCoRj4lnQrjBo8hlSouI+6zRoD8hx0YgfApMnDgABI5HuZtmY7FL5eWtXrW7cVf/eggWLXpxfHC9orN0FNqO0iLIqHi3Mix1/7uwgNmj6YRe++9Ki52+6WlFaScpp6uptSQ0+OHbAsXzBuYPHV5oqlXHUWkPJ3vq8wsICN9bd3BCJRm1TQ6RyUNTVaQz1hvMRHAdsZFTJxGMPi8197w/bXb1XB/k+lFhyxaaSHARxyrYwDLhlIuZ2TnMqLkeOz6qUy0bwgbJ1BIOCoXDJkIKO+pYTTz2pvHqwAGZbsEH+6WC3TygiAA4kDRFhAUuiAdCgkArQkLIm8IK+zONPvXTrPXduW7sa2WMR0CHmEELq8MOnPTH3mVgkqpQSEU2a+3cR8cNF7f/5zU4EBaJBCFAJiZAklH1zy+bmdBOBs7ez5bRjarrrCuecM/nVR1ewxdJIurQ4MeTAylXPwtraegIJiyVxgbSFXFdcjhw5PhUwAiiwIFl3eBZRIGjBAnsaUamIR8QgGrsdeeiZedd860fAKfB9R4yDYAQMAAsAqBDA0XMO+u41P9jVxFdefFl7S91xR87w120XcavaUi5TmoLGsCpglW85YN9Bob+v4wQAMHBFkB1NMrbbXBKPl6WDB8Sb++aeSRP527+uqNvUNnxEZFdjcuTQIUveWjXr6MFgvaWLadohoZbGXTOPLayrbRg6ZlTtytqywWXYS2/MXTPnnKGbXm8pzhvT29jmhp3mhPT21B44ffRLz64+/NiCzvZdHd1/3H9ayQknnDZlxvSnX3jJP++Cxx95DgUBQWvc3dxz/e8efu7uByW164rvnn70sZ8DPwQqrJUSMQgElK3fk4HWh0/8XO6vL2BgWAKIuNazKmyEFORFjbSIcsMYt55RLOIYm9+bSr/0+qtbapv3drTtbFg3/bAxRT2DRg8bEpTGhx4wvjovb+vWzfc9dG9VXuGzj8/rSXpe114NPKgkv3Dc6CRFo1VDp82a3JVsP+fcs02Fao6qfByiX5lXUkPTZh6y6v3N3s6OkPXPPm3kwefWDymoLXRipFKKbPceJ6bQtUPXLlAjpwaRgsBRLqPXUV9UXJHsyXjhwrCDqKnjy+fMfvC3Nyzs9Y4tDpck7PiSsvmtLdtb2tImIiJWONtrIv1+1TlyKi5Hjs/YRuu+gZcIAKY/fHN3Krlq43sdXXWgU1NmTWPtEgD29yj/09EOQQCQBBCEyIJYABEgI+gGJu1Ar6utxUJ2Imyf//MTv77+1vXbtjFYFiGNwIiGzj33S9ded2UkpmLxOPWbIRFItssNUf5qcvYngQWVRkASCBSA1oGJb67t2djYgux0dzUnWzsfvWtReVDlmDBg6a51ibHHVK5fsZ1RpxEVMNgAxLXkZABiuSczR44cn4aVmQgIEoMDwIQWIRBLCjRL1Oo0UIsLRmDvlp3zbr//+b/M1alujT4AGhBDjrEmG6IJ7dT9R55/5nEHHzBr2Lj8Q49+8dVH65a++f5BQ0Yubdk7VOkJ4HYEXrIk0tmWiANKmKy1UQPEf+fC2LEqcMQIqAyHI+zN6ElVRZ0OVbKkp/OGe1rGH+ccfVDJioUtY48Y89472w8+Nv+1uztmf3HM6Cl9G97JjD3aff3BtiO/Wvb+a3tnHBXetoSb61uOmDNh9RubJo2d9toTaw6cU90ne6Lx0IixZe8v23DksWWesYOqOsrHdLN5ktyjnnvhyZLysmefnn9V9bXXXHsZKly9Yuu11/9hwVuLvERD5aCC08/9nps3HggtcUCZSLZzG3BAM3xiCWtfrcqA78iAfAMAFCPMiAzY47jtgO0tja07to2igvXix2OxMYng7c2LTFD88gsrNqxb2NbU7EhEQ8qD7lV/1oogBJiM6nBZYVVeQVPTnmSqV6V81wkFYIRszZjq2uZ664UDLvC3drVv2hpI1/iJ++W7kwqcwiLouPiSk7/7raOVpt/95vkX7ry90Pcju1qPiudHQ0aD74tlcfOLoGuPG3Zp+Mj8vq6+SAFHYr2KdFFRSPnlBfk9qXRvPFJv+N5xEyoPP/bULa/M3+0FU0AphBQBMKzasnXMwRMRGAH3qVbIKbmcisuR47MIDRxeCQqwJbHbt2x89pZbVW+3AJ954kmaFcDAvijSRwh1KNkjPAvgA1gBMuAaVCFLKe3vSPS9/uKS/LaO1x69r6F+c0N3t1jjkONTWCh14IHjX3z2hWheiZOX7wEIBgiIqIQFkUR4YD/xkwzBDIohrpjQIDiWRfJRxYKUTTVBqO+wOVO3b1JUUDPzmBkbG54dMyu5Nx/6ug7JNNY5vjrt2KOBA3GRBQXAlVyXdY4cOT4VJNEqVCFAtIAMjOyCEstM2E52ayazoaVz2Stvv/C7W1M7tgAlrWtjPrjaSRj0LDI5oBHYDwHOPmbK6eecT7ZYwub88778yqPzPU6t2lP31ZOPb61dX9WQ2K/bb035e0IgGW+oL2FGzPpg/e3NQcdiQAAEPhIzW4e5ImN/Fvfvc+CRdMF1N/RMf7jogCMM65YpB+WvfVtmzq4gSfkdzrjp3LXHPfTz5W07OifNLN621RaVFjh5ZntT16SDRu+q23PwCUNbU8nBgwv9tNTVJSZPL9jVmBxcGWlrLPcoUzl0ncub82PT//zEyzf+5to/3ffA7DmHM8uNN9y5ZMkig92fP33mb268YezwKcxIYLWgthFQA8Uu/WrhPx3oZaB1PHsBzExE2RkAkG0sJ7EgFjEj1mfzyNJNjU177vr91bZhV7lb0MtakliUsm3pbgP5rFhCbeLwYbMnV48csnbDtvXvdQGnPIuYAC+R2AUNRqElsI5Ca6KMvtL1m/YSksKE5Zaho0oGl1YMGTYi3f3+kRWzSijP62vpo2h+8ahBpM+5YNCKtTualrxbV+/FIQ7KMIMQeGLdkC4erIiS8bgXzhRCpkfFM8BEFG1uaSsflbEcgkxEh/YqPX/m7EEr5psuiqTCaltbW0YDmmD85LFGjIYQ5pRbTsXlyPHpR/6h84cMTDsjYcXc07B33j1/8va2RJFPPPn4IeWVaAmIEAyD+geZ58PdaH+jMw0RBK0ACzK4aXb3dvhXf/+HQ8aV3HHvXUEiyknfoT72ex1EBVHDg1CFTzhpyo8u/WpZeSkQWgy0aAZkISWIgAKoMFvpYxHd/8+rkn+DD4oAMAQKHBAgsFqcVAAjDphSnF+QbA9VxsK7m7ae/OOxrvSe+4sjVUFH0+qOh65+vWFFW1VBfP+xVYDooysILliyADpXU5kjR45PnlB2RjOgAKQIekEca0OkesCu3l173bV/WDV/GXenON0n2gewIMAEQ4YN2VpbL2Ah7KI1Ijx66LCrfnED6EKxTghl3PDJFVX71+9eadC8uGDBrGRyVrjAiSLFnco0FxqPCJA0WPv3VZyPrC0wIhMFAmBEZSi0X7e5oCy8saNz5/LIn26rOPgIc/BMvXZV39hhhVt2tE0dXFUyyLb0dldVmeamhoqh+c2tfs0IbTO9yabIsMFOa6Zl6PDqTIJLio3HTiiswxnaWd87fGR+osMU5YebG/NaalNDxiwXZ/RJpx+yct2kW3695JTTTwJCCZIu8hknz77zwQdUpJSBDDKhJSAQItgn3j4Z8K+P3YhIRCQ7zM0yohAQMhMCGHv99devXNu8+rXXTLBXQ+CMKjab9yhWjRE77aiaoSNr4iU1U6ccE7IFrQ0rFi59OqwYJAWMFkWRY5itQyTWDQwpCvLFy5cps44s0IOKneKSvOi0oyZOmj0+7WGeO6i9vXmQ6LyYK7GyQca6Nih2g4NHFdz6+59dcWnv60tenft49elfGk/OVpdEoGhPra4Y1mk5s2dHYc1Q2FPnDRlVyJja3cgjhhdYyCjlgwgwa2fbhEmj0k6wPgmz4kU9AVnDxxw8vaxAO6QsWwKdM6jMqbgcOT7t+u1v6pmBXIgWAAAUiBahtF+75P1tby2CiONzWhU5GWCFqPqNiAXkr2Zj/s1pQh9MiRn4BwYBUIJkwWHQaQPL1+36+XXPddX3PfPUgzFIoI15EPbJBwWWVbhUTj3tsPPOuGj2kZNDjgPgIgSarcMYaAUA/TUpIgKCyIDy9+4a/o7ZycfrgKJEFHpCShwQ5LSf3iXwRP3OLpsqlHBLa2vV4YO7e70Xb3rnhHGfe3v55uMPPcNkGneYtkNOmHT6N04BpZVoAUZMATFAQe7RzZEjxye/MjNglAQgVuGWvs6GdG/n5tr6dRt37q17Zd68vtpm10rABrUIMlpExgzCqtpacSDihmZNm7L03SUjakZc/rOrHaciQJsKwepNnT/56g8ad69CJ8OMCOrwqqG2vT3DHvQEhRQuBgqhGGFAdP6O6rHKuNYBCFvMiDAxAWDcpD1dOqyv8/v5BXd3J26+fk35/fzwQyPGjXO3rG7fb0o1KGntbCktyW9rT1dV1zQ0NFUNGVS/AgpKuMQL71nXN2J6YePKzopq5ig7rDJOb35ZYZlTvXPzjprBg3s70pgx1ZV59WuXDT3wdJbId7/9/Vuvfzjjp0EFpbHY9b+69Etf/pIbK2ZWwgGiAxIWZKGAIDSgFv5DQu4fz/pjZgDwhQGJxPa1d9TX7lr2/rJ16zc8Pe8vPb29Drsl+dHpYyceMHP0stqtZ37+hLqu5m/e+F2xm+LFNpmoWbPQ/PDrl5i2bs0hJN9VII4EBG7aKNAHnXJqe0fv5lXrxs6aNuHo/ad/fuaQoeNTPpdwge5O1xTE42HV6bWVxIuHxivS6WQm1cU+DS0oBckocWNOMGjiBPeXV1x4/o7vfndDPk0aO7l42Hizd49fVaHJlL73fuO0GV7Djnj1ULeu1hkyJlQzrguCEAZxCidBecQRa9tHDZtQWl28uzHdEg2rUDzU0j2xsqTADYCZET9Y0OQqKnMqLkeOT7ea+1/HUAIAjCgIJB4CBOxqQ+vfeeenl/1oQ2Nzn2LRcNkVV4fieYgIWXtJQQuAAgQAKAYYwCpGAMWExGwUBMAaRLOAUEYpR5CsCKIgGMTuZDIUchcvWXHj9fetfWetx0lCG1gIkYfMAWuGwhNOOeZL3z71mNlH5UGBZhEgEQtAhALCBkQAXUThrC0LswigaPDBakvso3IASABZgHwftQKlBYCBKWuaDSQg2QrSv67F/MhRHBkFY4YUogWrVMjTIJGkAZ3oVumEihxePnLtOx1lPYMbNra316ontzwdy0gsqr928YXiFhgrygISACqh3K5gjhw5PhUEZARcBmbkfK2uuejSrQsXm2RfxhhCJpEAgRWBxrNOO+n5uS+yRWGKFNkTTpj07JOrFr31Xp6WX/78kuO/eHYzavAzuzvbf3HNHRtXLCHqQhVCE23pzQRDJMqRwmZfyG0MMq6GAhACJX9L8MjAVwQLQChITAgEYF2RvW5rqa8P9jIVxbGb0okFbZGta/0Jh3ZMnlaQiYSSoWTloCLjlJbGO/a2d1RWVTZsieoAo6L3ttr8uOPosOndy4lhFju62qhsmI6VdZPBTJ/t3ONJqrBqWLylNpGhtDCgCkULa844+zvPPvG4CVqGDK4673++Q+E8CwQUaERg6ne9AvdDplX/rgAvA28OAgCwQDZdKwEIQMLWZ/IJUXwkJ2zYEvM99921bsPmN+a9wUkvme72A98ACoICCXSmtGbEqi11C1ZvcDC0acH6OWccu2LpY7GqLQXBMOXuPWD2/pdeN3Xu/S8dNm18JD916OcnDB981PztW3570QOyK8M6dc8LfwpJPBnBPa2diinZ4rkulVbkReOxIgPY0zepeDASGUsFUVfAqphDIOA6zGjAcUEfcshhR5zyhXm333X9b9Y9PHfq7oY1NeVVe5updHDLrDl57Ev1xI49WyqGjxMGBmADqdY9ocoRYQDfAIeoaVRN79T9Bi3fteXtwUUpT1UlvEOnT84rsEACoIX7RyzkzuJyKi5Hjk+1hluw4M2jjjoqW0TRL12yHdYMCjgA9gETHT133nbbmsaGTiRhfuRPD4wdPsEBF4QBs2OysV/7GAZkRQIMaBEIPYVR9MigVlqLRiPCAtoEYMKaxKD5P+y9aZxcVbX+/6y99zmnxp67k87UmWeSEAgEAoR5EgSUSb1wEQzTFRUQQVC4ooCKIooIMqjMQZkiBAiBhACBJCQkkJnMSSfdSc9TDefsvdb/RXUi6NUr94rX3+df33fdL6pOnaraq541PZEirbdu2DT7+Vk//8XPch15T3yAGWFEKUtm+lEHHDHtsIry/hdfNkMFTkF0IW3JQpoEJDCkEWMmKBIqBHFFZBULVCdMgqAl8uE0OK+0ga/gaacMIEpYgSCaRRGhNwn3jzu5RZiUgwRgEj+ETYrZ+LuF1JrlkmjZqpX+icGih5cNzVct6VruW7DHp1/2hZ9+7/vx0qqIfb938TQBMcAVP7FFihT5V8Bp5edJjDRYavHkM587YvnsF0hreCmOchDpP6RvZ755xIhhs559PsoHomnqUeO/fM4R816YG3PIQ08//fPHnXnusg9WPDLrpYYdm55/5lkKY4Y6rS9s83GJW+BXW3fGdGq6TlYp6S+UikJHzlHk/ZeFKwIA4wAwkNe9wo4LOiYdKYguyfJ+tuNErZZB3XLnxlP+7UC/bOvSN7YeevxQ2KB504cDhiZrY+VAXEV7+u83bMvyeuvrweP7bq5fNfKIUWsX7epXlS8ZCHaQXJ9tmzom7T9x166e0OZa24K8tNVNqiTKR6yvu+mHTzz5e+VaYiY7cmyFibGIIZBSHrBv8fM/JFX4d4WhwuMzCpubATAJkSgWdkSKY12K2gLvrbff7161euZvfvHWssUOnpI4JK+0s9oKaZCnHYn421buyCkRkjCeUSQvPj93wLRJx07bLXp3Y8MfS2XA589NnH3+CWmtVE9rlup7wg/GH6SuufWy2869k3c353e12VguZSqr00kTi/XViRRRV1tLU2tT/6Ej/LISIQ8CrfapgMJsOEizEiesA0OfOfWM39//+Kqdra1WxoyM79qQrR7YpALjIsXUozUNGrMbUCSioeBx/7qQo7gLHCvy8jFipPyaPbTlifZ2PycV8fKq/gPITzsYiCIQ/mR7XqSo4ooU+deMxM4dc8wxzrnCQPM+CQfrtDEsvoINTLgnu3PFpg2OwIYvv/jis88+m50ULDwB7PWKs0KOSAFEYhxIK7AhBjKUiCt4DGaQhnA27hxTFElcECxbsvrsz3++sWWHIPR837IB+WkT6+RGiUcVlf1/+sAvRw7th5A9HRFYxDlmpX0mZaFISBfKaKygAM2AExFi8lhDkQ8LNqJZyGMYTwpdloqYQZJXFAEJgXaAEmjSDqJ657r/96FVNCxIwSphVsJIWWDj5q0S5Y+ceqQ3XKX61JJa1trdTEoCIKj2Lr7q6+l0aSTwtLfXgIH++SPvRYoUKfLXiICYjgA/0xGu2lX/h4ceD5xYbQ11WKW0Te7YVo+YXvr2BhB0ZdYpLFqyZNn8JQmCUgCjJNH/pGNnvLtynstlBUBClLORsqQBK1kTaZGRx52+bfP21vodo9uaAucIAYkRZR0VLA4+fib+zTMysOx0GEBlNE0N/LH5nldakGubok3n4UfG8ru73l2eO+yQ0sVvdBx0ol4wa9uRh6defm7DwL5BSoA+Zw8AACAASURBVNvHfrPki9eUP/HL5YcfVtKUsUZl8l2JDXN6Bg3sc8uD715xfd369va2td3Hn1728sJ1x55ojUbTtkaSpoGDO95488kgiBPZfRf3z7ctJTAKwwsggSIoJQ7CEE4oOHhOVAPw0trmX93+2y0v/lFTg4eYsmxVyEFeaZgMGMxgn0Nypruy21UDHdi89n6PWxpz8r2Hbmxtp4CS+w0vZdkVUGbD5vcHlVeMKK9rZzKJHTFS33tsjo3JovnvRW35/hNHpgOvefO6riiKBal+dYMT6bKKVNIDYiYGdvveSiKSjyyzMaRYkWOZOH7k4DF1O9/frmhAzm7sMyojHUlDPdBB1NpfpzqiKBlLt7sMiY6BelTUT5F1nIUklAm1szMuu/ixp5du37K9xFX75aRKAui+kfWUERRtv4sqrkiRf2UKUcQYI8JKqY8GFRFxWvJiAzbaRc60vLdh0arNWyD6lDOOuvNnPzfGEy173bTVvgAKEJQC6RxRDtCQuHCMOSLKKpDASmSVDv0Y5bF4wXrfj/3m/ke2r9+kJe0jRkbnwqzS2kouHzoy6uvfvO5r13036SOSKGZUrpv9OJxWpLSAeN8xz4CANUCOYRkRiJTSmkGRhs5LwU6cCSDlBALnRSAdKmGIBgDlNJwSI6yECsZsfxZm/2eizhEYohEBBJI88PQf1vS0N2sVLZmzeFJ+2PzfvoZI94gr8fzrbvnKFVd83dP9tCLrAP7YqpWihitSpMi/CD4TkIULOz/cc+XpX85l1vcZmU7VueMPOPT3Dy7obgodpV0YxuPRgV/qf/zRR706b93C3y6B8rqcCFw8CGY//cdMTz7yQwoIkZUcCG5EkICVnchlDdjZl56Zs67E51xnrY8SB7Gc4F7Tb0egQof8R07IvzHw5fVa5ghY+mTyxyfjc3P2kOn3LF30mUWvLj389NjUY8LN6+MHHtMTofuwz5ZsXc8nnNZ37Qec7cmdf9mYDdu3nX1h3Y5drXUj+7RuDns6sodO6dO8I7jhxum7ejaNO0C3VKa2rjFHn3QEUdXMx56bP2+2n+r86tWfLa2guDdCkNgrSP5P9IEQnACKzF5BpEAMMIkoUBbo2NP92HXf2vrSArbtTkdlIIB6YEOHKEKcyYdnjTMpzLh4mhwdraBV+3WWb17x9IaVKw8/O7jp8lTSBPVt2Y7W7lwYErwpdck4Yo2tm3ZnzUb7/pjymp/dddrXz3ln29uNQXerDvPO5g8eMiJ0HGcVY4g2ERQB4iwpvXfAXfaK3t732bF1Yo3SFckYUV6BVWNVm6b0fraxoX9ZdatBetGc5LTj9J7Gzn51SR3rcTC5EA3bc4OGeYoCEQZyTqJYWYmOJV2UcdJ++VVfOeDI0VaTIaKPjMIVl1UWVVyRIv/SFI7IQi1un1dMRMREOhJINOfZJ++97VcRIe+rG75xjdYmDEPP8/5MXBj24ACIkBjiuFgFaCIRIpVrAeXao6fuf+q9dds7y2obNjSvXLJRmlcDW0hCg4iUc8LKsLAlJgaRDFwwt/OVuf9x0cUnbF6zSToTLzz16leuPH3GN75QGnjk2CgGwkJ7CBEciWZtrC8qyGtYglGR4WyLjinocgexaPfDtIERZYk8kGHtWwFL5FNekRIGiAwZ+Yt2nf/pSa6ENDFgBUmRfAx47Zk5HQ3LNGwItWj+ZpX2dHxAjKLZz/zqkIOmg7xIA6I9VUiaQmjf3hhV/LgWKVLkX0LFRez8VJfO9T90yMyVLz3zyi/rhuUWvb1gzvP1u7MOCTtycsnEAysuOqvf61tb35q57O0XNlrRaV8hDHscMmHeSiMhUjZ0RKIJIslIJqQG3fCzn77TsGnY5P1uvvdH7//h5S09tMH4m0UNVfk4RVYHPfBYuQSz6j1j/96uRO3gwLGQtMaRLjoiqFjQ3vrjaxZ/754EXGb7pvJB4zMhZ4y49auqRo4KNr6UKamtMArL5zVOOrl2x7qGAaPTbc3t4e6SdDQgbtrSJV0rFjaOPqzL035VvyieiIfq5AcfeOuKqy8L882fO/XoSy64Oab6EapBEf0fGsEVJtYhcJYAgXaKHGlHiKI8Zbqff+6Pb74yf9fcFwz3DPJNv8AfcsCBz8x/W0NimqwvubyOIu+0f//cGbd8qWPb/fv123Uc+4MGtPtUP3m639q6bVAqIRKV13LoEkQVrqtJcz4Xtg0q92vK/XiYqrDywpoXKvcvX7uMH3r8gV9Onx5EHoecMJrEKSZnre+b3opqbzGsYH7QmzLudXSHghIlKI97Bx+6/9Pvr/jelY/c9/s6dttrRmxr3FxRVe5PP62tYavUDunZtbVy4HCPdVNzs183sgUuThQalUOYgNQMGTlxyiEHLpv/kqFw/8OGSdwT8lhCn719w4r//MJpUcUVKVLk74WItC6sdvzY9siYI0XK+nlpaFj0mxcb1zf4iWRd3eAhg8cRUUHCFZon/xQnGKLgFINDj5QOOTL+LqW2hLlXZ364eOOa9pXvr355bj5qixIKYda3EqFHKA+4qLAXxQARtMAj5JAlaly++CGwu3rJQ7CGuATEN9742guvPvm9q6+eNnFCIhlXccOGIkUOABMBRkdKOGbBpCLSndCMbKbbm/fGsvUZ1iOqT6mtHeBykd9WXtrPiHFEkVEMxC10pEBwRkQXogWJSGFS8H98h5XAA4cEC6XFxKxt3fgmod6RTqQ5rWI3PPnYxGFTDhjUL9DdyMTypDPgst4SJzG4MK9IIBIp6rgiRYr8K+B8Jc5qk3firVj53vsvLHxj5Qdxpvqtea+m5JRTxnztW0fNfmrOj69qfOPDetWVV0yaSidPHvnh2g8yXTlwZAJBGILJi/wQYYXCYenEzx66I3bsUWeak2Ht6HXLFv7x9fGeVxckHBuVaUtJJkS423hKdIKYBSiMmP0d9a1QwXeeI0dCDsHwKHem6Vgu9sV5LdN+XX78hSWDazs2vx2LV/WpruscNzza/F42pYfkmxsbNkepijq7JxeTMrQnTabVuIxIsHOPTVXosFV06LV0JBt70gPHjmrfk7zqm+eEdndpaerCCy6L+0PFxsRYkaySxD5Ptn9yopZBEK1gISERMSgP3SnoCMPHf37frdd9h40wsXK2r+Pp8VRdzP/9gsVZRTXgc0ePas93vbh2Z5sizuohqTH9Jo+tChd1dVEg3NyxPV7CfUtcj+K45KtgsxJ2Z7v6loYhiTEwnFeEsV4YKHvesd6Q2kErXmj63aNPXnHVf4wYNYnI88koX4FZkULvlrWPLvIiEeyb2y/MSijFSoHAF19x8dy5C+avW9cYDgu83Z6Y2iE9yrRLaPvVDXj95X7TT+4QE3nKDBhgOB/XxnFklHLQUeR0kLSJhAokNWm/qlEjp3k0QTjmqTyRgIqxtqjiihT5f0HH4SNmNXvrck4pIsmZ+u0zv/WdFYtWbY4kDz58/4MrK2r3mpOqQnPI3hWXsNoyWYEQOCLdEvOX7WnuVvGHfvPE9keXtNumnZvf1dLJOqfy7ImKYEC+liQjFIkKYZagIBFBoAEK4YziQCMPlXPoFqUhtOy1l37Uujvb2jFw2OAz/u3fw0TygCOOaO7orHa6tK5a4h7ykWrLlFRWNsfUG7u3DSgfePtVt4bLP9y8a6erkhs+fD/IC8Xpwku/Gi8LzvjiuUEyWVdd6wh5zypGWrQAiqBEQL1WBR/ZfvYJYZASIp8JRpQBX3vV2V+7dl7OJR+6/wcnHTlFqfFhrDukDHPMxdqJEklJCAmJEIkCHBGICsPWRYoUKfIvARuD1rTLJaNEctm6Ha8tyjtXMbBq8KhUVf/yVfNWHvubd8rLS5OEAw+evPTN920opZRa/M77TodOwVNUHsSzORvqRMgSgz3E1zMOGl05JKaUc4AjfdWhZ71QPquj4V1Xhubm1nGOLIE96WdFQxUKTEoR+O86GQv9F0okr8mIZ1z+5Fi4Upmne9TvZm46/pyJVJFLxnW60tY3DKqTneQCV9olPWXlw1AzmDfubBwyKrZhTba8Ihnvn2vY0pasKm/qzIyZkm7PJOPpWJib8IULtr8y6whR+RM/c9j3rr9lysRDBCH5bMXTlFSK8N95tH5KuVpxUAqOoZV2pPKOehz/9skn/XTwo+//nEnHJFem7MSS4JiMX6t9pNJTOtt0aA/xg+kfNplApdLxJ7qys2bOnDJ5/AVXclNeyvvkU7a7JA2tE/Vtpry8J+V8OOV7uiSlDYsnBhCQRMqLc6hFKl3muKGx8f3SH2zDE3c9fus9EyJYhhEAGkqo0Fkj8qdK3N7M8t5CHJFAMVshUWQnDx/79JNPnnfCcd+//s17Hutnqjbs3J5Ox+Pp6rzy24/8rP/hajd0NGkDwEY5b+WqaPxU3d3hd7X7JYNqlyxtXL/6AyX5M84+rKKmSiRGlCM4If+jvbnFWtz/9hP4f9RGXKTI/18oiLE/JVmdI87Qpg+X/fjuZ16e/bvm1t0SO+zwo2a9+FSZ55MpHGt/7pEtHAHOsbEhO+O9vWnbc2+9ueLVN955ejZJMwkTXImhZCRDyqs+7GhrIRcVxtN7Td0U4DGUJiGJgLRV7YDSkiLkNIkTx4oJUA4G0ICFykMJ+dC+8hMjkokJ0493qQHtnbL4zbcuvf7SuqOHzn5vdmLRplkPv6BzPUoZRg+bvI60EDsORPIqFp8y9ZDhY8eMmjZFyuLHTz9qQKKkhMko5ZEmYQUi9Goo+R80NTJAkRQCFVgxnGQtRx0ZCkqQhrNSQdSpKEFwyjog5gyJQLMQWHRhY4xWhYcq5geLFCnyryDi8mDPCXImCpoaVmVo99U33jXrD3PEGVG2PObHUuFzs38zdvhQjqpH9D+spSdDpOKSIbic8vIEDZfWqjRW3tjVloa7dP/9Lr/lcjr6uI07TNmwQW/v2vLOzFce+eathKb9AvtVLzgrB992OwPT6+clSqBA9PepuIgCIxGBQw3NRpRiCVfWVFzR1NoRT5722brv/TYCNrdv6xO3XfVb4oMOlF1rq7MbOkYf7e3JN1VXmqYuV22HbNnc1Wd8N3eWNDW4spTa3SCjxsXqWyqPOmORLR3Qumf7zbd95azPnTWwarShcnYeaQdyIoGC/ogeoH/apLOIQAQQpySEyovq7OEP12/++ozz165dYtgvc+GXgsQhiVilb4POrhiriGLWk5TWA3uCdJglRas8epDsk5nuqlFDz/v3im9enlUl65RTogI4JeJCkkCMp/OAswJDNqcCI9Y4x0RKBYyktVGk+153Q9tDt3cdMnrs47//SfmocaKrhCAgXeh/YRbau0fzo0JUuDfXDMVwzNpQVtlYntxll375/af+MHv2lLBiXVUf66dZqSzny7avV0NGyablCS/o6TM82NOQ7V9nJeiCJIX7dOkrr76u/tFf/nRotXrsmR8dMOUMQhVgRXREiY+6ERZV3P+SYi2uSJF/0lmvtXbOKaV4yZqHZ3y5JeUtzXdZx6PHjf3P679TGsTatS1jRbR36FiEaG//OOsszNZ8/t3Fa2c/+uyzv3vEM2EYtcQVZ5XExA0PvCMqa4Z0iRekH/Oze/JZGA8kWtgTAQzgR4hER8nyoEQ5Fa/a09aTzXaVpmLZLtu3YrDnRdsb9kSkLDmQFTBEPLHaWmPz68M965+9H+KBNCA/veZ14yvjIqdCyVGUkvJ+waTJA7aE7fnm+J6FO32lRWmbzy5Z+NaiRW/3m/tKmfK2H/oSB3r6CcefetIpJoiLCCCKVMHVfG/0/QQ4BQKUJdL5CGx1HOIblawsZcdKCSshIk/Bi4z2NQTKkTNQpGTvsxWaVYu1uCJFivzLxAs/TxxAeZEvJXVjy2TcRWdzCpXNbXLW6UdM3C9eOyhRVTNq2eJdP/vudblsJ6v84PIaZru7LSvKN6xSOp/yuKWriTSGDRh0xvdvXDe66uEH58z/9cJpUw5YX//esjfnGeyyyluT5wXGTo3psd2eRFHOk1AjGRZ80D52LP6NdglPjFAegO8g2oozmnS/tsyxJnl/zv3yqTX7T596/EXZah+Lb/bHfzfd0myG9OtZN88tn9Vz8LnD187bMHTCfktmfnDA0XX123tSflNtMH7bsm3jDpcl8zp/92hHZjc62rbf/tvjvvT5kyu8Q5UEAlbkQxyzVcoj+tPYwqckDP5qzYMjKAf4edD6hq6bbrrzlcceRW5XDC4Vz54TL58aVKQzWS8bxVjVsitzmUbnSp0pizpcTELCMMaZyer3w2jRlobW97xAh04YDEUMym7YoIb1H41oV31LWD1ER16UFHhCxB4UR8pjGaiimE/lTnad+299//Bwy7z1a1e0tE0XYxiiiCEioIJgIxT6YD56k/b9QQyljNOFzK9qjVpe37a8uUd+8qNFt/56oJ/ohO6x2fTrL4THnFK6/cOW4ROZQ9rVmO3bx39vSev+h5aLEYF5aOYjzz2zDeLdfNu1+x9wGssADYAJSizYJ138jv+jKNbiihT59EIxwBBlmbJKtLh4PrIb5zzfMfMPW95ZMqu1YXYmm1PeVTO++pM7v89GMwXKOtYmT3AiMWe1dnnlb8lF8+ZtWbm2YXdbw/P3PpLsbK4Ktu/MNln4hrnSyMSymn4M4qjZ8soubgKFqh3E/Qf1Uypmo9ikg4aecca0fBjd96snfnbH97Zvev3w489YtXHP7p3tYwbXLVo479TPHR+vDH5675NPPDCvadMGIWFKKHY+swOX9Etku21kwyh0SmuwCAtBQeB5jsKSMcf1ufq+g/10408eXNi/YuqG1VvjyVRpPl6/cs+G1xtMaAxsyBR5Uj2sxGxu+8Ett15wyeUq8MWQ9FbAFH3E5adIkSJFigB/SuqJCKnIWtYUKNvZ2bztgbvv/uGPHmzTHgd+Ipf1YViiQ0tLywLzXq5zY1eYVImTjp58w3e/8/a67tffW/7yrId7GuuNgEWcB7hS4pxTUTn4+/HUhVHecBTBKCiW0GrFzB6gBUpgWAEKsJ/o4ru8sl+n3B1tTDH75nN96o7qiaLkxtlto05O794TDUzH2rbHNzW2HHhA6XuPtYw+urK7oj5QfXZvcV0dHUOq9r/92yvWbORljTYqj5VUpZcsfqs0XU7kiWiCpj+NV33qxbfejhrKEEIg5ZzHEKEeLTGCZBTi4kUWD7y54OunnqZzHf09fxTF+8eidPWQLTv3VCuaINEBXhgPewaSqsySEsegSIsWaEaPSj2UNDdn2rNazbyr5oTzc+R16rBk/ov2kGOH7Vq1qdwkYoOSLT0ttYOFSIE6wKXCCRgdqoxGuRf5Do3tpvK4E7esfJ1OPPjgx594MtW3GsoCmkCAJtEgAVnA+yuKFKLyDFLwQ2RbQjr3rCsWvvLAw/dUHzRsaP9RqxOp1FtP+dNOjNa+XzLykPYu11rqGdddurXe1Y3Nab+bourdjdOvuW3bW0+uOe+40y+/7dqKoQOJ4h783gEKKm6ELqq4IkX+n4BhCZYcACeKIX77ng8eeeJX3//B5q72ekc7hYJYYu4rL0055CCwJUZoLJGvrVEhAWIV7wzMj2bNefqux0fFY2/Oe96zyouyHrVniT2mKk1dDIAZYIIl5IFBw/vFEukxI4bcfvtN5eX925pRVZ30grxnEkpSBEbonFbW+CTwHIgFRjIShuI6WzNvzXn2rrvuWrx8HeAu/cJ52qPzrzh3x44dlrFnT+sbb7yzfWtDT2d+/dqNzPCoB+Lng3DGbdOTA9o+2JY94LApcxfNr62p27hizYGT+8vuWP3b5W89uwCR88TTCBKq+zcP3Xvq6WdSzGciqELazygYKjY1FilSpMhfEXIQp1gAbFm3/GuXXrR2zebdHZaVbzkrmqqM0s5WB8nuHrcbYemgAaP2P/C888+78etXNTY0CuUiCDgAxzRYo8coDglO+4HFAYa/WpY8NGsre3oUoER5MCKWIAX3Ac0g/H2rTj4aA7X3bnnqyo62NUw3nFJ+1cPDm9bt6DM6aFkXlo/xtr6ZU4YGTQ4adtQPrJyy6r1NgybGe2xrWYo6VgyY/ZR9/NVNy3akMxTdcMMXrr32MhMfrnodTAsq7p/XQikiAi6sVFQAhMVpURRSqAitedvNNPfVhVed+xWTbe3WmbPKBwxh81pPw44oGxeZloodHEan+rq2J/TFC4kFTjNZJUQIGBHM8mTqeYS/6S5JpdsfvL/P4ad3bVqthtXZNWt6Ru03inONLZ22ZkinqIKxDzELaRJJQKqcajMSKeEu5c19u/ayczZIa/yXv/rJWf92GSCkI4i/d3aBQAzov67iQgYp8SzlN7d2Hnv4mbu3vbli0THV6dUlpRwk2yRPLTvSLleequ7ozEo8yGtXajM9QYnE+2bqeyq+eEbPu29lDx1TN+vZmalBI0Md08rowioVEFNxt8k/kmJHZZEinxZWIQR8KBNSaJBDLkjw8wtfe7W5tR0mgySr4JILLpg8cYrkjfIMlPUZUMoSdfvY3dGhgtiLL87/9Tf+kxsa9rg92ssZ7eWj0PqwFjFg7OC6dQ1Nu/M9GaUABXI1ff3fz/zFhAlHE7RS7exiyYFlRI5BmpI20gRtjMfWMVmtwBQZ3xPRMR0zzpb1SZ5zztn1W9YvXrbKS+gjDj3oC1/5ipPmyftPck6g/K9cdAlbLxYkv3zBxU88NlMHXiajYGMb3pLX3/1g2Ng+tnH1wGGp2qBPajiN7T/oqTkv1692cCVGslpCBTrm1H6jJ1WppGX2ieIiBDDQO8BXpEiRIkU+qh96lQoRiYFR1ubOO//LK99fx1BZxDzmcsjwING3rHRbW9eKiFxCw8i3v3V53xGHXnj+l7m5XkPDSmBMJD7gCyIhn/1c/zGD0wOHbXpj6aqOjj92ZIfVDAzyuz3XExPyQQJNEBIHKhgOfHK/ZhdVhf4BpmZj2PrcEjX6ieTxM9K71jQNGJfYvKajurp/YOIbVu8cOWnghqVrh48Z72RHua6W1s4PFpt7Zq7dnEVOefFEx8WXnuVTP5DPLFqbf3L1ofctELW3994BRIoA5Fm0MYtads584UXZ0ZbPdhIciF9r36Ys2rTniUzVOLesfERXd1WmO2ByirKGPIbHpCBMcASP7Ygod05p6VO5sKVHL5+fPvhUf8h+Xav+2OylqizZWHnYpyQjirRmApgNuVICQ7dqWwGdIVjiWIzCI6b5fWuCjY3m0Sdnfvbz58fjKYYiEMCgEPD+uxHwvZJY0LesMp4MRIzx4uX9Iht1wBNEiflzm886t3zdumj0hMS6RfAquwYODt6Zv3vaiZVhpmbXnjXW0tEnjU3XlYkiYiNCpBnkACrqjqKKK1Lk/w0ICAQ6Aiysljiyu9esnPf+ikYN55xoBOnUGWefSdpAo0eJIxeGRsN0tnds2rz1p3f9rKut9e35iyhDGg4qUk7yLhQDBwA6gt7Y1OpYIgeYhNL+8Lrqm646d9KwYSQEMpCkQkyUJiJDCeus1kbEQdj4IHJAXmkWybF4zsVMoXveM5dccsnCpWtmz3n5nl/cNbR2wMEnH+I4MEqxgJQ2vnYc/vyXty9dtnDDqjWkjYr0W08vh28272rPt9PkssFz31nY3t6da4t2b1KlQWkr1ysxybR/7Ml1t/z4ov59q5xkIKmCKziRgnLFLosiRYoU+a+jScFuVCEDWM+v7+gprJpkrZ1E1VWVYxK0rKGnS0qSVW7AQWOGDx5HNeN27dnN7fXQzkWeQhlbTnvxKIoshayieFXp3Xfemx42ePe6jZeec96rHZ3cUP9FZQ7yPM3WCyNDxolASPW6wnzyVKZWtbnWz5f3Wdaitza2/Me333h0/AFDrWmtaEzEolxLT7friZdS++54c0tDdZ8tHXtMTJp3bR6yXY1urdzavbNr/BjvMyecVV42VGLVCtCq4FJTsKj5xLXB/52QUyCBOBGw6JCFFGIqWPnemkXzXnvyztv7VpSL7mG4Pul01NHT4ksqkoO1f6EXHLa7KxFl2EjWkONIQ/kOCtBCDLEaGkjmc/07ZKSffyeDVR80cE9fxDJrVuOsrwzbuH31iEG1Kr5FWDtbAtWlgW1bmwcMqlHaAJ3EACkgpWx3gJapU0esWbV54aKlHR27gyAgZdiBDAgO0BD9372VRIAmRSxnnH7az9e+/uzv13ztGyVeooWj9JZN+swLxm1ev3vU/v72te3l8ZrSAeGupu7pp45rbUz/+D835doTtQNLTvviOUJgEESMpt7lKcVdJv/wk6HYUVmkyKeERWSchlXWRIy21mXvXj/jytmrNu4RgqLhgwf95sFfTzxwEiXTbZHr7I4atu95YcGby+a/2blj1/rlSy1n4DkCI4JRhb1hOmIRBYjTQgqewOOgp/+gUd+98ZYB1RVTJo2qrDAQdn7aifFEg5SwkAJLqBWYmZSGNaIUQ5RiEiaQY4LSECekifI6ym7Z2vTFL3/hw4UrDptwyAmfP/b8r16ZSCehICRCwnAg2b5125UzZrw4/10PrB1nFPoNqMjVZA88e5IyJl4aX/Ts++0fdGR3Z0xIGvzDO79xyRWn++gLSSpVIhI4p5SmvSuzqNhqUaRIkSJ/PaagPhvNnD33posupM5WrZBRDMOjBtRmtjaG6eSQ8RPHXH3J+GOP6Xp99b1XXrt721ovshFRHGCmMWMP3lxf39XdlFC5Yw4Z/+0f3nbw+KNzMZPVdPO3fnDnr36eiFpuiCdnhHkfke8KBtHkO6VEAHYaxn2yC3bQTpuI80vLU/fX9v39+k0DUvStY+Jn/aC/zw1RtgyS95PpzZu3Tzywevd2h4Rp3hHdcat7dFlLaDFp/LBnHr9jyLBpjipY540E8jEhIHu9eT7djspCOytTTnOMhCxst5aWnMx+au7rTz01/6WnuzkEUOrpzigLIO3AwMAgcYZJHaLp4Hx3Kt+jFHJGsUOSpdcrFSSgUDEIHkMIRJz1vgAAIABJREFUea0WVlZevLtNx+WrX0qd/WW/z+j0lvq2EQNKN61tTVRkS2tibc2xfkO6hB3BiCZwXOlWRgLklCSJOkKK/X7W4BkXr+J2fLh2zqAh42H7wbNCIDiChpi/ercYopwDGVYgm4NasOj9sz57bLyrdc7sw/Y74gOIJRVAd0uutHFbtl9FH4vmlj2xsgq1ZktjPPW5gw78Y1CK40+Y+sjDL0IJKCDx/lTdgyp2VP5jKdbiihT59OBIQTwynOl6d9Gvr7zhg4272sVAMZEbNWjAlJGHL323ef6atc+/MrN7z9ZtazZku1vJWQ8iyItmIQcRDZDAaeOczwqeREYclIt8KqsdfO2tV9XVjDj5yCM9coJ8iICgBY7ICQoGmwKQpgDiSDlAw0QkRolWogEtYFIMcgIwAdBKeUPqhj3/zPOXXfS1eS+88dYHH2xrarvgogtHjx8vIqSNIcOCwXUjH5v76pz5S59+4oGnH/kdOR33Tb6TVzy3Prureeq4UV0LGm2GAzbTjzzsymsvmDRljMYwspXSG3adMlkCEzxIUNz0X6RIkSJ/AyXwGI/c+1iY9RLwYpxzkDykKd/9lauvPO7oY0pSA3664YM/PPH0ip/cwVu3iHjKVPi2u2954AfJY04+dt3997Fka/uX33zj1TWHHr4ujBq6u/bsalu0+EPfJrPc+qF2HbHYwIwzjkUjIiFBYZwp1PJJVZyAstqU6PyUTHffow4rO/yM397/iz8u7Dmt02zenB40FHHq+96bq444ffC6d3cMGjK4IxZ74MXmJ5fssaF/+DHjHn387n4VEyOG0m0kpftKkr2Co5dPvbxTqHaw9Bjlc964QGXIvbX6w299+1bs3FhB+fElnrbeLht2kmfhDHhcXB8d904Os/0zuRhFOYM4UyLUlpiJC1MEBGERzb02ABYEUlPaM8f6bnbGu+/+8AvHH7i0ft6BJ44k3TR0QjzMJFvbusvKvN310qdvydYNnUPHVzpqdhClQsAymOBIcocersbth1UL/PnzZ543+GKgDyFH0EDs76heKoCEACajMHHC6AtmXPLI7T/c/GHzhEOrhDoYWdbO+V3VQxKkdrGy5a5i2du+8w+85vp5FnLjdSfOuOxcQUzgKTiiPIlGr4fR3tm8IkUVV6TIP42/tr/4z13dPjLAAEBbLQ6Rj3Wr1971zRvfXLxqEyHUPgkp4O2l7x1z2qnL13TncqRds8Me0TmCFbAl6T1HrSYoRbDaldXVNDdnho8etvX9FYcdfuS4Q8YMGjeiX99xJ007IqY8RE57EkE7Up7AcySw0EqgiHKQAKJBGlAQYooU9kZDKnRPgAAhaIGAIqW8iMor+vz7Nd966pX3/NC7755fzHvt5VkvzO4zYCBBQxEYIpRUmdMPP+TY/QcfPKrmvrsf27ppZ56UbI+80Htn2zYv6FtSnT73glOuunpGdWWFlrh2MTERQRMUiRYke8NZcUFlkSJFivx3Kq7aN/2TyfUcEjiIxcMo//WrvnHKmSdVl/d/cc7Sx390y46uzS251mQWjLRId0283ca8dN8BzR10x0/uqqqUaUdOvuray0ccdfQjS9fNfWvu28/OivZ0t27YKRxC5LWO7MTSqtMDNcj1EFsD0L61gp+8c0upIM09luFJafLRedPOuuAxRtWgkn7D968ev2zt0o3JKHvEZ/bbsmd92X5Hvfxi15N/2D7vva6cpSkH97v8G18orx7GLu4xQzhHTokuBFsR3te/8Q+UBB8N6B8bRyQCYKSEEbIfRYivWbX7x9d/P9+83lewbKZU9LUIVm1dz2Sq2ftKee3nKIxnGvoL0k5AYMCRIoAJkQEJFIMALdAsCkpAWsi3opC9sjxI6NQTmdafXv/uFd8/pL2htbI2Gea6Nq8xo6c6SDZZmtq+uWXIsMGOG0hxRAgkEiYoB8TJemWBLTHQwvff/dQJJx/Vt89YgS9wYAKI1N92R91n+6NYOJaIJcqrBX5PjljajY6LlDPtgFagHieholRn2v7k4aYPV/s7tphjDqj9t9NOScYnWwoNPAUF0YWCqaC3EbbIP5BiR2WRIn/Xyf7n35y9xtwiUjjl97l7i4hSCgAiALjvoQd/ePMtjbt2OUQCIVIRG4LxxAJRFIhYeM4XKGsiLeKYoQEBiSIxSsgYXVGT/tb3bx45YdLYwf0aN26ePOXwDm1Zuko5baCVFAKEEYgoEByxZjiQJoAoCwnAGgpCkYjHBC0gKTR0cMFIBkIOTrOG2LxxQRhYkrea266//o7FM58tya33g+CZ52ZNO3o6aQVVCOgCaRFbAi2MfOOWLY8/PXfChHF33/ejLhsQl8e9oWeePf1LX5xGnNKiiZw4pb1swb8OUjjWZW/kKPp/FilSpMhfD0YswrKnqfWa669d8+Gq40/4zJjRE+MJv6t7503f+cWerRsSLuz0TKymcnxV7Zr3l6vSxLmf/XxZeelrby9csXx9ZWnpJRefef3N38qp2FNz3/35jXdsWLuEM10Be3lIpMI4w4OZWFZ6apj9EoK+mXarxBEFjgAWBcWf8IJh8sr5fgo5lfOy88rKL2nafcKkyvsXzMgnd8R4oe6O1rzb1dav6icPNL32q1wscn0HVQwZN+zmn107cuQBxDU+xYgdNDsRTT4AgAHZm3v8h6m4j8q2faH8YxE/YqtDq00+8s489auvv/KcUJtQ5DFSirPsAqDG8/uG9pqygTWZnSMNl2QLJTeyClZJ4KBFGBQqaIGGKAACBpwizVBAaNKtunO3Lr0un9lDkU5j2GTcfevRJr3Gcbmp2ej7fi7nysq9pkau7JcFSiKV8SPT2Rgl+ztRnnLClF61tt8fHjT3/XL5ywtvmzzlc5CR0D3CAYkhlQf8j760P90FFlHkAC0gJ5HmTsiceYu+e+ElI6q2zHx+cEn1ekUVkcqyCo0r0ejqsjVPvVB29VWrdFaN7tvn2qtOPeUL37BqGLy8hiaJQ0gIQk7ACkR/o5+zyCenWIsrUuQvA89fZKUKkoUdKQhraBE4EU2F1BJLpEIGEbSGADYDw9AtWSx5c9EvfnZnfUO9JU9BJ1yUg4PvxFoWrRFQPlRaHMgoInIsGsrAsSZoEsCJr6+76YZzzzpzSN1wGPJgB1XUApSCp6nEEyW6d2YODCKCOBCzUoDZu/TRA3q3IwMgElVYGQ0GsewthRVWSSuwAgu0aITkenQYlECrzpzSkrdzZv1x2pFTnVEKJKKgKEdp3/OZSBD0Hz72qm/upxAde/TE+ubOPjX9tARGK3IWZEHEJOJlgcTeW8pEvLcgqIpdFkWKFCnyt2ITgRTVVCfvueeOPZm8Lq246bbfPXTb9SpsAYsSnVOeMGUa9NLG5gOOPGTcSaf4tuze22/PdGyfcuC4q2+88tDjj7n1wQdXvLdhzlOvh11t4JCMsSLCAmWctjnLS7qiJg5rS/0z8saTiIRARAISMCHrIWFB3HtwF+bUmKR3jeWfpzstaXS6rqSnCd7+Q0sGtHe8sLbr0m8suPeBB4lnCd4ffLB75x27aOE7WequrfV/fs8VRxx/hqiBGgkiBWJrQoCVS5L5WFj+lEIGgxlWQYghQmQ0mOFUaCRSXkuPvvLr/7nwnacCYs9U9N+vbuOK1RnJh5SrgZxVU+Xa9yRULqU9xbleeebgCbQVVZgMA4yQ7h2N630de7d/wEpOK29UlL0g8J+x6qU2b9viaMGTW6YeW5UY0uE6U90mCkqlbasLgkRbY+R5Jl4Zb96Zj3ukkWDJKxOBW8eP1k3H9b3/t+qcL/74vgdSRx1aKSodUocHT3MMivfWHeljWQICwSrAwWhAWcQ0n3TYoT+vqPtgzUabr1OqlVUXi0e2j+jmUPRLr9Re+oVVfpy+PGPS1Vd8tW/tQawGQZRyHpT7WJb20zeEKKq4IkWK/EUcKpzshNbutnwmU9t3YMSsdOFMEiLJkgrEkLNKSUa5HjJNnWbm44uee2zm6ndmGTQQbABLrCMoB8A6ECyxFSEIWBTBsjZaOSqoKlNZU9Hd3XbllV/97Gc/u//EqVp7gBBA5AmECLHC97c3q6VBvQYw1Oul89EY5+1rkSB4f/o3qY/1MRIABcVgpWGcchGwdf2O9m0bvfzuLImQ+91jv7vk6ktqh9QJPIEPRzGtQFJ4ZoGvtYgY8moG9ass1CkFCkgASikoEdqXAiw8XXEWrkiRIkX+PiyFgPE5iCOoTact7LEj+820OWFxiAmCnJ/z8hH55XG/5r3F61qjBVuXLYJkTj3rhO/ecsvarVvOOndGV3v3yrfe9SwRnNJKHIidUg4W0GrYiIFMevOmbfe0t4+tqJzQ1sGKMwoBQxPYUQ/BFzIAE0jgCEawz4hACEwQgmLSQiTiR+QRkziQCddumTF40Hc2b37pxQ0L5m/vk5z0xmvbHp711Ac7WrNtPKC85JpvzzjsmM+BKrRoIiMQItHwACXmo7HqHy8G9pXgSBwgTATFGiSWRZtISZvw2oaGOa+teOvNeS7blDfBpLNOXPzsH4zjvLHaM7lsFBgcg+TwzlyW8kQCQDMrQGRvrBUA8mdWCUqg9po4aEQVeSWiDtOZIaXVPU1NS7rx4LPbpxy7f1CyR5e6TGs6yrQnvag7E/l9U9094GbEUkhWsHCGtHICYd9QbPpx5oIr9rvzxx8+dt/jR089nqVSKKGIAA1i6s2c0sd/7ZBAACbSUCRifeS1SdTUlW/blli7pe2QftWaBihqiDDc2QNWrGy85tJFPviq/zj7uzd/Q6ukuAFMRgyzGF347VFIA+wL90UdV1RxRYp82rJN/uIfAtfa2tnR3ta3b6VPcTgNlSWVhyiWNDErSJZlXXO4ekfbuqXbfvSd26ltI6HFka0SNaq6ur67Y2s2RyAjxL3dlxaA0p5zLDoS9kg50Wrw4MEXXnD+6aefPHLEEM8EEC0iSu2TYvSpHQeiYMG+hkQ629Sa+vX3H1v15sK4uGmHTl2++oNdnV03fffmu+6+Oyj1oQrpvEKZknrdcwCiQjxSveYwQkTELH+R9itSpEiRIp8AgYBy4CQUyFgGHXPG1Efnv3jFNy5rft94FGZzDQHlQru1w+6IBfmuVR+cc9LBX/vPr/UfOv4bV9/4+stvte3co5k9YV+RYmudFu0CCpIc+/FPL5gwbVLloP3yLvW5k85cv2rDMyEPVfGEdOV9+HmQI4LSzAIIJNIgEVYAw3P7hsN7L1QVcpQgS0YLEUKn8xU574SES337S+ff9uS5Z5xDujybMdnIh47V9lX33vuDE449UXsVjuOMQIkSSKG7pCAw/jkKgOC0C6wmq6wViNIRUYuNFiyYP/PRx+a/8Lx05cv7TOi0trOlh5xTFMGQc7bZ17O27zovXl3uWpIJxLIa5Jghf33s+yMtm2ABAMNKieR97hNJeWvLjV7l3YafrW+9/rYVP3iopMblbXc6MTDyYhodWVOaLvO7hWzML/yiqGDqErLQNnINWtcfdMDYmMquXrAs7O5yQVuMS0mU005/7BL+VNskRqg1AT5LBOQUeWxCokNPPvGlWQuff7Zr/wMmKL+yR29qa6q94/YVK1Zlsg3Jo46hy//jXIMRcClRBPFFIoU8CtnmIkUVV6TI/7GqAynQiLphMhDEPSQEhnjCQsJBgK4eU1LfrV56/e3Zz7z67tw3s231yOwKKAzhHJEnOiU6nw/hETkipwAfcII8QOyMiuVqB1QSSidNnPDlCy6aPHn/irLSeMwjMBcMO/ces4UxvE/phSoRISvkw3FORzv39OT2EPJ2xMihjz38u0XrVv7ijjuffPq55Yvfe+WNBRV9a0gK2cuC7N03ME1EhZKiwt7RcKX2tVUUKVKkSJH/CT7HQKH4AgodeZu6wvfaopfe23Ta+Rc+fN085JeTpm4kg3I59zOjb/zal/z4VFMxauWu1qvOvmbF2/NyXS0EOEAUOfI8+EShcbosSaceP+zz555Q0mdsDmVdFH/qtTfHDxjyTHfbMSUVh3eiNI8InocY0BU4KBEAHkMJRKAETkmhGEcCLQDACo5ALJHJ5yWWtIYoDE08PyB++uUXHre8bf7suQ45oSiRxGdPnfrNay/eb8LBkHKRUk2GFJgLC5alt2vzn7faUCIizYix6zF6l6Y/vrDgl9+9eufG9TqfJaHyEaP99ADbwJtefqe0NDjvmxdLKL/+2f3WooXo3QRVhexFAHtCjgrlrb/hlEbgXs8EAFDkHCGnVMwSazfZ2gtipW/kWuctpN/+MPXdW/oF/Xf1JDkiLimJK3TowDJ54oCwcvv2toHDquDvEpvyjeXQ7T8+4SextUFATYpDwmjRJaD/UsIBgFXwoAo+754oRJ7SPiKU6mEeDW3cmFfeRWs7I4nzv5984fa1rT3aP2Ls6LM+f2ifvuMgFSxEShSgoAi6+IUtqrgiRf7vhNtf/M0CpcEUQCAGIZkIfkSGwVt28bdvemT+sw+jc735/9h77zi9qmr//7PW3uc8beaZkkkyM+mVQBIgCaG3gKEqyEVBMSCELijSi6AUAREQ5YqIF1GRKr0XCUVqAgQC6Y30On3maeecvdbvj2cmBC7e+/veew0BzvuVV5LJ5JU8ZT97rc/ea31W1GG0YI1jB2ZyxJ0aztm4ph0E9hWi8ARpIOr2P4EZM3roTb+9oq56u4b+I5Ke9TzPEAiiQoYNEYl8XO/xrwxerARhYSKH5IyZy5fNn09aHDh43ICBAxqGDOnqzJ/60htLPlr24uNPH3XCsUhsMg6GlocU9ByXUrnVrdywt5nrV3wbFxMTE/M/D0ziKUdAZMDVlNw1m/z9w8+0hmsLpZXsr66sHnDfHY+aTH7n8ZnKJLfrdi/PWHf2uZeveHcGh0VlElJ4hICgVCLns7VR5f6TG6//wwnZ2tHQoSApoPTm8hXi00dinvVlbMKviQJhOPENOKPC5WAkAEDKACIj5ep5q91F8iQiBkzGFxdRCOKkQ5Oni9Lph/769OszPiAD35Uqjdlm5PBbfvfbquqsSo1IjRI5gWGAHMqtaejuJ9hCGg42MjCi5ALm1IzlLSs2NK2b82FWwxZPUdf/gNNOffzfb21fXaBkO2fyp5x52rT7nq2urMh3hR1h4e62DeNSfn0+YOrWn/9V1Ovx/twU2lkhDC9QkJ9LwIYdOxeT30okHirSnXevPfKohrF7iE9pG3TNfzs3atxg9TopijTMvv/2ynG7DAG1AGbx4lI2Sb1r6ufPmz9hct0rD3a+8vL9e+1/pFYmhYpQBvxyUBZxRB8LAUewAoCEIxbnsSmKS/h+2oahXfvRxuyatf1O/sHpAVJz5+RYIzXRIUdOPGbq+U5qAWIPUq6oVShMHO5jFRcT83my6eJLAVXHRgXWgZSDQFyBTAh/Yz78x9vrn73n5dcfeIw6VpG2ASWBWEFtTc36tk4oFRlNgtBUQhPQTk7wwH4Ddt514kknHjVq+AiNOJHO9eqdtNQ3gE+k3P1/MrOBdj+Mf+kt3KbwpSAhBzWB2mXLl8E1+QhOP+OHSrCq3zr08Pu+Nvm151741XU3bjd2zKhddjCe123nJY65u2yyLDaJiPCJCNbtNhwTExMT8z/YoSkCDKl1RA6uMdG1ZsH6+raV78x557snHjZk28My6WEH7r9LSEFoXJP46wumo2nhyneeQhgqQTVBlrVYIlWLKEyQBOlsNn/R5d9LVI8pal9RtLZ3mWzlUw8+DA0i5edb8ntUZfYpBKlADEqBISNGCKrCIIVVkIKtKxGRqDrAoNvFw3OsbMk5z7NdDJ9th+f95smZ777S0tHW6VE4OJM88ah/O+n8syqzQ0NJ2cjCQEjYEOCIpSd4MMq2yFtEFZSNnoESKILTV5+edscNP/cRHTB57LZHHafDd7r9umuD1Ysq1fQZVX/xdT/u06v+u98/6ZBvfvPcs85+5pm/zwMWVvdJSXOfnJSbJnr+2X8q5zb/cxJip2mog3DIlqwfNk9J+QvT5rn2jh/96O1fXz98zO7StG79sG3M2jX5ykQG3voNSzOjR9WuX5arH5nXKD2gMbBUu2F5ade9KuZT499feOeuO18eOWBiv/ESKpLqFD3eJkSqDqDyLG4uV9UQKTTgSEVDY0QKe+43Ituv/c35y/aedEDz+rWR037bZX9w5lnf3H+fvjX9yKt1kgHDqVgGQQhMsKA43McqLibm84mWm47JNlksCYljZUOqzlgYJry/dPELr779u9/+Y8OCd2xxaRIdJbiIvHJrdGs+FymTmtBGIRTKHqX3O2DPG2++qqqmT1W2MmHYKLMaggM5iG8YUOWyMa8ywEQAnOoWiWAEhSWKlIhhO5uWQpfV1dre9b2VDIVSmUjd/8D9U6cc9/LjTx108MF/fuT+vSftz2xUlcgIhAkK+aRzCX3y4DE+nYuJiYn5n+AoFLAn5DlryTAHg0cN+MuTD5Wcq2lMGCqF1LudsDpKL1ve+YuLb2xfO2/9e4/U2lLg22Ih8oUTJXLQgLRoBJKG6TrxjL1Hjt4zj3GtXfToI/e99ve/v/LyK83rVpIErInlsNd1drYm7GEJP1FyYOcRuUjZgJwCATGXCElVVVGCM1AV40CgiFGwwjAbQfNrqhZ1dqxztLDgl4pd6ZqwsX4of7RicGOfXg0NAaUEviUlLhARqw+Kyrb3gCE1W3LMGBFbOKGIfPYdr33xlWj1ynG7jbnsruumv1f59OOvrnrltXRBTpj6nSkX/dj0aVjf4TyPqxrrrrv+6vVd7XNfmX7l6jWnesnjKAEqqeK/qqHRbkeR8rxWBQLyAbUIDMLqiPI+UoFuk4sOzJp5QrPnmRNPWTxlSsPpU3ZrXb6gz5CcRxvUh+1nm9b5vQd0rfnIqx/cmfDrOErW9V8nVTJxj+zgiTVPPrni0J2eOXziIEu7k6tUhqooykfDRD1x2UrkDAOsYjso0SL06jNvLpk/b/prL5VaSAPbvGHVmDE77LznxDMv2b9f5c4V1nN+RUnFGCfOWsOAox4rAXxsw6lxV3ys4mJitsw5XNmlapN+KzviQ2GFmIjJUcdH4cy3FsycP+1PD/1h4Ucr4BhacqTCEFVQQEAkNoqcGoBSvgmO+/5R/fqNPOXk81MpSlcCUEvlmTcKDlQScBbkLMqDuR1Rz8lj95zMLXGmJQRSawQRhxamKtHpUcvQ4SPrelUCDMtQqUglz/vJhW35ztdffu2E408++YwLx40fs//+e3sWzpFniCD4vx7GGhMTExMD+EpwBAtHAlBlmESlV98rjMQZpg7xuCUyD738/sw33nz94d8lSvkkiiGzM45UEpA+2ezGrs6cqlokwnzCx3bjBl99060vvyJz5i5vWrMYpRZmKXcNRFLqQvCW1c4Cllak0kaO6j8wu2yjJsSEYYVquRGOCM0mYY0RDaxzSWNLhA4v2ZJIzAjbWzjZycnHmtYvY0hUqMxmLz7texMO3LO6pv9Tf3okPWgnJPsDjqkAawhpowAJwFBSMMN2R0B2WyZlJYQerKN0pGIJu41uePrRzkj9Jbmxf7nzsVf+9jCHYcGrwU4TVmTSAzPVNcYYNRnW3iNGPP3Yw7ff+peLfnbxQNID/WSfUkePMvxn/9fHsb2cdYReKJIgZSYxTplQ8JEO6chioiZVeBbJF1Z3XXbj6g8fX3/cdxv3OHlQ2HuOl29IZVIb1zf7ae3tE5G/ZkVQkdpY0egsotFVbWedNPJn02bmpIDcY15FA9E4kPSYYpYbIhQqAAlCoQRATu265vYbf//ww7fd17V6AbgpJbr9AO+cn5299xEnVdcMqpQiB70UDjCEwALEDmBSVjLlUtj447ollms89TsmZvNPgXZX4W86QYITcdB25iXN4frV61558pHnblsUNFU3F59qx2wYAhm4wCOPJAG4iIuqRrWSk+FRUw4b3m/8hWefkEl3gRIh1RGxgQNAIFKjFBHnoRlRo9xhpNx5HIIANeXrLO3eEPlffZrlAI5ATpyfL1D6l1defdOVP7365+eeed4lwjVOxbCQSIFlRUvrjddc/7db7ugqZbxU8vIrL9lh7DaTv7YXKQyDSAkUi7iYmJiY/9OTNgBOYALORygZrUhCIRyZdnbZyHR2lJK//cUdV914q7r1VptrE/1ybU0lFqdOiYigCigxMYkOrrSnXLwPMlUXXng/hBAlIWQoTCEqAWz9r0+ecOxJ+y+e237djXe3d3RUuHDP3tnxoQ3DQqPILhU1NgzSMC3F3MOpZFAs1ko0PJnulUitzBffDUtvBvkVhouuwqMon8pLbeKKC07de7sxe+0zyWGo0xLYU1YCs7Lpvrgpt1IzqGyAvMmaWYASkPq/CvSfToV7OrcBgPJOUuSYBcLFt95/de+9Dhref7Trv/Oq95dR+zz219zxyutu8OjAbRxhKsbX9fahOUvQUtqFBfH23+eAtdNfvyydOSGfA2B6rDvLavS/CYwWEvkMEiqxGgVHFKpaIhtyqcOv/YOXurG4rirS688audd3OmhAVypMr1ic335cxcplQeMIbNyQrM46L9OEREhiOPI7vZ323eOdwsL8c88d2Tj2aPIOJyqPPyjPT2cCq5IqikBSTOhk2sx/XHD+uXPfX2SDaJehNYcfefjIMQccNGlooqIafmNkI6NJMbkANgFLkSEGKA8iaEoJEYGhZrN2v/iz+y8ivouL+crGQgiDVKACFSEoeaQUIkhGNucra5B3tkns3EK0bHnh9ov/PdtY0bL0vYWvPkdO2DlCZMmqhlAlyjiNQF1KgCZ23W2PfgP6fP/4o/bZa9dUqpLhiWaJ2EKJHKh7CDcgBANkQeVgle3Z67yeY7ryr7xlFBFDYSAM1nRG9cBJu998Q4JTWdXQEJgYYEeSAA2t7vO762/oX1t74y//Wurquur8i0cNGDD6iQcHbztUjIakrDCKuIgiJiYm5v9wjwYMA0mkgXR3XDCU3oNFAAAgAElEQVTw0EtcZFz2ref+/vOrzoMqq6pyZ2mtAA6ixrKo5ySEL1QStRnofjsOXvhO+10vPguXoCiwKAoqhdFlHEWSdsGst+f87Z5b8Q2/78DRP/3JNWtWrXx+Y8c0Yqj0SVZU5oOwULCsRYQrWyOCSxIbVwiK+YI4iqSCEkUOB4zru9+kfcbvtMPE8TsPGzLCYz+EYTh/c0lGnwh43cLqE2GP/5cSDj0T4cod5iEAUg8iAFTZAXAwIRBRUAFb6rQmG3oBzNyONiVesWSFv3RxZEOfoiueuGfuYNvftIzqNSjsaM8RPNIExBEDfobN4889Mrqqz8LUgJZgUVoNEPmeclGtJhRGqFD2//hsIjCC8sug5ARKSkzitOQJqsKW441vUrW/78h9sGzhd3oNimrzjNzwvv6yJW2Dh5vFy8Khg6h5ZRJVrrYBoUkyKBu99cJThw0e+OC0FwvHbV/pXOCLrzAhm9DjgroQaolyBTe9pW3DvEW/+cmv17z/jpU147ZtuOfBGxrr+6Szw4T7QCQUGILlJACDTIo+TliAdPnto48zmDgBiFVcTMy/AC2PoVQExELkC5nIwbiigUa+4wCg5Ui/snD5Y2+/PWjM2PvPvan17fcoWEkuZ7VkDQs5IYkkIgYjoZRjeOr88Tttd9DBB15wwU9TaQstkQLK2jMqTVVo83C11YpcBQP9Bwy6/vrrjjvuGOKeWeFEBixQAqnqRRdcdNH5l93ym9+/8NSTi+bOWbluxeAxg0Hlua/xRO+YmJiYLZbNMUSchCqiqkwQaCBKSJKQakmNROIB5FlfIs9x7sE3FxRcQkzGRPkE2AABdYQEdcmEUkTF5mJ+6dKu/mNG7z/l+A5u+OFxZ4pdUa7yXxbm/DDPRKE4k4BknIaorLCN/QZRRqt710//x4wf/+js8TuN33XS7ulUBkKsxpBlNQB/7sUapDBKBC57mQhpRB6r78GFNhIJ02TbPGpSnvbyG8pOKN9pSBN68hWXTtp38rutzepkbb6TS7nQVRm2Fiok5R4Jk6zY/mv7Pjbt9ZRnT/T8gcWgWIDHDI1KNrCiVv4HAp5LnrMONUXqkwirVFYuSL/6eLTdN/rUDlpnOD9gUOXKReGQUdK8Siv7rvRqWIJMwoNSp1qEtUv77Vh1ySXTkqkDjvrhpKI6JYrILli66r1Z8196afp7Mz7saO8asMOI6X9/Cp3rU5I76dSjLrj4wvr+gyHsNokFQtkHJSZWcTExn98OLgRCyCGgVr2ATOSbpLpkVOgy3kahfJFu/O1tbz/44uzZc8R1poI2n3KWJIBGhEhBFupgjREHThWnTD1oUMOoBA0486zjkskUIx0GYj1lRrm+H+AeCadbt4pT6jGuGjhw8MknnwZ1Wh4ZgLIOFVW1hkUBJkM455xTzz37VEAA5zgCyMR12jExMTFbkAjOEB14wOS9dtvljTdeJyUpu2whyZrzFM6x2ChBRAhqe3vrNnJWtb4hWLk2FaE29JqLAjJGQsPEAQHiH3vogf1HDH+xIMsXzTvjxDOJLTmjVL6+MhGh/8CGS3520T6TJ9XWohSUcu0djX37OesFatKmMiGWyvV6QmXvLBLT44z4OQdBKxFIhZ1FSWGEkgrOk+mKeL3z0jld9/6sqgk73vHgI/ffdA8FvqdiBEX1wl6V7apVxh+S6VvqLLQbr8gUgnwHIgIzCaVt8rrb/7DrNtv+RbixsvIw0l7FvKgqiycgIe2Z0PP/8ICVTMkwXBLB3hmzrLd//9z2/rOyOxzYp615Tbp3uHyxDBtJsMU+Q1SEQpeGh8h0WmeoVJVMVk7+xg7/8dYbS1uWtxfbZ81sfeyxR26+6ToABEviPOMcldYs/YdnOo/53qSRQxqOP+H4hv5DIslAhbh8s0bE5cLcbkUX8/lns3FfXMxXEFEhgEQU6piKQETGgQJxq1YEN/758emPP7Fs/gs2XC9JIEA2sLXAwN69VnXk15ZKBYrUU1b2TOqMU88cNTHzjW/sVZ0Z4VEDUaBi1FlikInKA7GJjCqItKcSnejje6qtqurg471ZpVx5UjYeBpVPfIhU1Ykzxjhxho1qRICKEJOjshEVmfL4GzJxRWVMTEzMFiCUiFQ5kpeff/6bhx/hVAKoMCuxlciHRxVRaOm7/3bwu6+9tnhRx+BRw08+ctiE8Q1nnPLg6mbd9bAB65q7Zk1fR6FajZRIajNLFsz2s32fX7n2gqOO3TDrA+UoEUSAE5CBR4gU0YuvPjdx930EOcOGBaIAWyVPlU3EzBRJyMTEBqpgEqds6PO6i9tUUanQPDGpZFyrM8kmZDqKhY+Wdfzylvvbi5mWD6etnDlt3KTdZsx4x3Z0MJWcOiIi4gemv5IZNnhxoX1M38HJjflsr2ySOMuUVVVIROpHBoqSh+deeuHay366cfrMw639RlV6aL69MR9agRCkeyzbf/lQy1Nqwd0PmFTVWBVliQz+keGT2yXqhxtOGH30eYNcYgZJx6oFqUHbRSKkNgfLUVDp2TwLC7ZpsVP+/HDigqN/nnBNgbFiEoZDuGJNJpXi6oEDhlx17aWr1s43SdvYkNl54ohUKgVqdNKb4IELgBIlemQDxddxWw/xXVzMV5GIIsD5LkUKy2HKhHnwRpf8SMzVN76WShSXLXzGRK0AKnOoVgwEZ9OJPn3ql22cr1AQPM/07dPn2iuu+953p0S2RaCsGYISiIjVE1ARIEICZSffHssU2qqLxTeb7cZE2tN1sfnfILLGgmCNxSb7TCYhUiIBm/KZK8XuJjExMTFbbu82AEGXLFhgoZ4xIk6Y4UML8H26/Z4bP1i86ME/P9HQe/CSBfP6DUqHvaMjvvOnihJqk7jy7DN/eN61XihGEcLWVXmuL2+s7T/71cUnHn6Ay622TqLIOBiHsMcvUpmhcKTGpxoIoDAoOx6ClMAQFWJT7nEjZlUlS1vsIuefDVlVVQFZAgUMrYJSl5TOvvAnT93xNFw1kESwlKnlnWmPM7xIA2aID6jJJis9TrR35uoHDO6AaQk6m9bmPRdtP3gQEUVwDqQk7DgRyjf2m/z6i8/+Zua8u4PSrA1NP6hJH0BRBROJ8P/Lk+8ez03lihhTNGIj6ptHLTCnLXnDLfOGTRg18cBtHK2sHxwVO3J+lRYDIlfroVfXRslk6pesaUwNOWra008o+qi2GROICaoa0VBX9/Y/3tZiTSJRxRYO+xp0ESKQAAnVaoYlApGncLrZA4o/brGKi4nZMsg/Wffs1KhRREqwRcGHHc0rm8NbbryjKtGw6B+PIGpNOB0G/6Dqxt4a5Rv8t5qan5g3K2e4yFAj+x60z0N33ZvmJCQP+CQZUgKHAAMEREAE2E9etX3R9r7N5+X9szBZDolKAGnZRVPjLT4mJiZmC+/WBFUQxo0fl81WtLV3GGNUNQp06ilfn7D9bqO333F1+5rly9Y2m47h2zQumr/qpZdnVwTphsE8Yki/fzv43NZCMYEEGXLKp/7orNPOP/mavz034/H3Ep1BgrRXVU1rW3tzuY5EVYSUqao2lcr4KA/N6Q4Z2j2hh3Sz+zYVlU35f49fo9nCOUCPqFNVNaImyEcmlVeLgnvn+cf8QskLmqrClR3IEppLXuQ5ssIFQ6RKBGZ7zqUX148e1Vwobly9Ya3L90lmG+v6sBNRLFy0pN+AvpTy1ABKpCBxl176k+qG4T+5+GfTO11jCdtmq4a3tXndVqH/b7DCqAJkBMTJ3qA9TLCuK1hAmT/e9sH4XY+nCtbMn9YsLVaV6pct65XxB//t0dfnzm4b0b/mtr/cN+lbvZ978DW49sAwCNtuP/ThB+5O+daYpMkkQRrBOXLksj1NHxYw3XpNzObn0EBcULk1ffDjisqYLxmbL2n6LB+o8jkchImjdmgTeR+ub811uRtOP3PBtGccd5goGZAZisLEispte/WbvnrFu2GhBA1BJXbDxwydMvW4rx9y0LbDRlgowTg2pCmGIYqgDDUAlMuFiPxPtI9uJpW+wJuhIlSl8pRyYZbubvFuK5R4NcbExMRsCbEiSlBIiLAw+8MPjv3+8eddeFFbZ66mtuaIb+8L4/3pL/f98MwLhw2rmTr1oFeem71kTmfbqtY+9YWzLjzw5794dM0GZivk0LeqrqtYePTVl3oNHX3eRTc8e9efxpYKY+sHPL363YKnQegphwAZSRkqXnXl6eeefxFzQ2TLQ3EU0J42OCgEStRj7kXdIq+s+LaEiutpCviM3AARnAnmEs9r1WevuvGRm68KKnsN3W7QhGF9HrrrsYAR+kyljKVUiFwKTkT2PHCfe598aubatX4is2D6rD4TRnA2U1GSjS3t4wcP6Qf2OYo4SpBhNQ5kREJEXWxuv+O+C39wTjrqPC4dnScYUFAh+Or+SVLe82h7KirLXwZGWcgTBakjYtDCpHmuMntvLtoo4dTjD730V9ev63pw9oznzz9j2vIVzjgIVeQ1aVDSqkDSqaAjV2nqDjlk5732Hn/S93/s+Z6SsLKqBZvu4k3xysEc5AiOu51CWZWISLplMH1sKqqxmPucie/iYr60Qq5sK/yZ31J1IXsrnXlp6doS/Gfvf/SZ62/wc+t9ylmHwUZ8CqsH9F62IT9t2bxmkxTj+87WV/f9wTlTDz588qjRY0WZlIUcw7EmQDnSFMQDlwBVtShbgnzRX8hunfnJMLN56gBi6i6XMQCpAEJUDkEmXooxMTExW0LFEZEqGSibMTvtOH3W20weGx/QwIXtRfpgzlIKuVh0L746572Zi0tNuW1GDtzv0B3vfuSDVRuJjGiU8shuv9O2l//sR33Hjz3ljGuf++PNFdw+uqLRQ6FkqcRqoCrdai2Z9CfuuiN7gKjXfTZJAJEydZdVmrKdcXeNvW6W+mMLZf//LAcIiZdT6uFZHz76u9vm3nl/RTL9x9t/dfKPzpnz/nzLHLGYgEZsO2rq6Se159fdc9+9y2ctK4VBIQyqqmvXO23cdmRAaKiorPDQ4vvz8x2rmtomDBqQVgtBYEhAVo1lTitOOPwbTUuW3nTLDQ93Fcekst9ORtWl/D9LDv7Zq0LqMUIlDQ2Yqc0lne8NG1TXa23T3FW5p19+r3jN7bPmrZ328OsqFkZ3nTBgY9u6fkO286p6H/3DY4cOHjfzuZf3Hbfb2PH9FR1srIuEyXdUPmwWKFO50rN7DIKWR3iX++DKyQwTaXwRt5UR38XFfPE12ye2Fd2seINUVUEGAkAlClkFlkVEdWEx/O0Drzx696N1Vr2WNYveeTXUYrXnbeNHO/UeUBDv4RVLQosSSQjU1/Uet/N+e+49+UdnTWUSIhiQOmXicqEBcQC1UEMcAaKaKD+Sz24C1k8N/qSt9XXdvJrysx+xlI9dlXqis6C7nY7iSQMxMTExWwanAJRIAIGKQgkMYjgSkh9fcM2tN9/EmicnxCbBYX2NrijYUhHkqqwUq0xYmepb1a/XnQ/cNnDssCXri4fte4gsmjOR/eqq7LMt6zdYwBkWIxSQgtTfY68JL/3jYcCDVJvymd2nivDLMYHw2WX2//q4p6qCPKtVMMHAAcY5QrtyLsLD78y87pJftkx/aup3Ro/e5sDpb72E6rq77nmN0GnF9Upm7n3qoZ32nqhwD734yglHHJ/K5U+95NI9Tj+xrb4uu7GzmoggSdh1lcnOYmlwVW3QvH7nXr2rHTmIWiYhIwCFQm5de/OPzrvw8Tvvn6x8RbZybHsrs4AAgVqwg1VEgFFiJYU61ojhOZAyiAPAGmtdUCJtSaZXMr8tiTeC3BzFEo0KJiRnnU+wtX6iY/TwXlOOPubob329sk8Fe32M1jgSdZRmEFjJF4qYoGpABqogIQjABMPSUwVLCqXyVZuWk5xPvLfxXdzWQnwXF/NlkHGfqEok5Y/3FksQRwSQQTIRUETa5GPWqvZpf3/rz+edpx0bm6Ro4SrU+dDBDX2aV618cNmyLngF9kIT9B1Yd9ppp9b37Tf1uycjZC7fPUFVXXelCJGSAn7Pg/DQ7fnxz0slvxilhv+/BttxWaptPqA8JiYmJmbLYro3bAMYhaJc/KZwgAgtXzRLXUEo9BlWdLsRQ742eeQ9972zorOFbBc4PPL7h5108omjJ+zTGnjvLl5/7DcPbl00/7Bs77E2+1DH6lZLGbJFFwmzgTFwyZR875gjGNkwMtaYT4SK/3zi9/lFPEUCSkShkiMyiIo5m3z2zaVvvzbj5uvP1Xx46AHbDh037O9/fmbRwpk1O/XfaZ8dZ7/0+qDGzPXXnb/TuD7t+QJSfasTI/tXDV9fnPvrn/9ical40I9P75Oo6pet7JIg15VPB9GyNav7VFZEoQuJI6NEYgBWJiA0Iggba3tf9ZOfL16w5u03Xr4vn9OqqhH5QkVQYqMuBBMiYhJxBIU4YlZrHQhOWRUuqeRcqcQ0P135eKn4YhTNkc52C0kmstW96nslv3X4wXX9shujdZUV3tTDj+lbOUyQJkqXWzySbMRE5eJSghi13UoNCqJPCAHe7I2jzd89+mzpHUu4WMXFxPxv1YYKtLwZkQJQLu8tpKCoGFo/JOsDpJG6Us73/z5n+QP3v/zEDb8x4TorOZ+MkbAiaaqy2YUrVxUZkfEVyf4jh/7ovFNGbTtk150nemwjcUnPqApzefJb2WyX/ksRFBMTExMT8/nJGJJIMWDw0HRVKt8RlsQK21kLls1etFSVPMCJVvfuffaVl/RrHFbQ1PoNG878zvfWLlpaodpQ0WvGhtWztZBU2xeVq9EeKDxQZYYmTZ7w/e8foY49SkAj0FaXTJYLzTi04iEgYRUDFB2eef7FH/zwuq41G5K1rXse0di5ZNUNF78/umFg/9oB3JL5YPaLo6r5pHOm7nLwgUuWFB94+okWk777P24OVi8IrRjYtx58cv9DDsnuND5htKW9xaRS1Z63Y0NjlbEdREaVxJFRhYApZISghKQ4siP7DT72lFOva1n354ULlgXmm356Enn1Qc5TgbIj32gQkljAiAJWIcJhF4Mt/EAVvDJV+Wy68vbO3CpmsjJx/JhTf3T6DrvsPLBxaJLIeBLYoiKo0ARJxpi0qDKpCol8bOsCBZcrXmO+JAlwXFEZ80WPUnCAKEiUy3O1DYigUEchAjAsExBo2IFo9qLVF1/8sw9eeQ2dHRIFWQRj+/bOS36Vy/su3doedqWihn7D9tr7a9/4+kGHH3ag4QAixrBRw9pt2dRjXszoNmj8uAoh9tePiYmJidkaNAyAUEsOfntbcMQRB7/12nRGhUje2qKIE88wuZuv/tV+ex607Q79I+dddukNT7/w+NI5s4rqhFwjYBOp5aVChZgIVExYPyDSwmFfn3Dr7b+vqRuklFXxmImYtsJXQFVVc51c0RK4XHPpzWkzHrz/P1574bFkkKz2kzfd84N1a59b+3DTOzPyS8zyfY8+6M2XPjz6oIn1FXhmwcYlrTrzlSUsSbWBajPb0DpjIyqyd+gZJ1525aUVPiMUk8ku27ixV1UvBVV7/tw33tph+1GZ6kwFvGRI4rmQjBG2ERRot1iyZu1lZ1300sMP96Lc8b49g/y6MICIVSOICBIyGaXAkMIlFOoQsl2XTr/p44mO3IzIrWfft3zMoZN/dtXlfUaOFGMjThinxIgQEtSCVY0DEzmIY7KqYFZQeVat7c6bul8lxMPfvtDYr/IeF48k/rKoOHIoe2MJwBCnTIAQaWA9SNQW0ZoizVrcOvftdffddO3qRc+JaU0LMl5SnDR3tbUUCu2UtK5U8IKjpxx3xilnTth+fIKJVEl8VcfCSgoWVSUYVQW423eXCMqbr6Vy6GDmTwXUeL3FxMTExGwBNoUbBhGQTrrtx9W0tPtLFjYZ1Ww22drsJu4xbMqUfY874tBKbfjDlZfX1g2/+/d/XV1YC89RKExYxUBYYOUuJlhWDUE0ZFjdr2/9bU2vkcQVAkcmEjFma/WyIqa1Te1/uPfRh/70t1ULVmtxXQVcWgu+iZ569Olw7dpto4rt+9bR0uW7cv7d0F1zyxNObUTOUQSArNVILBsKPSAIk0Zc8MRtt/WV6MILzqkdOHhZsdjVma/v0+/12R/utMP2dduPoUyqWHTJJAeGvLBoPSMEYTAkCx3T0PfOf//3gxYtf3f+Ww9LOKoyuXtgaoN8xgXsEDI7JJgCYUdCa21yUcIsNf5czzzUunGVganm8849ed/ddtt3j0nkZ0vkl8AZlNgQQX0QlERFesY8MJueXEV7BkHo5iourhr6omMuv/zyr/geFyu6L8GbySAGWNUjMIRQHs1NglyTMdPmLr/hlrsrvd533HjjhmUzOVxvrTOC7YcN3NDcUtunsanLObGEwvb77fDQvQ/269vbZ2NAXB5eTazE5RrNTTa7RFxuivvUWhIRJWEmhYgob3bKFa+xmJiYmJgtnOqosO+V9tqv/96ThnteYY89dtxhhzEzps858cSxp512eiq97XOPv/ubX113/yP3NZcKmmSHkgKVQhA4gDxfEQHOU62uSxx66IFHH/191QzIChuBMgttrSpOnbns8l/ddvNNbauXoNRFPpNFwUW5MJq1YFnUXly3riNUNzrlkq14YcGKZvIdECkUSgxDYlQTEF+5flj9Ht88dMmKj7Sz2DxvUV2qYpsJExY2NzfWNZqUv8Hjpbn2Nes2DO/bELR1+clExEiJqDEEYgaRIw0tUSqR4oQ3952ZTW0trcVC/2ym3nIiCIwgSiQSYcSKDouOVPVrNnlXWHg1YV9ubWkiL5VJfH/qEVdec8nQodtENuMoATJEzldPiSGWxEKsklU2rKCeOQHlvKXsJf2fbt4ozky+0Hy17uI21Rh0TzDcTLzFQu4L/IYqSJTEAQImZhKYkIwS8s4899q8V99+/4V77/nohafbV38QuRYPISJW6IJVa0rqL1vVERD1GVRxw/W/HDNhPBMxkVKkZABTntaiABGZcrfvf9cOV649V3ws4eKlFRMTExPzuURJZqhypd9/3HapsddOMlw1e/bS4UMmfGfKbgUdMGtu/sLr71q2upUjZ1AIS8IGAnJAP79ybVQqhCET2CKd9C/+6Q+/ffhU1UoFlFSVQAYIt96nT3bhux9Sc2sCXYpUEKJkS7YiYfPOL/mtnbalkFuZcWsI0aI1641xVkwYEoHVsCtX1LhKj4dmszsc/M3vXnTWio0ts56Y1tzVfs999x595hkNFdXw7Asz3tHa6mQ227df/7VBacWqZTslR6ZCV1mbJFJWIShIQBpq6Kwec9J3/WL+p+ddMDNqv6u1paqyck9nGGKKIUg6PPNGOvlOEEzX6H0XaVtn32zN4N51I7YZeu2lP01qQpHwNEPKRBEoJEkId59bo9tdmhhMENBnuKx9MiGJk5Mv+DHNV6ovrmdW2MfDxDaXc3Gq/UUU5N0qThXqAKdMIdkuMm2Cxevyf/rN9Gfvvbl9zVtKLTARObIRBMJl7yeyKc0o5KFH7hqyff2AIYPSUUVkLZXHFYhak8DHYwyEgW4Lp0+56272pagDICqq2tHeUVNdGy+tmJiYmJjPJ1bCRSLsrGEFF1QdkHJCZIJAU+/OXn7M8ResWjhHC0sTKBohhWVI0QqARq7YEBWdRD5ptrHy3r/9eezYobUVIxClYVQ4VDUEY6DY+nqrutviSF5/9v2px39n9YYljpJQhlcUkv3HT3h75qLAGFNq7YInmiSTV6inyRBBDUv/bKa5I5cLjQcMrqr89pGTv3H1zUFNxUP3PnDNaWc615VUuvTSn51y4cUtDvPyXUFN5dzVqwb36l1ZKNT7Xp2fqE+lfBIfys6BoGAhchAQKZzrLJ58zEn3Pf1IAu44P/ETrWwMOkhDYl1YWXdme9NbBjkPu+41fqBLXn35Nd6AxgEDGwURwJYyEIaqckQcQXzHkcJZZcCLiAihkQhgsN8zuFUB1+Niqp+sqIzzky8wX+m+uPj+7Usg5IjIUdlfRFQlJMoRL+wsvjxv9QvTP1z70r1tG1431Ow5oQghbESGKBJRAdcm0wMH977kpqv32v9rFS4ROiWOrLMKAaspT+3u3usEhO5ApZ9SbuWJKpvseEl7+uV83xeRcoNcvNJiYmJiYrYwAiImAkEI6hOF5XE4kSCBrlRxFa9/xSu0huKVkAIHxJGvKkTK2FDKlZjYYOwuO1x30+W777SDobRqichTZ5gdqBNaiTABfyt9+pHTV//x6prm1cUkIKVMYBv9dEeua1BKP8oEqzpKTlg5Qchb56kKc97AelEmdFUBitsko73qG751/kUVX//aikRy47qWFx5/0ZZUExZh9MDddx571g+72IZhKaNVgyqqKqy3sn1VsqFPRks28pw1IEcMIYpgSMkTQ+KICenUTX+5beRtE6689CdPFkujU8kp1nd+EKp5R2k2bMj0i5+cdvalp5kSGW5o9yoClYSkKGIYRBYCYlijHjkosSOxAMSoAasPtfE0t1jFfXly/fKELgWxQIuOwcoQj4tQq2QEgMCwwvX83XgGw1ZHCTAoGeRJDbRCwSAHFQclJaPGMRJSLIj5ywfz3nzjw5Zr/9hVfMuWAjKmqN0+JMSRihDp/nvvPmn/Sd879ruDBw8ScWJKRq2SRyS0+QHVphZxbHZ09Qk+ZUtJTFyuNUmnMt1/FEu4mJiYmJgtjgF3z/VkAF5ZwlkLFs4j/e6bHybbuUJsF7vaZNqUjPN5Q0FIAlAUkLfdmD5jx/W54Re3NvYdS+DuwMggCDRBlALRViXhyqfz5WN6AB6FU8//t8UL3338yYerJzZwV+mIofULZn64tqWzL2dXywZruSrDrTllV8zYxES/MUjkV+RLizvWEEmyV92k75325/eWLOykPmtWvvfyG+uXrQgQqESBNXMWr/zw7VdH77XbkmT47qoPetc0tJaQqasf6FV15dtfjdZnQ29cbW/fKTyyUcgCsVSygCgxwj4AACAASURBVFpfuW8mcfbJx5RyrTf/7o/Xtra31dbtF/FLGf/2De3rvcphfeovPOMXcImcDx+UdQ4GME6Ng7IFd2cpBHiwIAtTvmnrHllrzKcTlY/T2vj+7cvDl7yisvvCDQQuV05CQ9e0Zt36tetTmYrK+roNrU2jho+wQkzo2ea03AUVL46t7t2U8pUbQHBWQwKUPKhQ6CQI2VuR8994fc2tl964ZOlzXYWPTBGQAogEUGJRMJGoAHLu2T++4oqfJVMJQKMo9DwfZAgWYCqXlv/vdrpNIaRbAnLs5BsTExMTs7UgIks7CqeeedpLD9zTEMjOybQauzjX1ZbwNoSBYyXpVZHs+x93nzr5kBFZbxdILRtRRB8HR/3vhqZ+fiqu/AQBRMolDv22YO7iV/ODkg/e/eQdl/zKFX1hz0qu02hCOeVlEkGwXWXG+bnBtVUfri6uKOX7j+qXby2xb7tcYt3ajcnI5Pw2dmQj8QkCI5ohhPscsMsf/3pPe3XthxvXNzb0nzZ/zpD6AaPZ9yXyK1PNpXw/9XpXpAKShGpS1TGFYF/IAQ7OQAM1f73/gbNPP7ky39mXYSJ/FYKDpxx+6bk/GbXNBBgOSA1HrEpMPWkJxUospsxX4sapfA2nBEDZmmRlZmzjjkLoKBQqMtnZH85dueSjvfbco6auBhLfm2zNRw4CMmqgJAaBcQaOQYEjWlTw14pZ+NH6Gy/7pd+0vLNlBVGhUtAFSqczSqYz10UggHbbbffJk7920UXnJZO+c46JmC0R/5/PeYvXUUxMTEzMVsvAinTLzLmDAp6SqppcmZpXLb9f2tEVhNAMcWnqyQedd85Phg4bSByRVoAjIABsz1hU2jpvADZF3u7fKJjEq9Qx43dfWHLz5j7cWUr4liKUilBGxgm1Sd4zbl3k1ne5t1paAooAmtBYN3Ph3EijTlchKCoByqJeiMjATRiz129uu/Xcq05+dtrLu+89+a5pLyQ6in378s51jZmaqo51TX4i0dHVlQGsx+2d+WQ2XXYfMU5ZFdDQcgSTDchnfOvIIz/auPb6iy5qJlXxxg5vuOKCE4dsN9hBDMhXUbCS0mYpbSzhYnoS4y+7u4mqkgJEQlBVBsSJYROIU2bnxGcTFYqikkynBcqkXLaVj9nakEg4CqAKm1ClqBgw5bji7XkfPfH8B/ff95RrXpVb9VYg7eSs7wgcOlHAgFgUAwYO3GufvS+6+ILhI0YwAxIxEzOpKhMBDGVssnnq3iXpf7/8YkUXExMTE7N1hVORyGH16tmvX3KJ/+Lb0aDGmz54f1kJ7YSIzcTxOz351N9qan2DOnGWvS6ohSRhwo9VnCqR2WqfYHfwdUFgIxIbwlvYUpy806Ro+YejBvReX+xc0dqWjtiD7TQasktGLgVy1roojNSGJoKr8KnLIN1raK8Vq9f2bawZs/3B01+aGXUtfP6p+7bZeZf1bv13jjhu7vTl/YYOOeucHxeK+f2+d2STj1RoGqvrmguFQmfnNhU1EhQrarO+apUQK8gpCAVPHFFFiUBUsLjmN7f8+0+vcF0d+xx36NH7Tz72O0dH1kTMCYDUQJNKSqSbSbg4qYgBvvR3cZs3xW36jTFGCcwsEI/B6hIpD4CS47KhRXl4dMznu/n+J+WjBIJnhMpOW3mry/PhUzPmvnLfM/+48zYJWn3JAaFhHuQlq6oys/LrqWTKJR/jdtzxt7fcMnHnCQqQAVTJ2nLVY888gH/Jthjrt5iYmJiYrS3IEpFnXMOg/of//rqmOfPefeO9hTPf70xg9Hbb/enPv2yoG1lbNZCoHQiYLdR0N8VtNheO6AuRJpWsZEQNkQ7qhcO+MeLpO+YvW9PZIUVLDLhsXU2htVnTZtt9xu87ZlS6FD7x/Hsfzv1IYRlaVV2VTKURlQbW9TnhB/ve9+elruSNHl2/zbZUV51OYvtBfUYvko+aFi287NRTjGd698rsfPhhraWc5zQKwnzGX+eKogEX2outrTvWD7SkCWY/oGREeS8oeQryuwrhX2/7Q7HYOmJE/z/++7W9U0OUvUgdo6QAwds8i93s55iYr4iHx2f49CigBLAqNj/dgILKciFWcZ8nnyl+QmLryEZCcLDmtVfnX3XjH2e9/2YvEyL4SH1XckhGViXREoadresT0AJpY33fu+66e9y4HauqsujueixviUSkn9gQ440xJiYmJuargeOiJ9U2VVu/y4jRQ4aclWj99sHf7l89rDJTCw/EXURQtQQAKVAAKuFjJ5OtN15+YqaUSZAaw8IQ1tINN/584OAxl19yBQxsKLk09j5k5P411aef/cP2RMXdf/jbzTfcKipERILTLjz1L7+7rdTUXFNTcdo5U3efdMx9d15eDN8ft/u+tQP2Krrs9BkfeH5FaEBR4EHh3KoP5ux5wNcae/Vq7+qY17y2b9/6TGVFe2trhZ9JVlOhVDQifjoTGWeVU0o5CIjfemvGmo+WskZX/PT0vuk6BYcEgI2mWAkKcAQSbLVOoDGxivvXioFPF40qdf8AExN9LPM0XhFbpYQrb8eikRo/cmDiUhEfvb/4w6dfYl3ajqIrl0EyAo3I03alhDCJA+vlP79y30l7q0AFBGUDVenpyab//KbHUi4mJiYm5ssdZFU1QkVSoQzH3rD6UeeceXkRLo0KI5YYkeRYq5kMjAMc4JXrYb5YKYSSBwKhQJJMoIb89PdOOrEzWfz1Nbeg2Rx5/B5XXzO1MTvC0sgbf/mnP135lyrneyiG0FyyKleFhh1GLn/3vd9c97O+2w+9+hcvLFmxTqlw+Hd+MH+ld8opJ3w4++WujRsRCaA2nciXir//6523v/rCdb+5ZZcddt62ZoQG0tnUVuroqOnVy/mpXtZjgCGhNQA88QrGaysW3ntvlo1KVrHjdjtCU2TYMpyCyhIOUBKNK8RivoIq7rMTc1J0+7NS96Qv7dF2m/L6OJffCtj8RA2ApaCg/oo8Hntm+ouPv/bWU3cbt0pRiiDMFqFnJKqvrdjY3hqAQvYre/V+8L4799p9zyCKLBkuz8xR1zPy8jPuZ2MVFxMT8xXZWuN676+4kPMdBBqxkDo/SjL71pBTUVYVZq0mMgolRICDepDNCyq/GFpOIVA4AhNRAM/4Ayp7n3f86TuP3nt4db+B21DWlw6pn7esOO3pmWw0cEW1WqBkyNXz352lpcKUk752xHePeuX1Gc8++R8UtEHyv7zmBvHSb73yHIUtjEiIfOFivsie7Whqj9pyf/jFr//ef8ghF/xQDYYlso39Gta1tdYlU63FIJtJM1QQsJqc8DudbctWr/zjXX9NiJ70g6mDRo0JbNJHyCKgRM+ELBEYjSvEYr66Kq4nO9+8cu4TxcX0yfQ9Dm2fKwKwBgqCWiAEdTk1xlWWjBQILaG582/vLXjuoURxCTQXGssw7FQgDO5szXlKQnr6OWdcfNkVVZkEAYY33cmWCylJ5b/YEeO3PyYm5sun3KRcQ+7EEQBiAsc2CV9lGFoy6gmxs2KVYSpKBGOFAyYDsEC4u5BPAfpCXAZ96oSCupsokgDDKEg8h75er0P23iftVG3AOb/Tmktvv/KtN56ylHe+ZPr3v+z2m64753fvP/zyMafscdV1lz//9ryzv30Kl9qExWN6c9oTysqRlsfnGYZTl0FCw6TvcUdYevOJp6en/OzI2mOOPS3BmmJtLRW70qmCc0EYIQr6Wp9sRydX/PpXD3a0zG3buGryfmN22XunKF0jEimBiKg81psEKgQbf05jvsIq7lMibTMVt/k36JOiLubzwkEJhiISpqKxqSjjFU2Y5HZKrl7TeeW5N81/6h4KVynyBCUVURCLIRXVTlVinjJlyvVXX2usBaE8MJCZPo5c+ISEo89YCDExMTFfrjBIBIhCnCsZY3rywvh8/yuMoURZm3HPOkiUY6RfjoSbhoV3Vy99Ydb55l8bAkx5IrYtq1FVICVUMiVG8P+x9+bhtl1Vmff7jjnX2vv0t01uOhKSmAaCdJJAgTRqCUpRWGrZoF+pj5+fJR9YlIoKtmVZhYUdYvkVZalYlk9ZFqBiYQcICtJIaAMkJCEkId3t77mn3XutOcf7/bHWPufc5gQCIcm9zN9zn/Pse+7de6291lxzjHeMMcc8ND186zvftfKev3dfEqqpmZnf/JnXXLpr12988l17r7nw3//6b1h94eI9H7p3cWkqpxFDSy4kPXnv+TcevueAt0INBZqv2OjJ1z365T/xk//4nnt+/dd+jaOV//WKX/2ea5+77wmPXR41Lh5fWlngVOtac1+o4uLKzn/xrS//x3f9FZuVgMWffMPPPunJL0xJg9DFmA3qSsUCGMpTWvjyVnGFMwoDMsK4AqEq5wQ203Ss3HJH+7Lv//FPvOcfrL0TcTx2AzwqAUwS3M85Z0/TNG9/29uf8PgnmplKyVChUCgAkrq2hCSrOFDfYLA4h4Uv04gGgZacygPQfuknf/Guj3wgxzA9tuk09UMv/vGh3fNTP/hd3/Jzv7g/7vqNn3vVH73mPyusr1aomhxhqwE3HLlnBS0Ielbw6DjX8aof/d6rn/+1S7tGl7/tb2/78LsW27V/9YKv/4N3/j0uuGDunN3Nsfv2zIzH8sOjvGq479bP3HPbTaG5LbD91n/5TY+/7hvJXSGHSdO1znspDkyhqLjCmUbwFWAQchQ9W+sKdx1J7/jkvT/9r1567NCnkI5Wll0CMnxaGMsyA4z2tKc/9VnPfNYTnvgEgu4OcrKLQN9YuVzbQqHwZeq2kpKkfrevUktZ+PJ8EPpXpvmGBwb1X/75u+/+0A3iaDC2zHp17XjDped9/zP/9Wt+9Qj2/PUH3vmWN/yZN3ILOxr/Ssdzzrn8jYduu63O58c9d68tppimE3LED73qJ8572gt/5dV/8tpXvXbQ3FtZcvG+A+1LvvtHv/EHX/LtL/rGOu8cuxOzi589+LGVe371Z77vvs/e/B0vuPb3/vAXWD9avKhFUyFILWGgFaelUFRc4YwkYcbNIhLz2lGb+Ztjza+86vc//t//GEdvBBuwyWzhpAwYI9DBwVR90QUXvO63/+ueXXtIQiBpViLNhUKhcIIfe8qLQuHLTss1dIs08S/e8KeZK4y5odeuC+Pwn377dS968YtuX8/X33vbm3/hVUc/fWftcx6aqWl71NSeu8crI+JSzJwfpg7r2FpmrTqG9Ev/4T9peP5rfv6V01qfH84fbZoc6lWt3fjhd334xR/8/VdfMjMTL77umns+c+Sm996ZbRX5wJWX7fuFV79sMHV58vPExlTRxlLEZsClPKSFouIKZxpBgntLT1V1X4t3vuMj93zkncPF94yqhByjy8CEAcxga0hxfn7n7//P//YNz3tetChX38NkshCuzIOFQqGAUqNVKExcgjrheNTCiO1HPrZnIRwaYdji6p17f+e/v+4JX/PU9y6u/vrb//513/diLh8lUIW1i+GLNvhgXvzsylIzE+qV5TvGKxmguG7+guuedvzgXX/z2l+e51rjtryciKHbKkTPq9DqvbcfAvCpWz9AVaFBrfS9//dTv/b51z7qK65xzpDrAYZsCi1R970bypNa+HzG80Yb90Lh4WVjKMpXs6buWrV33rX03377dz78u781WLt3NbaSQ6gcxHSicbCeW5/i7G+89le/9we/x0CQkIxhs09NmQgLhUKhUChs7CsFpOygw8OH3//BK75i73lXXn3lOdf8nz950+4rztl/fPRzr/+DP/xP/25h8fgqqp0xfuu+vYrtX37m8BjNBcAFF17w1gP7m1QP4bbbL7/4/JWP3XvZObu/5UVf/7o//at7lxvktaWjGDPLZ4BxsFaSoYKC6Jdctu9HXvySb/qWJ+258FHOcyBWnDZBIMyJqtynQlFxhTNWwkkjQ4b9ycf2/8QvvbG56f3HbvkzaBWKYQxnEgEfAAw2OmfvuU95yjPe9KdvcG9JhhDcPcaSYS4UCoXT+6+TpiZ+4l8LhS+jp2ARmnFVWeuV0C698udf/TOvfPVdtx++7cYP/tDPvuLgbbfM+JrMxl4vQNd6PsjBJzi6MNqTF3bFqfrN996d0tRUpa9+/tOecvU5d73tHbvXmjsPjP762GhxHr/1X/7TS777lVIM3ihqrorro9QCtcyDf9XTn/zev3sH2mmF2HJcWcVkCK0gsC6B58IDovi7hUdGOIHc2Oal9vtW886FQ0vN+/7u2D03A6FSoKvCYCTlkBHH1lYzGvzIi3/gpa/8mRaqLQouqVsLV/a0LRQKhW3wcgkK96d1Tgzun5WWdDabeSsqeM5V/Us//PM/+9LffO3/fv1guDYzv/e8bEfAVhGhWYZuWdh13/HFnTWumdm7Ohp/7NABB9zW1ut4/bvfffC97e++5hvOe8wVL33JG8P7lnZZ/f9+708bEJRoyMRcPZPbtTYbENzzc7/xm7NL9TrzXCSBMUINAl4BpeS5UFRc4Qy0GRu6S9IY59x4XC//D29Zuvft06lZD6k1hYwEF2iZ5pYR6p3nvuTl/840jkFQ3LqdTdFvhUKhsNUVL+5h4fO2yFlIpJEkAs4ebbH5FETLMGWSqIe51mBtz/Rn/uN3/ZO3/OX/ufaZF05ftv7at3/4uKMlpmDrx45cEKb+7a6LbsKhNx1f3B93DtPawg5cumvH0/fNPvbq+d/9rZs/ecsHbzl85Nu/7dlH7jry5++9aT0Og63GjL075w4tLqXMmtO08Vw1Pper5jVs6MhQJGt1e+SWpHihqLjCGTmzThJxnZyLwHSA5VV3CclcuVvxhiZYAAYu/PjLf/w7v/NfVrXIQZeCK7XBhUKhUCh80SrOBZiRZ3O1LcXYCTunNDf1w7/x6uT6Pvvl9x5Y/8Xrvq4J5kBIO2excvnueR/7763t/+zx5TERcTzF6csv3nn8rrv272gec/nlb37jRy4azLv85tsOfPTDnwwwJk8gwMPHkktmkhqy+cqv2vut/9fzutYlJdxcKCqucHbYDG2tqDRPu2dsYSbR22GMpNbTOMAUcs4eUF94/kU/8RM/tmPnMOfGbAqTbVXK/iqFQqFQKHwxhBCBrt1zZ0/PQquaaQ4EyJRBNMIoxIMa33THZ173SX7k6B5oOMv1x06Nn71n543HVz+q9Nn1dZ8Gczh/x+Bbv+VJt77149c+7Zxv+Pav/vcv/z+PzfNXDfcNB3rPh25erSI9QVQethgHCexW5I0uvXzP7/3Ba+d27hINW3oBlCFXKCqucMaruO41yUDORuxZSLSMUFFuFiBAJBAq/OAPff/CjtmcWzK4O8nuZ7mShUKhUCh80Zz9+woKgpzKyj6wyrLO4WA57kj/45frtQ9dNFNdzemLdvLOY0c/sV7dFZtdU3PP+abnHLz7xuddcc2xW9/5i6+48JP79/3V25aX6KNxa4vHOJweNm2Iw/W1RSC3BtAzRxEBSRddvOtXfu0XLrnkmdACaNhShVQofOEPahlDhUeCijtxbm1WZW/+83d/z3c839rWAUF0gBYMX/t1z37Tm940HM6yqyJnBgQElPqEQqFQKBS+eIEDTfQbH46jn95P4IO4dEwAHExSpgQP8CgEGFZGB/7ot3/lNb/wX0Yt7svjup3CTn/+y/75dz/9+dc+eccPfN9PvutPbv7B77z0sU+e+8CfHtjX7v2LWz/5/sUxyQCYaXZ2fmlx1cHWMowmmupo+T/8xx952Y/+MHyvIzIk2+K0lDKiQlFxhbOH5OMWPHZ87T//5q+/9ld+fbQ2cgjiRedd9KM/9tKv+dpnXHX1VWbTkAGAtYC6LVbKPFgoFAqFwpmvIXE6efPgqTgX4DJPcEEBRgXBJBKrx8ftt73gu/7hnX9Z7dr30//m55/y9Zc86QlP/Nhb3/S3f/Sm62/87NtuuCNDCzPV+U2zd1Cvhnj78eaogWpn6a1jpAFA2Ch6DVXTU/iX3/78X/j3P3PueRebTbm00TamqLhCUXGFsw13B5SRxOo7v+O7/uyNbwL4W6973bOfcd1VV1/pOQsyi/3C60klZrluhUKhUCic2RpO3imajebVndoh+WCqOAmQk12xTwAFOOAQfLXS7Mdv/Phn771hfseFT3j8s995+Ojv/sfXv/dN/7k5ehBprSUEnjM1NVrjYgghrraN3MK8/Cl7d9584PBBTCVQYW3Gp+d2tq/82Ze95N/8VM61BBqCRXczC1vOpai4QlFxhbNmEk8CMmPb5sGRY4sf+scPfOwjN/zwv33pcNAaB1BFEuZkCxhUFxFXKBQKhcLZpOLcfUPLmZmZPYgqLgMOEAgCffMvonKLSLZ2OEjg8KNp5lf+5vq3fOt3r/idUl1lixitBxiCsRFYp2o9OKCdOT3m3N03Hj1yzKeQUYXxbK5f+aqv/uEf+Sn4Y6t6j3OFGtArhhOclqLiCkXFFc7WCX1zK7mNFiYsXXoLhUKhUDj7jH5XTqmusaNLyQwppRhqsHooHQ9BZqFN7bv/4T1f9zXPmYrBk7vMAQ9ZAciEpqIpWYLFMFofolq1GXK1ym0KUwvnrL/j7W+/5qqnA1UgwUQYFIESei48OJRdBguPdBW38WKrbCsSrlAoFAqFsxt3H49Hhw4efjhSDnT3GOJXPfnJf/yGN3z/D7zoud/wnBCcdDnguPTyK4fVtGfGjDAa12ZjpIA1KTR1uOJxCy956fdddeXVBOUlZVIoKq7w5cfWHQg6zKxIuEKhUCgUzkKj3/2ZGPkQQrAYq4oMD6XjQdK61iPQzMz0t/yLb/611/zSV1x5yXCqft5z/+krX/HKD17/4R/5N//2gn3nDqamHRywamGh1vnzg1mPc7JXfO9zfvzHfjLaVHbEaBIhlhxc4UEeqyU8UDhTKLXjhUKhUCic3aZ+ouYAKOVxv7ca40Mp5DpyzmaWchYUODp04Ojxo8uXXHJZHFaO9j3v+btvev4L86gdEHQ88fGPueXWO0dNu9o2T3vaZW980+9NnXMVMU1Oe2YwkN2Sv7C5j0OhUFRc4awXb9iyP2YRcoVCoVAonGUmfvILnyTkun9NgIMm59a+jg+lkOvPEGZm6JpamosjaO0N/+v1N/3X1++879NXXfu4hX2X/c4f/v07Dh381z/9z77/xd8zv+/rgiqggqLEYAQcwIO5612hqLii4gqFQqFQKBQKjwB8s/KQADIgwB6uFUBydS1XZCAEBwCBNEFjpdX97/qLdPvfPeqrr/no3374+k8N71jTT776h4a7d9IvMSNg3dfpdk9AiUQXioorFAqFQqFQKJxxnLQR3CnC5rQqLjw8NYjarH0UG0Ld6TkqIkCie4Plprnl3e/80+ue/U2D4eOHqpKhZZjOYOzfCoAnnH8pqSwUFVcoFAqFQqFQOKNU3Ma+QWanZthOUnHe5eKEhzyHJUCbh3XAIDAD7jIx0kHP8ORqzTNYIUzL3DE2BXqFutsvIQMkbGOxHybfrVD4IinluYXCQ2S3uohJiZsUCoVC4ctHsklZyFJSl1gTVlfX77zzTkndqrMTzeJJ8oaAPWxWc+v+Rt0PRSCQRoB0BCEIccqH8x6GstSayxLjeq62etpFsxW+NCO0+JSFwkODu+P0ocdCoVAoFM5CFddv3g0nKImsII5Graut69rdY4xnrlncuqXtRPedWiNaKBQVVyic0aZM6tpsbu3HVSb6QqFQKJy9hs8lp6lpmhiChQAFiBJdKYTNnpNnqDXczoUuxr3w0FDSAoXCQ0SXi9uoqzyljKRQKBQKhbOHrqs+YX3CbbIijISZpZQ6tXOmm0Juodz0QlFxhcLZ+LCZSVpbW9u/f3+5GoVCoVA4u5FEmgQygJTY16RAAGKM7t4VqpzpX7OEZQsPTwShDLtC4aEyZuwWc2OyOq6E7gqFQqFw1hvASWNGlORBofAgEsslKBQeSiFnZhvKrUi4QqFQKJztsDRpLBSKiisUznhKj8pCoVAoFAqFwhfrUpZLUCg8ZJxaOl9KmguFQqFQKBQKD5SyLq5Q+MLFmJm5e0mvPUiXdaPoxifrKLo6nHJ5C4VCoVAonOo3PGDhczZ9/+IeFQpfiIo7fvy4JHcva9seNLj1VSfeioQrFAqFQqGwnd/wQP+cVRQPqVB4wBKO5Dve8Q5MtoArfMnm5TJBFQqFQqFQKJzOWyoVlYXCA5JwnXjrUnDdFnAlHfclvuilvVmhUCgUCoXCCZRQd+EMUE0P2VG2Hm7rL086jY3d3k5tVVLCIg/eTZm84kM9Hh76QX7agfeFfc5pB2HZlLZQQOkmVe7dg/rJD+iNj7QZ+CE7n7PJ9DwCv0jZaeDMHk8bWaD7GVkPNI3xIH7UF/i9tr7mQ3H0kzZw27iwpz6xnXK7nyf5pDc+JGm6B7Gq86GpGvfP5+jdlZN8ciG5zWDRA3pSHips+9GtbYZ8+CKNxOZscLpxW1zYQqHw0PspD7z/xP2YoS/A2Nn9e+QkH+HVNA+KO3HS5H/St964FA+uzuk+8Av72FO+tT/Q+/tFeiBnCkXFnQ2BAZI6caLkiWNx6yO6+ZZTHrZHqhHQ1m90kkf+pZjgth7opMt12lkp57y1wPJLqh8exNn2QT/6qXbiAQzgU+6jJCnTXBJRf5F3eTsB8/l/4Bd/KyWd5NNsBAU+p8ra7uinjs/uxWmf7lL6Wyh8zin04Z1jH8bLsnXufUCz93ZG85F5l7crfHjk3PHTOmkPyhC9f1tz2l8+UDu+9RBbB9IXfLanjsYT75p//pf0rLSDRcWdGSbncz+QPI3y6WIL233AqdJu8t7t4xEPSShfPN0VIIhND/U0p/1AnOzttNZWI3Tai3/a3d5OO6VundcerFljmxP7HInB+9dXX7D0elCG9GlF8gQHs+DZ22j157yMn89Z3Y9d/HzO+Yu5lZ/Tan7OosrtMmwncerWF1sV8llszAqFL0CufGExnUege/CFecn3M9c9UCf7pDduMaYP4NXQewAAIABJREFUeMrdThl+KaoJvhSW+oHays//Pn5On+fzv0RbU5H3oxtPcoo+fzfji3fMTvyQ7Z5Tner3fs4R9fn8t6LiCl8aHCAEEaA7CBkyAITgTgJyOECBBtBB61QR4ZKRfTJZ3me3ePIcSwhh46FwmG35D95rLG2knjl5kCZP0NbOguLkvdryk5Bg4YQHUFsfpMlZWff0ChJFyDZTGb08ZXe+AGFwgQQ3rYbANEnjGbz7RIA8NXO+Odd46vJqgBOA++TrZIBAkCLQHSaRWcgMM915uFpQWbk/JwYhsL80mxlF3l+RyTZpLjgRATpawICKSEQL1I5sWy6i+qOwe5dggE3udH9gA6ktt/4ECZ83b+HGDRVgSciCAySCYAIBEhlwwrt/6m4e+9vDbYZwYn9KAB1g7sarAuSgQECkBBpcdMCa016cU2Ztqa/EhLrHohsZDIAAFyR6dzUmg4XbBCpOc6zurp9ys3TCq/5lOulD1F9/CSKc3Y0SwYGLEIONARPocpIOJxBg3b3QZjq6G/eUnHBJIKV+XEkAUlYAgyMHEJB1HwuTGBP7J8b6R5k6JXdfKJxdjKBaMCDJRRIeFTYinI7N+XHDQkZlEOof+a0Gw7nt7L3d77fO0JBkXflMP1tO/OmJ/fNNx/cUb1WQy0yCSNucojd7QPHUrnXkKcHRiVkRJLCblzAxngG0zkEg0U0uAozZ5db9T3VzC53BggRn2mLg+uIgl9ibg+2m2P64AAVn/zUyAEcUzPpv5YIcDGiEgQBgbAAwgCA6kIkwsYDk5IILTtmWA2vDP+iOy948CzBAkAFINOBk50hAVCMyAwEw0YkWiBMXK5MZsO7qCU5kIG74KVtswOb10An3rR+Ngqm3NzBmh1H9BRUguMGBIHTHcwOBvGWwdNZXvZ8h628KHDBuvu6+PXsTQBcoBGT3AKMEg4MtpIxaoATr76W6PV0FumgInd3tf4IEjHRp8z6c/HTopBHBLQadG9fJuJGFCOrdW0g0bnVPTvCoBHWuIOAZFvq7aBtPCeCTL+6de+ugwR00+uRUeOLZEA0QuuHRpxW44SyFh3dyKz0qz6Som6QWcHllkS6SDsgwTs6ICpa7QZq9679hZIvUPcMRBhdBURnZIUMkkdFZE25MAgbKu0GqjWe++5PufzBh8/k+xXx1v9+YZCEoTNxfTSwMN94igGihDBA0IAK5Mxy9IZPRejtBZXhAMKEW4VLAiN7Ap1E5kCEDJVGIpGNjMto0qyRzVgjsTHQGIJhgnadsNDgdArvLY50OkZMIbpQ8wwJFZMC8nzW88/0NgswIfS53eVtxlyXrJIm04XAIQBZt4ourl58TtUE4Ny8sATc5ZOqmRwe6qXFjKpUoIEBh8nkiJGWqVu/y935BN2V35QzCiZqQ/Zy+oau2Rrgye1XRnVOSzHrVkiERwSidEAKst36NrVeLE5ehn1ihDHWzPDetgSan5NrQr72jwS0fuyEBNz7tBF04+T8SzCa/732BU95yP/d3ixPT6TkHkqM2V2Znad2651CWyQAnSGQXBBq5cVWFvBHWYW/kYkByJE8hBPe2Zgjo3Cw4kZkgkibkisG6oSKWgF7hLDadLjI7jdkAKGTQ6RUzPEAihGyCTYKdgEFh27jalhnjJH9quwj/CRO7a6LWvPNHT12fZFs/btPv18ZUS0jaoi1NQDpxRyzeX2RKAJAooymnAOtDat5JJyEiIzs8iO4eLGRXCFEQ3CmnTSy9ACFHA0GRMAjuWVSI5oIxnHzxekE6IiqAYgayOi+ZWXCqshy6GdwNopucGTAKQQCZIFFVp0IyMrFhjYwbR5RvETW9uuxmS5cDsO5CGnv90dkHSXJaJyz7SLFgdCbKDbWATI8cUzUYkkBlSMEkxM7REtzA4FnKkBFBCKArw+gQweCdlWIGHN57SSRdgSYouSMYAfPeBwGYTA7WAjNkyIaYE2xi82XKYjBBCFR2SkRwwIxyJwKQERzqItVdEnISP4XEkDIsBBOhTlGTnHgHDFAGXAJUAYGWJ1c7wwxw92xGsNp4iO4nWC33zXYD3EyIsYsAoHt6meNIygYaIMLl3b2KMnEjPAoCbRZD5SkPQuUai5kkFdmHLV2d4e5iJScI0C7iMHFNOo+LGWidIqNgUCRjd6jed3q403dFxZ1JEk6S5KHJbDOQYa1qYzNGEhhFwWp41LC2UQKSLMOJEGBGsz6+l4WUIRcc3eTVBTwm2sBBVhWUYERq+4Bf5+p1Oo6bMS11U4cMoAcAsAwmdWpMJqqehKHkAF2yAJdZmHi+J4UiQfdeu4WgECWaKAd91M8d8E4ZqDM5bYbBBgOZIQSIlOem8ZxjNpgUwEBmFzthBcIp3zKj9G6+cqZXAhmoLvqUEiIRpKohR2pJDZSNVvVTntyHh4wbZ2WdaKMo736TyG52nkglhO3iN9slRSQIlWFeiMKSuGbaAwXxHrGyzURcNxMzoJIySMnImqiA2Jki0IAa6k5JLoe6EF0QTKwm4ecMZCIRLiXjUSB36lsYGKbIyj3TjgsOdDNuBZjgQJISqS2VvTwxrxi6vFaWW5cWS0EwKCPIyAwFBECZGWgjw/aaiBuf7+5EPxcrdEOWQKSilEWRWaJx0LlqUu4cCPbBh4EwCZFPBOBE/bkk0k50jGwyeLQlMtibki2itvtwn7hj3d2PhMndlU2NBONetUQOkjMK3fPqRKa6EAyh7ifJEJQSQud1BYnMSYEW+6iIMlARckpIgAd0aT16J+esHiBG7/OuFln6FRfOQrvZ/czyyinjSMmNdZdXCiYCngRFGr1zUi0Tbub0ztcjZepCLiLgikJ1+pibtqk+CKOTzookwSwY4ySiJKkLs3aZwF5wnGQQHKJBSJPokYEmZXLD1G6cGE+JDGqLihKAWisCyCiZ3Ehjn6Mn5K25guQpIpgbZLTARAAIcGaYknKWxxBj29ICvCsTIPpIMVDZNlcFpkZ5FiBDC67Cp+G12OSQpCq6dXm2HLKjjVJwgZVksLDhUAAOulPq7hcAVFAgCe/+qVNiBkTI+vBX78SLDsCckoHstQyUyUm5hibxTNLARLZQ5YiOHDmmAmieaMqeDQwW0FkLiEYmwszRCQanaGZJgkHqrFrnHGSCQU7JBWcXKYRJcFmwLGVCZtmdFiAPoGgZdKiG54l96vydLufssACDZEDu4peEeRei7uPABNzlcIeHYHAYjS45ZCSZ5SYjPQs0mjFvFLcKclYRKcFCd7W62sdeIdmWQkjy9MFqd8Eg7+S1B7OcPVgQFGidw0chZIYAz2IXvbYunYgqn5BDkKQ+stklOdSHRPugKwRVmQLksICUEUJfuzZJxE3qNydPn+Chtd4RpkhtdFvjI6COpai4Myea6C5p/02ffOcb3szjy6G2UWif+FVPvOF979sRB3NjO4SEenrduTpV6+DiztmpCj5QtVTVR0crnz10MM5NE9w7nD1nMD3tNtKYZgDWm7G7D4dDEwA05geWj83NzywvLy0vL1/yqIuDABeFYap6C8BufuwiNzA3IIwDRB8mDJIb0JraAJuIC6eb2dEji7t37zELzXpbhbr/NMm5xQgGpNZDXR9dXbnn0JGpuYXV46uPOv+CvWF9cjUclIOj0Xg4HE63ITLendZvOHrP4eCB8ZKphUdXc+dW0w3HY28bT4Opwcry8sLsTPZsVTfrxt6aku6+srIyMzMTY6Q3oh1dWpyfm6/N0AUdDdc++8mr68uH7lm8945DgzhcHy0/6bqrbrjx+vMv2vdV3/bcW2785H333r1rz8LVX3kVTcEQQCW+7nW/8//84A+0ai0Q9D4ayIn6Pc2dPr0zbRx4HkxNnVvX8+N2/+r6/ql4CTRczzfKUlfC0RViJCKwmqqGTZMtDKGqCnPSdBVnAodA1TYZtcwo5aYZm1nTNCHE4XBIDaiq81YcyZiBJqXReLye/KN9GYIPDQuzs/s8xRCq1fbDOeecPYbBoJ6RW/bGNc55FHj6AnQ3pxsRMoGA8Xg8W89oHf/zt//wSdc8/vFPfNwf/dEffvt3fMcnb7n1sVdf/ambP3nFFZflBdvqlp2g4ib9ZgibHk5Juv766y+++OKZuflOjRJxUE+TXF1bDhHBBtSgacdTUwP3pmnXwdRN+PBh97FVVUnKOQMws6oObdt2PWzMjGT3uvtrzlnKW6r/u6h2nvhMGxFWAZ76IPYw5KF5Xcm0Ovrj3/+Df3LdtRd9xePf/Md/dvmjLv/4DTcw4nFPeNw55+37xCc+GcZxkAZ33313VVWPe9zjPvGJT4xGI5JXXHHFgeN3Ly0uRYSrrrzylltvWU+jalh/5/d97x/+7v+o4tQLv+2bb7/zjsMHDn7mplst02RkmB1rDGlu6lnf/M/Pv+Yx4yo2CA5bKLvOFM7S6CcAtzYujbE0xo4ZzFTyjLWGYwcD3OGOEBAjsmDEoEYwrK/CfeJ+5kkYzuEBHrZJxm2TeQh+gifrDrPUjGNVdYKks4KTcCeVWsa6P/pJmTQSnieZ8wCHsjOgr647xW5sOUltpHr6nBWJheNw07hlnEEOGLVABIgsRGGQVTkNGCeoRmNghXYANQgZQyAKlpJSJiqsmVWQ58xAOCBvQz1wNX0x4GmcXQvYRw6ExaxjQbvI3e5HgFXjQFYLMjRQA193yw09ghH7gEp+BABtHjL5YVhD1P23UwXUYIS3YHZEwsiBO4wDKZCVJydFg9pMAiHKbCL8mBQEt4mnLoAwCcGJQAF99WhgYl8g1IUkMWpQVYAjQjmTAZkIXaCcyA4AVRS3RAr7Wn+nZN5F2IFoqkzJTYZxgyp6JEk2YwwqtABM7qkiQyTQNusIFkNFOXNidlYVgJRSZJSg7FZVSTnGKrdtCHGznLYLuCsxMnvKYSX6lPkM3FCN1nEsKNSYRVuDEYGLy0dnF6ayRkSuGAWzPA04jCm3NDoyAxxuHqLHSS56W6HRLeQWmVOKdUy5Iaicg1Vyt6oCqbZl7ELq5qmxOnpqLJrLjdVmiAPMTRsYJLCq0baorYs+ex9dlZCCVzACTM0o1gNNhHEmvV82AsCICn19r0fNdPl5KfT3zfqn9WFfjFBU3JmBu7s7gJ/7sZf+z9/+/VkLyXMmpuZm0tpaaNo5VCNKFpI0IjBuBrGuyAStB45zXm+aqq7alGZDHDAOyEg54FKbEsAYYzfMM7DcjKeHg5VmnNu0MDMdhCAY6Bv5cZ4Q6KMoMFEiTAiSCc5u7Z0mk7gAjJt2qh4YLaXELT0YtpaAtN2oDLbctIvtOMQqpXZhem635y01KSLYdErCIXJR+b5m3EQYuduq+RxmGd28lSd5DCG17XRVASJN/Sq7rvKfLjW5GYQapKOVcWl9NDs1ZdmNFLyFZnfvXm9atlmjJkBOr6arJo1iHfKOXWk8TuMGgVMz0yKMCCAcB/cf2nveXhAOuXwjgbndMlzbdl0c3RlsJoSYfU0cQ/NUcDuqrkQe/ZIvke6sQ/BEspIs2qB10qouOobsqtb7AghP1oX3aMGCuQVZnzbqakuZ4VmehbW+ahMmxWBTEkkjF71zlRSDDQFKrdACuS8j0ilrL9nXPmRCRAhmDYeojxw4NKirhR2z9913z77zzzu+vDI1Pb0+XpuZmWq2uVzqG7R2k25wd7g3TTMYDHxziNKsApBTawFANNQpN7Eyz9mVujIgQFLo7HgI1itGAUQI9OyTeg+aMSc362sq3NUt3OwLcvqKSsNpIo/KRCbIQIQgs6xB5vF79++ancvz1fEDR2frKW/bcWpm5mY5qFZWVgduQ8TReAzPM3PzKysrJA0YTE2tjNeiOy3MT0+vrKy00CinvRdccOzQwUCb3bN7bTxSSnl1ZM4AEogekmkk/5oX/rPf+oPf98BsBsaqqLjC2avi/uD1v/n3r3/jvjB9POijd98+mBlete+ihUa1i5RDDjiZyYa86b574uzMdcN5F+SEmZOdORMRMI5qtjmgbWO+ZzCZqbpUgVk4vro0PzsFJHbFYxsLycyWV5Z3zs5Lcu+iRdgsVmG9tLo+PTUwCzkjhLi0ujw/M+1KYSP/3xfIbASVeu0IdquXteFSX/qNT1qY3/m+d7z7KU+67ob3fjAtj2qLdLRsx3Vz0dWPuvjKiwG/9ROf+uxt91x9+TW33Xr7sK2dSUEzO2e+6quv+9QtNx46dvjKxzwmnBdzdmO4+657l44vXXPNY267/bZLLrmYp5i0DTnXWKi5O4Zh8qU2LwUsTA32jNaPmMYB03lQC45mPBWQm9U2aGTyyoc8v+JwNN4PQ13tzElNeyBaa7kSuyxMrOJUjPW4GdHgiDlrUE+1jQaDmZwQQt02iVAdbH5uwd2Pr6ywjgBzm4wEp+bm51ZWlwV3dzliqNo21ahDFesq1rEar48a5Sw3M2QOc9g7t7POErR/6ejU3PTUYLB49NiuvXNLq6ur6+tWVzPDqSrWRxePqYrJM8m+WAQSZDkv1IOFwXBtlJrajo9XLfsFC3tMdujo4VHQBTt2hZTvO3Z49/TCnA1W4QdHy9nzdD01DauGw2OLR4ex2jk9Y8pN04CoBrFZX6uqoZEyIPDgwaPn7tkjT2YuqSvupUlIjrRj7+5LnrD34O1H9n/6MFX5VPsVT7hkaXHl+N1rzbIDYuSlX3n1bbfcsPf8Xeeff+7H/vF6ZViacgj0EHj+pZesrC2vrC7t2b1rdVFLB8ZdkLUr/8VJDt8ktJHapq6qvfv2Hbj3bsQQzRYWdhw5eqwrezXavvP23b78nvMvumhmfhZBNEzNDi2Y5DlYt+wN0n0HDuzZvbeKUZkfff8/PuVpT4c37o2FKAsCqQwlYfDpT99SDYcXPeoiAcHCvffcff75F3Q57b75BIKxliC1UvJ6CE3X4dyAXdCwK76GdW0CHmbTWVTcmVQWIumFL3z+X/7V2wiDIhSBKAaArLJSGy1bcLZZIWQMcq5oCbnt/NAu4U7RHAHWmibra/rShI3qNFlXSuIhBM+5yyGZkKokp3nXISJQ3Yqnbr2YoiSgoXttpOi0NgM1AJnkbhYM8NwpGfNAg5jF3kYxMLj6mGIGnFKUG+GZroCInGmxW9HUVbMrmuDqirRlAKO6xJQAprCOGAWjwzJNwWQEEnNmOu2cYjmoX7zHjUWzAjxkWWa24DSIUItWzACoaSOoLOSMJHq3oM4UgAgyKTt8kqT3rY1gNgJVOk2jmVNdhD6wRFToS+XYa2h1eR/CDKLBxCxlEwXI2JdbSsGRu5XcmCyn64PEZFeAR3pfF+oAAiW5vKveUy+LrJLnbrHVxvJjoAYMSEBzf50z+wMbLUgZkCnUqIBqjFZogExyo3kN6Mj382EbK9HFLeGFvLlCk5PSR8dGJ5xJjHpyzTfWuD2Q2XOLxgZJM+XMPt2at0Y5ADOL7qqggJSgZBsWfBAwDY/JRuaxQiDgyLmPlBqI03RT6B0zctKmRF31pFm3lIWOPHESgjNOrszIRoQc+bnP/bq3vOXPAydXo1RUFs5eIffyH3/Z7/zab9XiSkALkKjEbvmvTfzorpg60cZEjmFHHklgV1ehfg6ZaKAHuptZ2rKybcPS9n9sy2Sy0W2Fm3PHVheNm4l9oQvfERQSkCMq9F2m+g4lviVD6OgW3UqbsyKbLSdgffcwJ2UwFxvLOTgIS4jq/p11//me+vm0KwFlZl+HZqD1LgEck5VlXRy3l5f918sx07si8a6PBeWTqDBBZ5A5c1cFKFFORTAruJHBjRmJyn0pn4MmgK6+mUWvmrfeFG21pgZpqhqahZXxqOus0oXhIkOIcZzGk9VWJiEwZI4p1FWkhSa3nrMmNfKWsWd6ZiCT++H11XpmUMUwXlrbMT23Oh6tpwRgOBhWoV5aW0l9F69Ni08iymdj2FENx47j7XhNKQjnTM9Z0mqzvmbaOT0d5EfWVheq4bwNVuUHmzWH11bNsJJhvVkbMswNhhFIObm8qkKb2qEFAW6WqZW10Y6ZGUvdysZJ9NIIukOhCrM7Z9LKel4ZRYVV48yuPaltuTpSapw5Bc7v2nH42GIcxIXZ2eNHFpVUc0pA8mSBw5mpJjWj3AyGQ45aNhkbC8VPqKg8waI1KdVVNTMzvbS2JneazQzrtdV1WACUc56bn1tcW52ZnVUFBCR5NajkTqIJoHeBbK6O1+vhMDJUjgNHDs/uWqhC6BsAmAkM8uA5elhaWWEIU7MzGSCxurw8NzPbrYxU39GOxigRngLVDugtKs6+6Du//5Wv+ClYtwClBexhX1NelrSfSbk4SbO2I2B2x54LX/D8F03ZLvlMwrBhtKmDj77oguU5LVxzwb23326wetGWb9x/4Vdc6pV//NM3z+xcuPZZT19dWvnQu95fjTGUnXf1pZ/5zO3eNudceMG55+796EduiGaXXXbpcrs+XBjeecdt1z3zGSHyrjvuvPjCR73rre+owOue8+x3vfN9j774kprVbZ+6vUvd0JmDgDxMcmLm4r1h7/yjL7vo8J37b/vgJ8QcIp/+rGe8933vveiiiz57+2eV3GCXXHn5KLX7Dxzau3PX4pGju+fnD9y9v6s3bt1CtEsvf/Sn7rj1kqsu23PuzkP7D1Rm99557+ra2nOe9YwPfuBjy8srwXDZVZdl+K033XbVlVfftf/AtU998vvfc/2+Xbvv+8w9EaRDF/Kp/+Spt912p7e665bbYw4hG2WdnNvGDpsTTlK0rnwdckNwVjma00RDi7Dc6HDmcsaIOi8ac7M+nLK1dhE2JlqD4EPTLINlR1Kqqgh4asYWWgtNzg6paVpAVVXFGN39/tpiqIIm3Rp9RjZutTYexZlpo2jqtDZXm/Ha+vruhZ2wTHValSng8NKihbhvfhcbFyf92QiHmjatra3FUE3PDRh8vWmPLq1OT8+Gqj529MjO+fnp4bBKDUxdxzJ5XFsdz8zOgqJG6Ir+QShMmqvkUwJuJ34XZwgRxuQtILrFHCubzi7HGMwgemPcWWLbprHO5vr+kzfIELTpxsj6FmR9faM2F0OCkJFmFrOPtz/KaX/vZuaSgymlpmnm5+cNSm276ZvJoGBWVXHQti5v6sDEceOthZBVRe6ubHcaRw2HIYeQg4EwT90ibFAy30ZEWrdWAiCUUutmFkOmokdmJoMTBsSMfrQTrG/6i79489333NEt4sgTRVs0XOFshWT26bEGrdWXPvHxOy65IHfzCrIjdIvcTKjcPn3zbQPG9bXmMY973PIgfPQ9H3jiVz7l4++/wUcIsn7JGiI2i7hOVWunPYOl1CYykJQrxNj1CZ7MSyd0RdFE8/QLpuA5Jwkh1GQQsnzsnsyihQoInjOY3MfgIgNyM6IhtS3NYjXw7CHUnrJF5HZddM8JIGkgFaNVlZKraYZ19GY9a0zlADiUfFJwp40vptWT41PoeynKN8NuXbxQk0LKGPtwsftk0iUkOrpSCLnJI7roIgKUwcyqyiLc4JmZCkFVBNajTVFAaA2GMJQDPkKkuzPQITJ23bk0ad+xGbLc3Paga0wY1jxBCcPQqSq5AOQcU3aFKDMYkV0WcnJhL12pgWjZBHiAsgWIjnBoJVc0yB2z7WrXv21+/3rKqrso6qjpZu1dgLoay/4CEaJa9+OulbGkmDiNgJR9/7pREoYOHFpzSM7B4VbHGRvPbrtgGGUfgXAgzqx7PjYW5UDs+hgQs100T10XSttxbNUNbUCaRAW6YWaOJHhecmq6wpzQJhtp/70wWEYUqSoDXF9OEFbXcWzdBIiGNWxkeNdHvV+x0mx0sj5dAg4n16qkFuvHve8oAKw1BjqzaCJ1dMmcGi25xEhI7m5GTXR0FAC0BGydRMyC8eDycbq6uDJiBTN4DjkPFUVLTH7wmAeDBHdisYufikA0ZRIVEaUU5BkpGOSHfvt3XvPKn34ZGYUK3UrUsi6u8IBycc9/7re97R1vff43Pu9//8kfIaSuNwOoRnX0ACg5q76TsSLZBh8r1aGCp26Nb7dcVWSdYZR7ooWcPYQIJTDAAwU3ytQkr2Mwd3MYOQ7jSf0ezYyTZhpdHCs4QIyCr0MkKucgS5iWXAaXQjBvc+jW34bWTXIFArTQed1CdmOVHV3yjo0cZlEiYB5isDTORAimnLNi6GogjUhdK86u/2HOYnSKCK0jeztdD5RzUN/IiezaAp/2kchiV+FC04a33ren6MKoEskAxGBdmHONQqRJ5iRovWhQV4c3yfZsbnAQyNA9eSllSTEGM7pvNOA/dZ5rQFIRyGCbsmiDrDxq16fq+dBtx0AkoZWPm3Z2WAPcaKLSmI6uHa8qm49VBQdm+gIewl3jNotwcWoQXDmJK+Mxq0EwNqPxzLCOZoNM69rgwx1oxuuhVqCC70C38ybVC4rNmOd2Ow2oU8gSZC4TZV2PMUFkonUxY5s0ExUUt5/+T47xTVoPc4tg40lRwI1CX4LdQm98Qb2m+s4nRNu65Bas7hoXnOjr+CSn67RMEtmYu+XZ8q41HD1k9p0UIJND3ZJ7gzY2Nj15VaDXmxkA66v01cWjqY2+nhQAdyADIc+/4AXf/DdvfcvXf+2z//pv/noShS8BvcLZbEB/+BWv+P9++bX79l3wt5/46GiqSoYgGeR0URmiUDk0aiOCOet60MR2vDLeMZxvl0Yh9Y3Oia6pvX+u9PwJGOgb/ea7ziZ93UAja/s+GpPZomsQb259yKlrNLGRGVClfscdI6M7JFnIUhNCNkPKY7O+LVMIVUrZWMllAe4NrVuE3s8rOddUtwuPhxAzxkIG3RC6VWCdCguCugJ4oPJ+/uxtWt/zBSm03TfFpPMfCIfvP3p0amGhqqrDBw8FC3t27eokDIBazEkgDx05unP3fKzq48fXl9eWh/NTtx1b8rmZY4uLl5173nmDgSd9/O67sHPuSHPQVuYv2bN7fic+cddnxnnOOF3buK650nrK4507FhaXV7zvLuhiNp/etBVgs5c5AAAgAElEQVTcXGq4sb9Bly/sM4IOAgc+eMdwZnDnPfc8/VlPy46l40u33nTL05567fXv/fDKwaMVcO0zn3H3kQOH7r6nWVp5ytc8c/nA0mc+dLMbLrv80XffcY+PU2Wh39Oi1RVXX3rzp+/IKRtQ0S67/OJbPnNnl0Tt3AWRGbrgor3HDh8fr62JtllhC/WbfwpuanOyYJdeednNt9xWiSZkYw6caiyz64wJejZ1G1B5mzSMQ7gHWIIYAgW42nTUqjUjTZZSImGBbW6qKjJF5UFVzbk343wv7CCYacOcpupqoWna4XCQfZTyqmuEfk16g5P2muuWxCsQofN8dNIiEp6wP97mHoNdWQjp2QUg2HpqF48djdNTu4YLZq7AA0eO7FyYH4TArNA5PmIQHWwC7zxw3/z09J7ZeSOy9S1vkoX7RuOVZgTl6L5zYecdd3/20LEjF1x2qUzdhgkmzA2n1Kbp6eGx48cRBt5y/72HmvXVa77ysbf/wx233vox+dIVl5//qZs+DhNoQngkbNJTTPeZIeE2xvqIhyuu3vCet917602PeswVGSFmhqSqyuvRg9dTCK1ZnWTRnaOphCErd2Q3kGYG50CRUrZEmsWBS1UVUvIQauTMQBe7pQKhsqQcYmR2p8Vcd+vE1PdhBEzqy/rpAU4EhGkIzggxUFkwJniMQZ6rKiipCq6uQR/QLWxNbWMhMhihkC32YTtGqzx7UIhQEwQoVt1mOVCMMGWlGiFmZmXGkHMmYCGC1sprN0NGNciprboGTJisTNuuhEx9G/yunSUnltWUK006TNLYbwkzBjJRGwmnTYTAxhwVuoLwrtJkstfe1mKfYOCkeXwwbleTw64Ls7PbMyKGkedAD8O6DciEEUYiQDKGqarbLoEAvVsXwZnp+a5QlVmoHJOKRZjq2ryrxkw+RMhEVU8hEBKGdQBC30G4698Y6ajDnAmS94sL4RM5EvrCHGL7okrvOqHREwNcLRkRwpaNLboeWrZZLbhtOoq9IuPWfX365lUTs21bk2kbs26f7SOoBBrJ7dsi+3a5uK7ihrCqojuNkidItLh5PnRDhhFyQwwKEIk+Pi3zHKQIqusB3a1H7Pf76eKSfroWnZIshK57qyatuwMJlyGAXWOhXsJ2Tdi6bSI9jGTJo2dLZLffR8nFFc7mXNz8eK3y/5+9N4uxJEvv+/7/70Tcm1vtVV1VvW8zTc4Mh+SQHIkiRZoWYREQZAGWDVsPtmE/yAZsGYYhGLABv9mCAEuibMDym58M+0nwAgmSSQmyRFKkZ0gONSJnhsOeZnd1VXf1Unvlcm/E+f5+OBH3xs2tsvbMqu+HRHdWZt5YTpw459u/TdrGq6eWzWkuc2/NhVRnc3M3ICFVywDVikamKU8vW251tjajLMNaQUKlvaqY7LGAiJPS17GroEsrMYPiqCuXju5tnVX5qpyD/maYRQ0IGSz5b1Vn4SGlKSDXWVJ917VZhQaDl62urPEDhxkItV0nnC4G0gUHc9fkTal0HCoGOmebgVrjLj6i++p3OiQUSaAPVC+K6vmLLwmoLL35wotGGqCsEkLpWCfW5Hj5lfOydWD14oUqc0q2X1JdiqcZVSkT+sIrpxpL8C/WOSdBST9x5oUmJTgMdfJSWNBlw+LT6jqFaRcFW8U1V5rSdI7ErsHD+Me/1AJEbpOZJMB+6ccl/tt/6q2xlFzTZJk/bEJytsg0q//dn5gma6SarN2Sw1m04Zwh4U8kCg6DQ3J8nWZd19bSqw1o5JZKXWurypiDnlQaF6WiGjlM2qKQvj5ypRZuyAnJ4SBMHCRF9kp4tj5ipd9LJUuyJO9EExYvpJnkJkloCdISKnoCqARHA7WEdXo7RVJdap/N/cidy6Hr0bvQ0GkXA+xAxJ3V7Qf75kBs4Q0wyRnksYpZdGp9ayuZrVT1iDTnVspJVokZ2DDc2JqMaltjWibZliZG2krpGnizyYlYTjxDu7kx3fLWlkatQUJNsvWVUSWXoI2tCasxmdpJa9Lx1VF7+/aL585b8hu3rvctVruuUk/dGRda3BHYgWaKnJkhozFsLY+bUSJQ01BZTkrEalExzJMyKwieULFKRIK7lbYoMi/VesxMqbwwBsg1TgkAkkkyqC5GfYGs4F3wvJtIlEZtHGpBvbdjtl6A1rUPqFrJR5TU0AhQFR0gE7z09CRco2o8c1wwdQmxkCoRTMW1UsO75YGQug0zkVa6brrJVc2kZ6GWdYUz0Vb1QnIR+2bKe5lTd2kVNOgE2qsiIEboWjNDNt/Seq0hgVXfQ0wL3dZmTVH6TinDCod7Xlh3WRWxlhLMBKx0n6XcncC4JD+qtDHtlvKU/ZgZSZnU197ql+/BCpuslOqoSWUvVRhnfuBSkrGMRLnqkn6xfSXhPZSCUnlaBlgFoKsxRWhWi1/V3DVG4Z5aBrnQ8XQuY7G7MG7bP/pjDgyE2/rCbTem735eA+buUy/T1OpFWyPR13WeyxYclgK3hIW2MwtXzL0t/H2lY5v1WuDMtabFPARy5s1kRm7homhIEHpHX+hxwTNrCd2yegLIsVzKEBmYUkJylyompuGCz3H5drW8jQTanA0VtcTFDsMHvoK1RfPdbCXQfF0Y7jvbGlkumKAq9H0OZq1MiGVg2dAOHAOz17kEeHC2f8yK6rk7u8VDXbMgmpcUIktzexdnm09KmF0Y91yUOEv3hqQKXXmWLtFcQt8ollwTJJNE+BrJRE+ooJqdPih5SfHjSCjRQ0jdrY16qV9yJNCss1Rx3jO9E594L9dpCXadWcxVVwRQjzTfXroNgoBh1EsASkpemUiNl5zLLJa9DGMiKsKVqoVnCg7a52mwzI+Gz20+5kiDh1k+OS6G4cQieRhKkt920o7bLHt211NhsYmF+uz48k2aCSRV12PKZOCIXSZdJ/5tn6TEnhN3/91729/1U6+WVdJyqtydmZUZhHG93AswROISUpndSVjNvpzGFK3ImnVnlh9JLxIX606YIbSyUpf3qL8jqSYBJpOEleXOTJuKCJS5vDTWRNJ/8Z//p971z6v2uNnQ4oL9nXKe1NpPfu3rb7/5jnVGC5HedzCkirLXvR6dOJdSmh0hzTas4n+Yta8ZfD9QKhYqqRqqwZ/tVoVvrpN4/8EK9BIE3n2qqGpgCVicnW5bcK+ZDS9jfg7t7KpGsruvhbWYJEd7xPbx/t++ndajXQ68V+HZxZ9z568euGLt7Nl1Kha57cjzcIUd38w+u9NqYMMKootTYjhhHuyC7+vnj9VE8giPNhyxveS8fc+YHtl97bZ87PzBISiSHARPmvKedkZGI/saE9qxrM7lpKrq23HzUb2RD/Fy77V+HtAQo/5edvnFI18Ttu0U1jm3yhIpAEbb3nenpItxpmvMRJHd49d6g+J8n5pLL7iffYpDVZSDsepTFRdHmCpyF4yEl/MWTdX6i/HHscbuPOZQdloQmXYs+7tez86PDB/Tzr95khvH7JmWHj/7yEskzIzUTtmkm0s7BJv5OtB/ZtsnZyed5smZc2c//eyzpZVl7C3LhRYX7K289f4Q48hY37h25/q122fOnCq9r4nkagbmt95M0ufJlC4FwzVulmu3czbP/nLbdB8at0juNMLMFuD+IMWaYYD1OUidx6ArKTXYObZdye5rTVdMb74B7HzbS++RBclYwi59PfTIV9IHWNoecjUcqlW7rtqzkRyq6Aefb49tEffn7S3epgbvuos81v1gMFXmg+/uD2lBCIIjuqUu2C4X97C++vsuC2BJc77/18Wf5K3t9kZrD3Gfu8r6j0qd22mc3X1D6WPCu296T5QGOQjc41K3SSA7tvmDbvRdEGl3kL6a8aBDOrn9OZIlnImlnS65czHfXnZ6nwG55yg9fA2LA559KAQeqn1z2/QeOAaHU3dBr8Mg3Kmopvec29tOV9rGwvjptc9FTiaT+ZkOx74ZUTRHae+R9KM/8tWykYzqalYPCnCzCjAyDcxFNrPbzTS3RZMD+8D20vjLuk4E/Q8107wGX70znXt8WX+2ribyPFdsT7MihxcwvJKdBy8JberqPs++ZoGB3PHBvYyXvP+v+RnJtPMC7ufrHnvwQwrrexmWtpmm5rEEA3b1wWLQeenRXvCBn8uRO8v2g+/11uw92x/f12wa2ODCguA5oi8a4VJG1wqu+8K8lNWuCyAf1YL/QEfbf/nfdfdcWOSx6JrYqbw9cpvO8NSl1PZ8+5hdgzo9jSAlQlCGsjyj6+eX91GG++4NnCd6zW/+QF/dFS4aze91Y7PbkZBLYZht97jXgn/Ar1n24TZhbNsj3ktwOoBMtd8+tfiRhef4JBW5e9kZh5ekQbrhdv9keS5D4Qc7fMXDe5z9sZkhmQuS/sbf+FtG8jDtmOGLO+zMDAllVv3+H3xbyC+8cPb4iWOdoYiaWSB2mBnmPrGdb0IpqqFZNuoe4vviR3CAv7FBn65dvEPAoIfp3Kixi6tnH3/XolXmoFHXj+8pPcIF64Htr/e03u0cvZ0nLW5b7BZs+agu+F4CzdF4WIfjLA8+yP2+HgTP3X46XANtt1XxXq/wg0fjP84V7/427p377EFkgEcijncpAHvEdwxEhMGP53Ul9zjyHuPwYLey/1CwS69CYldAslSrRnfRNrOeL8o526fYTlPpPbWXnQLbE5AxhiN5EHfW45g5e73C+1zJtvgy7vGm7/rzob5Hss0tyapKAHLOlhJJV1dL9OkGs4QWd2T2nmISWFtbrhJdDZCFYcWOajF7+ukKkRxcxs7WYbN6FU/gIv2pKgxHVcqJELsgCJ6HBS9uP67q4Lo4733ZjyYS9XBLCM+LLDT7b7JEqG3ac6dPITtImR0Sj1xocUdmMpWg3lt3brbeTJtJ0zYpJTMjOMt1GYRu64CKyuNZL+bLWV8Bb9idWY9qsQ5lA4+6WMjjiKgJySkIgmdywTwKK97TNFk+aLr4vT/1cPVmHvB5zRQ5kvvm3PEBhuIg93IYZJ6nfg0P+Qof8OMzr6OkBCIrAV/98le60tYSzPYpgPrEiIiaI8AworL0Cbh85crn167TKsAEK+Xs+1S0Etavhy/gcV/XuPcZS71cG2SXpQedeD77IkXOEhi07wzf9YsPdI++x1fwAFLFE8h/C4IgiBXv2dTGH5s68Uhyj3UQ2WCfTDMdJp/Xk8+IOyRzrE+YxPkzZ5Pxu7//B3Sxz8Y7DCMSvrgjo8j1moQn4fXzFy+cOk24l4qPmnUz447/PnJt7T7/fFY7YV4IjDtrNx14bX1KN/LoL+DwTrNZ3Hm4Op/w8McQBEEQHMnFm49SYDh8KtPjkyoPtRZX/tvCP7t+w2iOpO6L1KHwg4UWd2RmUt80o6rED777/Y/f//DFL74pbjPoPW7zHu//z7nHR/nYz/4c62MPM9NCf3uq22ToikEQBId+geb9/fn+e+4Bf/5UZYPnUSroaqsaMt3Ez65ds3rEZIBDjr7rcmhxwT3m0FyXczl09oXza8ePP5/WkSAIgiAIgiB43LI3ANKNyq6zZ07mPLFU0WhdEtNTlsAjL+6IQZil6vxLL584ew4gRUZ4fRAEQRAEQRA8EmF74GRzoapHibh580Yq7rfSXvAQhLaEFncEZtKsZaG7nzh+Imc1EJIBh6v54FNkWAAmRiMI9nlHgiAIgiA4iOwNgKjqaiThZ3/6ZwijTG5QOgw9V0OLO2JUqQKtlS90zg5VLgiCIAiCIAgeqS5nVm+sbwH83ne/hyzISAPsMKSZR17ckZlJZgbg+vXrrbITSPN2JYrepVGWIwiCIAiCIHjEIiYkEDxx/KTnbO6iiTDTUw+ICy3uqCkqyoBgcshKvZPQ4nqiPn4QBEEQBEHwqARveQYd8p//+Z+hCSZCKp6Upy12RkTl0dNSRIH0qBi+OCyIzJ8gCIIgCILgEWpKCZADyM0UykAmM5kPg8cgtLgjpqt4KW3qSuiKU/L5forqadtWkrvHVAmCnczaTsZQBEEQBMEBSdkyAOJ3fus3MN2Et26kjHr6elxoccGzIJ66O8mtra0rV67EgATBTor+duPGjRs3bkTUcRAEQRAchKxM0oGqHnFpSSnlQ2MQDS0ueBbE01JHaDwev/zyyzEgQbDXm3Ly5MnTp09H7HEQBEEQHAgChizcXr+L1gmAdByKihShxQVHnlkU5aySZxAEO1U4AOUFGXbCCYIgCIJgby2Okphw6uw5mDnowCHZQqNGZXDUXy6mlGbfx4AEwa4qHMmSONoVSQpfXBAEQRDcU85EqVSJf+UXfgGp6roLEPCn744Lx0XwLChyQ2JAgmCvd+T27ds3btwoSl0MSxAEQRDcA3lKCcTf/bv/B2AgCR6G0iahxQVBEDwXFC/cxsbGxsZGSilij4MgCILgAJoSc5spfHz1EwAQD0+T5tjIgyAInnFm8ZPnz5+/ePGipJxzDEsQBEEQ3JMSvfLzP/unIQKyQ6PGhRZ31GaSxM4SgNL3W4CiA3gQBPfahEjSZEZ3RywawbOGAO+2xMXpXawYJTX0QY7bp5LOirseniqvu9xtEASPFAcgGfAjP/4VpQyKEA6H7B1a3NFT42bfDUwBsYYHQbCfCtftRt5mb2NAgmdal9Ne8//ByDnnnEsx5KK/HZ600khvDYLHTZYbCOF//d//N1GAUqlRyUewvIQW99yZBLTgigNjHQ+C4ACKHMmqqiIjLniGp3nX2qnbFR+NpyqlRLJt2/fee2/mhTtUilzIAEHw+EjJJJnZSy++To6ISuIhcZ9Ep4EjRkmqFCWIoGL5DoLgIEtHFwBGwhBtOYJnU4VbmPK9mKWc88NMeElt245Go1dffXXmiDtEupx2u/sgCB4RrtbM3PHJ1eveVqTBIJVOxU/ZKhpG2aMie82WawMgSJQ6zxykWL+DIDjIMsL+JzEqwfMx8+mlls8DZ7KRrOsagJmZ2SGygEhy4dAk6QXBM0mVzN2JdOXKxxLlxKHp+h1a3GGnbBjuXgqFlzYVzXSyubE+SOYOgiDYbxnZ1k0xfHHBc6PJWVVVDzPnZ+9OUeHK90+/PangLgCes9pIdg2Cx0XTNiQEnTt71szMOjPoYehRHFrcod+A+rCNbv9wURrXo/GohhwKgSwIgvta82O5CJ7N3XIxC45l5yyy1sN7q3aaQp7KHW67JOUsoI3GIUHw+HZNqyEC/qM/9iNALnFwkh2GOLjQ4g47sxD84o4zIZndvHG9aaaASsnKcMYFQfCgeCmkHATPiiLni8W/iGfI1qnh/ySQyewf/8qvxrMPgsclh8NSSoL/o3/8D8GW7Jwrh2FVCS3uKOlyZcrI9Y3/7xvf/c53ylIeKlwQBA+hwgXBs6TC9f9YzAV9JjPHpJIUh3/tl34pHn8QPK5t0pVzNtA9kwJEHpb1JGpUHo2VuljcACwfW8tEqisbLztTAghBAkMhD4InLDNmwjtvOEvtxyP3Gsa6ETwzLEzmgZV8XlXyqHnkhkYWLtxTaVSVulu2FLJcEDwukjFDTjRmShUAYh6kHf3igoMoci5lKf/7/95/mJi+9rWvvfrKq1CCEkQwMpuD4EnDzhYOEIy1NAiCJ7wEDYjRCILHhLuXt+zYsbXDdm0heRwx/smv/V/u9bd/++qH790gWvAu2MJHMTJB8IQR0LRt0zaEuXtUDQmCIAiCZ22vlyS566WXXp798JCYTsILfzQo8SAAPrl6DbRTp04cW1ujEjkCEN2/g+ApvJVgShVhUlnQ4x0MgiAIgmeK0ihS8u9+9zuHLTA7tLjDbwNwsmRmC8D16zcJrK2ujUcjlnycGKMgeEp6XLKqU+jiRQyC4BFRIrgkl5RzLj3HEV2FguCp7PSku5MYj8eHre1qRFQe/tlT/idXFvytt1+hYbI1mU4m8gxNAByGnhVB8By+negqmsQLGATBo5Qa1XP79m13L6UUnslKm0FwJF5JgFV16FxfocUdcrpwXMnLP37wR9fdt+rl62m0CVXwY1AFm8RIBUEQBMEzgLuvr69/+umnZnb69OkS0FUcdDE4QfDk38cSELexsXnYiglFROWRMALIYKITBBtAn332+cbGuqXctTNVHc6AIAiCIHgW9vy+NUIhpXQE2yQEwbPzPpZuzX/pL/07wzc0tLjgIJMnAUmQ3GnG3EJ48aU3j5+7uGUpQSlaxQVBEATBA1E0pZlkVqIZH5OUVo7ctm1VVfucheTa2tra2lq5mP6H8ayC4OkI4pIIXvnwIzhJHp63MeT/o7TH5JwJAbh79+5ka8KIkA+CIAiCh9hbC0/MuF4CI9u23V9qxMDeHx3hguApknM2M0Gvvf5aV2nw0BBa3JGxBJTV/9yZM4n25S996eILL9isNF6oc0EQBEFwnwpVyXgpNei2bbiPbzeX9NFHH81qluyjZO76fRAET1RTMpNkZr/yq7962CpShxZ3NCgruJldv34D0M0b17c2NhKUSq+4IAiCIAjuU6G6fPnypUuXnrCmRHJ5eXkfXXF2JVGaMggOCe5+9ZNPwhcXPMiKX0gpAYDrG9/4xvt//McECIUnLgiCIAgeYG997bXXXn/9dQBm9gSiFsspzOzs2bP7aGjcg3hkQfAUFoqS0WoEIUiYWVme/rVFdZOjtN8AKBEYL168cPLkiVjSgyAIguBhdtUnrCDNztWZZYMgONyUoOvS9StLBhgkgIiu38H9TiaSZhcunD9+bE1ywA9bkG4QBEEQBEEQPBOSN0jS7I033yyOuMMTAhda3BHDJUEXLl44dfqU4IdtPgVBEARBEATBs4GZuRzA1U+u0oxmpdtAaHHBg5A9u5xGwKB4gkEQBEEQBEHwGKTu7GZJ7huTzdaz5I7DUnEodICjwaDASQ0gJWvbljDAGL1AgyAIgiAIguBRk1IFCSn92V/6s6CcknRIBO+obnI0mDX+btt2Wz/QIAiCIAiCIAgevQTuWRLkP/rVr5oZJbnDDoUbLHxxR4zikfv8889v3boVoxEEQRAEQRAEj03wBiGCVz+64u3UICMkPwzXFr64o6S8oXfKnTlz5tSpUzEsQRAEQRAEQfCYMMqFRFz58PIo1Ynsa8P7U3eGhRZ3ZCgRlaVnBZ54i5sgCI706rGtubAUpW2DIAiC4B5kqDT+/tqP/RjcnUyWgFIjXk9XFI+IyiAIgmcckmZmpT5yWH+CIAiC4MC6kgAJf/t/+B9hJA0gQMKe+n4avrggCILniPDCBUEQBMEBcYBGUK+/+WZ2iAJoJKBhv+anotGFFhcEQfDsa25FeWuapmmaGJAgCIIgOAikkebypaUlkoCJLOZQPj39LbS4IAiC52QT6vJpp2oabywZjOp3oCAIgiAIdkV5muRwffWL71Q5mwFZNJOgfhd9WopcaHFBEATPhSIHYHm8dGztmLvHgARBEATBPUlV3bgs8ZU3XpNRBqhkmPOp++KiukkQBMEzyywLrmtV4miaFiSkcMQFQRAEwf5kiUaaXb9x0wUXHXBwlhX3FLPNwxcXBEHwzDKzEZbUODIlS3AxoimDIAiC4F5IFOCucy+cBw19jUqhdBsIX1wQBEHwWLafBWMhHYSR5u6AgKhXGQRBEAT7aUoUKfza//tPkZ0uuihQXevmWeb5kyd8cUEQBM8L00mztTEhaUYg6psEQRAEwX7QRTnFly5eTKABAClxEFT5tNxx4YsLgiB4drefkg4nlW8+/PDyu+/+gGIXYRm944IgCIJgv30UpDHx7S+8zUQaAAe6mEo81by40OKCIAieF43ui2+/+SNf+ar3Sl0QBEEQBPvgdKe37q1yVs5wp0TXYG8NLS4IgiB4vDRsnA3NpAQVN513ZsUgONIM0jzLt523WZIcBAi5+t9FVujeAykBeFr9SCJGIDhs0CrBAPv8+u0WlmWCiVbCKZ+uSTS0uCAIgmd9E+q3mSk3p6lxZdEAsvtN+OWCZ0+n6wQssnR3AtknsfQKXOgKe5FzJhmNJYMAAN2olKze2poaayJRZuBhKPUc1U2CIAieFza2NjYn6zAXGzc3AEihxgXPoOAFkpBEoXKYFy2u+13R4SKsePehI2cOMT3x6OsI9g4OG64WcEmjlCgnivqWDsO1hRYXBEHwvGAcwQESkOCCAdAh2Y6C4HGoBJJlVZYkiCh15RCWi73JOaeUDoNCpcjgDQ6DplTVUgZ5/sILnflH3i8hT3l+RkRlEATB88JyvTa2VXiCSIBwQrENBM8EmoMuH07S1tbW51c/pUvupaicZnJXhFTuKheaXblyBYC7P8UUtciOCw4JbTslCSGZVckSYXZYts3YvoMgCJ4XCbe5M2033VQn1EmJAJUZ0lLwLMCZ30YSwZyzuzdNc/3aNQzz4oJ7sbm5WVS4p+sKk5RzbppGUiTpBU9NUzLrrUOOefUdn2WWhxYXBEEQPF4JF8DKUrUySiaXA2DvlcgxPsGzN9sLVVUtra25AMkE9k2eRImh1O3Om2++ORNen/qjTCmVaivxXIKnuJ4kS0SJYTlEClRocUEQBM/LVpRGN9JowzlxtSJBAxkbQfAsTXKSBAWZGcnRaPTKm29lUgA169PrDoVzZ1ekbuhwCFLjPv7448lkUgquxKMJngo5u5mRuPrRVaiUd+7Wm9DigiAIgich3QKYtFenvi4DKglwmJDE2AiCZ27Cg0X0N7OG7gBptD7kktEvbr+1wt1J5vz0vfQnT56squoweAWD5xYzk5iznzl9mgB1iEyfUaPyiOH0EgZVIqEI9B1773tKaW5JKNsZBZafkov7GyHA9y5kt0+yAX3PPXavMs/3vVRrnqze30H3X1u8yeE59mz0sdfpqb3NLhlI/SNRH5/G7kvcNiKLBdI4PCv3u3se+LnOCmnv//BxP+fSrt/3j976+50Nvw+f9PCwe91j34aXi2ffvwyUBkdbGEmhlJCywc9nXzY4y0yWc5afLzyv8k70V7VwqtnVbhsx3etRlRmi/vLKK5yF8eN9r0kAACAASURBVP0++oWXa/4nLnDnyyUIRLKLiWsQzGndrRdtLqpUBkdebxt+W4R+ktmdqZUyaXIWkwWBCi1g26UgbTugBlvlQe3uO9LJHnpVP5h0sMfZed9nIS0lAKmqtP1y99jRZzWSpJyzJZtMt0Z1bZb2EE76xZPzf5ZsxtkPi1d1dXW1/EUpmzn7a6lscGw9d84R0ci+CvxsJ3jovswayADbhAku3svDMtueHhVDS4Xd581Cj22mHjkkBxyEEjJy8fYfEndcaHFHbZ+SQV1YSDeJHrTCHLf9Qwsy+HZFbt/NiHvrRNn21IlMj2pb46LUPVcXhpfNwdok7pkJtNdqT9G0j6rKTsnttpayrDsAcJsi4ZTtWFJ577vnATWywcItPjLRYY9x4bx7LgcziVDa8yx7HWo/USfvqcTtMZLc5ecD5VZc+Dn7YvvbR4yDycIdj1J7DqzSfjr2zPfVyYcJqB6gf2i7x8tlu71c5fhVWkup7kquz1/d8MUFz9xe2Tc9IwktpzRyb2Ftn9hCaASot4XsFMn4MKd+GgIw0emufMgz7rsU3+PIIiyZhG/97u997Sd+YjSquH2v0nyR7i1o/ZWbto/eXqqEAHl2UO10urm5eerUyYERcCAF8KAb5+6qzKKBrFOHOLwMf/gBP1yKUqQf7rqrmkn69rd/3ywBM0NJdP0O7ncmlfrgGhiAeK8V6T7fX98m992fJeegC8KTmPva/YfkfqazB7lgjQans+169TaxQAnMYLPHsfZyifjeOvTOstm+qLfc113uNZ+0Yy6Uv2z3UJq36QbaacDc/ey7ShDa2w28l7e3awvlA1O6zV1PxA7n4R7aPwDVu2mPs/eQu4wT9xi6oQKpbardo3q59nIyCwDykreV0WaPWgcRzYLgqFFUODPb3Nz8F9/6HlQJzrJewaB6cRvYaZepFjUNHuSMTzWL7Mmksd1r1RFASvr6n/iTLMZg7qWJ+eC/ZQ3aGVixbVOr+vVXgszo0mg0qqokeeeIG6qLg01wt6dzT7HJdwaecIcy+RDijHYMy9Nu0MdHL6RpD3eoHt5N+gRfrpxlZj/1U193FwAzcndfR2hxwT3eMQqm/n3XTkn+4PggErEz4HXxDFqU5e9pndTi9je8GPN76Qs72sIsyLPa47jSwvbLuXFv4c3a9RMCtahpHXD49jHqDTWC3T/lnRZBAKlXSzQrl9ZZUve8kIMr0SX0dRiw9zjXNq/33Ja4zQjbR7jYnje52MvpAIrJwia9zd7Ra25FzdPQ/ZXuuYENx5PapjGm7llrN9WLgKBFLZ3bJ5vteK8eZCdL2mOazl5IcijSAjCvKh/RDe4zKzIV9tfg2cTdJ5PJrZu3s+e6Gg1kZe6xJ+3csUpGlgaa0h47V1+BY7eYxnuZ4HYTcPf4CPf/s33E4h0XrANoF9t+ke6tBgggzZiz2/b9eCH7oTQPKNFp/aUNh262rZY4w2HzOkIwA2HZc1XV8ywJCepkpLJCzz614/Zt7z2035G0GLku08JTmwlKfs+Ne8fZsYen8b5r7gyP/ABK0fDjTs4ueuf0foAzHpJsxoccollm5t/5O//zX/kr/1n44oJHYC/JnVg6cwdoqAKp80QsiJnb/lkWKHUbT7fUmryEe2nhaLs7aGZn2VXoLj/fzS2lTlxfcIDM3zTj8CAD+96OGHTNtTiVsejS+zhINBtY0RavbxCXr+EtclE5m415+aPu1iQZrTssW6KETZuQ+qSMhkySESK8G3yaYJSVi53rnnOfkLoNjdzln/eha+7QX7eFqew8Znd/29xT3GVUZkcTcn8YcpaosP306B9Q53WSzTft2W0WlRCDaJ4FE0JLcmANnWluBpHkvNpcp7yVIFeBkopckbu0N97LMMrtY+JsIKdBcpJAC5RkD3UTeW4zLqcwLYxYF9Q1eAdnursEQSSrg+0HC5dI+UDQmZ/PJRrd3WidcNl/8jvf+s7vffP3Up8aqP2jp4LgKFMSq06cOPEzf/rrv/2tX2+aTNaLKxR3LG1p7+Vg6CCitLuhZhbGOXM17Ca+P7jwNzz4rhLqQ7oEd4rdOpAlc8FnRdIlzncPlhEbLvzSbAy7b4rvVL1/q//jUqWmmEHnaz9ZDmjJbLa45ja3ba7rmlZsUyyb9VB8P8D4LFZS2SUShIP9szwLzQ6+eCLfS5PpRqMkLN+/SvCYtCMtbidFiDzIley8/V3n7T4/3/nZh1S99n+D7kvHa6bFh4+//Jf/8kO+v6HFPa9qWz/JnEV2cyELRrDk/2ihmERXj8Hh7ELEdlFm+rwYiJ2t0eAgCZ9rZrM2qZ3Uya7PVB+64PCSkUzargKyc/tCz7kW5YvbIEGpTyzrs5w10/s0Vwm31+3oLKCAkXO1ZRBZuC1mTZDT+/10h9Y0XGUXLbVdFL9E0GcjQxMy4IC7E6CZBJeMMEllWMt6LWXrDYWCq3tGJA2g1HQ1smEzjcXhlPGghQS1fevlgnrfWfuImQbe/YrFyFiGzTX35hXVLg8O1K/wFK0CAbkgca6XakEVlOSDJdIIaoe2Js01+O7wMC+Kk5KrM61qlgJPAi0hyMF+otEkEqZuLomES+yyGodZk7N9qnsb5pVxOvlD/ZhU3mXe29B/3ZtmnaSUB/quA7VLELqaeOr0ra70SD+Ts1qjgEqi7VeKRsOJPttFnJpZFUDOdGWSDtEsy2e2htKsdLVePr6ycvOuJVLejS0QvrjgGVTh5lJ5mpItmTxbSYsjWzFLRlU7P9LL3xymmS3GgnShLEWRKL8qdR0LRSHpNZNBht52zejefrMdeWJzmXP4N+TQZ4jezbWgY+xQBbcPVzmgQ95vENsMtWnQnWFgglO/PQkzL1NvIpqlKLPYwWy+pFlXVImDA/brsVRWtaGGM/y2bXNp5F46S3RWNLP19duTyeTChYuubGZmvi2mnd3N7ozjmDvtdp1FQ3Wjnxhl5BeUmZ0Pbi/NRPDeemq7GEzvNb13KnK7mQzuoySPJCRTL0Syv83ehL1dmy+zyNBN7+Ek76MN+wpanY96NlfTrtesHQb3TkQhs3c1Rcrc2HU+Yx8zLYfT2DU/uroXtliheylrm8/DEssLVVXp4CHWocUFi28XYGYlViqVJ6dcrFMEYbM3YRa6rTR3cjmwI3pDpSifDF4kTpvrQAMn1SAgguqOWYTpsg10CpTytuNzhxbX7Xv9mmfbX4NZspFm+VHznyxsRTMzZ/cP07Yco+47Gyp9mr+cYncsbft1d//i3A05v/fZ5SaA7LZJAGgrmNEyRFMCoCwzgyg3cuDtowCXw1UMiLMSi92OYiiqdAkSVRc3Mhyee82VwZ8N40wX9l34PJx/mw93tn73w88FrXC2ifXBK6TNYhQXRZRu5vQu2f6RldW0WB85MEhquMzOp2Ep5FP0u/KQjXCfXXCCQOumR9lyrJhszbuCkyXsshtE35ZVuhCXXPzQGmzs/fyw/nrkMIMk2syWbCJoVTl4NyUdqYxVHphfyge79LxyC06KcG8NdqCi3hwETM7Dgjmbxp0oYOqkMM7NywS4sXXn1p1rIlqXC4SMHtVNgmddoyurVkPLKkViJVBlzelfRxtk/LJfT2wo6HfHmesqC2rANmdCpxG5dyvGYhYNeY846pl0W5TD4Y0siAT9Gd3zTBo2s6H0PCz0ciC/BzjcOoeK3ELlwsFS2X+8T3Xr7F9l0bThg/DsNJIGzcoIa3B33gvW/fKroRXVZ/tLSl3BTM12fQnAyZOr7suuSRkEDW2+3SDYXF3dZuucxyfMVIKZXZikb1NOFnVX7vRNdYVbBtvszD/Zx57OdFfd/6zmAf1dBz+aBpVZ1ZvDizCyR+DVwhF29hgc/mRnaOvBrzZZEraHK88t0dw96mo4pYdma/Xe29mnOn11EE+04F6e20d0cENMaHHBDr+WewUkIEmdQ644tEQkzbsEFHnTvah283A9s7kZwojcBQHCUiLhYs5l0YMZjbK5v6bbM1rJnVXqPDfFOlLk616f22axTEODqEQzeC+t0rpLmumf5QC9V0+eu/j63o81/5veAAYBnuHevUq2EIfRV7bXzIg5E3dtN5d65zIrBsOd72YXmS8mU86WUn/Xgk/ATcDAsVpY1QKNRMMInoQEiSlDW7ApkYQKktlM+zUgQSbk2UrfqTquuWVsj3kxlzyKJthtDT5Yjxbvxmru6qEs5UBK/B3L7lv1hRnbMtZSX6yT6vSobmdt+ouZSUI2v5OZl9Th5ZFypsF1Xr3Z3j/XvlhDDhoxhWAlgYs0ev/5BLjUEoCRciEJBBO1BVTkklwglVtLkqYzMabfD4zdMmhI6DMcvM+mIyC6EYmsgFqeaQQ2iQxUZstSS2apmckGJIlxNwnhsKLOeh+AWcPHEGBTpCnVACN6xTzeU3Fb+H4ueXTj0BmJuVD9sjOczztk0B3AyQvHTpw7/tmlG6iSdwnapQhndBoInmFTaA0AzI7bYNkTR8RIyuC0D2lRL3MTgMsHkdu9U6J4JjqzPYcehrJp7PRIkHRvhxaWTq2C9qkvPdO4hqrXUHZc/GH5kRcdz90T66LwlPd7pvXtjL3ca8UxEWVB3ZaotrOaFMvGmgZqUBcrIOUSqzLwVomUlVMzoY+0nMvWdHlb7INi56TqnCSzVIyZbZpdtaju6ZRBAFx5VI3dSz3SYX+CPsCeM1Vz1+V2pl5at4ByodpK2aaLuaxvTjN/lEW17h/i0Ea64AGaBW5IGvqmHjjl7CGLhbDLiCNnNmNSQyV5j6iunU7IoZF9+AcDRXcu086Gaxd7JXc54yy6ZBZoto/mts2n17sTfJ+Iyj304ZlT0QcSFyIvLjiwIbGfabJcEe/9y+/8L3/tr6+ZVVnmgHO98ipV7p5SdePGjaW1VaR0Z329pp1aOzaZTurx6JPPP19ZXq7r8dbmhMK546ubbeNV2mimV6/dfPncmTG4zDTNua3TjfU7TZ2u3769lTvvTkr4yZMvZ0nGy59dOX3s5OrKCpyaAJrUo7J4ubsDMqNcJOVtbTUcUtHarJ22yaqWbCq7cfumTMdPHPPWpxuTE2vHPfvG2O/euQNwZXXt7sbmpzfvZGB19cTScn3t2vUafPHixQ+vfty617TXzl9cE0e5neQGSXc311dPHr99+3aq61E9aqatkXfu3F1eGtWpWllaSjRvmyRLbsZkMC9tYb2hMSuzRN85E9PcFwi1UCburN9dO7b61luvf/D+H7/9xtvvvfvHOXse3clV86d/8U+tra1cfv/Kt7/17TffeeudL79jjf3q//mrVTW6+NIr71269KWf+PLFt89NbcOVP/vkM1d+6eUXXS3Zx2oIH129apZeOHfBLF26dPmFcy9UVQXCknfVIHfqcJ0mPDdYppQAevayo5hZ2+ayo5Tdrk6r9Wg0mUxy246Xloro4ZJ7q0FRR2OV0pgoKVtb7rltG0HJirySSU7W/cPLH7z11huuqRm8y6vs+g0QdIchGdK169cgnTlz6v0ffPDaa6+mZMVbeOXKRydPnlpZWctyGCDvtJ4sZfzaP/v1f/UXfvHdP7r01ltv3L1763e/9Ts/93M/R5i7ffMbv3Pi7NqZC8dOnTmVPYOW27aux1c+uHz69NmVNbecUh7/w7/3K1/84juNJm//8FtIns2LpGaE0TyL4uUPL29tTc4cO3nr7q03vvB6Zs4UU8ouWrVyI310+ep3/8X333j5i5c//Pi1t1/lcvP6D19473uXTq1c+M1v/uZXvvbDF189r+S3b91uNnz97uSlpfO//s//ucsvvHjxJ7/+U9///vc+/uijkydOnD75wnd//11NXcgc+ctvv/LlH/3hdiv/P3/vV1e2TuyxV89ccCXw1UE4XVTtlps2mZkll2DWujPZp5sb1+5svP7Sy03T3Fq/LWK6tfnquYvM/oefvPfxhx8QkLcG5yxgLCIqg2dPdxsUwzDSm8ml998FnMlW106L482Nu4a2qkcQq2pEGGiA5ZyhVFVVMSe1rVfJepNUa3CTySnIUmqzUwmOtXZLcjO2kqeqTalNVQsu5Q2XZ7kSBY7GS+3UyYRkeRZy0oeKlP0I3o7ckwtUIzQpqardfYm21OZ6c8tgGZyMqq1kyWC5XZskqAWRqmpzspXqEUhRzK01uQ9INNHgWfRM0UezuMJOCqcpZwq2VG94s+xEK9XWElUrZCq1ix7O/h95FQTYghNUTU6b1Zma1WY7VarWoKy2VZPhKU+BSZOqKp/xiiNkTm9uVvUK5OnYyG3yL779rdOnz7788qtZqlPVNI1njZeWN2/ftVQ3082108fBFsg5tyRz01Qj6ytPS0Q9Mu/MvszeOhJYVarzxrRd31g6cxzKsN5ZmDOq1E4nVV0XT0xOnjDynD2NjOOEGo28SoZaaOCbSFvSFkD6MnAMtgLvq3F6I7N5PKglaQpmyMiRUJOUTyWYjYgsNfLGmcyWgHoed4++Dlan4xooePZeo5RnygHBqmItnEUmAfS2tapGbklHqiCDUrHwygjS4X08TlFpc1eroEogi8WRgLmUHW1GXXXxSGYOOmSgPCfa1IxSkkyuadtNpVHdaubPFCGT4BlZInJdV+5oHXWSgNaLHbI1UVYUd7nDXSQ9w8yrSrktChyNUAkmITjebccksskMmqLearHhzAATRlRlWkLuw7GSwGw0tYQLFZyNWzY4sqgaGAPJ2lwXmcbZx1pyUZ0LLS64hyLX2Uqyqqz6vfev/Nf/zX+3Aq+Qi9O/Qec+cheRWtPE1ZJjsJZXVZVznkJZGtuokZJsjMbBqWFLuQGXgDGwJNaotqjGsOnthJx6Vx3CjC8ot0A2TIFELBm8QQ1DqeFBk3IvwntxSrjBs5ZsJLlTWRgjZcmQMjDltC2eGnFEM7FGumMGz4JYofG84d6agcm8GcMojaxa92lLJuEU6hE0QtUgO32q3EBmzIKVAGpIMAMqYkSDe0VmuFNwJFqitZLDG/bWUUdtqfV5SGpZOlqaI5NydfVJRjSKLThN2Piv/qaEJbKCGvJuq9WEkZeoDjowSb5J+TLQ2CqqaetNblON7DAgdaeqAblDUGXmaMzQ5kUH/jYtjtsctjBbdMERUpdxlktAYAYN7hgWZt6e7T8rF6Lu42bzCJoS20v22Xtl37EuqkWCUlnmgRaEQZ6sj4Gkuzr7ZudpK0VETGUrrAyeUSf4FMmQ9Ley+gBTA/DXVYwCne0WrQMVsqOq4Q2SkBImxBiWWq9hElvkljall/qdEkygMKpT22TKjKghB6aQKuRZZ27iBOANR1ItEJgSW4amttWs1CjR1umtsZGMqEm0ON45fNFkNpIl0Fkla1sfIS1BGd4SmwmbWWOzJWA5b1PcdgaEoIspIhrC5SNQUmLnGm8hEZmcAFlcAgBuKXtt1voqOQJua5wxFmC2Ai/uauueXBA8i4ocyewtiRvXbn/p7a93K2rn70cX2dfFanRSp3txIMkAOSqzEyeO3b57Z9o4gGQ2QlpdXpk0m+cuvHD5ykdyjKvxT509VlmV2xaVNUzfv/rpnexpZWW5aZZXllv4JzduKfHYsdXbt9ZL0i8GNcBoJoldcoSWHeePr549efKPP/38ZttMswiePrZ8wng829njp6aeP9vafP/GtRNnTly/duvnXn5ZdKmdun12/da5M2cbz5Pp1rHlcSUvVUOkdPPmrdOnT0otqNoh0glnibHw3Ghc0YU7lX3nysdffvH8SecN+Y1m4+L4+PLEm/EO83Jx+3slyekwTIBJyl/96R+rjuVLlz5/9cWXvc0ff/SRJvnYaGXj9sb1Tz+TT8999a2Xzp2/8cm1d7/zh2+88tb1O7fPv3rex+n3/uW3v/SlL0/b6crKiWPHVt/9/h/mxr/yQ+/8xq//xonVCz+49MGf+wu/mFMG3QWTX3r//TfffDOrna2cC+XyrW1p2dNSru9c+ezd733vaz/9E7a2MrHcJpkjiTK89/6ll197Oals17bCqsnaslTXS+M2tVNvqyrZsmvqvsF64j4V5W09ttN1WhHABFe7uXl7VFdVVU2mzageI1ub14Xsjiot1+kYyOzrbaOl8arQtHmrzdPEqq6WybGxbvNW77xKvYOrD3lSziYa5DJ52zSSV6Na8tw0VTU6fuL4ZtNOp1NkVKC7aCZLAhMTcoahRTvG6LULr31w5UOrqlZNksbCxeNnxpbevf5ZppMmOKRT49WTo+VTSyst9d6nl6dEUzyVydjq3Okzt69fv0sDcq32zGjl1VNnfWsySfaH167mqurywd0NGpHH6vEr5164c+P6pa27L1TLF0+e+/TurRt3br518VU0+cbm3Wap+uzm5xeOn7W2HdOOr642k8nm5uZoXN9opsdGS8dHS3RfX7+7urZSIsiMLSQt9IQgZIQ50aZpXtn6hb/wc5nTS+9/8Pbr76zf3PjGP/iGqTYZqJNn1zzlZHWziVs31yfMP/vnfma0mj768H2tT3ydlz68cfX6nfHZcyOYMyH3EcKHZsfkISkDGuyDYx4H/2f+4n/wW7/5DRuNmmZzvFa5ZTeCaSxrJ5NU18iYbG7WKyu5Sso5iWh9c+PO6onjWa2lGs526tM7Gysnl2lAXTmUPVeW2Gp6e31teXVjc3N5bW3CnNuckgFINLmmdxpWVT0eTbbu1kvjVNV5K29e31g6tjxt747Go3plabq5aZUZzaok9zxS8gqNT7a2Rssjq2qImOjOtetLx1ar40utOSVlT6x8M29euz6qLk4nd1ZOL49W0NpEbJBKVEhlTQuHpdQmZs8VOGqxdacRq2plCSPLPlGVIEcaIXsJzPCcaZZI91yJnr3ZtErLeStPtxq0jsTx0gijpHZC1mA1uXkXNoL6OvUUgDQaJbPp1gZrWELeauBmNh43K01Stqx2koja6knOqGoxgw73hIRMKsMmbb5pGI9trdUGuNn4HcKBilga2RpxwpGzWkN2bKY0bfJtWuM5LyQvDePOB2E52qPfwbaKHJg7GX2xQZsWq6KYulijvsS+JSG7O+CECbkqiftwMrkLqMhxsnHrG0KGjiWcqaxyrGefjO0UdGyaSkqhy6cwM5pZ3TZuVRJbtVuQmAzK8lSlERyyTaPadl1wS4mogBFUVdiUbgpq1ViCe2MUlA1q0rEipqVigzRmySpTswG0EIyjEsVa25Ihtd6y8tYz5Y7s8tqWsqu20RQXyIn8hnFDkqXjzuPSSoWs9pYRLTacd4GWXDaeRrtsvCYwC1YtgyPJ+jgsr+iVfOoTh6mqZRVzqlFNubXbE+sDhbpUTro3rE1qjp8+0bTavLsOcFxV06YRsXbq1N1bN5ZG1WTzrrnGq8tLJ9dur9+q63p66+7Zs2e3Nm5ubGytnTj+F/+Nv/A//e3/tp4VJY3MuOBZVOGKFvdX/+p/+cu//DcBpWTuglXOCqyTAe2mWZI7WHkvMQNgmqLNhCF7MnMy080sq0Yes+QrVBmVe7tFq0yssxKtcssOKGVwaubgKtGqzWiztUhdFSc5IAOrLnWrpBtIRbfMxjrnsdG9dVYtEzKZgUquuvLlSkloHZOc5D6ClmifpSrlnE2VaWQYtXIDBMtw62Lza9JaTSsjmZm70h+dyVVeMZngVIOU1VZkLTjZUpVSknwPa6KwbqVsFSqgbuBmmGo9lQQ4TaQGkHEELVVcdpnTpfWKTdI0mVp3sGpL/jxTKQpmNHlbJaNKX4JakCy7MgkzU/aadevqinFsD2LACE1mclRJqQYN3GJuE0t4TVKnrxTDpAEGc017e2aXPOCQgDRIbxNy/30qV1tqlVlv+yuZEC3Y9dbpdt0aQNe0kNZVROs67KEP42z3m9JlI+7jRHOXcg0TUqmUTXhGSb3JZi1UiYS8r8dSEy4YUcJ7rIIykrBCUNgSZGgdIoyohLEwIiRsGVpimoEECZWxcpkwAVwYJdTCyDEmJsCtUsrZumQXCiOgAsYEhRuGY46amAINMBIqoCE2ATOYUDsAjPvq3gZsCTWwvNgMl4tpatwp7Vh3CgfcUZEQKqjqU+AzNAUMqIAKzNBGeS+BsVCXsnW0uwYXnfYf/cf/yd/65V+GyQylANJT3zvDF3fE+O//xl+7cvXTlVOnb23dOffyC5kS6GDVtpUluVdmly5/dPGlF1tHNarkypPp99/9/g+98w4rA6iszbsbH1++8oUvfdGh7N4H78vMPr185eyLL1797NPjJ0/WK0uSbNZdzf3Oh9czcPGVVz/88IOXXn6R4ObtjT/89u//0Fd++IOPLr380sWVYydv3bo2Ho9Wj59ocmtkY26tDOnjjz46//JFuUw0129/85uvvP7q2Qvnc+qiDdhqa33ju3/wnS+ce+Py1UtvffmHlo8vZ2vFrpz8hCkVfa9KE3dPpPuS7Or7l+t6fPb8C6ws0/v4ZSayVVucmCYzM7VZgEnXLl07WS2v316/deP2dDI1+oUXX7JEhxIqb9urlz+1Wcm/rs4hlldXR+Px9Zs3jp84Bp/cuXlHGaNqXLfWpuzJ2mZrbBUdWW7jqmldcDMqq0rJYMqT6fQOrarGq8J02t5xbcKcGsHH49EKMDLj1tZWPUqulpxO2w2g4bwOyp4a2tBvgy6zzXYG2UuaJXRwWNJzWPO/7Oy0LkIFEkZAF8LunvtwGnefWkrdILGSJ7O6qkbT9o5jCl+r7ERVVRlb7m2dVnKzDCuZHpa97SqCMBmZPVtC07aEqmTZXUJd1ey2VU2mW6QvL69sbW3V1TJgyJPcblYjm7Rb9ahq2olyk+gkWl+qR/VkOl1eWtra2kpVTaGqlqbTu+CUTCmN4OYZxlRXI5e2NCEpzwYiY2U8bie5ripUx9u2nUxvVHVuG19ZPtO0lXHJ0U7yZDzO2e80zQ0wV+k4daa2NbSfgcmVqnos0D2ZQLD16aimZUwn03p1NM1qPNVISWoTtj2pgR8YFEtJIRiRvHX/kR/7set3xlo81AAAIABJREFU7rz/g/cS8dKLr3z80ZU25z/50z/zW9/49Vdefe3DS++NR6PzL71y/PyZDz+7eub0qQ/e/aMf/dJX7ty9/sGHl7/6pS+/dOaYWdcA3UkLNS549kJY+vfo3/qL/+Y777xzZ7K5dPz4em5vbE0/39hqUw1ms3ZlZWX97jrMshyA0VwOS8nB1l954cLHn37amrIxU5aXuVn/o7//D778o19+9a0XJ9hMFeAw2KQamyeb8tIfXTq+duJ3vvnNP/mzf+ruxvq3f/e3fu4X/8zy2shThuXWm5RMLrJ2JXQlkvDBe++9/oW3W88SmrquPJu3ieYw4/g3/smvfe1LXzl24uQH3//o89//NK83Td28+EMXv/iVd/7Z//1PR3frO6vrf/5f//N/8Hvffv/dy8y1aVSxNlerhjXefOONH/zgPcDIKudpSvzCO2+8+50PuoK8xtdfe/3K5cvK3jaNVXURe5mAyt545bUP3vugdVdKlduuy1SGS21uJzVzSkqpubP+CaqNURpTatqbU79plVfVyXZyenn8JnUypz/c2PrM/VbWuiVVTPCaSN45JD2ZeRkBtSVbvAVz21SjVBL2ErroQJE+Lxu5EM4wzt4SSoQrkYI1pha62zZKVQUbpWpra1KPR9PJBK3fuX17+cI7U3O4lkUa1jWxxOSYpg0qASOoJlSstJQTFWRecvQ5K/6ZJFQQmcFsoueKWNq6c3tpbZRzC1qVkoMw0h2mvlCyz0pna3gnIryUhaFP2sndu8snT7CuRMlpglW1ptNkVqeKLTY/+XT0wrFxJb++Ob0zXTt3QWm8/tHn2c00gqXsmVVKo8qMk42NSdOMl1chTtqmz6YWl1dvrK9XhDvc0nhpuZ1uAVheWtrc2JpStOTZwNwSUE4GucOSk1Yn0PK0Kc+jsUQ5vK2YmorXMujqPdGD0KDKMG1LHr08kxSyWfISM5vVKYUlIAekUt/KtZXyvFo1lg1j9y3YXek2uImqC69Bu2RdcJIyclce2plgmY6RKU9BoPWKlQNuVmuaPYN4463XYQv9icMXFxzAoDj8R+5KIHtZ+CWWInOVuvL3UqJ5X1LH+h6OGQJhoguJgCOX3sUOoKxuAOBdrUBkKJG5ZEgDhBtItWDtoCMD2cAEo1Lfd64v3sShZ8cpK0UdM+RAEku7KjhEwboXU0IiJdTIGZCxBXLXERQJXTGXEn/nhBMJ4P/P3nvH2XVV9+LftfY5t0yXRl2yumzZyDY2cjc2GGMgdIjpJBDyII8WWl5I+FFCYl4g4VEcIBQHsOlgio0LLrjhKnfJ6t3qM5o+c8s5e63fH/ucW2ZGsmxUZkb7+xnLo6tbzt3nnL3Wd5XvUrAiIFi34XGihOkIjFJSccpEUIhSEpKkmMhNbSB2PelJiKfSJ8QqxLU95UndmrNcVl0tqxooKVlN6sgFqXQnsVHLpAxWIShYASZLKCuMahaAIqZkzCZVZss6LX5NvkIqiqWJ+MYolweNdrkkLdoySioOhzIzZ5gQk7og4qgpu5p3I4DFutrLiEgBVgTqrixHCIlCjRKOCQFURIlMOlSoUrOZioIlEi+BGyeQdomzU2dVGKJKTak7BqFkkESgsGREEUOJEKgQIVDEamwq30iAm2vEAKw6xcjkAiCndakQGTCBAVynZ6BCTKwaK1khMAKSZDiRqhKzKhEX0s54VnWV9JyUgSYXiZu2p2QCWDBx/WzZg8yPVzBELBEsyHW6pA0qiYCBciDOLjJHqaKngQJaAjGIQaFqSDGpVSILDhD6ndZjQqbj0uSJCsgSFCiJWGZJJZuQijLV6tApwNAQFAIWiNM/M0AGCBUKRJQUcqUSTxagLBgWTDCUjNMspE9LvUhYJN3GXJNVQHWcS51IlKQRd/ehAmQBCCwn0mahICsoMgAEqa4vbPIOkmYLtKrjmGy2iTAZVXNHNkZgoAyNkVHERiMDEyMQ0gBDQnk6UC4u8TQq+mGJroooKZOBJt/eqCZNXJFxbgx6+jtbm1sMDCkFcLElZYJInAwEF4ltFBhTRr6vr6+ludkwIBIaUxgcknKcb25UrtFIrJVlFmiiDq0qVgTCQUnsmn17BghTGlsmNTXt3LN36vRpf7zt9oVz5339K1/7h698qWOwN1DMzreCaFepL4JmXEITRqWiZSpuFkMyk4gqnedOPtjpewmpS5gxg0lNx759U6e2DxUGVbWxqUW14jeIaqSsbHOjm2bn/wChclwobt28dcnzTo6g1hBgTTIag2KoIROIbt20cda8E4wx5b37d23e/rwzl0smWPnwIw1FBJGxFhyaTC7T3NYWZII9u3aRoqmhMcemu7fX+VcgzJo5a8/O3SrilCqnzpg2MDgwNFSYMX3m3t27jRDEGjXCsKwKZSgTi6olNDY1BWx6e/tSH5IIyi4NqMSqRoncAqkwMaX+p1PGqYxrj2wchgGMYQtYS2kNsIgN2SjFUCgpkVqJaqS58yqh2EI2U7bSCyonTfvEqiWT2GMVJOo/BoAGikCNUbCqBMn2IUogtUTGipy1/OylS09KdWtqdUo9i/M4NBZHGoGCVAzVkirEQAhhXOPU0wHTNImBYgDKQrU+OdUMB9CaedwV55IUEo50KRNZL66OI6iXflIIQw1IQTEI6V9TGcC6ueKpC+vCLskxsdNNInvgDFTtcaJWOb1WUKvyIEuNCtUw2MTqcd2ggeEHqYnBVQPA1qw3pYMyBSABK5ThXAet2mybdsimNRqkQKwJM0WNfR+Vyh+UxR2pneLZX7Va1ZGutCuoax1/5gv9QNR0xCN0gJn0tiIwZgE3k4DqznpVMU5GfCZh2KAJpHX36bg3IhGIIqDK9YRqkYeLsCsNP3ZNk6TDvgQ/y5ieC5g4+cuRxzr6zCEFgDJHBCaYAJqoxbKJQb4qw2PC21DS0YJUOuymr3X/UW23SQJHgFiS1E1nSQyfEsTAlBIZicoW5yKuVL+tOSPo8i3DJmtSLXWzybgUV/AlaXSLARMrQDAQhgCsYKdCVmPZNFXdTPIqznyaKgNBjAPEbizA6iQspEwIAbYsBhEoiwMNRDGpN8DQIJ0VFKuTX64b8KKgAlBQtNvUfQBgXK9yhQFVg1kiaq2NwzCMNBEgMQy15YCpr7dn86ZNp53+fCVDROx6C+tqGarOgNqYTbBh/aaFixYXVSLDWSKjENFYLBNLHOfCTMkMDkFCcBMCAvdDY1AACuuK1yS5LCpWYbSgWzk1Apz4BcxJo3pyLisXh8AqYgII2QOZRjdI1gDGAgIxiNkdR8mk5YXucnS1oyWYWKkVHKgWpRSxZIkzkaramC2IODCxtYl8HaCQDGWQuiuSNIwmgpNKYitT1Jz8uCiDSAxIhat2KJXVlnRoOFGl8V+FUpeJFa6o1DlIQdo6QBiupwrAOJsqUjWZCiisaUoOFtbJorqzH6tRDZgkdBWtMEDgjqbEceoNQMGSnCBrAFIWOPkUd8A2lUHPujPoZiq7+bfpPI9jnI7zLG685eJgBZxK5CpBGExanaFc7+iSDvNXa3QM4hofuHYGClcZmVYGhiU+uSauMVVU6ZWSlEXNZ2udyy+kDGHnTyspqYGwkgyb8kY1t6u6AElVQ8lF0yrRjzq3WOvGYg0jXoqRPUb1JnvYLRjDVllczYZNiTZwxQQ6HWquvCfVjw9JJag1nbyWTF2hxLICzgZXOaYFYmh2+HJUxX71kC6QOtbKh4H50TPQyNHYWxpNIAsqAwTNAKQUAQVoyzN92MhzKQfksImhoFqF5MTiUd30QBrJRev8Nkm6lmt7pKkyuhZKUjuNkGAlqfk36dVia8IoRqn2S0jNR5jqRB7Uzng0B6fDGDZnoP4CpuEcr/6K1xrfFCa5q6UaVDBe3cRjIttQqb0dUy0EJ9hnUCvxW2UPSYFK1dAk1tDJFQcKVnJFHJwUPI/ok3GfkXFTWJIJqVTVBSRnHYdDgECgZJUqeThOvoU4Af4IrgJHjSZzzGLVDCBanYnlrLolJaokC930NkqjUjr6nmMpYXFiEBHCpLUOESOjB92406kB6e7mCmgSoUIGEVxhXJFQBho0qYZgKLGm+oysVK3vd1MeRFSYjSAElMgyVGzErCqWoKBQEBJRMo2mjpEGyYqrKtTGds/OXbNnzSlzXJJiloKQjQJgiuI4YIYIBYEFsVIgRgSxm7pkYUOtieE6NhtCg9HmACWHYKRC8bQSPEzC1FQZUUdKrm9NQCPfqU6xRVRZ3NuSWwghIo5YiRVKsARSNUosWmKOGVkl4xr0iViIYxBJUrCVCOokUweHjbpWqfEfSV02NenCEGGiZCZTIgNXHUqcdgGksWti1HZqQIXIXWNuBlzEECDj6pmqk9/qKomEUpuaCmwy3BhE4+blSEIGEwFJq24gMjMMJy+0iti161cGXGg6eITUKiyI08lPdf6MOAupinR2l9aMlPAszuPZ5OKkSnocPUgqGfTg/vAIL5wOmACpFKBU57KkjwvFjhtwNUqZ0MCasR7DkwaVKmIhFWgyJO4g150Mi01qmrXjSsldZaerloeMQuIS4jUsqzYq6RqRx9B6ypPqAIJqRmPXDyqX4cRAk809JreHuwJux+tcA311Y08G8FGtWaXKImvi/T87yCizfaoE70BLrzWjchTVLzb6tTVsBGx16TRNwCYvN+n7WyFzEA6nI95coTw6ixOqY/So576sIy70uunuI75EdZh5JRScnF7nD8W1CViQVaeEilDVJBcVOTNqSU0NvdLqGDow1ICr7qSbPgzShMAfjv1CSUGaxopr4x0uuM/DbgGh+qCFh8dEQzXunrbUqEICJYPaAde1OxHV70vV20uTcW8VtxHG3cTJ/pJEWVO9CicQNbpZHnWHrmgLV8sr0+nZESyRhMrOPS5DbFJsyWUyafCqbt8zCqM0apxTD1BiIW4DhQpgycljQEExIThwe7ammUBFUBs+UggQO35BCAGTTCTlONFuSyaDM7lQb6JnkeZ1XBFHkhHKIp2fHseWIOrm6IYZVWYaJRBoOZEjTsLesTJBY0UI0dgQO62PSG1PX29rc0vAJpElIbLMIGILIooJgRsJ65KclO7nMAcgwwq4fonq0rPrO1F2o260Oj2cksJ7QGqviZrfK+PwFGo0GWirleG4boBh2lHgWJwliSlOJC7VkJs0IABLagRSk10ZY0hVj8SVlagkI1Al6aCkVDZIBdawUVDFx6s21GjC4UmdwGatwROTRi+cRykGFggrK1qtJquezJiIU8airlsDYCBKEnFVv9UZPaOxQQQEkExKI11hjljKpAVScANmCUqIVEEaVm/8GionJs12VEo9OSGcx9xyehY3zlichSUwJ4MrrSvPUpjawYdaGxlSGjEKKs0OKde63hU7JlAhJZCpjKysjGJ29epam+qjOt9bR+yiZElNSjtFIaTGjQ6VJAQyvFAuopiTT6dKg5ebKlqhlpx+uFTDijzCYYckka6Uhya8V0mRjnmtzd9Q6rLXrDrVZ5eSao9kDd1jMalR93bkzkqlKoQShfzEf7aUFPqZtNvQPV0RKEgVPCq5PGDNBg62iehz2GFkZIoqvWZGfysLC7jFrM5GBQC1cGIxYKTVC0lNEh2Edmr9p6drLwftCdT6UfOJdZNkGGuVsihIaobTJ/W6FWoXD8uuposYUZrWVKpEuoVAVt1gWnCsrosTTJqFsK34TfVRkurYYFRzg84dDFVw4IRjrfM1vH6SRoRute7WdyFWpyST1UjIWBCgBnE6SdeQn/rtMZFtqAWYKkn9A1VR1u9tWh/1qykF4Ro7ZBPXVUidZa7OSXb1F7CsNXUqWgnPiTKNFlBTwBIrJJknrYbUxYeEIAyjSq4aDSqgWBFKMhXbJuNyHK+oHCRXmvI4DewIkPTI18dMq5aPakN4ys9QlZF45TXtGU55LVEh0ZQqcEpOrGqY9kLXdGWk06VJ0wrStFlZFIwo6RtXAkgSSQw3fyUZpTYspKdu/1bjamQtKauFxApDFDCxqggQkfYPDTblG5g5gA1iKKFoCEDOEhGVWY2S6/yqqedPd9vhfFjSvZnh+r+gior2RlphqDaVFKBkOE99gJpqd34FQK4ZkuBcjsq8T6d7kLTYJXbXBZDVIICSkDhdAhWGJQYZqiSOtXoBxBUKkwQmSGsC25x4A0mNpUABikgDwGiSBlWkdZSjNkkkJhARgYBQoIQSwQI598oREY/a0Cyln62u/1Oqd2iNz5NUKicqM5ySVE3MvSUY54spFGHK4soC6/p3UjpK4sbKatL8llyTlMxuSt/UV1R6eHh4HHo8o+p3jAmdXw8PD4/jcT/WCtMYSWBwpHfm4b4rDQ9v1bHOGoKaBuKq+hkH/Tq1OJzfqK557wB+eP3BqEuCVR4cKUA97MGRgdyK2A8d+Kgq71B/hFUZj2eSRvM4qvA97R4eHuME3nB4eHh4jJ0t+WDevBxRIlcvYXIApje8eP5gpKWijHJonOqoLeNhe6uK8jPVy3j6XI5ncR4eHh7HhNV5Yufh4eFxLCnciORMpTJfjtkuTRhF8C15oL73Ij1yETkQCxqbqafKANhDebLWfVk6yLdzPNZn2zyL8/Dw8DiiFM5HED08PDyOJZLZ1FoR4xVQIko5Oos6ihRumF7lCJtRx0LTikEarTpxjFCa0TlY3bzzA71SgUMmZp7CjSdPyOdSPTw8xryjIJUhLSnYmxwPDw+PsUHkEiVeURGxRGyMgbJTFjziB1DTLq1O8k3VqhA5PW0ibyQ8Jii8MICHh8dYB1FC5GpssQ8/eXh4eIyRPdoqYpAyJWOe08mZR4M90YjfRMWKFMpFUad06Q2Gh2dxHh4eHscClXIdJ9YMn3/z8PDwGDskzs3mlhgkxjAnKbhjs0urKrMplUpRFCWPeBLnMVFvPV9R6eHhMeYhClWx5GagaWVkkBsX5Bmdh4eHx7GBqioNJuMwAcAQGAiSaZx09A8GsQgxW5EMcdqnh+Gilt5ueIx/+Fycx3Fqdw784zEGvQRRtbGNFOLMtLUqVp/evkNT+FXy8PA43m1anSVTqOII7I2aDi8DoCJQEArbd6zt6N5ZlpIAFiTHyJy6svuAjQGFbCiJ/KG6Ds/5qDRdT60njd76HLbrSgRWK9dxcqWppCvuV9uzOA+PZyRyHmMOLuFmjCGnB00gImaaPHlyrTX1C+Xh4eExnNgdoXcniIiKirWxLU6bOrVcLg8Vo0IUWTXH0L0kEAMMmLSsk2qL8J9zv57Cj7c58qaeq+xNh08u93U3oyyZd308jlfzdmAT4DHWzpY6AetkDJG1YjhjLdiZ66QRwsekPDw8jm+bRqhRx9dUvpGOxEeJCoNctTu4pMRxjFhBHBg2AYGgRJg42QL1bsJRuYQVCk1GI5CvfvUszsPDY9yzOAWUSBWiqgQWARETsRs/wMx+UKmHh8fxC3Gdws6zO7L9aK7CTVXViiEGEYFEVZQESkzMYCglU78nTHxN0rJMUrfK3uIcZkNfEaIRgoAI4JTQ2TSl6te8Dj567XGcsgIRQU0ZnohUHvQYa0hHsjKUmQJVMCdzB4jIUzgPD4/j3ajV73+um+gwllSObElyFRA7d+7s2r8fBEfeDMOQYzmOv02EbTltvhZARVXEqoqq+CzI4bqoqr9AVS3IWrWiViQGQVVEY8XINffr73NxHsfn3iFKldglkSNzRARVMj60MaZPXe325ZfDw8PDYxTn2A3hhjLIHI4Il/MVXbCskouDqFoxQUAcu1SJJrmBCRVUc9/dxkURWbNmzbJTT0cSWzQ+enhYWJxbRiuWmUUETCoqKgQEJlRVoMxkVBmgmu4J8bkoz+I8jseNA4DaRGrKGCNOZctVoRi/KXt4eHh4jC+4QhIGYK1lY6yqc3KDI8biXEUlMYPcZDaq/5lQPgO0bK1NS0MCAJ7F/fkL68qgmJmZRWILIQoVFFsYRrkckSoTMmGsSswhYJjdmrtIxfHO4nzaweO43DtE3U5MxFE5JhAbttbGcewXx8PDw8NjnBm1mv8bY1TViioQW3vYP4uQyPcnHEYVCIEQCABTdzgTAq58X1SDIAiCgJlBmtT0e3nkw7G2yUoSmAMFiWKoIDt29L3rXe87/4KL/9/XriyVi6JWISmF8/AszuP43jg2btokVqBqAqPQcinatm17EAR+ccYkxFfAe3h4eBwSo1MFwEylqFwoFo6cGa3WttXN62Go27Qn1L7NRApYGyPpyPYU7jAtLDPS6spIJIrx+OObX37Z65csPuXaX/z2qafWfvX/fe3KK69kYiYW8Qtefxv6S9DjeLRwqk4KiZiISESIKLV8PrTh4eHh4TFeUSvTVUl0eIxzx0UAKAhEquBE/jMSlBhN4+27QAkWAMRoTCRQEiHR0FLvus37znz+pRo9zTaHHMfxUGM5u+zM59330APKTMScKvko+eZ4n4vzOD5BpGndviNvrjjbWzsPDw8Pj3Fu3xLm5i3aBDqpCoCUoKoUgQUCaKjIjkdK6ugHuyySsoBjNgOsewYa/u2Ln7HUqcaceVb+zW+4iARFMi3NzVZE4ZRCPTyL8zhOUan5GG7eXHOtXyAPDw8Pj3Fv6lIBd78U4/08JkKOLn9FAFmDslIsBgoYCccjIyWAFaSkQgqOYUpkHt3f9Y6PfO43V/86KBfe9DcLv/rjtz/0xBNs0Qh87KMfM8SJqLhHDXwXkMdxtBm6299NFlBKknG1dM5HLj08PDw8xjW8UZtIFC79mymRjaiQVw7ivDVUYs0AYVw3KnBcnG5NBUxJoQIwW3AMDA2U1j96r7HZl1+26J8/MpWjbTvW7Q4Y8+ae8IIzziBmESGGJgMJPQCfi/M4bnZDqQzRUViBrFy5srevV1StSq1KkoeHh4eHx3gnct6oTYyT6OjcgEhPubR99+oHHn74qh/d1N1bZhvZqF+oVDs7e9y4ZOl/rvJXoLHi4dvv3rfmoTnNjWfNjU+b2dkYlQ0DAi6WhwaHSJSJpKai0l/c8Lk4j+OExKW/JPJGqrr0lFOgWiqX8rl8JTJUjRF5eHh4eHh4eIwB9EH/9UtfvO3qqzZv3aPUev73z7rojMUf/vgHJ82aE2pYoevjqb2fEt9MxDJxcaj486uuylu9eFnrJWdq+elSMBhNm4a9T+eas7m21jb3bN/5Mgx+OTyOIy6nSYWCgMDMCpTKZfUS9h4eHh4eHh5jk+8QBWSLhfLWrX0Qmjk7Xrn6tq9+/RvveOPbVt69or7wchxk5JKh3aRKqiSAsGo8VNr2xGMt0nDyGTL/DHni7u7d9297/fLToaUdg1379u6FEzep8+n8peFZnMfxx+UAEDGIgiBobGzyWrUeHh4eHh4eY5PCAWhk/au/ftf0JWdmQP/2D+/+xCfeOHvp1AcefuyHX/5uFEXMrKpOantcfCekRA6AMRwwt7e1lOMiIZw1Jds+PTNr0exSkdc+utZAu/o6brnxRkDJj/z2LM7j+OBpVS3KmkcVqqVSERCCkCoDhskL146fc/pMZ/gA/+Dh4eHhcWT36PqMkMfhRQ5YtmjRi86+KCuNq+69+58+9N4Xv/RyNrP+8Mi9K1eviVGIpQRiZ/zG+MB1hbqDdOMGALLWMqlFHFJpaP3envX7ezcMnLR0/isuv5RNaxTzXXdeH/EQxURiI0Q1Y+U9i/PwmMhEbviDmzdv6ujYR0BAzCBDzLXhHR/oGRcs7lmfeg8PDw+PI0jhPJc7ciAigzBHuvTMJTR9yrW3PPHUk0995h/ff9nrXrapv/M/vvyfsfazsQQiEFUFHMfuiSCAQATjzDUziGnqjLk5Lc9ubdr3QJPYYqZt98b1jy44JTQivQN9EvcTCLCUCByIN/SexXkcT/sgjCqdfPKyKVNm+Ct/Yp5hUBrb8+fXw8PD4yhROBGfFTnCsNRk8dd/9/bnX3Daji5Z8+iG9Xf++/KT+xsKhVtuvmH1yscJMcSNlLOsyrA0VlNVVGOwHelUgIjOPefF5Yx0bihPn5ZtWzglnsQf/sS8i+bkc9BH12y987d3lCkGKJQgZjdfwcfdva/jMdHtS6o7SapgDqGGKSR/5Y/RM3VIHgOSH79oHh4eHseYwqnqk08+2dPTQ0Q+EXeEEJkyE7cYPmHS7FCbvve1q3L967KyYkZOB/oGuro6VSyxm4k95k+BgjRhYI7/E5EVsTwYa2mnljt6KWjoH+jpaI1KM+f0zZ7a0NcXff1LV/b2diqAmFUhEPWOnGdxHscHN3CBHgaI2QBcNybT4xj7AAKI6qG2ZVem/qmmf1T/KfkZ5mH4Vfbw8PA4cjj11FNbW1uttX5C3RFzZWxsNIrL3d0USaa1NTtjduurX3nyqadNAbRUipiNqApYwUqkMDrmU1WqysaIiEBNYF546dmdim0xZac3mt4g1xX09ndcdtnCSy5qbtLoqc0bd65fH6gKE4uoqiQW/rg28Z7FeUx4FgdAa0egeiMz1mi2QhVyiNafiFw+bmBgoL+vf9i7EanjhNUne3h4eHgcSbid1s3y8rvukUAGoYmlHeU5DYsyaO0eKDY1MXXuPAUUUvDTH/9CBESscPzNuT7jwcNXJSImVsUJJy1bcsHF9z/esXDZ0seu3xVoPpxdGow2fOzvFr78BVN7+3s2rnhMbVw2MK6tzl9onsV5HA8kAUBdIyx5JjemzD9EYmvjQyyRdDu3igZBGIaZmhMtgFW1RBZkhz3fw8PDYzz4tOMst+DCo8xcO3jan8fDdTFUfo81jDkeZINMvswy1EyTF7UO9nW1lkpZRc+ebsQRFKTjQdyLoFQ9ylTpBEFm8upHOibPzK7945YzLjwjnhqVovicl08dLD7+vnee1Cp042+u7+/uIFIwmAx5gXHP4jwmqhUczRZ66cIxyLEBKDMHxhwi2RIRImLD2Wwmm8tWJogCkiTiIGIj70l4eHiML8vl5n2Nu70rKXJJq108jsjgs1CSAAAgAElEQVTlIaoa3dxlfrv6roA6L1t84sa77l522YsmX3CCkXj/rqe79+3hOGa1DMvq+kbGKMnRGoeMXP4WaoALTlwqxf5dm0ypoavQ2Fc0csIJjbse7Fl08dTGxo3Lp+XvuOeelWtWhWIjsqpEGvsLw7M4j/Hl9I82JkyT3iqoVY0AWyNqwhUlJJ+AOwbnaviJG/2JBAbxQYv4q6ePmd2vxBWnQZPLAAqCqsQSwYeEPTwmxgaS7h+qkKN4Xx/lDcTJPBw4CjluGJ3ncodvMQEoVKASQJUyTw8NBKx5W5K1mxfpgl9975bTzl508sLZUU+pb/8uMqVKz7gAgujZX4UAYKGxu/wFUFjAilrEIlCBoAQVq4BVaOQaHAQiEIVAJblVNb2JK/evK5gBIJQYbfcScr6atpiwhaf1xYVfXbN2KNjVPqV5+yNm3tlTujYPLj59yuSZ4QBiHSiKFiMLCCmk+ilID1f1uIrYexbnMe5ZnNPFEo0VlkiIrJuXQlQRnfdEboycuJHcDAQGiMB0aCwuOeVMxESuDqPiPYAJRMSBCb0z4eExobaQStDnqNzXR59EMXMcxw8//HAcj78Mg99sjyCRIxBBAGtC27mtY9UqS3j+6adtf2jj5Ze+Zs2jj+7Zs6NYiEQHYSxgCAR1GpD2ud1oknCu5DfXjlJG2aX2LBRKkUIUNvGvnIGvGcNNACWh9Dp7n8Rt0/grudirqioTKDTWII+2i1+6fG7m5I6t3a1tjSuu2TUtN61QHjzzZSfF4Ht/f2skRVawkCa3KQFIeOvxV2/lWZzHBDDwSsRMgQKxtdZtP0oqPhVzbO3PgX2xI/BJNdMHiCjwy+/hMd43kGrs56hzhKT/9iimxUQkCIJly5ZlMhnPizyGGU5DdlAiiJZ5cHJoNjy1Cksa99l1p548Y1KQ29/X39OxDwJLDNikXAWZZ/1BDKkNmhIABI5iwTLKpAiUIUJkhW2JTPo8ZgRwsiNQQGkUKXAlKKf5ObgZ5e4+h1WVoYxe+qbz+jXevP7p7Vt2sM3RUFQoN+wbGijujYp9hVhk286noZEhrUnVa6pndjwyGs/iPCbADkeUhHTMnu6usqp1wyQ9iRtbFA712dRK1evh+jwGGGqgAcGzOA+Pcb2pp/xNk+BMEqXRo9Q5VvmIYR93kI/+Mw/MCTyGYejPvsdol1dxm+hdj67NDA698vTZp/zFpPlvmS2DW/ev6DSDpaLIlk3bVLTMBAg4JgVp8KwueFW1pAolVXYVjySqlkQ4Qi5qYBkE91sSUIlUVAcCa1FJh8GVSrpfY1VxPpiSKomSKIQgDAHFcAVTjtO5hBwh4r7BfGcu3z+7tf3El0zhUrF7s1706hO2rB/q31J+/onzT5gz9YEnH+/YtYM0hsaWyRhA6+nicRb+8CzOY3wxg9ELI1VVQQJqbZsSK4kek/pJV5YtXkPlmYxFrGpV3Yy46v6vKqq28pMuZk2RxgHXHJUiS8fl/FR3D4/xvU249poKlSMIVERg1Vp7NNvGyuXygcib1uOwbI5BEAx7K9/fe5zbS4FaqEqGhoLHfvazSTTw8ssv7SnNeuLuPbMWzph+Mp0yrSkm3vjUdpFiDEBCwDIqEY9ncX2SWrLKFrCwKjFZS1ZVlRCRiUx2H+XWI7eyl9d0yO4eCxZQSVGWSotaMsWVKkZdIBYqsIr0b85qq6uZEneksVJnx1DXpsHJnHv+i+c9fHtnw5TZsqZ/xT89vaRtaT7Kdjy90RiRIMMCw6wMK0wAE9w0qdRLPL66Z7yv4zGOtjPUs7g0n0PqhC6IOAwyockQ2Kocuv37M22we62qpAXkftJ0IjkzzHwobPojoEorfy2R0z+zjojI9z56eEwEFqcQEQvX9GytgCBgPaR+18PFqay1O3fuLJfLlQLLYZ8ex7GIWGudNsmfs30RkTGGmWtV++FLK4+7K7/q3VTsp0AtmWldQ5333dc+Y86L//LvaJsNt8p9d22ZdfHUs0+bDeEbbrxv/94dAWJoIBoohFKxmRFd4nUVMQnVgqoKxQJrQWxBMdRChDRmlMz+OBi0Ntcdhd/5xZ3f+M7VL1z+kpMXLXnoT7+NtRSjLBoJiRMYq5TGiAilX8OKikJUBLBqrbtfgGT+qwli8Io/rX/qj/c3SXHDrWvnPm/Sxpt3Ffc0zbpk+lO3b57U2j7Uv7+vu2/77s6u3T2iTARDGVWbUriKmt3xBc/iPMYNasfRqI6idMJAADKSFmSzPoc3/zMOzMWhfC6u1k641SDVCtfVQnEwjssJe6uNn9Uz6ufuh3mfx8NjYuz5AKyFqqgAYKK4ULd1jExbObH+2v38z2F0RDR37txMJjNqpM+lzlatWmWMsdb68+VxOIkcQKg2jnUz/etXvlKWchbFXHvL2/73J/fcve/8JS/YdW/3xnXrWgJas2X7jm1bQxlSJYUB1IVKD2qg636IAAUHYYkwxChaKzYiIFaUqckWM1d+9iff/Ox3vvnhD3/3Mx8t7npAe7vf9873lTWMrImckiaJuK48JYWClQgEYsBwKOCYgjIZIiY32Q5iNYrIlgWFGFdf9b0AfcvbmmYuDXfc2j11cls8Y2jLXVuWvaZ53fpdF15y0uL5UwqleN3K9VZZYI1SjZsx/Lt5FufhMca2tgMUBiipkkKFVAKlAGwAZpJD9uaH8cPnYPVVBQQVF9OCD54OU4+sbK1EyGUzQcCJhnIN6xpJpA/tRJAnch4eE4+/WYkJRAq1AsBa6ercv+L+Bw/dWPyZ5iZxktLMmEto1L4tM4vIqaeeWi6Xg8D34nocdjqXxD8Fulv0qd6+DJXe/Lp5cfNQB0/iwtSff/YW7Gt49V9e2paxMfDD7/00iIqW4ggaW6tEh3Ij1Lo9xDwgdk+p+Ivbbjv/wgu2rttgIjFk9vdlTzv9g5//wn9//etffeHrLj35zHMkQ5GZ9NZ3/+PgUG7XvsK6Tbv7CyULgEQ0AkRJwSQqDGIYtQoyZVAJpEpJpIVUNCbmmLBy3c57731gjs1d/p4XP/5Ab35xdlfPvvYzppxz5Yl7B4YWXTyryLv3790Nxbw5c61hixixjNRQOd6C6J7FeYwjFpeWXI+AQJJ+eHV3tYLUPkuZ3eds9TWdYRnbOE0SevOjolbEVkLjlMwFIOYD0rZnT6Rr69+1JgEo/hR4eIxfiAoTqYhE0dYtm4mImdsnt5//wouMMZWt40B7iIi4nQfPtc6iumvVx/iGZfmcJIlTlfTwONyxDGc2oaAWxMHQfkV+5kmzDeKwuf3J5sHLP/+RjWt71z614YIXLKCArr32xu9/7VuCskKZQ4mfdTlSGRoHpgdy4+23rnlq1ZnLzlzz+JMa2Wv+56qOPTdz5uG3fvycD13xIdM019rAKl3xr5+aNeO0pYuWn3/WxR/9+D+temqNqMZxVCwPDRUGYrWqUBFYsVa6unv2dHY+vn5tf/8gAGshGpMhAfZ0dP3PVT8LS5LP9t/3xzsuev9JwSxz8qvbJ72ksGntxhNf0NpbjtpnT1q8aBpUtm/bWpKyUsykxyVxq4OPHnmMceamlcqZEoHEZohtaZADQmBUQa5uUimKbRhmQAqQghMH/4D2W2sSQSTqphCRCMokEM0YJlEmdk+pyxmNsv25gAiHgTlSPQzJEVQOm5/hmI4iXaujVKkPRuA4hjFcKpUyGTLGVGrWCSGRAQwAogrjChTFoVJXNmw0nLVCYZAb7TMOzugwNhbFw8Pjz3NNyACsRjWfWXDiImstYMVwR1dHqSOaM2cOMzuS5ngU4AYPK4OIIBbMbpMUUIxnL7lujHlGBljJ0eFIdq8NY49U0W8Ybh0O7x7ucYyYm9a7KUoEMioZyixun3y39g3kWgmm+ZSGN/yvl//gP7+9tGXJzFw0u9w1663Lv/iTB3/yo+te+86/wcxZmQIoUamkardackFZUkCNgsSokCXEBgGUmZHVaIrtXn/3DRgkQvDJT7//gove/IVPf4XyHe/42P9537v+4ZdX/mT1A9ebOBfoQClDQWlNmGtG79C13/32moeefNc7//qRDffv3de1+p4HP/6O17/lve9sWXTyun659re3r/j1b26/4VcMvfz8F17xy2+3TZvXGKshYuR/8c3v/fTKL07ToXe/cMkb/7G51N85ddpgfkZxaG+8dFnTuns7JrVO/9knt3WtC6PQzjx5SZugEGZUuXpbpJLXNNzHw8RWO/EszmMcxaXKoWHS0p133vziS1+slohZFMbkREMlcSHYIAgJpI4lHMzjr20fryb6CuVScy6fiOSOxRtfqodFY+KsjAa21oah2b59x9DQ4JIli4f9azpVxv1e3WpXrnzq3LMvKJXiMMz6C97Dw8NxGFevaK2dPHkykbHWumpGx7Uc4jgKM6Z3f0dzczObTM2kufFdc1ThbyJi2ADVwOLhMQKeuY0xR6dydl0iWESIqKdcXLNnO5sgKFmDNg0mzT0/9zeLF3Tf0d65r29HYccFp7SWQjywZtvGDbuXz5yKLCLikEI3wLs2yGDJgCgQFxKQ0AJqNFShmCSUYvDwXR3b1+1vbCQT8+1/fHT67NOh+z/wlje9/1+/cOtjPd/87k9osCfOiBDmn7w0n9cXnXnhj79xVTHGI4/fue7JO22MIlFWMv951Y9PWn7uSYvmX33L7V/+5ysyu7flqdCXyd547y3r3/iO6/5waz6TL/fr6t2r1nc/BuxvN4bbd3XvnDMwOLhg5rLOLVt6BmyLXVgqrJp6dvPMM7q237+joZknTQ7JBAZCSv7y9RWVHuMGBjFJWaWcDZlZytHQjl3bQFagHfs7nbE3xiQFlc924yQFqULuvP02a2OM0YnhUqPMWXnk8LtNB3lwxL/W6lxV/8kYE8d2zpzZixcvGuEsmPqBvlWbddbyc61FYAImU/8RHh4ex6VPS+QIm8tHMbMxxqmJVLJwDmEGqoUdu7cMFXpFSgpxY6h0nPs5lSJzItLqxGRUf6fk9+f85v4yG7OnnpL8Eg+UhjJtuSzszhV7YG0sXArmdIMe2/BQ27KBF71p7q7Hnji9tU0EX/2njxd2bSIqB06uhMS1fWjylkKiqiiwWCqSxLEGEeXEhqLGojjQE3/tiquivui8c06fv3hJbJu//4NrQope98oLQyr97Mf/PdTbScY0NjSe+5LLVt+/ZsXdawZjKhjEARCYAckXcsFb/velZ1w8ZXep61Of/uxTT6y647qbsbdzeot86JXPOztTbKHg0Qfv/dFPr7n57nWvff2Hz3v+mddc/X0DecEZ8oFPvqbE5cWzpz9x/ZrOPaXSYPn3f7pl2YVL+4qb28+c2gcsP+N5C0+co5YM2F286Q8dSPduYsPn4jzGD4vTrI3jMAgvevErrMSiZvqMVsCI8IqHH3nppS8VBVcMdl0JwaHQOAWUWV79F39hRZJayrGzmyd/JCyOkupE98jhPNQD6UMeuMMkRnXqZkXt16m3GWttbbAcNWen+saQZOonDDRkCtgE1qox/pL38DiO/VdCpS2touNfKV8cKfovaoE4yFCkkUAMORfP7VpjpAD9OcJaWy6Xc7lc+iVIkOzUf+Zo1GSrJ4JPaoyh0EVywbrrnIkUaMu1NrXMyJeb2qOAox25bMu2HZe8/y1f+czbLsrN6u8Y6j71rHD+HXu3aHD7/fc/8NTac6bMaDQZYQGYiBVOFlIBsIjhuIQCAxaNXYFZvXFP36Ztk7OYvKDcKCew7s7o4CUXn7+7k1auvgZUnjaldfHyF0pf19++YP6OG/d3B9G1//WxMy55Va74SKnU19m5rqytHGpj28DbXnvhuS986atffYGE+F/v/Pwt1976+fd+YvXD6xtRnlEoXRpF7547+3t77VVd+z77yX+ZNe8lm55c0WBz0qNvf+PSD7214ZZbfvey98x//OqtbS3NMKXmeY1LL1uw7pFHG+a0PrBzqF9NS9hkTD4mQ7agZJy4Sc1OIKrH13AOz+I8xoE5T+5OCcIgEKvEGQT40TXfv/zNb27O55lwyUsuZTLP+c5VVZBCrYtUBcyqMlo66NhuDWqtJRIidnWVRHrkFnyYGlvVvgxfZRf7ckeFYYKTTt5thBq4VEpFgAiIFCAEKsZw1o0lqI+ye+/Cw+M49GRHmZlW2U/cdOza7YgpENUli5fB7ScKgRKpQlg55XLjsgSLmTs7O0844QTAea3JlloqlzJhyESHqIucJPRqNmSX30unNFeEXPyme+zMfKW7qzovTgU6M2emhjMI0zbsvicafGNols5beOpH//GK6773bzyJFp2yQCl427sXb/vv+7YV9NWv+Mu/fdubP/X5z02dO1/VKoEYqgxSUpRJSLTJNg6FZmWhvGXDtq9//l/uv+VajopigFgyMbXmMy972Ru2dfR96wdX2XLp8rdfPm1mcxzEb3/LWa97ww/WF2882QyVhh4Y4nbmjT/41stueNHcQtg474zWC0+dHtqZNsNxNPU/PvVv99234qHHH2+BnBToJ05eNGt9V8Pu3vMymd9Ktqerf1PvL5oRnDO//Xlnt3zx60tvuurGV79n1rZVnbPOnrvttm3tpfl7u7o3Xtux8OxpPaWZD6/sF82efuJpjGnWCENi2ECDStAHVSUFl5Q7mAbShIH53Oc+528bj7FryWv1waAWQoAljaAnLJgfx1E+l1NFwIGoOHNURwDoUPdNKxER7dq9o7W5mRQEw8wVi1/z/0M62iOwDiCCaAwoEbtcXCrWz0dizVX1j3/84+zZs10yza3qaF/QuqG3jrDRaL7XiFfFKYUTIC6WB6OoHJiAKADMKBNKvUPh4XG87vyVv9Ym4kbdWFSZKFQhwABG4aZSWSVLSJuDaLxuKa2trbXf3fGwgYGBhlzOFZ4covWp09gUJw1GVgVUOx3Gb7rHPoZRY0BBRBnVnoHol9f+KGwuverNL8g3tNiwbfFpLcsvmtfXE2+7a3vbpJYND6649JKzdu7s29JTXrdya9Q7cPGlF4dBKCKiIGYoCVBmM2TCAfBtq3Z/9crv//vfvX/vqofCxvhVb3upodkdu3aS0Te+8Y3v++Dfz5oz75RTFp17wfT3f+ClAbYNBRt649WNpjgt21yipob8/ExAMZ3azJ1Tt62et2P3mdmpT33vt5N6Bks33Fu+9Y/zXti6buPj69Z0NLP+34uWLd2/N5hD2Qta+1fb2+PB3RzlbHwWyaWLCp/77hLMWLt48aJ7frfutAtOX7+xc9L0YOZp09WWTz67qXFm/+bNC//pU/c15OSKKz4/44SlCIqsiDkwSR2QVtYq5W/D/JAJe0F7FucxtuNSNTOgb7nlhu79HdNmTAkCihHl89lsNsgZY2185ZXfuOC8893tmogWEZKK8gMSt2qoxv0maleseGjhggVMzGyGaUqPhSAucWV4EQGV6PLhZHG17tHUqVNdSWTtxKQRrxDH3JgNlGq2Sx22yKNtqaoQZgpMhjnj+uXIz9rz8PB4DsaiZodRKJEhIoEoLINrSzHH3T5TR2Kd/jxAQC6ThbMEdEjfqDYRV1mQWGx3b08+38AuCTS+i08nFIurtDuqKklkg+wdd9/+1OqtS+b3nf6C8yLzPJL+DTuevuGGW3uf3jstn3lhe0vpiR12wcIV23YUy9HWLWseffDh5cuXT2qfCmIRJWIoSHVHufCbbWv+66tfvf+bVy+ZNvXjH/nQRz/4gfd+5BNvft3rFiye1za5/dOf/ddJk/K5wJ568pJzzpqTCZ4umYE8cS4yHDYE8UAU9mcKtPPqnzYG2d6fPCZff8D8fm3hugcnPbbX3rA6f8eq7Ip12/c98arnn073bXzJvCnz92xrnpLvPnPpQzt32x6staUtNs+K10zOX4jypGwuv2Te1r2dc05o37FpV9sJ7ZMnze7c81TGRNsf35Ofu+DqH/X/6U+7XvHKcz744b+XsJFRZM0Js1FVlZrhtDyStk1sFke+sdVjXLA4AJAIIGa2gJKJISGIRVVJOTFi1togMBUOcWB+4xJBiVKiFXERyciWM4aJDBDUi1zKMWZxCoU6XX5Xf1jTF2eOxLIjlcZi5hHtbbXPjInIVaKrKhHXszgcZN1UrSImEoChASUlrIdTfc3Dw2NiG4iaPVoBUVhDLBbEgYKsRj39XW0NTUEQEpHrtkvH0IzDHaaiCJXGwZxwpaoS0zMuUe1fiQgKJSghFmFmAzeH2e++xxJ1rkYaBRUobLlMmVtu+sO7XveKvzxr2ld+9R0z4yW5OI4zpa41V2z58Z1Tw/aOPzxmu+IdZy9+cm9hw+7eO5/aGwvOWL78r97znsvf+Vcmk3EkZ+Oevoc27vzilz67b9PqzGDx3jvumjtvjrDYIM4olRHFmiEEoe7J8I5y/x5k95Pd0mVpem7h4ECcaWzqevK2KTObBr6zY8O1d7bmC+Femr5nKEu2JGTiHMiWwigTcX9eB1lCNNCcxtYl03dnMu+76bFNQ8GFzWZxY/uNezoeNfYCtv84afJJFqVX5078wvyB8ClsmbOxp29mWz7bhf7u3G+/NfhEfuAnt3c0N4e/+PWPzrv4VUScFSXJloM4kNoekGTZmLlW4KTGLZmA8Lk4jzEfaajGIZmIkdQTwhBBiCqDMQmqSVTyEHhAJbdWm2IiwwETu+Fvo736WOfiknr5qiNyhLilW+/KRKaDBHpdlKsS6yIa1s9Go6xbbVdGoobifkb2dnhXwsPD45DonJKKOhEUJiJRAqmQlsrFRmpkMrFI/1B/kMkowMkuOl73mPTo4XZpInqGL6JVlpCMkXYVpy7cmVTDV3IWFSY3gtIdreWqE8By1n0CNTgNX9YRI/tqc3FJ9liJQK2TGq7+wc+3r+s849zGuUtyAaZbNAWxUs/ebQOPzrlw8v7WSUvPmttmbXNDA2X7n+6MNu7Zd/0NN1voPb+66eylz9eWpv/41q8++ff/3Ldu1bQ2+tgnP3LJJS9SI0SWlGINBRxYJRJd8ad47W1B7xbdsNa0m/5da7Ote+Lczt6O9f0rNxa+egd++PAczjds7c/nmk00JEUNCUqB4VJoEXPQXJZmS0BkspnyQNS5o+eWrsFVyO4tledy8NI5U1b29nZaM7UYXRATbd+P85rjjOQauSFns/ni0EDzyienffGaRx7aCM7lv3TlF1712rezZo0IK7kK0RL1sWSETIlhhMnayCB2xaP1XopncR4eY8FwJfwl+X/ld0pJDlUpxUHv2rqnJESEmMiNMhtJ4Y71LlAtomGqOzw6wkv+jLU6VTJZ/7QDk0zSykmsW34aRk09hfPw8HgG8uaqAEREiYcKkTEhyDAYJIJSbAuixbtvfGDBwkVgitWajAGBiccli6vfGquF7vTML0yfRBKrijIzmaQHwcVHqaKrQaN92NFlcdVTTDWC+xOFxR3EvNWezJoyWkCUWLghP3XBiT/+zW/2d2+/5MWnt7S3qYbZ/MzW00+ev/SkfX393JDtfHjV4nPintLgm8678NKXLCo29vcU4uv/cPvqFQ/uvP+ufltYu3vb4w/c3pLlX1/9w9f85RsMhYENIoOMDHHHnvjBh0rbN8U33bXl459++lfXle9Zue8PKwee3oPWst27sbUUldftK1y9semWvY1DptyQD/sHebBoRI0AMExEYpWNBbETM2NwYy60uXJf6QlbWh1rv6GtpcFZoSnb8vZIZrfPn5npn6LRvp1BSal5Kst+u+Op6f/9m57v3bx+a0+Uz+e+/F+ffvvb320oz1YCJWJYaMSBERvYwJRtMeC7Hn+0CYXGfAODA4prRoxM5E4NX1Hp4eFxlCHD/DBUo2WeuXl4eBzyViJS4XKRlAaLfS2NbQQDhUKIZU/Hzta2pqxMKUflXENOEYFBIE6idcfZjqMQUSg6Ojozmcyk9tZRiXFltljSZK61HIOO1pFWM1FEBNFD7P0bF6GHEcyNnvklFsKFEvHunoH3vvfdd/zu1je++pQf/+hf1PZL08XZaLKNt/zwir89Mb917y32Re+e3Z3ZP7Q9nL44/+imDW1tL/vAB67rzmY6osjEOhQiH/HUpgU/veFXZ5y3OKO5aL+Wdu7ITN+1/eOf2nX3/Y2lINPQuqC7L18a3B+aeFbr3rb4pLdeePtvb5qfzbR1B01rB43N5oSK0xt1//7AZneBouaGqQVtLwxasmC4UIGJJWDEqpgxea8O/Vzw+Y64rBSzPccEL5rU/t19e0Lo37cEbzXxpDkLV07vPuX/vOCG/7r/t3fG1w0qNwX/++2vePPr33TmS17JNhQ1xUAZNqsEDQaZc4J9Wtq9a+3Prvn9T358zStb2v/ja99uOXMRAkBDVMuFJuxwbJ+L8/DwOOquRL0Bq1S0ehbn4eFx6CCiOI6DIIiiKDDFcrxfbJQLQyiYMlCTzzVngoZIeKg41JDPGWaGGyuatIBN7B1n+Dg4goJEtam5MZfPHog8iEIgoupmjdXmLI8Cj6odIKGqTOxmpmFC5OJGbVN8xu/lKl41jpQDkwumz5vy8x9e39PdHei+JfPb40mmCTOgLWee317o2Dxj2dT7fv3oBWdeGM/Nr9q97S8uu3jFF657ZTA/r+ZxG/WrCSKrFOwv6Z03/vHU6S2Lli3ct3b7bV/68uTN6/Hjn58yubWVSZoyzFGJ4iczgSgvbpp+z82r7ttVHtqgs3pawqWLh3oHe6QwfbA0RCgC9yjuDMUgWFimgUCMaMgKYqO5frVhkLEDA+Gk5t0wtwzFrGopE1r7ypkLHu3b3yOynIMLSpZ6BgdOnvbI0ORf/2Lb1iJtC0qL50793bXXzz5xEaNBQQi4DKsuf2yZI+oSPNS95wP/8N4bvnV1cX+/dhW7ep6+8A0vNdxEVElW+744Dw8Pj8PqfY32A8/iPDw8nhWYScQCsuKR+8rRUFvrlCDIqQaAgRIbUmstmzATBswqljgRtRLQxI4bVQlDhSQoAOmz7TMAACAASURBVGGuDGwY/YUCFRBICaRQpuo0uaPDoyrTbgD09fflcjnoxMnFpWei7kehSupUzIatQ4VaEwVMRlEGlX5z7e87dnQ89uC6BTOmnfp8YjMUyIJyfuq0+Se2L+xsbmm898YnbU80b+rc3/3P3YswY8rAwIKmnBbjApSiuMAUsJb6e+655+6H/3DTac0m2PxEw813Nwz2NoBLJ7SbEkm5pM9bfM3m3VEmPHFn4fFi/M1CvFmUGqb+YmBPbzazpoFmR2EpCBn2upCuHSh22Xh5Uy4TFw1TRpUE+0321tB2tjSX1WoeQXv7HX3lPVJUylqmxZMbV/Z37YOZR8HybH5PXr7/dOfP1hSe6Ojb1xhd/Kpl3/yX/2/mrNMKYUNgAzVGIVmBEVIyLPSn6//05EObrr/hp/f86ufnzZrRNGvmmt372+cHb3jzqxht7nKvadbwLM7Dw8PjSFE4n4jz8PB41t4wpa3Rc2YvCKm1MdfOlANYYQllkaGNm1a1TT0hYDZEXCmsItKJxeKGpbAqRKj+QRCT1jSQj3ytWxwR7e7qbmzIVesqnf7JkV+w6gFDXcdjGIREE6ovDjX6iahSjaR+tTLztvb7WoKAjNgMoiktM84+75wbrru5v6vwwH2rz50nC+do1NiktCjKLDDhwt2yYtnZM9b86MG2p8rLTrvgT/c+cslHL3/ioUde31c+l9tsFh99x+sHNzwxbVH7xh17d2/d07t65Sk7N8/q2dschbBWugumt2Cs3T2AX/YPbS7G5+aC7rB8Lck64vujwYeLhXWl6M44fqwkQcacSHwv2T+pbM3RSflgWaGkhIySANtyTf8eDf28XNhYsifMaG7nxts6e7YHMcpaIJhCd1yM9wWZInjmlPafdnbdPBCu7y8NNJmP/vsHv/iZzyyecwEyQcFkMwABRkkjEpgi0X0PPPqf//fLN3znq1HntrNPW/qNK7/wrvd/5JpvXTPf9L/xHa8t5adnqlO/fS7Ow8PDw8PDw2PMkRcFxCWN8rkGYmZ28+LUijAbqMk3tpiqLmVVimmChY6qQ82Jaob0EGrUQdyAASfkTFU3t35+uoAUTY2NW7dsbp/cBrecSGexHj2eo0QUBmGFPU4gjUrSREzblf0xud4trVLuYd9XoAAZRKRgm58zaw5Rdm9Hz/bdWx9/eEe2b+C0c6bs37eptWHaYDBv+tTWzh37mqbInMWzV/3u4dMXzOx4YFVu1tJ4d/e0mY3aanXD6tNm5d904syXXXb+Tbt2PfF014zIni9qJIzExhrDlsuTs9cj/vFgcappfAnC+cZsL+haGxc1UDWDcRxFWGtkXxSdlmtsp/xDxcIO0XCofG5DfnJJ4pAsoUC51RzeFUcF6NkNzbnuoesGhigMpze1lAqFc5tbTg4bVxWKHYj6SR8uUScFZ19w2i9+8/NXXPKqSbnZEuZi1iwUwgwaYlrD5Zu2rvvPb3zjcx/60I5NT5l44DVvfe3XvvftyVOWNjZM+cpXr+rfseO1r33HpFlzGTUEeeKyOPZGwMPDw8PDw2N8UjhNlIpZwBFx2WKIOAIJc4a1YWr73FBhUMPbCABYQRNI3K025yYijgZoUqlHqqpWXEUlkRIAFfe0ypOrfiFh55and27Z3t42mTQVFT7qDKqSoJpIKTj3pSS9akWhChV1f0KquqPDvrWBGIhSqJxTVjb0kY+9/8Zbf/vO977nkV32M//95Lc/e5WN7uha+/u87WDb3hBMioZKX/vZHds5M5BpaGtrL23cuGFSY9cSnjc7+8JFM04hzRaHpu3fdq5iUO3Dcbiyqf2fjb0ixHUN3DO5KQjCUsFaDTeXBrY2om3InJVrbla46fDWaABRK6tEr7JxnGs5N5ubH2MtmRUtk4dMUAwEIpOleF7YMF0kVOQLtL1Q2EcisfYM9AkktDLlhGmCchTige7enrD8pnde+q2vfePMpcsmh00MLlFBKRdITAIAfcAdKx//9W03/e6H350y0P3yRvPvl577pjPPFWrtzGZvWLezm5u2xPnpS8/m0cITExKBtwMeHh4eHh4e45O6VDRKWATEwqSCCASQAWXUMrNADagqrETHgTi3S8cRCKp9Pd2lcnna9OnJ+DUAgIgYY4aXUwJQTGmbrCxNLY3kpCKPxXpVqzd1Al64AlgrEtuAmJlZFSBWKI8ueUIKUhtraBlqOglZ4mxze/bTn71iXfeuFb+86TPfX//LG1a/bOkDb/v4fbOf31PoG5zTPPfFlxW5o5zbbNfs2dk+KTNv2jRpwMx5QXmy+f/Ze+84O6tq/3+ttffzPKfPnOmTmUkmvSckhI4oHVRQQOyg4MV6QcSGV71ir1fsCMpFLCgXkR5CD5BASO99ksxkej/9KXvv9f3jzKSg3/v9/n7er4bwvF/nNUlmzplz8pS19mevltpsy5eG9hQHHUdZyK5UB9B6yLNzVLhYxhZRvKo7W5A6K8xUDVGtNbmEImKB4SCiLJ8gS8DsEAT3F4vDbscHWlqLvb2Pud6yoZEpUVpQBIchJ1w/RlyAGEPA6mACRkqIvk6lYkYrz8LNoz1AEAu4PlHxxW/e8MHrb2BT44KxRV4yRv2kIdRkg+H1G7Z8/ZvfXb12Q3awvy4YfVtF/PyYU39a/qW1j/7h0Wfe94WPrj2oF5y8uPOVNoN5DCrAel2ouDCjMuS4dmOmbDBf9V0oZzSMFxb/0+/zI6ucw9qwkJCQkP8GM24txwYijz8YiRERQSAIBIlIgIzCIMpDjRaPmop2PJnb8nAAZIOgjNHIQ9nMmk0bmluahSA74sQScSRiBkQyhtva9gFANBr966GgDIEVYxAeWYxEAJKRGAyDRhD/KAl3RPLr/3ls6WvlFBkGw8BsUHr6cRXcvWX9jz/7JRJOdFJdHCIaVQlBADKwQRYlBkAFyAwKUBgiYAJDEEW0kIXUVsqOX/iWM99w1llLH3t2V2dpc9vg5mW7plFN8WAHVlPTBM7m/OiM5oPPt5+4ZNFIe7Y44qIX7Hxyd+2E6t37urdK59Gc1290P5iDNnaUigXimba9RJVS5K5isdJ3Fgt9kfCnFA0m4368sjfnuuA3pmKuryxhT6gQqhT4LE+CRin1KzpbNPLkyvisYnEoCqO2vR+jy0olFiJpRzo83uXbDphWq7ZHZ/a5em8GC6RmV8i7f/yliz70YZ8qCwbjgshIA2wwKHKw23OfvO+377zm4wc2rPdLvWfZ4ivJqjcrfd+o/5OV+XvXbdi8fceMCh1xpv7mp7+6bEHtFVdeq5Mo0Cr3xDm+l1VhRmXIcc3YaOkjZVLYRyMkJCTkuDDwRy3xEZgACICAaVzLiX+Y8Dh2PB4hElI6VbF44QkExOMNHsvRuSAIEHHixIlVVVWHDuNRYoMBUVh2xPcVMB2SiCH/c0tvd8RWnbv7fvWRr66//+mPXvPh0+fPu/tfvvDib5dFRj0FUEKtIRiOecbygD0lNGLgSeVJHQgOCBSCITbEIMyESMVF55z27MsPvO/T15aqJ6zsoZu+v+aVzunrVhR3bjGtM6f3lbrOufON+wa3jabNBndk1PVOPWWO+9zO0+undgc65+qkjhd9a81wNhBWjYFJJa+usXKgMa0gIhjrpNOoIr6EBHPQ159BVYd4UbxaOWDr4BQrObEiflCqb41sGXGwxYdu420fHR2IWVZFQ0e6+jeZER9pupOyYukX/EIG88N2sLbUE5DMCBVQIa3NW95z5ZL3vlcE6aiHlTiKQYnJkG5zex9dvfTHX3vnW2/66CdwwG2x5PtSqU9GRJKyv45bSx13twKXgdiqrMo0TvOVXWEqK01Kas6X062P+5nYYUZlyPHt4+HITr7jpe3h5kVISEjIcajpjlI0ryfKvUDKQk4SsWEQgiJRGte6PA4Raa33798/c+bMQ98/8tARSQAjiCxLIAoAwnIdV7j9+fefpjFR4Wx2869sXJnbszyp/UWtS1YeWPfle38Suef2Lxc/6zmRoifOX3LGnJOXgAFhFIDHgoglaRAsQQMIMMgaORBg67hga8qkud/5zvffcdlV//FvX1uzfPnW25ZThL9+3bmv/Ozpd5+2qPemFysXnNazctVFV0z0misLW0r1Lenh/XtOOm3OL5/eUmAE5IhiG8z77ORlDjfsH3jatu5zPRaRCAOiKLHJx2RflrXB6Xb8bUHiUc1Z5KlGKq0PAI8QJjxrUSx9rypuM8Hg3PoqifG9haQRGtSozrap5KASk6ISkvboMCo/EODlLL78/e/51Ne/lbVqLWEYRyUEbrbw0G8fue3bX9dR7hwaCfJQ6+Di6kIFVMYs/la2p81lbQp1TnJKJDp9YfTMKmv+5KEnN99eW9hyxvy3CNPN3MxH7D0cx6mVoYoLOd5d25iEM2U/B0wA+vVR9RoSEhLyOtJw8L9puvj6Og7lLwhGG1tIrTUSHVlqJYTQWjc2Nh46VkcKOURkBmYBCFIcbtEeOsz/QTww0aK79t7fC+kvnBW959dfXVVceePV3+oaKN30qS+5kixf31aRPm3OwjY/89TaNckgyqpEVglEedohAzCBItAGjI9JGyybIWVK5546/5wHf3P6yWdt3d1GZH3qF08tJKhUA/9ywyf//J+Py4FE5rFdU66fVXfdwh0t0eaGy77xiX9zDdhGG4p4HK+H7NwAGmMcUawhPohBXJUW1DUUB3urjSgpu6AoAnTAzw35vY4CRhuU965kYkTKtaP+Zj+bjFly2OpH5feobcXCfQPFdoDpyVSK5Ib+XrZgUrG01/eEAmPbrtJxLU5752U7K1Oys1PqYr2TfsepFw6YbLZzsIBxzTyFMUXeNU7NgktOu+3pZ5d1+l0Qr0bVINzrk6kJ369rkpXDA1vmnG0t+x1FIZjd6oDlCbDHiznp+LYGoYoLOU72t450Qkd8v1wYZ4wxAOUxLDxuBPFY+y/AX5fwhYSEhIQcRZhM8b91IuVBAuXEE4HE2hwaPlb+qRDC931ETCQS8NeT4mBcAiID01h8L6zX/p86QePFnDZrb3Coa297nY7ccuP3mmfNOoc3v7TuOxec8qU5J80ffHJLj4JMduTJV17KME+umvCWCy6cv2BuPBJNpKre9773CwEGmAkVCQ3GoJHIglWEGLWFkfSqVSsH8sOfuP7Gxx5/9oCP31/d87W270YzeLJITe5JjP5g58jEnkwxuXXjlzo0aQHCGM0lkGa+I1oSESef7YnHXmHBBWgkqNeFKraHIvLhkaEdYAzQibWVjRBLG6+/IDWoWXnTKuVK8J/zRlsjUctAl6COgp+LpVc5ar/v1xkuBdTDNgT+zJaZu3r2ZiNaaRckkhI3Xvuxd15/Xe+Lq9Zs2IheLJ8biVGxno0l/JSGk5P0trqKdAl+8eDzj/kFiaIK1BXV+kOXLsGmfMMCrp2QAV0/mrL++OxGhbZVHw8oYYBtNOUw8qtPwvF1NYcqLuQ4kXBlb/Qqn1TuYMYMr1Jxx+DezNETfsJYYUhISEjI/wcPcpQMg7FMSoajfAozCyFe1S/kfyPkXrX0DV3S/9iZKoD1ypo+VpH5c5bMPvVyZacqvZi3ZePPzzppSiuNNMzrvm/njgWzl724Y0fJH8lmHr/3/j/9118YyJKRW/79e8XhXCLu3PCZG6768NUYETEnAFYssMQSwXYI7YSsTTqXXnblE4+uzKOXsZTOEhjcxwVrBHQmpvb5Dg6g1iRBKlYCkHi+Nv9Kkbl5VV8Qj0ThPnckgnRxXXRhQcUCa0dV5VNDXV3xWH3JfRPZa91cV65YCakaFUjHBL6XAGtEq/7hokKnjeBnQX6gO9epbCWhO8g5uqAFv+/aC1549LlKpWc78d0+DBnhRorxgaGnvvJtYHOOHSerWFuJtWRfumSuXrc9Wx8Rs2Y99+yG1W5xU8mkEC+rN9OnpN582uTEjOHSvFS2s6u2ZhI6Dds79ssqkxelnQesk4MKsgoAEQA93uAkVHEhIcewilu1atWpp56qlBLiVYXsY7rOkta4MzsWw+uHZvuEjjIkJCQk5O9QCa/yLn9DRfz3TvDQ6Gk88sUMgGEU9O919GVf3+3j2hUb9YGu5KI5jQvI8OaRDUv3fOmJ1h1RsEteGuYWcfFw5tykdXvJrZ4cq+4p7pfO3kw+Y/GBoe3ZwGR8+sKXP/nFr92kGWa0NH/sozeNuqbLy13xrks2vrj8qnde+eCjjz5y/8MaUMvE7/9w26p1zw8HfabQu+x3L2NJS4MkTMECZpFkJ6sFgzcXKqYx5xg3VSfvLeX7WDeAuaQYk758Oh19aHRkQEGlKV6VqjotwzdFgiGCCZg/3amV7kBzdUWpmANtzW1p2Hmwc0TxigwLSCmwQRgR+DHb+fhnPvzpr1xLPxzOb1p5cPXux1YP/ORPT82Iwn1rbp3QXP+Fae++Kma3pqPdmcy0RYvyT7+8P+Y8dLD04raX91sRK4jPrne+eP7Eis7tJy6ev27rK9Onn9j5m94TPtY03JPu8QdnnrjQH3oiAJHPVyPEMQjYKsfijiz7PA47nYQqLuR42Nk65ZRTDo2++SuHhsZwuWICgcodvA73qzzm7PvfGBQTEhISEhLyf+tN/paXLDtHGq+R+5u5lEf/jnD+zf8rXx8z3q6ejQyFKy9YVCiuJ95iRnum1UwC6o80Tort6QqmT8Q9vc1KfaXasdszMTQjQmaT6aGY1edUbh8aGbEi2wv5ocCMst6xr+0zn7tJGRlYcNfPvit978ufuNEzBi2QDDKA0T3dt37uB6OVG3Olh7/xxsY/f+VZUYonbdpcGl2a9/qzQTVDk/LPrvPXsP2HgYGVCrIGGkBcWFdH7D0i6Fcqu5/9KMHV1TWXKT0i/JIfdQzPSOtCUGploUbyxNojZ0tXlyGNIBUwiozFpIxonTnrzjt/fepJp1nIbGdpSffEk6oqzErvPlgs4pG7n921d8t1MZxQmSh09dhzJ+14Za01b+43D3Y9P5A3AFNAXVDL86M6fXDr5EtmtweDM958xot37b2jfWDBCjn5SjEorIc+88ymLUVLxSYvmMNCKZAWjo0kQQjr4kJCjmGDaMa8EbJhIQQwQzlzBBiBEBHHdhDxrwTeP9XJMjCiKXdeQSMAkDUEstxE0wDjeNSQx9xweLZDQkJC/u/Fy7Fg7f/Z/FXaZFnRHaqX+28PGobH8O+8IvGIa5OQNBtArIxEZjbVlBw8aXq1xaMBNOUyEzJbttdPr8/tHYgzJtr2rVs8iXf1NRQDlUxaru2h6Y96g5bOdRYX1NRnh0feUtPUkRR7vcL3ugY8ZoQiGg7yQiuBIAkCqYFZIgX/+f0vXzDVnn7FAmHVc2T4ssa4rKrYuKnXMYmRnJuE4GN1FYvjqVE/t9GN7QRZ0jSBzaX11c2Oc18u2FYI9gYlRnOGbZ0hsaMycmfP0P4iLkL4FPKslgntPW2DiqQRglTWNmSAASngiEFpmxtu/uQXPn2LYxOip4xUthUxZxrKTD61iZNL/WF2fv5Sgxiiy95YfPJF++wl+5a3PZYPHu7dXmRRLZ259Y1Rq6CGMyVIcncsnnYwyptfHH0U8OVer6O/lPn66n5KAwYYoeuuf/8FF7zVRcshBSAAEF9dRnu8Xcahigs5HoQcIBKRUYbLYTdgBs2vTu0/VhwSH2ojBsAAhpnYGBOQZh3s1iycRA1AEiA6PhyhvKUkwnMdEhISEkq1v/NA/PfpHvgqCYfhEf6fOi+ECMwcBdPVtdvV1rNLn7v21BqB+aDY1dxcSxv6aErtSHv2fqTbXuxilFHW0Ug+zRb5sC/j5gAMQH6wMyFp+uDB0d5gCKS2lNTSAeFrFbARYBk0Rpq6eLQZYinXe1PeP/CZL01vvQVm5qom1vdtGRrVoy/mCi8amGE5M6oae5R/24H+nUwD1JMGPMGx0tLaX8o/29c/CJAjrhN4eazmSjdoKtBP+npWA0xP17xTwkn5XGJ7W7dl7bd1ziKpJXoBASrU1eCc2SDnXtT42X//kOMlhVAGCkiWpZQuWdFhUdcyL2Xh7ig9X1W6oCq9f/maWYtOW718z5cHB9aR7QktDMdUsLavi43JSIhn82d58MZvv/z2T8+bcXHaPNMB0u9UZEet2qTTOvO0z37p4xece4qPIooCGRHF68FEhCou5DUPITKzNkqQ2LVr9/Tp04iQkYDNsdnMjAHHasWZCQCNEUhg8IG7f3f/87/0dfQrX/vizBmnADOhTSDCnJaQkJCQkJDXNIcqProKFGmY3c0v5Krnspyj1Y5EIlra1Vvjx1I7+/bZyR+WCrtljVBaR9nSXq0mBZYmS3DQCCIGHFh6r9KDFuV9GQU1AYiBRgWUNGsQBgm0yuZL0fqK+WidCP6M4eKBC28KrprXvb1nas5VIvqO6tgbDVf6vF1lfz5a2C8soegdEWuhjQsQ94J9W7Z0gJxmdj8Ui53G4jTfT6uS62avroi1Bsbx/Gme6GErHlU2OjeQeje6L8iSa1cmi7nqykQz0PkRSapJbe7D2fWE7GgnL3wTZEZu+8rmXz7hX/3OWLEwUuJCLDVSqYKq9D0vb1hh5CYBmoOIIk/qPEBBYwyh2mCFozpy1LswGZ1encu7H/zCOfd/7ElHw8LZs//y6LJ4VYOWPgnXAosDIPl62fUOVVzIa39/69AMHGWmTZvGXJ5PCn9rJ+bYEXIAY8E4U24jhtr85aEHl72U8U3vvo7vPPjIfbVViKCYEcv3aajjQkJCQkJCXuNaLm9BfcME4tK63Z1gL7CsaMPZqwcv2zfwx5FkydZoFFFUDzVLjCIuceSJlIxRir1emXBqtFOvBQk/F6HegIazRrJTVVFzIMgPR2GPUS9kcj0BIkdc5a/q7dur5eMQXJxMv4XrEn/qmpIpIFoFXTq5erres99i1QqiKhntURg1/mnSTMsEUYBFlq5rrdvjujNG6UTgBq9AxhQIhhJ2ZUvdtJ7RFdnS0iBQEadCqdPSyQuyA2/UwaXzGw4MBBUyAlCosaUMIj//0/rufV9943vfdtG110kho8V9qz/33Uf/8vvNObnrGz8ZZHSMXNbt9pf0AWMeLhQLbHxjM1i+LES0VW9RQ4xbc3TppyY2rHFhQTr5bojWZxpTk+riJ07+3f7eZ3ft39s23N9XWVMvkBAsNEDidTQeI1RxIccD5YptIUlrU86j/D+Vbv9TZWf5K0O5CbQBBmBhW7978MGN2/sPdnc2TWpKJRsIEI0px+wglHEhISEhISGvUfF2RN1mQcGaFzoSpuK6j31wFB2CWV7yitvNC47M5yutVHXcaysqQSJmzU3EPjSloXHjjsqWlGr3gEzMicmuUdv4nsD2mDMqo7ul2VLq6FBcG6/pzGRGjYoa0AAA5BJ0smRhHcxl7sPR8ysrPk/RpJ+rIDS79wFbCuwJBXMRu1Zdsmg7NDCqHQtcW7QkZkSHz+jJVxetnE3B5Bbe1xPTkb6CeKgrd9fg6EGws3ZUFtlCfqq3615prm6uO7UrN6e6ZiDfmZ7bmBnKDoBYQd4zq14w9TWXX/2vgDy0cUPf8ic7/donvRHF0kgTKP1QvrAqjzWONaKkJ0QNi3i02GLJhY12ZbV1wbQ5zqRcBIeib51o4EBNNFnZOE+DpyNDt//wi59/71e37mi7867//OZ//AchMthwZDuBUMWFhBzjjM0k5bGIHBEZw8AGwQDQMat86PDnB0YywADIpOcurJ25sNaAIMByYveYQcIwqTIkJCQkJOS1uVYBZBibNJASILWnwbTv3de4ILdz6+Du9YUfPOY1j0JJFOyR3ChYgQ0dpVJ1tnQwm58JIt/R5TvMWX+oJlM9IV7dpbNI6zz3oajKV1S90p0rAqUHRvpZCYZWEEWQA+AxAlAATAGYfgsezo+eKSMtxLZiROMi+RCX6AG62ZEsWqkaFz2QLpCxnVQVQ3u+hIHGyPDIkHL8Jhdi2tbC7iMk40R81FiKGD3giGGwsz3DSCKR78yk8UB3Z6CTA7HY6u4B14pdes0VJuYGJtU+lPzR7r5aZ2KMtUsmYJEwCABdoA6qrGVLVlY15K+eWvueC+dbyWx/cTCWONhw3qSOp/ojMVWXnr1rk+vq5vrJhFE7N7hXRhwWYtP27YVCNp6qBBCA5nW1WgpVXMjxs9NVzlBEZGaDyAj6mL/CDYyXkhtAQCmAJZRz5wMEgrEHHu/NckNCQkJCQo7rRQqPTRJqcby0tXc/jP7sG3c+vHTn0mcfihZ0vlg8AJxIJnUES305CGwwKgbcHK21RwYt5oyR1UZ1xh2orXG7R4yIoS83QCmXyRLAVMupDfQkhGnR2HSn/rHcQL9WwEgaEBUjRH0YJdxfGR3MBRUIDrBhjwGF8ZICogpIs0Ik5Jyl7P29MmtHbQdsVbJUBCD+1hN6nt8EWS1LARAUWfnCB1sbF1AZ0KoLdOWiSZjt3oWwtVf5wnv/TTdOvf8hb9+GiurYEJuHn1/+p5/8504dd8CbGSNdkWzryuYgSRA4yC4YIHXt7PqTp1cuqYtY8/d295dap06svcDa/uzWmR9Jb/tBxyPt4rnNXkHuPOX9TbrUuGp7R/fACJB46pnncvlcLFlZHnFIYBjpdbJiClVcyPEm5QAZwCjtSynwmLzCeWzKACMAAotyM00WAEBGIIAhRtSEppzcPVbmF57dkJCQkJCQ1yaISIiGOcqRhCsZzY7d7dv2GI45M5pTUxbWXfT2c5onL/jzA0tv//7toChCNCmmEyZjhCfnNJm9XQULqvdlvaIykyqtg4VkdeKCgsqm5DyKz7BwRhHjEtEEfVjYyMVNRFJRnMEHKFkGAynZ6c7kLJIxZQhYCy2pIDR4QK5tHC7kBD0fDUzOnNnckCoVC3naZkfq2G2IxXa2tU+6eNFo+0DdnoHTC7iToB2YPBAgK7VaIMUU5GCkM/mO02HVnlUdQyvAtPaMPP/Qrzbue3rGojdtf5OKJQAAIABJREFUHFR792x+/oWHE2AvlMOXpWTztWf8cu3LP3kun2dGo6sDesOM2M3/dt4Tv7h72jfO2z/QP3FuQ6IG27aVpl5cZRLYd07rd963NjsScWXw+L+3WbhDg5YKEJx3XPGeVEUSy6s/LK+wKKyLCwl5LZpJBmZEFgKhnBl+LKo4NsACyttGgAxCIyKAAZB5BIkggSWOVcMpQB9AAtjh6Q0JCQkJCXmNorUGxBLmp82YOOzPr5/XctlF19RMnPSmJYvJGskNFbd09z+3dG3E6MZJkcsuWvTheXXF7/7Fbmjd1dtR9YZm3VsM+vw4pUpeJtmUOLO71CSdJEFFyfU8U+c6AkzeMr3CMAobAkTISpRaSgOuBRN8ODEWi+SzAMAghNHE0C0j2xOpXGn4DYSM1gZXrQs40V9YrLLLMPL9klpMcONIfv6M1u1rNy2+7GxhiVZdWBHIx/PD0ojGClxYSLwNpB3NJlqqhl585cw3zHm6oNds6Xvgdw9e8q4rliy8vD+H9951xz3f+/6s+sabrzgv/fKy5uZ075PLvvnTd9398n8FI9EA9Qg7K3YWF73/gViMHvnApokN6aiTv+Lt8ybPy6hiQ6kv26WrCzLG0p8+u/naD72jsT6RoOa8b0cjlRdceL4T1WOlJ1T+4/VCqOJCjgPldvivBMSAAALQAQA+6l4+VvqdiLHRbzhWhosAyAwaBQIkxpsRM4xlBEgM79OQkJCQkH8MR7fTOtqLjs85Pdr/llt3HPKw/Lf98+t4bVI+SoYJEBiSQeJHd90Kft5lNxJJKC2fNfm2NX233fLTnU//sbERF51ywm9/e2tj811O4eBA4pQNX93QcNHMYMj3J1jCGcQDmWKykg4MODJoAtetqfFUgtVIqaXG3zyUaJnU2r7nZgkzrPQDQalDuZoVGWs+0gct/fbAjwAGCCXL0Ky6fFt2k5f63MhIheRUPH6C6wuy11rml577S06ZuOnOuUUfFtmyas2eKi/y4B+3P9Tf67K10/V+lmqdVCjh5Ih3oB1OnFfdsLjr8SdTZ8zbv6P9Y29umXBKbE2HyUZ1I1tV8QTu7S0MZb/05/9458Un7P8V5bcun/bBU/50z7poXkvytBFgZyvmto5u75jS2vjUzi7eOlztm1eWdTrpaKS5kYYGNh3IFZU56cRJDy/7Q7RqJmNSah9A4BgSgIDGdc3r5rILV4chx53dxDD3MCQkJCQk5O8UH2OlXOPjewDRMLxqHnj5GbL85LL/xddRj8D/P4sT30Yy0oKkiERIQYbgoV0r+u56bv+zT05qif7wpx+96Px3ODTB4xk6NVj7ViESrXse7al7y3R4ZNiaW8/RkehBGH1zk/18e6QyFaHhfKKy+U1z9j22M31BU/HRtnxjbFfGjUCa0GchWonmAb8zlTwvH6QKeUWOsik+KV7Y11/tQSpmccbsUbiNgrkRvxGsyRmzA8yyCp/IiUAkAcFCK54q+H+IOPd2Dx8oRfIoY0b/sNS3KMbv2+HH3zBzeKjjgO5pePOC9oM99W+YlssOf+Zd58rTryIxA5EA+F9vuK4ybZ939qVg+OBIb5pT+/6we7h60qCyC2yDRGmrR5b+uH3T5gXzT125cc/TL67ta+vbt3GbQrNh7U4fpAE1d37Tt269KVXd4JukMEKSYrTHLlHm1+fSL1RxISHHnKE/lsckhISEhIQcxzAD45ENtczh+NsRuWoMzIA4Fpwzh757tGjBsKb7r1UcIUoQRlIeRArYZt3x8uoVd92xaMGJX7vl02effzZRhBkI3pTz09Fkf/TixIyFsd6XPOsKpE1eV1Q3zvCgwqn42lnijs3Kqx6VYvjFwURVpbd5kFuSy+3Yd7rcLjjIHMwicXUqtiRwZxVHqj2thAASwvUGe4pWIEDj5KB4VsT6k6vWKLyE8DyKtNl4px/8KudeVVfZgqpDuPut2FYH/ugVD3iBQUs4fg2LFcXScwEkLOuc/mL64sn1Vmzvi3sqZjfl8xl7WqXdUGvJWg0xAEY0s2ZO++a3bjEksJSZlHeC1V2NVy3asbstSUFWGKO1KInlv3nqozd+1thVb73w9Esuvqrk+pnh/ojIr335iTuef2Z645lpa8KMuVegkRETMAQ+gTV+vRHR6/NKE7fcckt4a4WE/OPt+ZGPMoccXijhQkJCQkL+Sd6Jx70UlifeHEYLAAImBgIQwIQgEIgRxgXd4aX0uB8L3dlRQg4RhQIm8AVqICKMGJrV1PrAPX/cu2eH55mFC6fV1iTQWIgxREJRJDtnRaNUPyB0Rd6n6urqtv7h+jMbd77S4Q0XUq7nSQ6a3OK8imgkvzdrP9w+0qVxiHGWMTdazruVmu76McU+IYCREEhiqkivU3I9UzIWr4vItmJxj+YKJ9ZCdtQymzx3O0OScX5Valsht9ItrfK8fUqlCS6K2x+soMsnN3YOZtt1dJMpTAus6Wnq37unYdGS3pGB+qbqvr7hhpqp9uSzNScAS4BCoo1MDCY7uL/njp9H8362f2D620+654mducAAImhry+qNkyuaZp6wSEhJxrI4kkylrVi8eebUlsVn//nOv/z+l3f4bu8FF7wRtWXA8oVtARDR+JIpVHEhISH/cAl39CMkJCQkJOQfzVE5IEYzm1dVlgMAGCwP8gEw5VJzNszmUAQOAZAO70Ly+O5kyNGHGo1HxjEYUVg+XulU5fyTlhzYtfvxp5Y/cv+fF8ya1TplegkqtKjVnm3rKDF4wwMqN2xrKsWHJ5877UBf27yTJkQmtZTeaI00uA0fm0nTAGc3PnUgcs/2ni5WtQA31te8rYQVqqTReIR+Yw25rkIuSdBOYpUtfpbLvRKYqVGclxDrPLMscHcG3iyyptSmNgaqv+ieOqG+kMlvZ8xJnGXLz8Vr3+6qE6qjk7LugtPncaZvg6sGct6bBqEmVTE47KaNk9nTEc9CvkJaUxdY0VpAjWCTRgBh0PLzntn+aNA7kuo3Q/sGXzrodimHNSaBSsrdv33z3Nm1zVObWcQ9EkOlwvpd2/f1DX/kQ1/pfnn9+VMaP3j1FQ0zpgcyQWjZjHhox+H1eqVReDuFhISEhISEhIQAgFI+gAEwgIyIjGAADSAjGQhQcGA8XxcN+IABkUbwgQiAjAYE1PpwKC+UcH8TjQxgyBjQTBqAWQOc/Yaz7rjjzlgi0d3T+4GrPviRj3/xznvWFihG8RlSnmCCqSrXkkpUJyu9+hNilXODiVMqUjMbVx7cVpjszbpqsqwuxqr12o7hZZnhIU55bLXU4TTLjxrfF9YoQclmiFueQQcs7UNJexHpKTZPK3w8k2skOkHKgoKlrJ7IFxdWV84WnAVY0d8/EPgGOKbUNXF5QWloQrxU4wAVR+cvqTqnyZ2XiO4Asw7tKrtBre8sjiIP8KxFS6ympF8YlmgTxg0zoAfkGYTKuub4jGmFoWE/xdaOgydGKGWUDdb0injaRDa2915//WeDos5p2tnV871bv/Ped17+7S9+sX3zk1wYSUBzWsxkL2nQGPJIqPBaCmNxISEhISEhISGva8qBOGYmAmMCBEREZjBjDSgJAA2DRugd6B8cHqpIVzIDGyOECAyOxfGYy69CBiynWYZC7q9gAFmOUxIAgDFGCiLmdG31+RecuX3T2ra23nWbNq3asNNjZ2hoOGpF6uoTTnXX7mUviqogPruUzZhkdeWu1WtmnDAx0YIUzQacXfPoiJeY9IO7dhulq6RaLM01Lc3JrqwwIImFYZ0vRJRlKY4IEWmqy48MJDC2VWEOg/kV6ah2+oNggKwhoydBMHlC496i2ZbLjhAoNk0I76+Jz13YoGbV9O3qjJ4wpX335jM/9oaNzwy+4vl+sTBnZKShqeUHW3cOZ4pBsb3hrDl18y/WpsEwgEBBHnORCVC5XSv+3BDHHV0HT/rohV09e7f1qCHQJzfGZtY2dmaGerPu8tVbHn/2ldt+8Yvnly7N9QwN7O2OC7aF0zmQXb5yTV9Pz7nnngmoNBga7+7xuo3FhSouJCQkJCQkJCQEAMDowASukBKRGACAGMgAGoCASQEVPNi+e58yYv36ra7Lzz27cuu2rX19gy0tzYTIBmCs4JvGAnIhR0OMaEgJUsRAjARCG9QGCeoba6+4/MrOjhHNmY62PS898/RD/7X0sUeXxdLS37sHe3OxhrmUSGzalPzV3TuTDS1Zr7a1MRGtr4hEJmxcXXvX7zft6Q6EVBMDuC5Z19LZH2NfolZsHI1RLZGNkQyKM6Vck2umS9tIe7Pvrs+XCiQmVSfrMNVl1K5sviEZHZW4P18KhA0GFZs+NF2Jiq3do2LSpA7LNExo6X5pm9eHy13XAj5fqmw++/sC7kfz7o8vyLtDeZ6QbppvyBgmyQIAfSSBnpbDXYNbTzp1xstPr77oE2//9WPbSgFdvajxHKtw0pS6le3DG9p7d2/ePNrTGfgBoQVIjocjyh2h3MBw53B3x8UXXpCuqUNjIeHrXMUdVz0qudwL94huSq8aexISEnIM3Kjm8G1Z7kh9RB3F33r+kY3REPiv7uexG53Lv+6oJth/87eGBiEkJCQE/LJBZCAYG7UKBliT9/v77vrA+z+qgQmNVtifNbt3dva09zyy9MXBYLRj+7bOjk3xCnZH3GgklR/p9dCtsCuWzJ2z4OQFF77t8lPfdEoSIqDBICOiFqyBbSYEMKiQCRUpC47sKnjIxhsA4rJVZ9QAhEyABjQBjRt5eA2qw3JD/MOVhwgEBsAwGEYgRCAkAIuddCJ619239o+OPvnw8ueeXbp+y/ptu3Z+5F+2nUyRNCpr4lB3bqizKPIF8cu79jVVdF81szSawp19uLZdl7KAViylvDOknKKpuqYmM9QjkS0NXmMjd/XbxpQk+BEha9N2R3+6ybl00DMY+6MJnlS52v7C3GhtLTr7sHhvW7cnEYHASEQokF6WhZfXdMRAxXaP1KCeOaH2ykLqhNaqiVu2ewHYVdUNFYV4JxtTkWe76YQZyakNSB4CWWRYE3NcACNQ3YLzbVXYePM3Fpy+5PnfL6sR2ImwZVvbu646p/svy9MJ52CRybgCwROoOWDQeSG1ANCkMHb+ZZc2TG1iQOTQlwMyH0dTPRgYGJGZNSBi2TAxhA3/QkKOJcwh3z1mfhBfrcgO39R41JTZw1ab+ZAvR2DAsX/y+IKAQhUXEhIS8t+smMy4SUVmKttXZmVY793TMXXqtBLBjkyvl41+8sobfVPcsXu1zFuctsRwJg7DUXSRcRClQwEiWMryULvAiUj192/92js+8H7HitvaM1K67NlkW8pCZC1dDZKMjTQmHBkNlEcbABpAhSyYNQID2LrcJRPQoBJcDu0xML7GY3zjIQcDoAEAQDCjZgPIAWNUCU1BTirbRCSbkezBfW07/vUjX9q6YRuSYgIKtBLEDHFki4UDqmggAOGSIPKNka1G/+ScE6Zt3xWRGIulnH09alK9zmVEZWXQ2V/lASIVKiy3Psn9I7Es74o46zlyd350G+iEbY0oE2hmKRQZChhZEAhANyCLNCMpLShmjNAwF8XixsSDAznUsZsn1Jx7Mb/SkubHR088NTrl366MVF6OPI+kASzPdEMEweCh63a/9KOBZx5ssZMHBkpLV4/8et1BG9RP3jB9TR5v3bh3FCPS+MgmQAIygs3k2bPb9uxEoKqq6qeffHTe3AUENiAf8u6H81NfZxxXGZVlkwRoPL9ENHZex0dQhoSEHCMaDs249S17Y+AjhysgAPKhx9gSY6yHJyMwMCMwGi7/HMtbUYd3a3BsZXDEnY+higsJCQk5Cg2ITMyEBpEBDaABYkQUNZVVwmBvMfPoc89+/sOf6t60abRnK6kBi0aFGa6I+rOlurYm9cZIxYJ49F2RyPlWpKUyuaeQCwDyAa94/LGZdfUzT5gGdmAYLbTHkjKBCQhAGEKpuByJAtblTiqMBlCTYcFc3qczyEyMDEBEY9v0R2VcvUan8jCWZ/AhgAAQZQ3LwICsQUtCQx4xOMZmQ07MaqhOmZLJeNzZ3mEItTDTDJ7vOKdZ+vL6FNuROY2VUxzH8twAUBh9esq+wM9MHixRLgiMzwFHDGeKnuX5Mc9YBvqiujglHevKx0dVRGPMmGbD59ZX2U32zJyM2RD4ASMJMLWGM2gQjQIGQ1QukxTihDkz0q1Nm3p71rleoIQG3VMamb4wdcVnWxusSEWpEmak4lWLfWoQGKCxASSQItSMaBi3P3Nvje0O9XQ++2LXE5v7O4wpEQ4NWbuL/t6SZ1g5rABYEwAYAhgZzrBGFPq2X99w9lnnEqawHLLFIyOcYUblaxzEsdGTtm2Pn1fDjIgitNchIf9Mp3VEzJ/Hw21jGSaHwmbjGSd8RPAMx/ZnyvvEDMzlr+WnIQDzWGTviKRLPPRufKSQ4/A8hISEhBwyj0E5BMbA5dylcjTMBxwYcH/4rR+u3rR868YVfqnkgbAA4tougG8zDgfeoCThVCUt6Bnoikrn0py3PulPmlS3o+CvGsofNOojn7pxzfIVF15+8Xlvf7cRti+haDMC2AalAWkUExgEgyiAyIApV+AZMEgukaXZMlCywQBbyIjG9g3YxEfb8aOmI7x2XOHYDiYf3mpEYEIGwJj2ANAX0hgpNVgAG1Ztuf1n3/nzHx9X5MRNEAAkAD4ar7wIRFzpGte8OxJ1Y5gT9FKq6Sddfe0qqAucmgEr7rmSzJA26cmtwd6OdGsT9vQ6gUGCqAay4xk12mhwwGautmOJCGDx33wnr+TwtHT/3Oqup9sHm+h+rUZ2DJfKB55BAgODUHhyc9M3/3DPro591374E92vbAIQZBPVTuhq69wJNZvvXXn9NJub1+t4ilUTQWDQBu0AagNCeoX4lqDtiZcWvm3qJCWGKTEqio7iZcVRKnAgtdAGNRiwACxgBRwABrYNP7/95ssueQdCEhENFAki4XDd46wuDhElj1XdADABUniOQ0KOEf1WhpgZGBEMGAQ0bMZyY7gceBPllxARsyEEPlQsP/ZCBBA4lgJkAJnN+AbtWFwOkA67egNMrxpGGxISEvJ6NciHe1GCxHISJfqMgQEIDAJav3+q44d3PL5z6X3CbWcqWYjz4vFcLpsBbawIBMZBp1t5fzpwsBpUQ1VlKRFvxlGSorVr+IRE8rpI3b2We6s3fPdfHvnLg0t1xc0Qr/7wDdcve+Yvb77o/Ipo5XUf/ICEIpqIksI3bKNERoWgASwD//XQY/mIvOjEU5qSKRQkACSij8x05Id/TZpzZh5ziGgQkECwYSBkExCBYQ0gNCFrHEX7ez+9/Te3/sjK5303WwzygiBmgiRwVRRuaGy6sL1Qw8UAfJnxqwayfj8nGU5YuLi4v8dF8kGZSNRzcShGcsqE3O6OBGu3q8dDpaPC9k1ay56tHTCnqXt/vyOlHY3SSFFURUYH++u9mDc0tNgEC6q84Uq7umLyp7ePlthIBoNomDUQgim5mWgyNmP+4gcf+dW73nzVjvVdE0p+/+4d1WrRr7+1vLvfqf/tircuakrMawTdCHYRAIEtAA/A7tm7Vx/YNr9hctf2rjM/fk70pkcrg1SRRzzhExGwNggeSo0RIAZmofn8i077zGevO+mkMx3RJCAK6AIrAHWcqZjXu4obF2yEh7Njw4VbSMg/X8Id0lfMTKDHNRewMYSotUEAQgQENlprI6TUWhPh2ORZIm2CctOzccmHyMhYjusxMyCwGXs7BkDAcvkEIiCHhiAkJCTkaIih3DuAKaJZ+8BMlmsAjHvg+fvs0l7lFBGwwaPTElU1iVh1VKzs6Uk5sS7f77dsSKaSObdVpF7q6L5XBu+VsTMrkinlziplLuWoSdb9xh9oJ+JRl7PFL3/h86gL65Y9lRT2nV/8atOEqs9+7stnXHGpYjRgWIq1O/Y+8NST995+9+C+9onTp36nWJzW0HjqGad84poPNLQ0iTh4Eh0U4+XQr9VcyvLHJgQGDUzAY9P4DDOCxUw5iMRB3vLZb97949vZjNi6FCApWwhUF0ai74lWxaOlkxXGg6wBIwh8BgvjxhRjGg5sb/MCVYU8zxGR/EBAGG+c0H/wYENTI3d0ydYa7ByMV9cWuwZGUVS0NLk72nnOJB7KWzlvNJ0UgbbPnN394oH45HozUByJQTIexU37hbQt5QrAEhgmYCafYNrCaczKMpEp6ZZP3XjVv37wy2lHnfvGOZvWb7349FO/eP+2TSp2XmdmpLisdX4NyVYSCMIAGMFB9SxMXLdox58ePPmjb/npD+8XUge6wCwtdAA0gwbL0jIKRlXURd972WUzJ0786PX/Ii2JpgbAAXKBgSCOGIR38XGpYsMFW0jIsYUx5vA+CwMDGQaDyIhaMwFReTSRMYZB2hFt2GB5io5k1ooFIBGiYWUhMYNhjUxlkUblbEkubyrzWMUdCBh/U0IKhVxISEjIUeKH8swSwEYgbYiRcgW45Wv3/PaOnwW5HRaUEj5WolgQsxdDadJAdpqVukRKS3EmEVln9G7l1Uah3vbXp+O9KpvxxXBAyaQzwK7rebM8vCad2FkUe4McmUIJcIBMgAAm2DvYvTkzcODaa8555t0nnXvuGaecce0HPvLilg1KlVAxGX/P/rUs4EDfludWP3nvXbdNa2j+46MPxCc2aqHhUE/5V7V8fO24QmZmUIgkCJFAs2IwyiCRYIbtm9ueW/rwnb/4bjwI8pYXICNineb3J6ouMTh5qK/C4ag/xAC+QMlkazCgNQNbNCB5mHgi81wUjRhVyuvu62k6a9H+tesm33zJrt880tRSZzp6k1rmwAx3tDvI7p4D6AMbilkAwhKdo1PPPr3txRfS8yZVWp6Vj2RrAQ8OE4Aq634GyRgBrqsStgocDUw13bt6NZrdLix/dPuHfvh21b/l5vMqdMS1XAvyBzv3PzRx/k3EEsDXJiqNGehcsb/jhTNvueTuz999/ce/tG7fr7fsHPWF8/Wbv5xOp85/69kvrFkfSdW86U0nK7dnQlVKIoGJAVuIDqMH6AEnwAimIEy2O85UXHnR9je2nELbHRLyD+ZVuZSH/4mSEQ2AATAIKEEb0AysgYgAseQDWaiURkStUZDUiEoBIRAKBuRyMT6wYEANDOUO1Iw01viLARCkKUcAX6PJNyEhISH/L+2zGctVYGBlC7r99ru++Z1fnnPulV6mH0QQt2BGgDNTddFM19x4dJpwokpFAaSvc14pJZ15kQgEOeNmGkruhcALIzDJjnR1dbUmrVQymU7iKT3eWdUNo1Rd7XPRkg/27IW6ukbbbnO9Bwf6+7R/xz2//fHv7rRFnLxAE5CN8cBLggh8XWLwARyA4Wz/ytG+L1z/yR/89Of25DooJ1rgmIp7zdXFjX1aHJvFZxCVYaW07cSVgTvvfPjfP//NUm5DRAZNAO0CShJAc0tJf0BEat1hmUTIBzS+2NXIZAyDZ9AUfdOt8wGbyZWpKonZkTwhseGuDevnf/7qB/7y28u+9bHtX/xlpYCYDR1Rv/5tp+sHXqp974VyZ0/n1i3GzSURBgXaT/XHFfRu2i8TBIKSGVMLkCNQ5dIHBglowPTnMugAZEwQke2jnqdFlxG7B/CVl14+57LzTO8TU866rO2JFTPOTNafcIZGJSBgICYBpjghyU3nnnpg6cqrvv3JW2/4TvdeZemYRXDzV24URrIMWqZN14is3Gi8kY0BiCFZxjAJDWAQEgwSyIQN6I8/FacPV4oCjHcz4FDFhYT8cyXcoUoMZgaUmkExG0JPmdFMdvuW7Vs3b7326vfd/oufBQaFE3FLpYUnLmZjzj3nLMeWTz2/ad6cGflirnVSI7CPaCQCIjBLUABsbEsSlhMr2ZTfBvWYjz/0kcJwXEhISMg4hmM01lvKfenlZx588K6hvs3/9ftdCeIzY9ZiW1db8bp4RKsK3+i9Mue5PMs4mo2KSVcZLBUqhUGtFlel3+NKjrox3zN20nK5QjtDfq4paq/r33l6MtqY1Qw4K54YyhbqyV+vlGc5z7JXwgAc8t1iEgSxIc8sqaufhlTn+p4Q23MZK5ncms/0GLXipRfJ02XNVjbw9BpcwZc/uTEGiDSgCoyUZJBACleD0fD4U2vzeZ1gmBeJvbOm6dHRnlX5fAn13GSstpRxlGsBx4hcBMtgRBkGZgHMKEBUSJoQjaRyuZTvtkxssYqZIlC6sXF4uGvHA080pht3rFlfdLlh4sSRg12RlkTWlGoMjK7bst/N1l1xElayyebsTu0u3wM16WpBEfCHRXDhlOl7evt+1DvEAEDABgwAR+iaf3vPMOpEUriFkSdWPkcYkI3nffjCmhm9u9Z3/OTP3T333P2BqUHL5BmVJhVA0QIBEDUIAEOlSGH7is6GuTP8ajX3zZc3XDl7xY3fPu+MUxR7SMigCITWFBUWaQaIlkfGErLmHHIEuSzhcgB2eBcfZyrOCs9oSMjf42QAyn366dWKx3iAND4ctjxpMkBkAJs0aAJAEBpcBAtIKFCyqAgYYkIbB3wIbF+gK42rWZm8q6l/pDQ4pK+56kfpaG3CtLdtvfffb/wYCFsbRiLDePKpZ7zyymohHCQh9Iy6umY7klx08klPPffk7Dmtntc3Y25zlWO1b+oVVt1ppy+qqofT3jRn4qQ6QRaxE/VzJpIMooECEWFfKoFkAIi1QBkYdA3EDZNAQ8ZHlBwIlD6AYC1ZBoiGtUMiAEaPCghxwbLcwQ0AjPA1CGIQwACkkAwwgBHAggkMQdgWN+R4NhQARzSbHds6LffeO9wrNtw8PUa0GjAYoIANIVoGQDAwAwFKozyC3nzxrl/f+eOvfsPLjkQAGIMFUlyXjC8ZSQasRv1hhQFnFcSdA6o4yzYJC4KiEhIStnHAKik6pZC3tBf1JRE2aK5R5POoE+ggok+0ZKBU0RHVJdVYyrdq4YF7ioUnOOLPIv60W9wbcD+uu2HKAAAgAElEQVTYOeFY2lcy2DHY3xx1TNJOkXmLdiaTM1hRe+tw797C0JnnX/Dk+ucqa6oNoWEkjQgMbIw0jEIAglFQlhokeGwYqSYUqtx/0zAjBwgIaDEyM5RnGADx+LZ/2byzKI8cNwDE5WbI5VT9sWbKulwVAEjAAhjGR6EhoGHk8tahBjKMNo8wVCggAmMQyYCr8YDQqEqWG+nrKe7Yt33RyfN+f/ttVr7U7Q6uevZe4pE3RJ1vstMydKA7llxVBBIwGUm4+QTA/2LvPePkqq5077X2PqlyV3XOSVKrlSOKYJENGDxOOIwxBjPGYxvnPPY4j3PAExyBGYNtgmEYMDlIKKKc1eqcc3V15Tph773eD9XCnrl37n3nd987tnnr/6VapVZLP506e59n7bWeB11AUr4/cOpECRyYH1SOY4FpHunjnj49kGzJMW6p/ORkpL421T3bfsnaxANHWkO1s8lJuKghYgRyB7rF5Sumj5+rX9Y8f6LHaqxQp+dC8264YcnM+IQWJKEIXRXRU5eIwnManPB0Dx3Q0PDMn/zwVm6t1u3oyamZe+/8xODZqddV1Nz6prbyslTtKhh0z7377Zd+/mcvOA3VwauXvdzz5MXBNjIW5wwyCZWnCofOBGYna7av3bfvyLFs5Cuf+4orjG3bL9PJBCYYaAykjgSEhAaAROTF8XYGZYAADBAYQKR0c0PJ3aVEiRK/fzZb8D2+YCDyB57OHtMYAAAxkIwYEgNlAgBAhhgroMZI1xFNIBR5pQkCw+dZShIZ0gHIe0qBGhH5XSNzvv7ev/nQxxY3L+nrGUtMZeZQA5lBzIIGpFxkXEnJuX7wwB5EDlJJV0jcNzqhA/r6hx4FwDMnj2eTU8cPCS6Jk09R6LmX7vfUvKS06ecb120kZQSNFWu2bfiLm28AlqwPV/q1LLJCIBghnYMykICj5FCQQB43FRSU6TfJY6hJUgyJASIDJTVE0FUQkZAkEAOQAIophsAUkkSOABrRhcgjVIDESyKuxKudYkwTLDhCl0xg/4RXdQVAEgzJwFCSoVdgJIAFlI4ey3M4evT0j77+g0I2q3PVANAs4aNV9R3xRBBgitvJgmjStCrilJGthmF6wlQYVlx6kAWWBU+6olXzccl0AkJygRQTeRPIlg1pKXXer2POkP48BQUyIoWqVmiaI28z2cU1lc+B/cxMOimcOLJ5hBlmPJpXLQprAnoNE4Oq0MqNtaZ1RuR7ps9f/7qrn3vhaTMYAGQ2ZwjACDgxBUwicmTFhHACUkWvLAIgYCixeGiFyEEgEIBOSATEAJAkAIPi97OiFzIAACIjQLUQwoCAF9JLQSNUv78LEFwAAjQAgJgCkiQ5MYXoIjCKZVBytwAJuy/vPfCLF3MOP+CcUQNdNUbFy7uPYX4+78273CNSwJVJXqeSVxKrcQQyUUDlcQgrXGqEIixLBKBAviInL1RS0qYq6GxCiKO5eQd53MtN+WSLDmkLIrXVMDgZa64We06HguVOfKasqU4fd7Njw/5Fjc7LvTXNDbm5TGOswjk2BzNJq4BeYtQo9xtCSEu3fe5QeqqjvfYdA+b0jD2qfGTYoHJdjw2ePPvbwyeH9x7dzTODlZXmO17XtGFbvnpr+4nHejdcWRGf7922s3bdZauxLLl25QppZxjz/AKYF+l6trfw3ZdiQdr30P0dt13Wn9YDDgWYU18FShcacCJAZIiM/pwjAf8bV2IqhSiVKFGiWLQt+oIsZGxDsQMEABAVIccFY/9i1rYEQASU6DIgII3IAVdjjJRwGIFiCsxUQZ0annv04T3n93R1VhtPv3Rf9bKOE7ufB8cDIg0lgpCgqLhFMnz/R/56dGji3OnzqflUPpO3NFYoZHymoZjwPOm4JImRQmSsKDk5JyldQCQyFBGQYlxDRFKgeBjAal++sb/nZIC1uPaIZbIvfvkbeq1/6arVppNf3dKgMg7XHV/MZqYJUF5ggoSmM6Who6GrCIkMQJuLMuAeoSDyEdoEDlchBJRMAHCGyBSCUkBASIqjQtBLBxElXs3KoLgQKIBiRisWB6wWakALlG6BP5FV3fMAGWm6AKHZHroaMaZ0F419hexPP/blJ+7+lSNzYcpdYfC31jaUJeMdrgx6okDK9SEgxWwIKJCKXE6WVIoxRgwVzzNKchkALPNIoNQBBIKtgSHRY8gBPQBlafn6St98KjSTUxxRKtfk+TIrPJsvGMp0cNjCWc20Nf+/etnncs4MocO4RqqMcSG8MsYvamo6PT7uD1RMJrPjevraSy/99Ic+vG7zFh4KCERdM8kFZKg0ICCJAIAMUAdEpUCR5IyBg8AUGYDA0CGQAKYCJFCMik4pQMgAQBYHq4EupJEuGGIWtWHxzO6VOFNCKhb1kBhTCFIRoseBFJqKkQDUcYCLhx8+vPfRrmefeE6pnIA45ccMSuiQ14FyyFxUfglRjaWlQUpUgfpmQ/2G+UxVIWdr3jdC0X+cm69HfldFw9bEsCLGoOjjdSH2HAEACpV+hxkDLn4ll3nOFZfo+B2/3ua55IIh0VKU9qPYvkLsO8nq63KpWX+eylasmjl5IlpTpw2Npza0OOmkf07q3OCaTes63eOjHtl63nO3tmcrHPXSkHXJqu+/dOSZERyVlLfIL8AlSzCtynPDKN7x3g2f+PxmOXhi767Dl7/rc2NzT7Y30ktfmlt54xbfJj3AL5fs6jwPAYHf9SZePAk3vyutjdbuWNG76+SBZRv+dvfLisPM2GFfbAmBBQSIHBFLa0hJxZUoUeK/8mxWHB4jogULsAXLfgAgKCAwRlqxe5IYEBIhCBBEYDlKoJY1+PR4rjvljDticP/uoTOHx1NConn6+WcjmjY1NcDYHDDiggFjwXBI8+mSw/IVbW++7mrmOIoZN73vQ5Ye0JilXHX82FGd45lTR5Yv7whEcHp68uTJo4QSUCklGMPyWLkQPJVxHM/7za8fmZrMMLRWrly9d++eSNifs7OpdBYZACrmWBoyhbpUEa7VlFfoTCRXLorNj9bOTtMbbm/oWL3cCOrdg6qzdVVHe7S+NgrkKpRCBXxhVh4KAlOSkSQOqICIE9dRMXIBEBlTpClAAGAEDD1ED8Bf+jiVeDWvFAv+REUthwCIwP79cVzpCexP5Fq5RERgKCCNFEoUwD0F+Zz4qx9+6+l/+JlIzTKwrwz4bofAGtuzKG9wSRIkJ6bIrxgHQCldHR2gkABbgxwhU5qJXICrc0QhGYChQAEAR6ZAMsYVJSww6mpy8bh/yWLf8fMeKk1jybAuNi6OPH1aJyBATuhy5gT9s47Xp2nnAc6COpzODTFwuWl40gA0kVqrazL5XG9m3iKMIf+rt/3l1W9509rrr3YYesgNpQxFxHhRcgEowKLhFTJiiAUCpshCAoY2oVDgA0Is1isRi4njhCCLmXVEC4MDRIwUYDHXhnFa2BBVcagA1YKKU4TFTkpABM1FnAOZJZiYmX750fN3fvdHc4ODFjguzIcgjeAGkG/xBxoZTdn5eKVeNmu/trbt0WTimUxyRcT8bZbFuBIghSZ+oJX9LJXWQX3XDN7o5qgY2PP7ZsqFL+d9FLbN8UDVRwvTu4W3pUy7a1lT5bF+h5ghIK+B21HrDU74W+uT4xPlmzbMHDqOjgi3NPl6JvKd1VbvZC7qC6FPOZQoy/O4DF7UjAOzhOTVhgpRM7ykauiXh5e8c8dPTh0I1m6NT2YODZ6YGPAyurpiTceisomP3vOmnb99Zm5o/k13fGT/C/u2Xbe0f88LYf0iuSpk+yLNZe8kXMkkuKZHznz3Z39Q9vOfRK9qje85nm/v/MShrp2AwagxPXpO+eo4anDhLBTx360h9OfpSlpScSVKlPjv2/CLKu7CcAtRMZMNUJEEVECKF2vwBICMCFxEANYzFh8JWGd7R+9675f7+4dR1/TUmOHPo6alM0mOHnCUpKMyTelWRAIr1q383j/eWdZQU1AsFAiEmbAoR6ADCympMeRKgW07pqUh8wAEUxYgAToALoBX3KSRMSKmgBRJZGYhB6TMmZnpqcmJDRtX9Xf3HThw7Oln7j954gwSDA7PCCDN0tC1NJUjigBLIlUqqpP8vCJdoQ3g17C6LESOXZBSOhJWr32t0gobV5etXLnh1Nnem269mTN/NByuilrRsE6IinNBgjEFBIgaKuBICIKhVfo0lXi1oiQsHF2QBARERgoAOV44ISipuD8dJDhAigudgFzQJhme6E0+99vfnXn8wbGu05PZ8XrTu4L0v/CFq1zXBCHRq/FUxAMFoJG6MCG90E0oGQgEm7OcIkNCBBiAdHUgBT4BHJAAJYN8yBK27VcsbqlIewvMJGAup0uhdFTlZem5REQxn6MU0zwA4ozVVtgzU4ZAQD7GcX+V75mZdNbVRhnrQ9eVijHkggSA4hAAjEkK6cbHP/c3bRvWtC3rLItG/UGfYIZAjqh0UojFkzUNECU6hBxBYxIZd4QSwC2QwICQMaUUQ0RCRVIxkAAGEKCmCEApjhJQKmACNQNcICRkUiEgxwXPLoWENkCKQ05IzaOu/uEZ4fzbA/96/Kmd3M0P9Z7wMy+A1ELs8rKyqlqr0s03lRmt9WXxQ/3lW9cleke8sfQP5woPEVxhBO91bY4SCJJ+dicP/yqZKqD6u2j0vckUqgtb9IWRBwJgyNwqy3RDJxy6Xc6dEPJ2y/cRw21et1ilnfHe4cr6+vTIaOzSzdkXXg7V1o0lJoNLm/2BUPrAmUBrXX5sXPPpMux3HQq6Gukev2H58MnzVW3lbu9UQdeg2k+HZysW145NTaz//KW7f/xiJFa96msXP/HBF9OR6qqz01fct6krARV6zheQ54bzF13cNjZ0orHm8rO/O2U0tlVtuToY2pYyGhCYpUgdOzL5ppsiUwPSJ33tVSOD9mc9eiZfeN2W1Y88/4RjxIyFLED8DxKuREnFlShR4n+v4oAISAEpQFCAwDghCgWGB6iRQOGi5wEI0D2pj4zO9XDes/fYtz71ydfe8obH7v6JNpXQQApSnBFoaEjBGb/6xpsGZgbPHjgEGaUDtq1Yc88vf7Ji1RLF0FOcMZ0BaeggEUgNiCNnUsLk1GRNbRUwiQgIGgIBKCxOlgMAcAIGoAAlgQJgpDhjhlQKyQOUQBoRObKPMbRF4cFH9vYPD+/ff2LkXDY+OW+LadIzIC0rELXzU0DEyZTSYRAk5SIKAiDQgYKgC03kGAvV1jYnM7OFrBHQI+98+2Wvu2Zr4+qNenWNn4tYgEwlEEwFpkAUSP5SvbDEq3idUECKGAcAsXACQRwZIyqaQZRU3J8QAjypyPQ0gXQ4m7r/xTP3fvOu+bPHmRiIob1F0W1VlR3pXJiggColpeIQEl6tBFOCRiARPA5AZEhgQI4GpkQCyHIkhKAARooQchpqCgBRk6A42puXzg8P10wWGEFXTK358G1j37s77JCxoqXQNcyqKnxDMx4jZAwd0EHL+cBqq0kNj4UKpDRyLl81dX7cmlDxYOAZJ/FiocCUOYo8Ie2UgYIp7oKPGHDmMkAF1+3Y+uYb31DZvDhcXtW5dIllcca5S+ChHvawoIMACpBiiiTjEkF6wmIaEXgMCEEHYJIQQIACzkB4oJmeRIMRIxdBSeQu6obykDGpFHIuiyd9ClBB1vZOT0z2TI5b3Hj2vocevO9XbZ2L+06eDiqyYH4J4NuXLamuNdRoz5orakJr6wZ+fmTJ4lWTx7taKpuGhxI19eWupu4/Of7dZGFVqOJOiNfnwZQ4EoHvaKFH5pIZpK+WlX0wmWK0sAsqIMRigRWUVMkAMzz9uMa+yL3uLN0Si3yw0oxQdiqRa47Vz42O+4j8BOmoaaTcUE1NfH7K9fFYS+NUz6C2vc05MRIwtBALY0EmI2BXaNpr6tisw8j1MTEyla9YVgETaf+bK/t/Pd5UGy27yhvPB9uqQ4MfORVb3nB2erLl9tfidGFKHtxw/fb+Y+cWrfUffdL+6ffHDvQmb/3QBz789b/zNK4Ln4OIhZm+HVvKu0eCS2K5npl056JPneo75EKZAY+99FTDpssM0uCCjCvdvCUVV6JEif+aiiNQQBJIEYJCTQAXxd8hz0M2kbAFmuMz2b6e4dPHz+zeuev9n/jLH37mC7nR/vnstPIhKbIcTRi+8o6qcCW+5y2v66zpWLxkkxnQ3vymt5442U8MwdWuuOQ1P/jWt2qqK8trykFDxYiQIRFb+LsIEZUixpBAkVLFKj9eaPkEAgJeXL4Qi3lwjEgRCIaopGSMSdRRIYCjmBDACNCjAkON29ZT//b8fKE7L6mgUs1L9an4cCKZ6j4pjz3fT8oYH5l2vFlQNseA36fnc2nFyxAkKRtAojQM9DNywiFMg7Z6x5WbN6xaVF1RF65Y2bm+rrnGCGpKI71URyzxqlZxAKSUwxgtzBQRQ6ZdKAWVVNyfEkpI4KOEB8Z7f/m9v99z9/Nu1rEwFYS5K6us9zqhdalMyuf1urLN8EddBJA5zeNEQRc0Ig9BsOLMLyABLx6RIEgCANIVMABE5pHigAqBESBA1tQkyaBAJOVpfCggrPWt4VknpwkOPHRu1hSkULqdNd7YPMs4RmfD3PB4bUNDfHg6FopKpQp+zS3k+XzW0bhgWo77ZiQcJ+OQMzcoPNLNCeEkGboaGp7SgGwNQIKf+378ze/kZifbFi2qa1vsq6iuq6ubC1p54VSqdFA383rEJQwxQE8IQFtDF8kkNBVphITkCE/TDJcQOZJHPg5AruBGVqGPQBI4nqebLJfPOQV7ZnzqxJHTv/3VA0M9A2PxSc2nFeykLmWlkq0ahBheHLaqqrVtXPe8Qu0NKya16YqlDSP3no6kZNWqhsnHe9qm9ZmwyF1UdaTf/lR/NgbWvYFcZ04zgE2F6etKfyibVxz+vrz6LXPxoommBEUMFZGUxDkqIqWYtPQxDb4J9GzWfbPu+7QPmy/pmDrVJZOOEfDl3XzrJRsHuwci0Wiqq19arO2idaM9fdBU5uULZVvbM8eHrBxxpgOJXDvXE56elLbhZqKqYmW9U0ixxeb06Uxz3dpkT1dwUWxcSe2FkepuMSvyfGMtZT3fjuVqSTZvJOvLFiWPz7Jg/Vf/+cCDR5MXv/6a3/3qEeA2IyXA0pL54x/+YN1jv50KisalS7KHu+9lvl+kcnrY1zd6BkP1RHpJxf2XKHlUlihR4sLDGVKxiRKw2O8PEkAQ2EINoH7u/NTB/X3D/fHpoaGmGP/dvd9Hb+6jb/gFB7CQ+QAKOSW5vjzc2rxl/Tu+95lggBobayqx0iJpQuHbP/int910+9xMr4bqpV27Ltt+7ac//omPf/r9EFSoPMYMBUwhEEigC/GihIwxSQikFd8AKA7kLCQiIBIQAjECQESGTEqPMQ5Kk1AwuV96JqKuEyMmLYaouGfI6996JcC2Ql74/ahwHgAzXk67OWa7wanJ+K/+5fHTp3dZGtv7wrF33Pi61HxqjlfE5weOHHqGHKUKWZvyOgvFc3mpswPPPHro+SfJ03wQqy9v/sUvfnDxlSs4ZQDDpY9TiVcryIBIAknHsXWNc90EAAKJJeX2p6jiIMngiJAP/uax3T+9T3fQ5EalTF5vstfkeYdjm+BxUOUGWoyjcDm6ASKmUCcEQA6KywvXFYGIZ3UVrIq6U3N+CYAgkBGB1EHziNPCrmG4nqkbklyPg+6JGm4m847on/S7lK4wzXI/n8pSc/X0fBr9rNZflusb87eXTYyO1thWxplzuZBZZjSUu4ZlJXIVeVeofAfny0zfpWH/kO1Z0eqXx0f7hTcvoIVrXFK/lP0A08J5z6fuMBQ1V1fKPLQ2LvmLm94ar6pLFGY3V2o1kWg+0lbd2F5nsbDfIoZ5kAq4QqVzThI84RmmaQtMFbyB4dm2+mojzBnoWUfOu7Tn5d5YRdmxEy/rllJk7965a/cLu2ZGZyzkAeFWgFSeZ3FVKeG1JlzVUMncXDjoddxyhb9n7Pzpc9IjF1goH4jluMMk+oVcXZY4JfRF4XCH2TTt+lCmyQmSoQHmGaEjqkw/AYQMVqEZpBTpmisEMUSNCSkdQQYQ17jpspznVTFeK5RLOMxkyjA0RXnpVjRVs1i4EJ86e/RoOK+0ivKCCdKRg7sPMQ9iDRUDPZOhxeVWxs1mc5rpx7pQS3PN/JETPjuQbuS+ugg3PaNW1G7sHH1xZ6QW+06kZp+YbNncMJMmvWmF//zRYMaYPzMdrkuQ5ZsXM3p5ee/us9d8svMvLuW4nF/7rms0pgnPJ/W8Di5ZtPLWd6sXnso6mYgDzFP1Pl4J2li2sPfM2Yu2NBnA/qASVKKk4kqU+H+nXxZeiF7pxi6eCP0Z/NMX0qwJQAGoC05xbMEvGRgU9RBeyHYiBFAChEYGSJC6JCBOGgBIJEaIkivNziPqyhidSWatYNdI/MjIwG9+eldH7dK9Dz/KhDidn0EaZ7qn0CClbMVfv/XSsfyEEMGb3n7L+tdfpmVtlrOePtK9eJVYX2n4LGvLlm1/f9cPH3rgp/9216MGGrZXePTRxxd3tFz/jqtBA1nsxSJSABpjIAGRCSRUkgPSK5HdRZ0JBIiw4HLOAGhhIIeQMQ2BEQMduFQO0zigK6SlMSIJQJwh8wg4+UI+RoI0iBBBOVcErunDcEvdV7/4Ic+5jTM8sOfIopa62upqJxgam4rv3P14Pufcc8/dk+NzSoQzs/1EeRBcSQESXbTHpvt++dOftDTc0biytnRHlXhVI4GQMertO9bS0hrSqogswH+3fpb4b9/DCP/jWr8Q4jcn5v/pO/cd+Ok94GU0CHVS8o3VkfUOLS04liwQA78NNZxrKs80Roo0BQxAFFMwAbRXjK8AgCRHlECv+F8BkmIABC6i4EAInIARk64nEeYNDFWFRCJdNl2QzeX6wFxk3tUbwulagZqSDK3mSi+urEQa26K5vCtybhCgy8+UouaCXb2sbeJU15yjosBBeZU5O+BRM9dyienFwdA8p4SbLQ8EfcoYd9zDhjyYzh9HkUaYnZp1CQZT6V2fOugZQR7Q/i2iF/JZFaptbli0qLrqxisu78rkphxn9ba2LPO2RJaQU9h19PjG9dufeH7f+KEzjnC2vO7y8ZcPzzFnamYm5YozR7sXdS7p6znvFpKRmC+ZmSnYOcY0TUiDue1Mvm3T8vnR0faWyDrXhwP9wXV184m43T3Ze/jMstesneyZiGiYmRqXKapqazp3eHTlpRd3D+9fvmpFhqcoPuPTMA0C3DKPZ12NfAgXaUYMIONALpvxOHikdOSGz8zG/Dgz79fI05BJEgS6kgxZm98IO2LYc/p1Cu87bpcxvSbSf/786tdfn/rFk4GGuq7u7upFzb60l+mfiLa3Dh/tr7ykLTkc12cSlt/nGl5ta+TwvfurfEEvT9hZUV4emT83U/2ZVf17z7dcv+alu/ZvalttVqZGXjrd+debTvyyu6GpMX1mpHpRizieSL+cXPPGpjO/O7b8ypb9Lz915cq6K65Zo5u16HkGz5OLpOlowIia0x2ntb4yeeR8oLW+0aXyrNsn5K7njq3ddJ2GxBUQBwHECRkBIHhYCoP+z2tqpY7KEiUAiEhh0QAK2J/XUf4FFScJJBazbYADYLHtCYADAaFCFBc8wTXyeEF3EKRBuocSQTc8DqRc3Y6Dlsu66XjeNmP3/ePdTz1692VvvZ4HKv/la1/SnILn6BLyGihTGQSioAeoYuYTX/tKxF9788VvOzhSGB8fC2jl3/rpj9SLv9q2cuUzfQOh+soNEeuWG6646v0fzgXNxFz8XW+/8aWX9iPXmcAvfPKT77n15vq2JoEkgAzkjDgQKCLGmEICUASSg/6/uCj/20VMKcUY+8Nv/p9KdMkUKuDIgYAWPhKEiHnwJBhTec/0m4X03LmhSSF8Tzz6219+72+RgGxiaCGSRfaGjkWPP/NUoL6W8ZK7SYlXLUp5DHWlcp6cZgx1rYKkD1ixpa6UlfjHUnEKAYCwqOIUEANkBJ6g/UPpO279TNe+++oh/1fBxksgvcxL+11UTDIFRYNdVQzARmBUzJhDxVTxHZLFwiATRHox0xoR1ILzFQERIHH0GBiCHB0NiRlOgmOFDcMxqFvWET9xTlT7o+WV8b7xyso6bWASL1s2NjxQu66Nz9gjJwYWxaJdmdmOpWvS+04ZtdHpgjYWn2oJmkJX4Uq/f0ZPZ+fKJdgGcJdMhtn2OjU8zQydVZfhkorpuRnRN1NR3zA5kple0tI9NFSVwRFQL+Qzs4znGCCwguuixrKkbOIm06tMc9j2bOa7blPz8fHB/KwbzOZmdU1FG8rLK9jAeNjHhyBDqYICsA2lexAqdvkjCyPWSi/CwFLkA1pZWR3lM2+8fOv4ybP+zqgez7vnZiujzRMtiWB9FRyfjS6tOXywa9W2zuzxSc32zB3tY2NdTYvWnTpwdP365rFxT0n0G74PPt27R8pHtaoNGDc8ZQnoDUZuyaT6mHZn1H9jZWhyaDKAzFCQrPY3CkNOJnIG+hyFaNmG5zBxftX6G08c1xz1jUb/W5e2uylveKi3+dYdZ/bsru/yzCw4m9oZSbdvvGnFqqmDp4Ir6oaDyeiWJd7OoeBolt+wuufUQMeGFveRc8LE8utbz+4/37x00ehAf8et2/c+d2bTlcsO3b2z3KpafPXi0z8503rDkvxPj0Y6W5KsIL1C86r1Xc/urF/WMrfEb1V6clYmqrNNH70/T5c0c4WM5zQCpXwiN/OdD7j/8JvqeZlFK7F20d+d7X4x473/bz7/8S9+XoFmMCYZSQSNgBECosDSiVNJxZUo8b8SQgoRiEhKyZj259aTvRBgQxf0XNE/mbB4YFUcJ/OweIYldYbMZh4h0wTXpVJaLs0pqUKzGfX4PXu9WPTw+YPH799dXdU4MrQnN3eEoU0KdWnpoAiijskkMlAVLcvXLqHlDOQAACAASURBVFtz1fMHHv/Upz+1+5lHVnWs/Yfv/jIAhTKWimcHA5QWIApcKNAala+z1nf9re++/W+/SNwZmRh76LlnH33uqUMvviTn3bdc/vZvfO379UtrpOWaCFwxCagY44RcEnHKMRkg7f/kivwHzfbKondBty98IYvFZQRGigMjYh6QYGjBdI7KuqYLjdURy3Zswxpz7cf27Un0nPynj30KBdd4yJNZA8Wd3/jE7e//BPkrWOlZtsSrWcUpBEYkELPIGJAJZBBeWG9K/DFV3IVec1pwlczk4Y23/uLAwz9XdPSNGv+KCb68F1DMYiQANAKugAEqUMUSIFuIIUMCRQgSABlKBAdAIZnETAkcUJESDCUDUKQpGKnm7aGq1Ng0r4yxZEZVlyXTqfI5VzLp6ZDzMf/KDvdYNzXW5iZmq7NquFxVbm4d6RmpuKg5BP7hJ8+7WbcBA2XlZXNaGmZIE56/sT7W2TJ6fG8lhUYxUbOk1ckU8n2TsSzLmizQVNuXmzQrwrUV5YMDfSs6O3sOnmtsq5+Ynmvyh5IjCeVptLzp+NxYuLEpd3IstahKTzlOMjeez+t+H3I25Hn5ZG5rTeWR+OymTasL53rzntafysVBtgXDaTtbFYkMJJIpjijJsozV5awmjVzjGgMjn2sKBaoywtWZXBUKlgcGz/V3bl09f2KisCYUS8iZuUTjO9dkZ9LWgBg+07PiXdsTx4ZzJ2etxrKC3zM3t892D65t6Thz5HRkVZVOWmH39NNG7HPP9H/WwtvILfOAS9hTHnlfPDmO2jd92juEE2xtyA6NaaYBlRE1Pme5xBjqElz0mZDLavCkz/xU1s4B/u2GpdtlBr35uuaaGSPb9ubtQ59/uL56ee/EYM2mKmnnE0dnmjoXD57vDb61AbhePedLn52HRKph0eah8eOySVczWSdqlG1tc54faKqtPTI12PGWi86fPdWxpiLY1rr/d2fWt5cN3pfomPXNzw55N7aEAnr+ZNqKVQxOj9Rfszw9G/edlKGl9T8ftg6rui994dYVm9d7TPo8SRiS8tT457/OfvF4xAoVMs5vuP2znAKf78CpM6HaRrI4KakhSgSJYAAHCcWh+dKw3P8I/9KXvlT6XyhR2gGLiwMRMcb/3FaKom0jIrGFeLcFJxCXUAAwIIbEgTQiTREqAIO8AkGvJ8+NxnNZvOtXj+3rmf75fU889+AzO//tgfGzO8VI9+zEQS/fpyshlQUUqLukfe0VOyJ1a2/862/66q4Zm6oIRxqT8fzcTLj3icd7jz1yaO+DoHqUOyKdMYenGWCOScmBiGeYPZqBl08ebmuuX7a0zYrGVq3efNU110ldHT18+Nzp6VOHp1588oUtqzqi5X7F0VGehpwrRARiqBA1+D/S1f/hz+IF/sM3MIXEQIJCUFwCKJSc5QGm0Tif93SdZC4Oms8gI8W94YC367Hnxo+dBY8YKIUeAdxyy62dqzd6xLVSX1mJV3PZq1g4Ysh0BB3AAECCkiHBH5mFYWICXGhvZQSY08QjDzw42LUHtewthrnVc7LIPW6kNcMnPQ0Zv5B8zRCQij+kGONOAMAYKEQXINzWnMumDYlEyF6JxyQgAMlAk8pLZaGh3Lbzejgcd9IF1wk1NWIyzwULFUDOJlR7bT4+17R9xaQzW3Htqtwz5xrXLAm0R85N9y9dcpHv3HQgZo2F801vWDmeSJtL/fpUvndqJPbh1f35idBl5dnWckdK2VkW94mm9+44d6pr6Zuu8OR8spBYesP6fee6Vm9cMxAfbv7oxWdnhoz2WPiq5an9J5a+c4XePbCEY/vc/BKd10F+uRLXLGmunZ/f3FLxmkI2YMod21bXnzu7vSK8cja7zG9c4/OtA3EJwBYJl3HronBge2PFJttbrdzVKW8Rh/atbcb8dO3iKi5yZUsaJqs5LTJbL1839VxveX3t8ORo7KJ6o4mnUglbOcB9zVd0njjYVdVeN+/kIGZVbSyfGlaV4eozp/Ys3rrUmUm7rsOr/L99rvtsxljm5xcLqXkgdG0XU8+4soD6FRwuEcqeTxsKBJDMF8obGlKFrEm8gEoHBSA1Mms6l0/MZo6ROz6VrENvw7al6aGJhsWLz54/1vGWNaPH+hqsSrfc4J3lzauXTp88H7hqqQ4Q8oXnh5M5ENU71pw+urdp41KLNBCsvmHJ2NBwoLqm0AKNb1l99NCR1asX9x0fLpSpthb/yM6hFdesGXxxIPza5kStqWJGDa+ZHpysuromnp+uqGx2xuZHjg3sHik8eWb/a17T0rZmQ4osZL5ZgUqrDC3vhFWN8a6exHzGDFSdcsRZx02eGbvmxjdJnRWj4iQDCaARoCDgWFJxJRVXosR/9pT/hw/3f2ZzcRcGFnDhQA4kogIsOt6rhfo4gCSpmHJZ3mOFCVcfEPir3b27d5359h0ffO43vxo4cbxr54ve9HHh9FI2L0FnMXfZRR1lLUvK2zsuv/51H/78N1dvueHIKXvXE4fHDh7ls+d47qXpoSf09JGUPKNj3Kdsv9IQTb/P2bLSuvnDl7zn7Zd/5H2ffOub36PMzIlT56mQHzt1dkl1Z0vnIoP8IS2wecO6s72H+3q7xkYGhvsOTx4/uH3DBn9VhWLIgXNEj4FCMIq15eLo2//XF+UVOYeIqAARCYkDMEIiVlA0MDmd0MLT6XRVNCYLFC8kQn5N5cXk4cmff+bbYLsaocalINnY1Ph3X/u+3wwptpCcVaLEq1XHMYaAiMSKyXGEgKhKz1h/VAmHaiHGumiCjwrBAUijevyhf+jrOb+C+z+GrNYmP9NC0g14qJhiChjQK9sE/g9by8J7DLPptJDKJKY4SlB8QfghAEmksECsi9m5jBENOdms2dJQsPP+yaTVVpcspCUQQ5WM6TErMBgfrHnfa07vP1hz3UXj52fm7JGOTYvOP9Xd2dHcnRhpfuea7vnuTJkW3libMOSit7/m5bGjS25eWQh4uYCAEGWrZcvtbXtfPLPuDcu7dh1LivzSO5a/fKq7c8eGwV0nG65ddjY+1NbaJsrL4kOT1aube84PNlx/uXdqXNVVpQs5Z3ltoD6WPNUbrayz+qZVbaAyXClnsuVtDb7DA1ZznbLdKhNpaXl4LBFyPB3cym3tODtVua4u5BleLsPLQxkn1frmS6YmhyPllbOp+fIKZlRFew91l2+vzFVTVDeUTonpZPPr27Nyrrw+cqynu3lH+VAiXtXRFmnTuocG69sD2dmJFW9cfP7ceH14iVOGw6ZzeAbPTTodPrxakAW6QDxr6XsKXo60bT6+VUpXI1OB8utl4VhufFICBV1CQIZSxoyMXxkpDKyueHk6O+W6oQA2pUVVtqB65kIrG6Yo1V7TOr67y0y7KpNLJubMSIU4N2kLpg+m/HPCtAzbS5dft2j+0DzvnQ3PivOF0aqN5dmUqt1Rf+zlQ6uXLRvY091wcUf5yppzvz3Zce2aPfsOL7u9fmYsTXOOLvTZrjn7rH0iZ5+TWnbPTLjgpW32fDwzKlVBVOfU4nsf33fP/b88caL/qYcfmx6dufvxJx48fubpgpjMMjNWdxzSg31DTU3NK9atLtqVSUQA5MhAQlHF/U/Lsv9/v/FLHZUlSrzSlAgAf34G2VQUN5KAgJQCKtZRleCc6UQegi2BGFq2BEfp+w+duv+53QdfeHl2Ipec6NdED3JXMM5c5tMAA5Ft29/hBAPbrut465tuOJ7hibR85Ls/6H1hlxkJTQ0lRWIkzPNS5fNgE2oRGbBZ3jXEd3603RjrOfc0XPaXwR1XBQQscnyN5bHN8ynucPPDn/zIcw8OooRYWeSbH/vgOz/0RWnonpbP2AN3//ieX//i8YG+vmqmbepY+b377qlZucxWirjGAbViXxD+31Jx/w5BCpRiBIhESMgKCjKOLXTKZbxp4jOFTEMV9XvOyw8PHrrryWP77gM5qwPjAC73vvCVT/3tpz/LwKeYyUq7TIlX83pJgAKAEXEAQCQACYBAvNRQ+UfcCAihOOBGQiHjLsC89H71wG+/+bEPZuOFO0zjo2j7POEzVY4w4IKDYADTJQFdyJEulvyKzlHF2IBiKJmu5aSSGnqeDCIzFTFAwQAQQBEqRQDC4Kw2OiWyPs0kjoVMvtII9bK5tXe84ciP/7WxoR4W1yVeOh67Yl2vPbh2w/KBR/qqOqrzdm4+NVVXU9d7bGLJDUvOJ86tqegY2NOrLw/5a+r6jvZsvLzlwMkzGze1FlK+RDa1dEesezzZxtxDj2Y2X7Z5sLfLXBSrMPPndk0uX7l2X1fXxZtXje8fFB6v57G5fWdrt3fODM9GutMJXfmaq2g27rRVLF6zZvzvHw2ZgQK6brpAVTHmOGHB2WwGuJ6rijiaCGa9spl8hqtES9DfXg1+4MdSKDwFSrUGp0Nu5aK6ySMDFUktGA0NVRQWvXXN6aFzixe3DPZNW6RqW/2DM/nOS6tz/UIWModGRzasXA6zpIU0I+RkRLLMC3fPjS9pbuzbOZU0cc3rW58/FHnPX+95j8G/XHAIpB1gz/r0r07lx0H/uk/7iOMgqAIn4Mg0k2saZfKEyAFdf4BicioKshnjEHrWCv348e7ynPauMu1tMX9AynwbM7Y3pv51MOpE3AYWa6xI906puYJ/85KsP1eYnKIJp6qmJj02podMv26pfs/z50K3rU03F7RD8dHj6YZ3NxpuYORoJnhVzYQcWy/LHJmb7g1abU783vy8HjhyfrBvMDWNwRHPG9a8FjQ2BNkgMq+gjeW9cYwKvRKEjXzYYkHXSzBSPoIcJ8WsmGAxkw94aU78LdffeMvtt1125aWKiFhx0BaBgP0+iLKk4v4dpYnBEiX+7AVo0Z2FUCkiQE0qBsQUKE9Ig+l7d54B4cvlnV8/8HT/6FDvcI892Yc8b8UiSNPEJZN6fe3ScMeiGz70rrJI68qqttTkXGvM+9i1HxgALefYyROnXDlE5DDBNFRJwSz0tRCs94XLwNtx46WVjbnQ6Fh7e9R9AxUsrmZVRhxvXSEdu9/U8+WR9Xfd+cZPw+l/eXDveMZ+6qGH1m+/tHP7JR6pmFn/gZs+s671us/+3bfOn9i388zx+3/+y4986Yta2Odx5AoYgWK/fzL8v7p8E5MIjAFzCOddm+l6NpcNWT5bV5Gy4JxjewwSNjy7d/rQo+doahQxSZpEQQgGkKqqLQOWJ4UgddBKHZUlXvVKTgFwWJjIkkClx4k/hb0ALpiPkOJMIX/m8UfTiVQbY9f7uVFwUUdwwF9TwbKezKUkKQ2KHZK0MBB34afggiklMcYdIUDXXCkVQ0agAXNQuWU+oaNKZsOSAZApaT6eMC9q54msXgB0bc8UK7as3v/Szq0ff8vEwztzB89EOxe5A+Mbrt9w/KmdjcqaiGcthEXb1+w9+vIlV6+ejI9u27Dy9O7+aHvUYRAK57e9fenR7tGtV26aOx1HO113EdhmZvFqlSpYa98TGhzudhrF4ibefSq/fnnnmV3HLt22YfDAQLi+Tg3F+w+dXlywBveeLYtU5pT0MS01OV2XUk4k17VzXygUTAgGKUevCuuFAlA47rerlrQWhqZ0R4GuM8d1ADjxiNSnJmYqKiPERIG5FGRUzUMxv97is+yoNqfH0/n6+poTTxypW1lPPNm4rMEiLt1MgzCTWTuVdZrWNF9WFxGO69X5zJqg40/xGX8hqTo3VQuVXn1ts1eR9dcWmgaXmpo9LoyczstcSa4olxQCYqgY12x0jKqoO5fklk5lfp6wkZRHwAMBGQnG9XR4WxW7LNBYYbUYLf3p3GNPje1yg53z2soKJcsD0epoIjzqMSsdFMn0DCMZ09hw9xlqM6MbG9SReK4/Hmytn9VSuemsHlP55mo2MqNGE4mEDClBo3y6f6y+ttyXNhpXdfT3d+/56OjBpqDotodyzqyUaQfTOkiV9yExgX2gutIuipDgLlr52lqnul70dM+vX72sLlqVUQFFyivMgQ/9EOKOCrk237N/zBYPPvbg0zuffvyh327ZtI1MHUzmKjJKsu0/p3QWV6IE/HmfxQEQSQWCgBQhgul5AAr2HDzd3N626+kXvvDJL6Cn5fMFAil5PhQ1kolpIsEhjLHYh772iUsv2oqy/EQh91L3YLUoe/rOH+veoM/Hxs/2AM/nVcoCBaS7zNaUXmdpuustamrlqeHOUJU3Nu1fHr10dHaJ7XN4RPNPjldEhc9Zc0tt3sn5l5U7VYKFPc1YMjBS88nP7dy7b7YzZoUry6594w3vveOOWGU9SU0RzqQTl1516eDpMxXc9+A9v95+7XXk1z2NAEgnAPbf0RPvksMVZ6ilESY9O+PZYc5CBAeHh5e2Lx2fS06EfOMQeO7rjx74wQ81+4zQUrYiTTENdD3qf+zpf92ybo0OBoHGtZK7SYlXLwqAeQQEZAAAoACQSDoAK53F/REvikQiVJwAhJTEHJ0P2/l3vf1Nx3+3641+4+uUbbGBJNcIpKZEJMZEXmYLlkJGRVcUuqAF8Q9eUHLuImB1RWo+ERYKpQKGWmXZrJ0ua64ReUekc9hWb50bzUSNcHvj6PRUFIzQuWlHA5fT/KJo0NBl1yw2RGeNLPqNbK29bEfHWX12TWfz4MgYpbVAGAM+nzg3lzCxPFBbGJ0Pb6yWsUQhWaiM1I6cmEmdSLRcu5hXxAuGz7Unm6rXTY0f08uXwrweHBiTI+X9XV0VWDEzM1cVquGFbDyVaKuuTmaVGVZx5UbCQUfJWHVFdnjWJRbEoByYkEakMJOIrg5lknbVuFHwI/OzkXiyriCpOgRC+UYy0FqRkIWqWCRhZNEfg5k53hQSKMLbqoYmphurG3oP9tUui2pupTc6nVyULutsMSq9XCrn0/1YG/WyU1bAstN5aiz480Rk+Zb7rbQAw5dPj5fVkjdbY0XrXYNzryPDLlu74mYaSD4S8q3KeYrESDB4czp7lPEfRaI3ZVJezOTJwryJXn2gOgX5dNpfHnE1sNGDxirnqkBsbSDdlMhNwLlMw00f3mnPwZtR/1DAWnH7jvP79wWj0TjkG9trdfLmZmciFTVwYMS4snGsbzI2LAzTx5vC9lJ/4PCs22oRVCaxL5Y3rHh0qiZNIyIaC3U/P3KuzT/WGn72oYGJDJNUZqskZ8ZG7vDlTZG2CmdwYvOyxRtfu3F4FMO1lb3HJ/omxiPtwffe9hqrEibHxOqqlUZZk6dV6YJ57mTSyNdStdBQZaYOPvqE3th22wc+1tXft9Qf+6cvf3vHLW/Lh0xC5lcMGbxiRVa61/+QUsG4RIlXQzVmYXSMcdeVZ88OvO99X735XV+85d1f+9hHP5fMDKYLxwnOC+jRYCaVGBQQrvRFHr7nn3/0wP2hK6776ovHDsedr//Nl5+75+6Hv/3tVPcLUyMv9g7vtFnalfMQ9Gyf5GADA415HRHz4mqfmB09k/Z+PJL+ieG91DPPLX+1ylc5iep5KB9Ly2EY+P7Y7EHn4AODycGwjrlMenD5xpm7771jxdK6kbnc2fMD3/nGDz/1oQ9MjAyR5pGZjVa4d/746xSyksL5l3+59xdf+zbaSiAIhiD/mypNChEIFEE8mZ1MpfonRgEYgKpubMjq2sTc/LCEh9NyDoXtns8a8w7zAfgADACqrq7buOFizkJEGvLSulri1V71Kr4W4ycvLEOltN4/hYsCCzZd6CpypHBBKKYFkXNNB0UMTAaWhipjKgBSRMiLHiW/v4wLNscXfkVSEmeopAekewoQXA3QZArU/Ew8m8+4hhKmsDwJUqRO9uaEOxVSHDHJpGOYsZxPOzwjAwGxZnHd6o6aD2xtaKikty7esK6DrRltoUhZXmu/Wh8cnai4fpVvi+avMseenw21pu2x5MG7xlndkG8otPmatsxUeuYU8xuhws5yT3cGvpNpoOq5PT0Dd+Ym+ia8gj/QXFXR6xQcTZuy6yZlbkW9NzCbf+8qn+4Fb1lnzc5NGRltR4PeHq674+ocFmhrs58BX1cuX1ufKswJ09ZmEqvef62xrtlwVX5j83yIaMsSfd5OXb64kLChtrxm+aLTQ2NlN209t+vsuh3rDr18tL6y2TAa53yJtr+6fPylZNvaivHZTO1lVuSikcRQvKZJZUZS9euVbqejK43KdVoUC3rNCA+MRmt8tk7YMAXMEOIyz79ZGKx1/SYPQTKUUqEGyMEFAAaWB6DAl3BcRmFXSb/J2msQYXZrEzWV6xWhHGVT55PBRRUzLw23bivfsKXt13d/vjKCZ3LeNNOyf//4xuu34ZH++iXV42Um19nK69YOP3mSX72scN5pCsVCvpidybhXLbL391V/YpU4YcvMaGN7xegzYyysxx+bbn/v6hO7RnuS+Mvn4z/7eeqEghlVOWfYLjejnN/aEr3ts9d+/uHP3Pjxyz/7rc/VNgff88l3X/3uGz/37W/++P77v/6Nezob/qIxsmHj8ssD0bacVssF6TZaVlktRR1uSWbxSPDim6/bsmXTP//yLgLIpBM/+/Z3J7t7AIFAoFKl+/s/f/orncWVKPFH23V/3wLz+wcjKno+K+AogREgI7QBdIL/h737CpOzuPaFv1bVmzp3z/TkpAnSKOeEEkiASBbZYMA24AjOx9jbGJttY3vbYBwItnEAm2RyElGAkJAQCOWcRxpNTt3T0/kNVbXOhYS39/nOxfF+vu29L/p30XPXF93zvNX/qlVr6UraOqJkpkeeUSwwFXFNUMzV+IhWGMuy/RsPvLR6b4bpbz/8gN854TDpgSeVozMFSuia3jy+fcbcJZOnnR2u0s+6fFFiS1fHEfdrd//Z0Fm2821k3ZawJIHD8hzAkEyhIA6gLEE2YxhStCpWtc0e6y+ojK7posgobKCYbIozGV3lBUZ9xLlqtGGbqdUX3GYtT1e3+78yRQvsgECrr+ZfB062ff1TH3978w4B0qfrc8Y3Pf3qK8a48Zxcn5eN1tZns3bIgyVNs+/4+Y9nXjxXWEHN82kc4e9v3//9Qwv/U5/66Z7cChQB46dmTaCiAoquXNYBv0YYtISpeal0SpQ3HRvu1rVgpVnxta88vGvto5D4gDmOx3y+SMweS/KQfv/v7/vc1dcgcAGaKUvTbUpKSv6pPAKdXIflkaKMpCQCpT3wzOpbbvlWdPj4TdWRr/mt0MkhU3FGnEB5TDDORjXl91AjQoaSyC+AEB0EHZAUAWegqKCDLskgxhhz0Rix7Pi4cjo6YrjM5Wa2PhwoeMZYMmVCtMChMTzipGFJc94rRt5M+Jsr97ljc/91ece2A5G4VnlmbOc9HW0/jA+8nJl0Wdm2xwqTp5VTwNm6rWPp1Yt3Pbln1qKm7W8ciRbLKqbWd6UOTju/tncoV1tXOdgx5B21RDRhWI11Z1h7fnhg6qdnrnt82+w57ULlx145OeMzS995acvi9plb3vpg+idnecPJ4fW99VMm93cej3y7beC1E5NWzOp6dLuvdVook5X7h0d1o7zPHZhIjTNakmsPlLVMGDy2t+mWj29/cuP0eH2WD2pbisX2CvPY8ZAZSxcz+rKawnC+aLl1Z0zb/8HOZRdNe2frgfmXNA8cHxlLlcV1PvDBgVk3T89XQqQazLhAu9Z2LfIVhUj7w8NKcq4aQVUJ4yiBT5cTFe0Dg0nRSN5UHVs8QzjU8PHrvn7opUOr/eaEQkEnGPEHfuPRE3bhEsu8w+OyqYYNH5fBQKFMr+p0WdHnRUcz1QYILo0wuzgwpGPTF1vUqDBaFwsq+8LV96x7o79VU4/NmVGZODl8Zh0bE1JkA3XR9PFEtLYuMzbqcK982ImcFENxISf4Yiurc4/stQbDqCysR2kH3Ime1uDLr87/dF/fRp2NSZDCROQxys+siV93+6Wh/j0LV16RtcszxUT7nCYrUGd7IX+0iTAKDAkUgTy1wAIAEju19BICATIAVAigCLhk6IFrCfjdrx78+vdurUH11EMPnnHNpUK3DJdQ/9uVeCyNM/l7pR6VJSX/LfkNT8/kob9NLSNEUCBdxvIMJUNDIVOSgQvo6gRcSGBFDYQCJXUkRAbcBnZgeOw3f33lvvv2PfDTF9Y9/mj68NpjO18NQH9ZiGWcUWDFebObL7vwYzOnLJ0zc9mnvnD9N7//+clltW518N+eefWJRx568aH7i4ljIrnDUoMKiGkQVCxMrseoxu+baJlt0Vg+m1bIiIAQmsti+3KpnAQFZJCydQeYt6yssiYc3TM6JGIhIFZpYxkaQIIY5g6M2Lu6eW250V7OrVikrH3cpIkfHj3SlxqWnpNPpHoTqRXnLAyygNS0hSsWP/XkU8JR2Ww6l0lf9IkrgRlMcUJ56rbHqQh2aqMY/1MPc4Wnt68AgYAUYwLAQ5AANiEwIiZTUqSUN5TJ+v1hnxmuJXBR68qH7vzOU9v+eifkdhP46xonZNNDspi3AJYsPuMnP/6RjxuAnJCxj7qelpSUlPxzMKUEAx0Yge6hYsBsBtt2vvf2sy8Cdz/OfdO45kY0kbN1YgzUmEWawlC8QjCVJ8na62kkqxHSqbIOAuQsTxI0tFoa7LGMDiCAsronr5w4tvckt1Ep1FAE0tmiKiqEUAGcpjocUtmzy2FGpNCZ9J/Rkt7bN+OOeWte3uhvadSm8uERe+Ly8MFf9Yz/+LgPX+6eeWV56qB3aHP/gs9OOrnvw6kXlA37k61n+ovhSLwmX1CFpPLVz6MjfYmmtgirKfji0Zq5+qanuyfPmjD428NTZreOuIlIXZRNNo9+eHDBZcuPP7mlsaUlmeZlvMoXCmU3d6oL6s2M1jS96tDrx6oWNZhrDuLWNFY3R3oSXhz8w0W76HIZ8h9J8QU1vet214dr7ZNdXk9G9/HAQFYLBMbSXsVnp/eMZKK1vsolNR37e5unNB7cdmjBFeOclt768ZXyRFKM+n3BYNfLHWVTA4PlmQq/LgKJohXWXoQbigAAIABJREFUuGNZIQILQVN6H/EEyUriDqBDaCI2AcWYjkr5JBQ9HE0kxNtvHvY7coHm04WXt4CXN2xPZyYFtOVNnCVSY36GUX9FUuWjPtcdC/hDuggGkkVthHPPNc6rJTlQ1kCGD0K+wvKzy01/8Mn3e/b0DEyeXhefWumbX+gfTYybNmsgkAmGAIZToagJLnNtu7yxwmyJZndkeGSi/2ShELGDi+vHxros23LX2huT/K85McCl3+NMkz/+1dJPndnwrbtvj9S6c+d+csgpJ3+0om1KuHoqWLXcX+cxAxhx5ASnxlYgIjJkDNnpZmVEiMQQlZAMNURCJQQqZGz63Dk7Duw/cvhwRTx05sVnSyQG/FRP3FKKK6W4kpL/QUHub9fJiRSgBJRMKY6oAzMkQ0LFmcO5BA2AC04AjLngAE9w3LX5yJtPHPzhPbt+9rM7d7351MCWDe7w7gh1SS3Zl7ezEHDA/6kvXvnzh7597c1f/diVnz/vkvObJjWcOD74xWue/MufHnvqT3/c/9Zf0h1HHLdIVoZBscLkl01uWsTLvjj3zIhXsJSY5a9MuqkB3SP0mYxFY+X5Qs6Sotf1BDFCZKSkCeBBXzZ33NQVcBnxHU8mfOGADbkK6QS5vz4vw/1epiOrV+hWWwRUbUXzisuuXN5QXq4c3N3dtW/v7s3Pvnjp1R+ncKSutj5WFnn7rbds8k4ODj739Buf+/znOSsCZ6cv2p9+iMP/tS/2/9sHT0AgGSgAhigluchshM7UyEmSvblRVzN1w6yxeEhmxrzCpsHhaZo/6ZrPv7LnnYf/7OX3EBa41O2cAuX4wVs6Z/bTzz8bCAQ5cYUokNjpBtwlJSUl/6wVhTkKdU0wJhhwcgje3rrjm5//lJ51gpKuFda0VC7p5QWC4MiAfAokQ5XNa470SSymsz6PdMZtUJ6GGjICQsZ0wGw+I4AEQ1YR4YvGFQ931Vy6xN7VF/B0jwsq8zOOVpEYAE9RoZZB/xhUaGZjSL3Yacxr2Lz38AWfvMjuSeRxpHVuZN9d+yffNqF3pDh3Zezg3pHxFwTLJrnDfdS0sGrUSVbX+LGqPNqUKpoi0hb0NRoZV69tcmyZC1WEg7WjZrkbTlZ2/3pPbXt8/4dH6pfFI+fwnJebOmnWvrvWN4HP6xvS4lQYy/DenHN2xEqJikv1nsc7Y8tqnCJzuwBrTezLuvGQOZQxwoFCOj1CXvCsdhuLZpk/sGNQkhNYWJvtsbXWquLJZEV5INE3Em6L5Tyjs6OnemLYMhkXPK2rionmKMuYVJtPjZlRy4yhPiFU0WLqWkDT2plq13AGo0ZUFZ6LzEghRA1xDqAh0GY0g8N8xXSmfIgmaIMa45kx+dTL+/u8wiqNVSkFCtJoris6zYaxzMvJSLWZKhYsUmHDN5A2hWTSJR5PhjwzZDuLalNGihc9/yJUFCKsUf6wBtGTRzPb+kYH817L5v5InuH4RuE6hsLB/p76c9scj2SDoVfHRsYS1OcEGvz+YS9TTMtGSyYzVlvNRqz8+uZjzzuZjOSzLLjrk8u/+tUlF904e3BDR7hiVrFYUT3e5w9VhmvKg5EqZGWIlhQ6oAao8FTT2o9WbCJgyIkIBEcuEXOKCJSPIwPBkIocUQEHDqj5t2zZ/cGW9QvnT21saOTMwlKKK6W4kpL/YU4/1xABQAIqRCUYZ8C4YoCKmASmuGJAHAgFslGQv3vxleK4tntfXnv/D365+9lnO/a/5aT2KDdb5Bml+4ZcWVBjzz73wl0/v/ezX79xxaoLcoXyo4fdF55/7xtf+8l9v3z45edeSiQ+TOZHVPGkpjSJLMxoikcXBYOrauKryhqHezu70gNaIceJhdCXdN2jmXzKVY3xaCI1aihV4/OnhSuUJpERSmKgKxTEskVnVrhyTEkvZoKjDYuiWxU54QgrpJ9kwp9lODjmu2AChkO6mqRbo7Nm1EX8kRee34RgJpN5lUyvXLGUc2POrKlf/MoNb216t7N7aGTEfW/N69dffwGg+dFawP52CIf0n0lyqABReUgCgSnUASWCw9iIcDz0lXMWZpDJO8MFx4zEwPIzv7VTjh09mL3nhjtgZANBCrU2I9DsOL1c5cuiwZ/f+W+TZkxnuo7EgaFE0oCwNPW7pKTkn0iQo4HhcuSEmoKsDU8+svq9d95QJBHUOUG9Mq4Zfr0yJUzFDIUeJ02CrYMlgRFqCoXJPVf6ALkEBFScQV1VsZDVGmpUPm8SE56X70tEB4S7f9htq9BHsgCmx5jmtzQjXCgUHdMLFF0KW15H2hkFr0LjEbv1jhl7u3oI0/EJ8Z6Hh1pXVo71Feta2b4nEjM/oWvxYStmW40jRjxFoTwFpa6ymp7BQCafwQBzY+HC6JgbLs8Gwik7auiqOJyMRM+yKr/YUn5N1D/JzvUrLRMa7k8Z0XKKVyWruJgbVfU5fW4AWyJ56aXyaT3Ei8vDDQtSvmn+RFBRQ8SsrxrjyugZk1Uh0aDVLps8mhnK7u/S5rcaUyo1q94dSQSODYbRSq+aLGoLxTrDMwrTl9XkTHu0R1VNiw6qoYp2n17pN8YFOeNDQ0MTvxgwx+ctExxfQRO1XIRt5gJzGKsgGWGcCNClBGFWw1nSmwpQpnCMgDEMk3QBWG09PfLgzkC6+EkTI4ITGn0BfMbOZiWcT+GyMZUP582GMhX2GUr6k56jlJISgtFs2JF1AdvU/RP94cac4MxHcW5n2moyl129dMypeXbDga1FpzYVsnQwKy0vMxqdGFOWmfLGNOXDBWFJwowZVoi5qApchEctSezksfzj28Y2eSrketddtujmTy4797OrapcsJGxunhBOnRgYt+SKg0dWV9RMAhZlPMg4ItqMAWcKSQHw0y1TP4peDJGIiOcRdVA+AINQEZDnuJ2H++PBKg7IdRpfP37t+q0nju9vj0fOXHouggEallJcKcWVlPyPinB/G4FGiKdK/FBKTSMumMoy12YFkzxU2E/8gF3YsG3r039afef37u05NPDK7+/PH9+c8/pzRg7jZdXjZ6668mPX3Xjdb+679zvf+kYoED14cPSdDYlbv/2L3/7kvrcfXXPs/ZeyIxtXnFl/uOOAwDxZeVTu/CUzzr5o1v03XH7m3gOXuxhPa/nhQiFobh7sRyAVDWWz+VjAp6GKKJ5300UhW6prQoaZdNyiQEaa4goEl7omABUB2S7k3aOZgorU7SmIHenCKFhviuJQQdr+YLfy2KGumgWhk/1j5eWVFmptE6ecvfLaV1/fnHJ68j17WiL+5vaZmuYLhCOXXHP5M889k0kls8mBE/t3cc3f1tYOihDYv0c4RCD1DxcvIhApANSAA6JNNOZ6ObtgmVZ/YZChYfnKTMMfARblbCSRlRAZCMazTK194keQHZCR1n95a4NTTA/s3UAoGibU3/3LX0nGFOMcGCASAicopbiSkpJ/pgIqy+OIooAwpsl1uw5+58u3mcUcgpxq4jUr54bTiVhfRpfAiDkMdUW52qhrMr3gcWCClK0zrnGplKuBJhVnDAsFyyXKF82qynw2zypi3vx6/9E8dzGUGUUhfEIzHMxjXnjSEIoraXik51wrBfqoPUx5hwWYY2QdVdNamdg/VDnXL6rM9BFMFLTKSZQmj9cRaG76qGVFmkZP5ONWK1hZJbFwUj/8YjRxzF87NemrtPWAyaFMcoc5MpkINC+2PBMxSLp/1C/9g9ugkHSpSomhdFgFHD+FpvqMcQhYdMOm1aM1ftJX0TxilBWyw3r2SB0GadQ3GIpHR8HjyxowmfX29YQnlLNoWfZgb7g3n9/S648HPE1q5f70OMd/UZSlUvUXqcCM8JjomXgZDsrkpBWtbjkzMC7MI8GGbPWccj2gXC1YUAs0muagKqoKpTiR4GC6YhC0JLmNjPkUz5HXxvUYZ/UkfQpGlEwhuQiurukdKczs6l5m+so8clAOBPHNtOuQWhEL+Iyk+EQL+aoHTw4GEX0JkbEMaosVjJxsr3SOpmFiWPd7sXGcs6Jj5ZLGGKkqy3/ORWd/beO7+3Z1DezOpw4kkrYeMY2q/Gi2qt3vJvLR6b6h7oQhNVngo+8PBBuaArv7bWG9k7IfOjD8juMFPe+b15135VfPX3rh1Zps6O8eKgv7Nrz62vRVVzFdC5f7SAtrRhMwS4IC5QPQFCEiRwQi+g/dN4gAQDGXJCJppND1CBh1HOst5vOHtnU0t9SDRhz13pSz7p3XUyeOL549Lz6uDbXTd08QSynuP/6iKXU3KSn5b0JEikCRAkQNCAmUQoYSFEGfnWWW4aWLnR19j7x7LFnMpre9vvPNVwmkS6iD0sC14rHPfOFL05efsXDpsmIy9cazrxTt4CsvJzoOrpPFNKJZdHfEg0oVwBWOB4pYwCbvsmvmzK6akA6Mff3LM+sL4s1rfrIgVJ/d1pt1I++52WfAZZWVeWX3k1NWoEqAsoBVwcrXpvuSkkApVHKUgEjXEYTmkYgSuSY6AkRNWTg9mgnHgk42L0AreGSgbI7VRARzvbwlvIvqrJVL+Pi75x95rmfaxz/lxWfpNH/XYGLF4mXUPRIzvM98+vorbrxl4sxJShNvrHt2zZpX//ybJwKSl0fDDz7++NIV55CmASIyBFKng9I/mJdcUKSUIRkR2joeGR60/L6Y5fcx3pvxCpQxDd0QRsivDxSGC6ZxYiyzL4Mv/ez+wScf525qwuJrbb2hY/fLPHvQXxk5eKIjZgUlgQLykUaIAlGXALy0zJSUlPzzeEowj5C53dw4mOzd+Mq6X9z07XKe5dxqF/Zd5RXjssMBVxouKuRMgasprmvSE4KBp6EaX8sP98e8UzuMhEQeA0cDS7G8kn5NA6mKjNwohRI6ImrkEIIAjsSIe4YHkqMCk9BFZWnoDs6skDOmeO++I86b4DYEqSDKF2VUwBr8sFg/uWL45GjVZDdrGGHLs5AiTVyqiuMdyca5FTo4Y8fzmeMhW2UmLgmTWRzoU7G4xsOeXvTv701Ob/C7VlBDnnPDTLetvpG9r9rTzmg8sO/ApGkTO1f3158THfMls0ftQINfFd26WY0i4vmgkIc8AzVyoKFrw9C8yyqLO+zefco9lNYTdsTV3RODkQum9bx5oMnBQmUIbY/NG5dft9f4fG2+3V85y8sLWd1s6sE+TwHnNcKpN3EZ07PKW2/zoqW1Yl4TWpz4Eu4i+g8WbFPXgyRdDU2hDmvmAeU1adgqwEE5zgNP1xqBch71gOfoulRSJ1a899X+n3zmucsd/ReKcyjsjPt/1F9AhJ+MD83+5Tj7hOp7qDtWDJf1DxWlEqwmMT5lVfn9ZzVoMW+sONr66cbeoa76ljJp1dtu1mKThPYlU4z3XPuN93fe99MHt2zayERe4/mPL2yrHei6cHEdplyv2h86KkIDLs2y1M4TgcrKE77IDzf1vqeKOsLcCdV3/vTTsy+4oPvYweqqWl8k1rl7f9PkeSf3bWudds7RQzsnTJ0BUCsU7dm9/8C2TDI59MnPrYpXxxRIxrgkYsiRIREhEZGSqGngoSiMjYozFl+eK6LrFpxi3x3/8q1LLrmoaUrr/uMDh4bHrrnwrGlh89EnnpiydAln+FGKY6UU9/dKZ3ElJf/8+Hb6KUQgiCQAADEpEBQOZnNgGJ09o+tffX/z6xt/86s//uyO3+7bsP/4+2v7j2zWgBRoqBmWxb7xna9+74ffv+S8K954o/vptw/f/cP7Xnn4ycMf7MgOdecKu2x2RKpeTtJ23QLYtiavuenSL99y0edvnPKdL58LYtf1VzaOHjs+WuiNpcFb0x0uakW/Nxr0J6zgcCLZxqycI046TnXYb/qDWxJDfY6XB92RVCApNCRUkqT0gyKduBI+JTTI5rGAwXxBFFHmNClBEUCimO9z3FHhdit5OFf0uqQv2bvg+rp1f15t9ybCk3q73ll79sp5qzdsUpnQ+7u3PvzX5zSXFftSF65cvmDZ1Gdefm004ZKdD5iBqTNnhWJRRUAIEhTiqekx/1iKE6QkIiErIh3r73OFF/UHHMcBoirT5wbNbjeX83LAvTx5IP3rHz/01A9+2bP+bSaSAIGBUUj27YtlD82ZMflPz79WWVnNSVMMOKCGAAASkQOWVpmSkpJ/6o+5PLgGpTTvWG/yzn/57gu/+FVluPij31zz/Gu7hh0pcrmFPsvvCkIOwIgRQ6UJ0CRpwBSQqipnyTQTxIAUQyJQCECgKzARyZMKyOMYylHeJCXMYSuQM3W/EJoSDkOLdFQgmDCkn0PR1lm6OZSHhBe25PioZLJisVc1czCf01oXaic6hmasCg7nncYpmjfIhzvt+IS63uM9LVO4MjOsMHb0Q2qcycrm9qqAktyJBnO6qQkVyxhGfVkYhY56k3Kj3FcGBSeZKFQtrMi4+xrO1HuHh8df0NzjddRPUGWT9Vwfb5yh9fQk/HUaFmLcjAwcC4YbayYstoa7B6PjyhO37bC8AAerbGfCqikz3u0KWIao9MkUqsU1xiuH2GVthZnx2hlav5VrHVdnoI+wyqBxpMpARdFlhJb0fBqGyVPSyDHIozcgcZApxl3PUz6mDSvo9GzSWDXJAJEAEFIKjhZSQKiMycOMwkIWdK3Jc6w54+N/+O36rhxc6QtHqDjMfdsUHCE59eLmWTct4fMRNqfsoZT5xVkHfe6Un1yQ7OtRhuNb4e9eP1I2Mbhn9cj0j1UrXtTttM7zrhfg1KDJVmkGG9taI1deeCjfNbRrawFhV9/Y0aTc06G/1DH24f5iylH1wZhIjMhlM3oHh149NPxqFhjwCydU33rD8oWXXbrx+SMTJq/wF/mHL7w+cca1b3zswenfOO+dlx5dMOtG5YbXvbPx9/fff8f3//XVl1evW/+GJxPnnn+WAlQkOeMfjbIgPFVOAwwdoCz/8me+vGX7B+ncQNFJCmlv3rRu5tT2KVOnhavLX123dsPLr+i2x3W27ILlnOmnu1yWzuL+o9JZXEnJf0eKg1OTyVwCQYoLV+vpGnlzzbtr//DUsGEcHBh2kqlJQR4rh219B/MKgAXA0s9dvnjh7IU6Cy6Yv+hHdz6wfVsHehVS9NbNmnZi93OmGNMBC4ZSMqBLJM3hhu9zn714ybLGyy7/mFMc6O9ePb5JfPh854xz3YHDrq9oUZ4df7rLXJsw7PKjIsPqfGtHx1h5dY0NyYx9IuQ/kh8h09edzgnQAHQuPYM7bZMmdA10T5nTFpwco2hHpuBeNndhbJ+646evjoEVUmx5Tbny2JaRIQBHaCAFTa+sPpFPdXpOvaNfPSl+xjxx1mej0XGBLe8MLlw8ff3v9t3zfPH1AU8RIIoyac6obEb0Xj66NqV5d//o3sfu+rXPF/7cV756249/iAZXCJIUR8UAOfyD87UluQz2JQfI57M8aAzHNISsEgPZFDGDVDFEGPTFdjpyaw6fvf2tgScHlP18Rt8LfBjsZr+heeoYJ23Nm6vnL18mld9CVKgIpQmgCFymmVQaTFpSUvJP5SpAdHOF/JO/fuH7t3+Tytxv33Hp9Z8ad/O1f35l3djXfMYPshgSeU/jRZOFbY8rJQFdkytPFnRIaRgY36Ad6y0vIoHiilyOkqPPI6VIY0wR2RpkEXyS9lnB2/LZGkv7Nbdibn6Xn9emDfLLGPMsVwnSOxbU+rmqafAnr4yk+o5PWVnW0xf0O1Q2J737hbJZSzI7dprVbXmZCCoYrm3yH+61J66oHTowNK6dJ1LCDzJYNYIqqMAFJmyMcibMfJuigGMVhPIVsNznFizdQzC4jZ5vTJMjHMeAAzpB2889Rj4bAeDkEdbWmskHwPVqY64B0JcyAj70245Sv8rkTlaMrN0VdJVRXRU7OZRpiDfsH0vHYKwxJE8kYEZrCvuabm7p3d8566sN+QpQUrNQSRUkChEfkGoyk9NA79G9E4rnFWOokCAvsMzkbdL1BKDFql3aoYTrM2NSaEIEdYt7XpFIMD0qMAHSMORUICn5MOcR4WavmvWHdzvdu43AFQS2Ef1xPvGoJq6qqHxk28fy6li+J6tvEN0jxYnz6zf+6t2Fn53e9/qIDzFwcTzxfufEW9u2bhyed6WpgjYvNir0S20u867StWk28k3Z3LOvrPvr524EL+Vj/rpQZNDIVTXUn9jbwVBEiMpEwIT8+EnNBxK5fanRChX6zjcWfP17N295et/s6xbsWvPBuPHNsbb45oc/nPzxVbljm5pntr/wWN/jT7295r3XSJNSkKZLgIAi+MKXP3HP3b8kZIxpjHEAICIEBUDKM3iRbrrq+tfffj1NxQK4xAlQBRSeNXnSy+9u9iLBgwP988dNLFPeRR8774FnHtSs8tJZ3P9VaapRScn/Y/JSAApPDXYjdvo61ukxb7YiXSFHAE6nj9kIJUgkIMWEIFNHyQhIOogaoU4SXY0cUmNJc/VfN7zw9OMfbHkWwQBgGhZJK7o6218I+mw1c/6VkWjs3BvPbp4/NajVP/7iehPrLrzs15a92gabgaZD4eTuraCYZKQU9/OagFE/o7X9X384f9Zc2PvOmzNm7xs6sgM1ozU6uuPhvlht7Wt/MTxWsf7d3d/5yrx8tdrZWBjoy7kqPJKThwos5KVlZazXdDKgFXIyn8tLzeMEEhyp6U5EzlpafsaEkLtsdHid1nxddQxPnCkz139nyzlWsKUs/lL/oBhLCNNaQfyS8niNmd9Y0N5itolh0032GvBkd3LC5YvcLrVvY0/D9EkPfOmtm29dflI7eq478wdPvp6WVMi57ycOgEYXT1t0y/d/fced38gPpR984qHfPfaHy6+4aur0aQhK8wmQAtEE9tEu33981f4+MJMEYECEiAKR26o+Gu/IJ61ANFkseo5nlIVbguU2w+NZNiaygWKqUhiNhGP7nynI7Zwd0QilQAOGlSvMmPb5b9wwa/EsC3TQBBExAIRTLZXRKh3ElZSU/NftACIQSAACYET/fr/aBtyacn75g0fe++1tea14+RXN/+vz2T2vv28fzVnKC3kW01wkJSsjenk4e6QnIjmg9NkCAQISYgzknm7ijEC6QFzTlMVlvEx0D3EAUESgkDAOlNb928E9htBjq+0WLuZ8e1Eu0GF2UXnjgl4a8heVl032y98cTE2dku85MvPi9u0b+itbpJP1HX9OTr90+MB6d9bK6I5XzAUfGykM54m7c2ebm57oWrhqqtJ3xqt8hLqEcsYdRA3Ab6kIeNWSh4A3MBrlzIrBMj0QyWR7TWtE+k4SVXp6OeEgIxt8FhQbfbyeMCfZ4eaJI0BFRk0hKCPdcmkw5IS13tZ9Nz4Znzp7dP02S4HRVqd1DMmq8ujJoe5W02SRWKfrVFe6vd1Trz7n4PfeaPzBVDfoGiLCIIqynfFpgnMl0gHdAd1wXdOxdN3zm2rM0wzNrTLMBNHeMW1JjE3ShELNs6GgwNaISWOSyweQbAtbCZBhAXlE4z5JaZ1VEDDS/Df+9qYPr7rvEDJw3Yr8WJtuBJXs82d1qDOqcpauUqHO8enxr/1l79V/uXHnfa/A7HEVCxqGeg7NuOOMLW/uOOPy6UwFwG10dD/Rce5w06wAVjDQ6H1398M3fZ9RevLs4MaNG4Rb3T84GC2LC0F/fvjul1e/fvTgmKfyu7o7lW1pkp1/+ZJvfm9118mdC66f8MHL6xcvuQqMdFd3fvkNNxzZs7p9zsd7d+9oCse3bXoeGbnEGeL3b7py0SduOW/F9Zv/8ujxVde2L13saqMFigTI5FJJLc9EGCR1HNs5YWnDg+tHCUz0mEbyxluueei+J8+85BPdx/obpk0MKL8vUJ3Nj/SkMiOj+eqaso/OnEq7pKUUV1Lyj0NAIA6IBKdHjQECAioALnUOHBAUA4WKgQQAIkWKK24TuTqzbCkY0zTdz8hxqNjvCYaRRx4/8qNb/w1GTpjYKaEA3AtIzyBAj9uMX/uNz593w+VTaueWFyWPpY8fHHzs2Rf+/MJmSA5Ccatn5cEVink2gS5Mf8Ax/NaS5ec98dCtAR3SgxiulJToWnj5+MxQV2PZoMdGtd6le9d8+JOuE3OXN7WAec991728esd3f7/DEyRAEmTLzIAZq9qTGDzS010E8HhWB65D2BKS6Z4QFpQXb/vjDeVtx7JHnc1bgps274jMgkiwonZS7OJVM977w7GugZM10n9DrKxC6MkG5wM3cbTAhUcWDy79xDkHH3rKdGFE2vf+8d2zv7yqKpMuq9FufniG6i3c+K1JnnBvuOfefUO+81d80+7wYq69eah3x5G1Z+XmrvjKqj++8khqOHnDdVdteu9DaZq6abmM66BM4KdmNTBE+rs9utMNLBGAJBEAI6mAcxwUrgJ5ZHgg67n1kRpLB0fTbVDJfA7z+Ym1lToEOyX+8q6dj/7+BejfEpDDwhcSdhEAFHcQvT2H3opX1ftURLqcW+rUAJxSTUNJSck/JcQBAqhT19eA8NRfUOjS8d7Bd59YB+DGOVy+uM3dn+159tiE1ui2DrspZFmFjEII9BdFf4F0wzZt3f33d2YIniTTQKHAUpD2g2/uNNy6x9YwLMk2UAEPCvSUsBnEA2WB/JCD0G1nz/GZl5iRqoKRNkb1k0qdOUFs6MtXOuHPtOijqvyS1jt/tPW7352/+/khJ4TzV/qPvFpoOcd8/o6uT/4ktuPx/JyrAgPHom/de3LVDydsfnPDsgtbCoGsrsqRNCKGXEhIEeaQBHlVuh7OZw1/sNF1Gk0toqugAQ1KVQvXY+Z+hWmhLMZ9RBNIjEMcQW4zz5G+jBJ5T4YLWsbiwUMvDm//49Ybf/i1bV+/vxDRJzVOLUQ0d3IDPr+1eM0Z+Xe2momh0UjAP5gajUPysdfrrli27f6NU2ZVxdsDfjOWT5+kgJMXZRq5ymYSioYxlHftcisi830mP0FaTV6lAm5VEJM5kfBrTlGMeNLHTFODrPSO6ODpslq4T0x9AAAgAElEQVSAHxEVVrmux1kCWAKIEShg2XNWzDFDsL2v6PriQZlfUmF+IEVvT+69NRtm3TCnGAjV+B1AeclPJoK5afatleCGKDhaMdmv4qPzLh7n+jKQm2g4k205bPmiwGOuyJBR6ZCxZdMaWeyJV4Refmm1ZUSYFQtHyhUwRfCD791+67duPdy15Xu/vn/Nsxu4zXVGkyvbMoO9TS3KSW1ZuDzOCpuzvFjWWOs6W6varbGh18rH6zOW3ZQyCVymSbSAWmoba02fBqzIiCzHY2hQuS4YI5CciugzGRYs770tm398+88YgGAeASCpR3/xZAhg26vP3/K1r4wJ218VmXnm3PfeeClcEwpGrb8lt1KEK6W4kpL/FIUfraKn+o/AR8snAMsR+Il0lAAkAQWiBqQrQCJHR8QiWczoyVHHYOrFvz6lWyJbzB/d3rFnw94qH+QDgzl7jCFwKa1prQtWXprxl5/YJxOp9h277c+tWmoOJifPqjY4bNx8HKwAyDSCx4REAyqBGXVV150/ddEZGJ87Tde8TN9dueTwQDZVY87c+PTr5y2a8N7WziUX6Ial/fruv0xYvvS6Gr/tjXvwlgcJnTX7u/n5LV/45Jdvv/E73JNZysu0VDzq0IhDnBlccbco08Sgya9VzbXOWDnltde36kbfv9w8Z/KkaWfNaty8c0sx1PZ+cXAwcuCaL00ffmQXC9ds6u+r5oEebbTTMbWqSYN60kNxvHNN5SSzeUJ42ysjyaT9+z9vXj7ZjL8zNPfs8W+u237m9Q3pVH+51FoDszt2v/DoPdv+9bu325544J7fyu6Ba//yoy/ffPPvfnJ/50D3wrMWXXntZ2+57ZsmQ4YICH8rC8e/i1ICiQEBEQIoIgImONiK0kW792R/TUPNxFDYEJBLZ9LCtn16TSg0GjSPjAzEmMqQOdi1B/o3kTaouGGjnwdCysl4yl1x9rLy6DiLTKYkMxHhdIuVj2JjSUlJyX9pjiMiQDjd7QFAAihAKjJvw1Nr7OxuP4TnzEtduazxyF8/mNhU9ubOXgnEC6gjlwoANQ1ISJfw/3xfrjE+darYf4Bc4few8N4OkzEuFSKaHhGAR5KhkdEhpRnK9EWU3RwNwVihtphzLTeoKDfBD7sHtPGosRgWzHwwZaw1P3nFwp3P9fuKLN4SGDiUDraFTz6X+sS3Z/fsGqyfQ8l9sd4D6Wlnjx/ZPdrSVqWMgq6lSQWZGIfIAMcAOMMo00LAhS1HwtF2z42bul+Ry3SDyEBQppGRpEnVRKJaMWK+SlA+JThnpuCNeeY42BpmZ4Zpj51y4zXa7KsmZE4clISNZnnXrj0ZP2sLVJh5ZWfdQ1X6fFezrCBFqRqNQTOvTgzNvmF2eQw9ApEfsAK+rBqMWOXKY34UQg262Z4KwydSQE6EYABzwM2ITIUKnQNlU+PIBAuGIVAOwiMMmqDrqJMX55rHuIbKQK40HQnyGqtQUjHKg6fOPqNp/QvdWTSAFeL5ImbtBOo7N40svKo8zyOgDdjQUzSFBhkVDGcH0gRutMIoIDfDmuSuEax2CHTlMvQLTeegikw72pN+7KHHNHRWrryioX6yVApIIwAg4IhKGYbhmzSh6f6f//7KY58+tH5/RImlS5cPjvUE68YGEk5jdNrG95+ac95CP0a7+4/U1s9+f9fb3B/KAICugQQiSaQ2rn0ffeMMmZtcWz9pfL30bG+EGwGD7CyLaCCJsp5pFWSxqJhGDAEEQ/ChBlL6keYtnSbRTvUkwmU1ZeliI/LpZZVhIHVquu6/t6ksKaW4kpL/3Ebo6VM4QlCMgIBsCDIUGmZRcFQ6AJeaEkwBMkHhgbR6/82N76w59NLaXs1IQs/6mpAhjWJ6tHPJ+LZtB48T1iIsJg2v/+bKBfNmxybNfnpPx/uvPZV+ae1bD3fq4BK6W7clCG2uCe4NmgZUBYIWDyxe1P6ly9oii8oTfU/PmNy+bcsLgViRstUH1h9f/oXoxk0vXbm8/a3f71z86fN3rCtser+z9qJZd+08VCeaKSdmnTPtE9/8xBtf+Z1Ipn9609ejkjmSOVLXkHRIcWUuWF4788z2d14bOLjnIKFctKrq6tsNLTbU0NnaDrO3vrH/2dfuvfE7syCRuuCiFdu2PXPuwrkj3ZE1vKAPDASbgukh6QtWDsiUk++UIXH5tQuSWbk/cqL+grrtbw7mitqB0UJj0m11xz1z+/urvrp0/SNbzlrRfGjP4fKIqp+rf+VLi/+0YdGR9z8YzcGzb7896eEln1h+4baNu7Zt3pU93v3Q7+69fOWZk2ZPJQQytH//Zv7Dd6UI6FSuY5zZRB5iznUHpDCaagbT+ZgvKG2nPBQM8cBgIVPIZPJCYaT6CNGWP7235ZUnfXJzQRqVrXOK+pSwkT627xkrLG646TMGr9WEDqh/NOvv7zcISwMGSkpK/sugOlVLCadqKYEAlSIJpF4cGekc2QVaonZO8anffye5b30gkEuvzk1MF02grZXGhcG64JEEo6JjSuFgWIH4+wcmESA6u/cgAAE6oNywwQvCcsFmQGFTZu2g4h6oLLmv9XcNcH59LNyWKWiKPM217DBg0XdiTBk6CT3X67JxLb2vdKrAVMNnmIGAo4R3bKTu3PJwfZk7RFiRwtHySAXzhhsmLm43wnuyOV4+fpwyBbhNyD3iHoEOECDkCqQCpZSDWtATBmJIkeAsL7Ggcx8CKqE4r+MAqNdLxgSMKQTEdmBcAyvsocsWIYbt3FjysD+x/WR5p+h8d12zGfftGfAQ4i2VeHzE5yp4bc9FC2ckqlJGf15jAaN3hLeV5XYdi5w/s2PnaHS8VtVSkIQBVq2cvZrgBGnI2gPH8+FkKrt2+MCuQxf+24ItD3RUVFUOnjhUP7up/+0no/WtNRfO82JpI4gCah3yAyrOGSkFXCOW5LyCM7+EUVRxRuAQWFruwQd/XLXmM1vd3hZThT3eGPa9VbS2vtf9dTvmD48HpwWMvgClNT3hChmp1BSTitlcNiAopF4FNtc7PGdYUqVHSnCZUbkHfvcnkWETWpq+9tVbiIIMkYgjAiGRQkSfkkA0LaxM7lZx2N0Y8klttKqlvrNrb1108Wt/fe/cy65Gz1v37qvLV1628aXDIjzv4guuAY0ZWUcxFDqBhI6hzBP/8uWw1FvNGb07jhlN2tCIPWnhhONHdpTFq52CIfoLR3etue9ndxUBpcZBSi5UMBoay+bRzy+4+qre0bHq5gk//8F9B7bti5jBpromUOxv/6WlCPd/KPWoLCn5hxZRApQMFCp56gocEqHUNdAYaEBMMcdh3skkZYW/vyDX7Ex86X/9+dF7fjG4a0NctwcHXq8P5JOZsf7cmMDoseFwaPJ5V976vfj4FW4htnLBOb/60W0v3HP/vuceo6GtgB3KTAPkufKkojCxuqAZRrh4UejNdz+7aH7LvCnJcbP2JYZ3TJ/H31/bvWReC0u5gx2p6We2b17fuXTRzLcfODASbLlvf8fTGwdTkyqOVGNrTZPaB13vnWAF70RX97x5sbnNc3e+vTtiBjxlVzUZhl/ZeUlKLlwy7vCuE30HTvg8GXT12+6eH4l5HV5yzHeypS4bcGuv+cKElukJMZHZQ32v/bZ/dvVn3u3pHIwZh4ZS/dmMW4h0pzKZCI+dOa63dyjYqnUeHa2uaR3dXsgMJTLKUwUvmBZTp1St+OykN59492Pnn//6fR+0Tpgw2jUweHhXbFbleZfc7gtX7N7xfk/G2fr2h5deeNENN39pjOu7PtzCckm7/9j0lYswWs6JqVMFrvDRDxs8FbMlo9OVjhLAA8y4Xl9y1PbrY0zpnPtMYyg1BAGWk65mmlLXpC2LKNYe6Nr3wpqOLaslYMW85U3XX57Yur2vY4tOo23jW372i19a3NQQgKHCUzNMT4W40pXrkpKS/2oKgQA4wqnafqVIAiARf/C5l1/95T3XXtL8zENnBFWvk8HU0b5xle2JA8m3beH5vAtubIbRlMq6uYAZKfg8VEgKPionIIYKgRQhIiEgMl5bSfm83wPbYlAW0x3HY+CiDDJzA2BCyi+YgUW2w5Sywyyvh1B5mmEVqg3M2DoQDaZrAvVcwsmhgckfK7eCxVC7pk/RNCMYm1QA5vdVRkZ6lVWrOVgc6M7Expczf8hRaFNEkzGgMs/zSfJJsoTySxkBCNjFasS4It22FWGO0PNU1pVjHpBCnwLbK6DOmmw3QypmsBZbjCiekSJt2UEmj+7bvsl33KS1o8bWYkXzRHGsJ5KTfZWmEo6KhYUQwZxSJwcwFkTPDfYmHAZsxPFV1rivHtVD/h41WtfWmPZSlgDoGzbMASqmuta4vX/oNj4s6tvtClm5Z82xcaG54uW9dX1ebrCo2VrqaHLd4Y3TltYyPiLQTyA1GJYyJwUw5nNoQLh+DWocb1TjwpU9WeAOuWDW3XXXa66UteFYrSDbZO/kcmVRWPW5M8ms4lJniks75kKZLNQBFIGqkGpVPm6oAHqedFydmYLCjFo0KEtL9vBjL7zzwjrH7vjtQz9YvPhCBA1RY6cOdJXSNEaEjPF9o/SNf7t/45oXdSd39afOu+z8hevffX3Rkjk71ry74KL5bz7zalNFReuiyZ2HEzNnzf75L/6089BuHVxOFCajRjeJ+MGRYWJqUlXlT39ztxsPFkS6fU59kSdr66LHDuzU/TwcD917z++3HDrgMQQhLcn9muEUbQJx2+duNgfcOSsv3nN06LW167fs+rCuveH+vz4kTGRo4mmlpbaU4kpK/nGEAKgAFZHCU3V6ChjjUgKSFFjMAh/O8N4B886fPfW9//XrHRv6n/3zsw//8c5FU6tGj280nR5XJUa5zRvLIBKP101dsvzmnDPVqKgbU4d2bnqgVh/e8uKDnZnjnpfiUJBcSWb5pdkyzvjxD1bNbaLsWN+rj1wzLrLztrsnHDu8Ox7sq52STohiczB0+MPM7KVNI/u7RgYLzeOrOo+cmLNq8sYNH6649oJHXtq75JKbD4iB2Vc17zixXS/4RtaoQ9sP2UlTy8qefSdXP709RzypilqZed1PL592aU334ZHciDvaNTKnaVE62W+BF9etqTg85+I67nMnhFSdX/ugY2c0aLp5/QBetP/5D5JH4eEnNvQe2ldTVj1l8RSr0WS6v1/0T15eE63Wpi2YxDCwZ9uhoxuPpg8koQguijyHFBhhX+XmV7de/oWLdh48Mm/55N61+4NVxvhV9avf3TV//hXnzVg4e9acJ555GjyHCWhrn7R4xcK3171iF3L7D3asfmf9+RevioUiUkkABIZ/a21y+uI/ASASkkKWExK4llcyZPkSQ4NlvkDUMoN+w3XyJtO5K8aydsFQPV3B+77xl8NrH0AcYkb42lu/O5IYGnj/Ga/YX1Puf/yxJxobxzOUnAlCBOTsVF0T/n8OAkvLTElJyf/vu4hAAIDAAQiBlPIAUaGeHLWfu/1f+7pPfOvXCxug3++lsttS/XuSqlXvGM180OtOB3nJ/FBPatTv+UJaQBtzNRQApzozASFIAtSYImAIgOgBgetYoRjmi7aSyMB1HFAAnLjyvQEUJLwKtTKZ1zmSLxT152zPEXGjQCE7oof7mNaliLnGPjcWD7+x5WjN7PqKlsKQA3pFXqMwFwZSma8yW0j16dbRumk1W95K1baVK8PVVJFxDaFOw0mmNQvcdlOba+rTgRp0rc00yglRYzHLDEnP9FvlRBrTyzUtDMoyMUI4CvwYar0edWp6kvAYcgO6h7nvaLVZNrI/6T5/ojk2LrP/cM6TUYFjUyqrmltCe7q8WMjKuMN+FRtK83yBASAgMUtLuJFxzdn3e+sXj891s73v9LS60zb9aGedXrftie7aRHPVW4P8uKq/4nJ764f146a6Wz6MeDKclTqQEW3ykVx408KOwc3V9X5gZeCFLS6Bu9wcITQ0LDfNShJVPisuqed/s/eeQXJd5d7v86y19t6du6d7cg6SRhplyZJsyREnnA3ICZtkH8Dk4EM6hBcOOXMMxtgYG0cwGOMc5CRZOecJGo0mh57pmc67d1rruR9GNudUnXOr7q176wXe+VV/meoPU9Xdez3r/6Q/E8NRyTVWDpgNe/YfNvcNF8118ZDmit2WHLbsM+rC7a3zS2FX44KJMl0LeWQIUcZZk2QhgQS6yVleaVkuEgraBEY1ptJF7ek/bt/y1NP/9q1rr3/fdQKqGUMEJHRPm/WgB6QByi4qbX3xlVMH9yuv+MtffLl1SXvHvPMnTnYv3DDvrw88/u4PftxfUZPqSzcv7Nj14q5nnn+jf3KYmG2jHtAaGyM1Jc82tdLZSxf96hcPNy5cwoNxXygGlhvh5QP7RxsbFlqOXRqZ4nr5s2+87ILHGSJBc31LOjt1zWUXvfOqKy58/weLGn/55def+9Mj+ZmBb3//ax0r2iVKjv6/PQVz5bg5FTfHHP+PVdxbY+UIqAA9Yi7TTGQuYzkFPRPTjz976LFHjn3uIz/Yv/X5Sj410bnFbw0Xpg8PjB6eKgKVlxt1zVffeOsD99132798YO36NaeGug7te36s+43Jw7vV9FByrCsnM3FpC5AM0c+oyvPOrGz+xhcuPGNB6swlmauuXmPBoQuuZX27Z4Sqh1zeLfjCCaPvyelF7Yu6nx+uWdpoONrAZken2PTAdN2y2t7XT3mh8Ob0hFvInVF/1qHtJxtrml94ZJ/pCds2MxPZGMWZHbWtIte8+mXs3Kui8xrH3SQ/cqBg2qrn1MmZgvIc44xl/tvOjdiTg0sXQem32ap55S2Wb35T/NE/JVeutGb2YiS2ciYrdTNQypeS1kTl0tAZ7at6ThwtX1zZmx0Mxdne+/rMMUtzwGMKye9wXYET9GuTSat/xr/3yHDBJ1ddX+nHgDZdcWj74GXLztv72JNNZ15UOb/SlBN7dx/f193z+tMvLGXs7u99s7Wt+fXj3UMnh9549oXW+W0L5s0HRZwxhNnGIGDIGAEBeEpayvWYSDsWN3xZywrrhiPACIYzuZz07JBu+IQ/wEMTJQolrfdd+++FY7s1r9cVbnTRuedc+JGXfvjLbHKEgVp71vI7PvtZXQSQNIU6Q46E/104oTkVN8ccc/z/Fohm9QUCkwRKAXdJPPjQX395/89rYt7PfniZQZIN08SpicXnbhgd6t9wzcVHjkxJCrSkMisuPRtO5QKd43bAFS4RwtsqDjhzFfhjEdf1BJFpMF+sjI+lLIEGIVYnTJIR0wOCXZr/91hq4eJSZEbQdZFs1AJ5lUYom0Ee5sZYKWBwkwoVIx7UQKonecFHburvHcp1Q/PymOEzPR4EGWN6p+ZJXyIlArbw/HULGhhaGijEakQfMUsiEOiKgq4XEFrcc0OMlXEWcD2TIeNCuCVhGJXSBaBaxnWQACAlJDkXnPKaGGOOLfUezXZf/ummyiqt58Eu7Ay1nsxA/3TYZlGFhfZqdnLSGxjz1VT6RmYsoLDHNA8thkIyQUyhMjqqhyYGIk3VqZdOQp85Dxf23LlloeOfeGY0MlWm7zjlzxIw19t/UC9INZqMF4VfgqfxYk2l7DmZncgnY2PLLmsBY8oVnIsmKSYsyBJNSjIZK1OApFxH9oPoVDjsQJDzMKcRPtX7x6fHpcZXGV674zsB7Lht1+zraW+JsuUNDKq5G+aqADwrqQbQcFhRI78SnBFaWCAOoEICB8ibuvqKHz7zl+0BdB+5785AsF0xjQEAMgAXiAMggEckECUHGjgwuf+NPWHM3HLLORqET/SYLSuW9nTuO++Cy9/c8lJZhVZeGzzR9eqKle+494c/GrPTigCZUVRuxpwM89K6FZXPP/OKOSSEwZA7jsYS0dpT3QON8+ZlimYwGNWnzP13/7kzOZASrhJAUpWy0wtamz96+4cvuX6jGfBlgT7x8dt6OvcsWtrwla//azgc1kAn0N6Ktjin4uZU3Bxz/L/MhCIxUigBS4ATtltAtrOn7/iRwVtuuOWFx57r2XdA2UcEduecpElszJSBynhlXdNnv/zdmz5+66e+8lnwSl/86OeefPzpZ59/8pVnHnPMfgEzHDxSjgaggb9eiHUNtbpOKaksJYqW5xzes7zKp4mYKqaj9d4rzxaaypYhTZJXESU1MWDGStUnDg61tDQW+MyRza6RjbveVG3FvLSXDPmrx+bV7VXJfa/1v/Ta/qaVHUbR6t06oLyYjoVgQvSYqZRMCxm49Zbmhx9b2F55tKXktQYrp9PiVJ9LoDSEEDkfu2GB4bcaq2tPvJypCMePbi601tRMHpi8+IaKRdHugT6W9fhLfz2QnZJmKpPNmAL9ew7tPeudG7Ak1qxtaWpp6Dw4JpOuQM/RhMsUMI8paZQ88HjJJ+201Vg3LzmBf/nFvvAeM7cjOd016SYLFQuCoYZY27IL7/n9k5ZlW2ah59DB115+6cIrz7vh/e956Pd/SE1Nb3799XPWb6itqQUiPptHBkAgQiQEj4PHsWdsKBBPnJoYj5XF5UzWMHw618xiqSIaA1cVPVABfV/Guu97Ww7v/A3z9nuaO2/NBR/42q9/9+PfpAa2M5UMJXybd2wLGgn0GHDlMYeTwrcNJ/7bpPkcc8wxx//3Og5Pr1NCRUiOxMmUuW//qe2vPnlVa+VVq/1DB/uq2yNExrZXjnWsafvJnZuf6ir05ax3f6gjP90j901V5BVXIJmG9Na8EYJEIMb0ulqVySjO/CVpZE3OOJckEfWsGQzFpp2CAN89Um1ynbN142wmoroLmuANrUZNUE5kPUahnIU1YTufjeWkKYAVldZQt2/b1tr2uoKlsp4ZaQkzqEc2iDKgOAOZQFbmoEYqQMxTQKCCnldGqg4gDJxJ8Ah1IQzXKzGOnBueN+3IYUljgIwzrjDLQXHgwNEBRaycUxnzMpDvT3V2hsbw0J+716065+TD/VV2o//VIa9gRVd3eKmCaqzMTYzpbbWRcFj1jgGAT6HNgCv0OBiSEFGhypiZRIEyhWJ1XtOStuocieTJSNtGQYWztt8E3ROCXE0BMg4cDC9gCtcCLVQs8uoo+Xj1DUsP9vRWV8ZFxCjmA1MT46FoXHgJ1C0XTPRqiQwljmgYZe6CIq9lRIyM+sb2H/5oZ5rkEjDOM0W6zNpVIgoYSxb4mldVCD1ISgPM2dLUOZJ0bJjSrDJlZNHLSvAxzjSvJKk7OyF+8x8HpvKmhmpZw5KFK85Tmo3EEThjHioNAZEpJAEowxIO7xnf/cYrbbHCOy9YWdc4L94aP3ly15IFF+8/cGT9unfufHXXdO7E0uVnP/vAztr62tcO7Abp96HZUSPXx8W1K9v+13c/OtGbb+3YYOYPSneYU36qf7iuVTuw/4myEC+k1XhnV0dbw1M7tsy4XpBpq5saNqxc/L+++Y2LrtlYzLjMgU/edvuRbdt8aP30Vz9evm49wzC6Boq3L2FzHZVzKm6O/2NwABAIFQERkAIgQkICAgnoIngEoGYbJQGYAlAEHnpMAlpSSQ8dj1AQUyQ9lIrAU2zMtPf1TD10z4uPPf7Ao4/e9+SjTzz4H7+x0ifryhw318ugFNarbRWbt+Hcqqb2e3/56/fecEtPf/dTr7z4wgsH7vnWd+XUYGp4MDU5wkAoCAWCfGHEuGSNdttlDVdd23JZjT/o2VmNnyrkpUckgm6xlEoVKxJa69KKcau/pszM9E+H4oGoVTq5dUBVRdghr2pFfAqTzfGO/nHjZ49NF1ywI27nsOpshplaL3kgs6L2PaNDaQgM9/T2Y2+gpiL361+13P75hc0LKkZPTa1ZHfj8x5uqGnpLYw6NsLaKsvHjU4On8srWrpvfdOMy36ozE/UtsminEs0RrYKq/GHURdfevA5YEZ5oa1t3aN/04dfTNhpMcyrcYGtZXGnuVRef/caLr/CKiDtmeilvZjTNiCRGmjbUCM287t3XTIylK8JxO5sFR2Yn3eee6W3UmpIl55Bt7hkpjecdxtN7x3J23fxow5Kw380B9aWmTyQnd735xpVrWxatXLZjd282PXNo65vXXXGZryyqmOASiIhQAUkbiUskgpRVCAfjRY+yDuw+eKx1QauZzjWGQ1UGOMo5Ojq179Do1EDqd9/ZxEs7BbOrVp678LxP7nhye3r7Q0RDEuWfnvvLggWLBAIXCtAiUIwMIIbsf5Jwc2Fmjv8NSCAgRABA5/R1H+XpEg7OZRn+8b9fAgAPwENCQlSKuKO/uP3AHZ/7tt+cfvcFC7K929adlzjwaPfI9qmz16386/NDw/GWzZ3TxNW6BcWzrm2wDpuBAaWYRPJx8BCAGBIAEnIibyZNihQwVxMKFJOKcXAQRFtDKjUhJEkWeAqpT8o1fv866YRNR0Qibs7Wh0aYC4bCYlvZmJPXCp7SwebE6ltnpoY6Llo9QoJqacn1UeAoRYzJrGIcuVKoADkxUxIDDAMPKlWuafN0to68hTpvUapcwyoGAUTGKO/xKEk94BL6JoCPcXRK5EqWFcA4AEkpsEj2tu43n514cyReCox/vrfGbhndczjME1pYE9O5SFbmxtLCUTOlTLhEZi6XLRQSFkoEQjAkAYIgAIQSV4bCkI2CWMgVDKSQTPNIA8alX5DHlVLIFEMkKYAzhYIkAwKQAqAEboEbRlWgaOahoq378OSk6bvzZzvv++Xx9iUrqiJBw+cxx/PxNq6VMWsUxRKF7Zoz6dMKxNDD3PQ07DgyEHTV+X6eYLzTpQOmhtJ753vPBqa7SjHDcdm48CyOiMwTWkShLWGSsZwgYm5eMXrPxsc6j6QlECoWsJ1rr38XCI0xjoiEBMBwNhmJDJFsVOCIrdteMZzhj912dbAqrrLZhsbKo9sP1s9rnsloi5aeGwkReaKhoTxWa/jCujkyfvXGqjsuXb2ubv7l19+QSg5EwtWTqXGugbSLkJvUSjjUeaCprsxNmbosr5+/bDw5tFFJILkAACAASURBVP5dVwycGL/r+z/50r99/pr3btRCgmxh5ig5OvHIg7/LTA7f8fmPve/Dt5IIeCCIcY5vB9a5Wtx/YW5H5Rz/1L9vBYggGRLQbAMBqlnTSA40+wc/bdKMJFECKGLkkQ6kGyS4V0QGtmfPkNObLRaykO5JPfHXv57qywzu2F2Qe6XhaJYuCDgTM1M5f1VNpKn56vM3PvCr+3/4oy+8tGn7nXe9vvfZN3TWPeT1IzJNFlXY8JNXFeREdtN8KmsL/fCTZ3LMs/xYXGWGQmrD6uqL66Jn7RfH/jrdp4ldAzjUC8PPjNz73pYKHlOZsB+UFQpqEsoXR/1ljfLi0UzfeAHz2UhWlonXk8OHRvR32bwxptxA2eZnhkaH06suOo7xk7e/5x0xmX6iNNyWCl59hW5nhpuuKnv/GWd0vzRdIT1npMwbx4qKkMuGb7ilVslId9fIhsqZxSuCvsS4XuanABjxcCZzUvM1j/VRoKO+fGGGsfl2ctjIMI9cjllNgvTZO3b2eMz42eF79WBwbHth25ETOumOwhDpa1Y1DuWnShnv8M7jJbN4ODMJQLGgzyqZHnjc5x2w1XYbq4HWUuinz/fu/92bn/wBrGy54Hu33b23b+z2mz9w8uiJmXHr999/5Es//37XlZnfPf7oZH//pvsfeNe/fQH9MSAEREBQ4CnQHGQj+Xyisi6ZnzFQQ8dtbG4yHOWPBktCjdm2rvT5DS0OTbtjI6Bvh6IZqyg7953Xe4bs2fkffppcvnb9ZRvfccbqMzigJyXjBgNNwOn/8z9IuDnm+N+DAuCnNZsHwIGAkHC2gPM3I465n+g/KoTICAAlKJ0IEFBxON53wiummLAS2HvplesPfGNrPNFWGdcPPLqnj9X/ZudREDLsSBIJNBz/ggSfrjB7ejW0dYkOQ5eBUKAR0ltjA0ow3lRVGByOI3M9QsZS48PRlnJzODkBatLxCrrYZWbf7xNNHmQncwxAeboOqtQcyRW8RHlE1OsFmwJlYvrAyYqLO17bfbB146LaSwrSJxDXaF5IiCbphTgrSjXBIITkI6YBjxP4JIsxqgRsFrpA7qF0BIsgU0q6ymklw+/pQUS/oRjISRLhsApZSnJfgDyuWEjj6sBruyt8Pmar4td7IynLTh70tcWCupcZmQ5nSrZUAU8Jqcpr63NjY4mC8jgAgUbMIwXIGBEBOkgasFkbGwJQ6AmlCKVCQAWMzNnkCKFH6KECxSQiMAmAHleguOdn3FOuPJEjFguXhvhZ2nRKnXh5cte0vPLSe2++oOKrX76pfnWTQxFS9QZf5gIhmMSKQH5HZf1a8Et3XP673249JtWhUPHMdOD6utiRocmpCW18z66K8y/RsA5dywCGSMhsHUOmk9J9hqa1SGdEF4I0o29U7Ot5yOKalC4KmFJ58HkMAgxQASlgyJQgBMUAFClMS3hy36aR0f5m5uULGZGftu0YTGTL2+sCWDPpFCr8qMumnD3mWWOVDS1fvu2rX/rkp1Db6Y4YstjsVgWjKqZjvefGQBX8dX4mI8wKxoJa/0BvVcM8f0XMZG7dhmXLF9QuWX9h0Bd2oKiHwom4f3J0ZsfrR37ynW9NZIab2hI3f+QWnxEi4Hja5n5u//N/z9znMsc/9e9bKQD0AB1gLjAJjIABIkgEORu5JCOXk8clKYUOE6aQOqDPE6gAeLDExKDDTo7AXx7d88lPfOX977/5qQfvP7L9KdPrYcrFEhDTOYBU/qs++OnL/uWz17zvtrvu+UHBGr78nDPv/PE3N+943lNjPr9H0vABI8Rp26qvkN//1/U/+OLql//8ga99ZnFzQ2byxHHNMo7+vLsiGONjE5HcwOduPf+yDveVe268ZF150vW2d8udTw9VhAKHuwbRgN59maGC6UbMFx/aFwtGBw5Nt5+36qVN+3re7Kx0KcP4myPWEy+Nff8bO1//08i7L9q4Zk39p78xj5UdnN/Yf82q1oCTzOwIHnvaGN40WhvM9x3vNXLy4BMzxSm/cvXhEa+s0rr0spmHnri243JY9eG1eijx5usnqhp9x/cONDYtevW5gVd244Gjk75gJYbsvce73nH5Yp1AANg8Mm5buo8JItuBTKp46vWeMIZjkQogUVDe0f3HzImc3+PHD3flsrYDmsmMEdM+nskVGBbs4mguW1JiVGkvjSe39I0zB57/9W+/d/uHyDo6b5H46e9+7hk8w3z7uiYfe/DPn/3Mx6obqy3XferPf50ZGmOuSeQRB0TUQARsnue8L53zkRYPRRfGoquisXUNVdbEhLAsj/tMX9TM+zCH+3bvsPyy/cxml5sf/tKnDu469qcffpvZ4x7CFRdf+KXPfTnoDyKh4DoRqDlvuDn+XuGzlTgEAE6ACmHOkv6f6vul2dUmghAYgSSV1qG1vdlQudYyfssXl+390+G2hvnZ3d1srBhbWtHT3e8HEXGkj2hkaCbR2DCdH09O9scWVDIlJUepM60qoft9CkHO+hcAoOvOpMdCjZUFCabwcQqUVzWOT0xyAf1l+pBjK1dGhZA+P6AIAYalVAQO+eREDqPGZK44HM4m68WJY2NiZdyoqFhwYWvZqkx0vmu59abZUnSinmyzSss8t71Umm+byz3rHKd4BrmrQZ4nrdVKViipcxZDmQAvrIhIMdeOKcWZVBZ5OZCg/G6xXop629MkViov6MhcWjtiWacoYxaPZcSgkTE97qhIFoyBXG5rXyDnaVxkuDRDghALY+OgSHDuuQoBbJBSFxwZY5w4I45qVt3A38pAjIDTf7k3MwKmTmf0ZjfPnNbCBAK5URHUQlDR0npiYhILtLgcr7q+wpNQ9Cq2vpa659s792wf8wTllV7gUsIw94oeFcAFjiLvJMYmB5SCGWG8mpGmTsGcKurUeWom1ZVzZckC14OSa0Iejua9XgLLEIA0g8SFqlSeW7Cc7//k+exMwEUFGnpInQMjrtIB+WnTJCJFRACEavYFDmq6D4IBj/ED2zqZjTX15UMTfdV1iaHJiY75AZ840Zs8Eq0NPf/a5pq6+Ud37QiW8/6xqSyPBqtDOw+/VNUez0qqb+3oT/XlzLTHQioUblzapMLcXxErODn0FeOLykusEKuKToynEuWVhvDrFGYB322fvu1kss/mxe/85OsNLa2AAQCDgBNK/E/MnQP/5UyY66ic458YiQQIjFAAcABGoBA8BsQUIXgMAWyOFigGnoaIkkkAV3ieiWKgZO88NHhsMPPL+55+/L6XNz3y59SJgyCHUWUZFSU6xIMVi1Zq7a1+rSkWbQqXL9i+ZduWP/1BK6ZAmQwFKfBhMm+dSnvFCLGAsjDAvvuZKy9sLpy7MtYe93c/vbfakYP3nXQOQ2YL+Q6A0zfOhkR6lPXsP7F2zdJje19+z42X/f65Q8qS87KR6qb88kvjo4coWGSVZTHQZEtzZfL5zMKLmwdH0gsvm9ccb8j1ZK0qbWAgNelgnsWkZqX6J7yRmcZKHvfXndsYH/x9/wUfXOi8kfWTkKaweW7xeQGrT4XykeykhwEMzPiH9o2tvrB6//7j81YnpjuPDRxy5rcnhvvG5y2p2/VYZuU7Wp/6w0RBJg5uHlm3vrBoJb30nFlMV58cT7laMDoPGWcxozpfzBNTyMAqKjPjMnJAAxeEFhNGKGgWS46SimtKzV5MUAvoI5m8JYwSKQ5kgZQ6lPNgeqxIZHackz5sHfCc6s4Tk9FEZHxsOF0s3viBWwOV0W1vvNlSUXPZFVdEqytJkOQMJIIEJvkeq5AIxYWrhidGK8MxhuAyL+bXI3q4ZLszUxke1K0QJhY1hcrC3IxaZrJtyZpTI+NTnYeFss694MzPfPr2WGWVzgxGjCQxZLNRhE77GcxFlDn+jkBQSAxmNxgCm7XJnX3nP11+5jp+/2G/39NCgRRyRuQyecrzPNN+9p67L14U2XCFARnP0UBj0g0Uwmcse25Lf7/pVMaiOcdpqghe/t5FM11Jf78tLemZEglAKY1x17ZRkaZmJQohAylJcA1KrgTG49GsRhDQFROjuvaqLW1bXQna+aQzz5VC6UQ5HZjSDLLdjpjXoJc1VpmqpCkrsHje4eyJhkvrqs40PH8L8jOIxwK+Jo/ZnCeEQZJZTES5CEsBKAzguiLUdMG4BmQiz3lyBpiNXAF3kM3oWol75KMUClZiJEVeaYppUc5sj21m+HpIjtbXRbWB0vDW8ep55TSSZYxHTRWsSrCxrAiEwkWp8rbQOXOkIDRcQo0xSW7IYNVxJ1dgilySyJmUxAGRAE87rb/19NDbq87eepYQaPZFwACBgDGUUpWUxLLo2PjQwnPOmjySKquJdNw0/5J3rigiHz853tOfLriTV156liNMV7wexCgwv8d7BPNrPFqCeFN1+eIlVQ89c9i29TVBPxdqf640pliMMss3NFMs6OeCi6Cn7wFmERXIKzFVAiq6MisMqyTt3923rb83z9AFKUDqnuldf/0tZeUxBowQ1X9qTyREhdDXNfydf/v3ZHJYs+3WRPmyhvmntu9ccvGaU92HWxd3jA5v9UGyvLm29/iuiy6/dmjw6MoNrSd6Dyw9Y2lpKN8/tu/8q8/sO9zdumj9kcPdrS1+paRrA9etQ4efXXP24ly+GAmWm2ae84Df5x85NdK6cB4iI1uNj03c8YnPdZ88qZjzha999Ib33aiJGJEfTpuyejjXOTin4ub4PxAHFSfkCpkCRgBIxBSSRFCEDFAhuACaIo0YAfcU0Ux3fvfx4Rc7J3969yM/+PTPn3/ose7tL433vancIU1lFUrOYsFAQ+sZ585fce4nvvuz6muuHj3uTx3bZfcc8ZnDdiHnIgfNiUhZ6WOLg9znlmoZfCOOFzfIz/3rhQuOH1uXFdbu8fRf+0pvptmmXMUxp3rIiQ2UbOWFM5DLBMcHcwmIHJrMxZesfvqJrsHRQglA5lMffNelW/+8t6GlJp1y3ZKKLozlxnOBJnG4e2Lx0nKWLkx65voVgfMj1a1KNgkn3ibQcq5tPePw9qNbNk9l9yn//vy8la1TWTdSp+vTXIaxfGHlwS1jtc3N+Qk3HnWCLb6TO/s6Ikv37BxvaJs3OpisaZnPTeWr0yrqK4emRtrmYSlo3/Wr1L7uos6qV9Ve8scHD+h88ZUb39mb7vmXb11etcxGEWNlSgXzZ61flcrZTq7EiUuuMek2dNStu/zMSDR0qnuQEEh6AFKA0olI8+U9JgzhU2512D8jbYnAVCCjNHLs5esaZGxi7RJ29rnaurNrnnz4yHjKbW9v3HjddXsOHtl3+GgqOXneBefpIZ9ExkiUBMsRPjfZXx+KKVR6ODBu5w8XZwooJYCpi4JbKg/oPh0GC5OxcCim2PxF8xbOX3fn9x/o3fsiuCnG2Xd+9NULzjuHswgnRALB2enb8GxzPsxlBef4O4MknL6f4ekDD9++f/6tJDeXz/5H/XoBgBGS8hjjRJ5Uu6eSn3zfrYXxvo/etLYhwmqWhzKpZOuHl1kJ/4mHxvYr37FCvrKtecYm28ycszoRDPvC0wYcntLbaiBd9EvAki0ZAoBGAEAEoEAIJciyGEopPBmHCStVs7BucmS8mOHPm65F9IFwaHXR8SG30UWEfJBAuV5bmT2R9XXEUgMzfp9wOnx1jarqusZXdvQFa2ojVasAF4G7WBcdtjcJqgWxkmQYsQKYX0GIoAyQeaBz5mOIjlNgXHlegXGJDDzJUAUZi5DtERSkFi3Z2RibNqxJKDhkmMrZEZadzCz07umhciyrNAoPD9U21pnT2aDkbtY0SkpkS4YtfYhSKtFUL82ikMQIGZErlSqahqcAkd6SbQjAAGdfs66kanba9L8mQhBRAgBj8q03kJABaqYLkPBVlMmXDwUGi6O5XHiN07YhfN1FZ4+mYUtvaaJ3vNQ1tmxRIBbqR7UyD65gKXIDgGWeG9K0dHUr9Exk9h5Kma55ZgjqRNkLrqaR9r6bNnhh0+/WSy8mqFyDMoB+AY7OyhzWXRITNlS98MLI3Xdu9xwDleQAAoGUt3Ztx9JlHQgaIAKyt44GUkge0L7jfffffRc6VonJEycGa22xpKImNTJQv+6co1uPzFu8QtNqujbtWrr83H1vnFh4RnP3wMH2BasnunP1Hcsa2419m7s6lt9wcP/+lavXZdIjxRSgCjMB7Yubjx05XlneXCoFIqEaFq4yk7naynoL6Uf33Put73zvrrt+uWPvDhLqq9/80he+9EVdCyMGEASeHuklRD73+P8PmZ25Zos5/onxJHCUsycvESeJSgEqhdxTTDDPI3TIN1OCodGh6dHen33zgZFxs3+4P6iX2Wa3pKIQOeEBY7rNZFXryorWS9DffvzI8Ws+eP6xpx/OTkxToild7PSNH48q03GlofHyJn9zRdTqGbrpPWua4mjm7FDSmPfsHuUH1VaNx1JhD5lydWBFpjTX53ErJ2L9untU851COZPDMWXVlxu5ol3WHk6elCOOGgPvpnnazVdZjRuqk8cKlU3zXddVIiUhl3pFVF1fZ+ZGGttjQ10zuVERM8py4075WYlAjZufYrv+YNy/rXPFxnP++NsXFziszh9ldVAj9EUdQQ2wsirbsVZM9GTQV53oMMpqTG/SSw7wUL2YOW5Wn1F1MtVXZTXp1TOpcaNlLbOmZhLzW2645NCBPn+paNaHykqlmaWrOmb04pSrbv7U4u6hvua29YPUg7rvwLMnzT7WvWNQgQGCmGuXlxnl9dUnOgfJA2SgFCjC2b3ZXBEBwOyQBrAiQ0AMSjI5cIAlq2vnXwu33xoFfci2E3dcO9K5F6O69/LzL4v6+quvvMYcHP3mV7/8kc99SguGUaHJ8GAhPWlbKypqnPQMM4xpy7GCQdNymGmLSGAmnZ0fi0U0lvVKArhedPOGe+OVNw/v2aG7llHpv3rju+/60V0BXw6hDuBtxUazQVudDvBzzPH3hPIAQQEnBFAOAxdIKNQAkQHBf0pCzH1U/5ABDYjA1ZRymNAJPA83jSevPGM9Kwwe/X1r5bLy40+NLbsw4lPqwB+GurtjX315bIbB177+1R/e9djaUubRR65PPvx4/QuZoGMwRoo8AJgdkUJEAFIKEEEQyxos2FRnDo5mdBn20L+g+tjk+IJQfIAHP3liZsArfr0KbkvUlE4m/Z4UAGMBqDpn7WRXt8/HJktm4D1xh9Aczi347rruU0dWnbPUg/k21ejaWuGdBUbSpi4DLwVGyPKgBAARIJEPuQsUcGVW8BxJjaOfIDOTPRyLVbhWhTRKQVXjwjHHSRmsT8hpcpJ2ZmL01FRD2ZI3n9v8jus6dj62p/28Jg/5yHMzzSfL+WuHQg46iD7JLUEBT3lM2QKEB7bGmKKgO6sUwOWIBBxQKTVbwiYGAICKOM2e+UrS7LQpMkUcAAkkAgISoNQ4q660kxMgycc4uR4CKmTJGJYxXZtxSxzx8y3i44FA5Twpq0lrf/TZ6S/f9t0Kx373+XWXXBQ/45MXMnRcqfm0sK1KmrlAGkMlTiP97AM3/Kr3sPsbn6r26x/M5H0a/OoXZ73j5gXoa/Y8XYdaAMuGLQZWAdW7+tYUaAI33vHxTY/e/2xzU53rqdHhwwyBFH7321/5ype+BqArBGKIMNtVScRZppjb+Jl/e/ORRzTbIsYUqDoOK+LBn333a3mht61fTTwWrYwVUt37n9626qJ3ptJD9Wsbp8by1VXzpmeK0Xi6lIpYMqEZU9FYjW2Nl6aAMMqE8sWY389zhYJfD5cKiqI1bCj34j2Pbjpy8LFdr1puBpiVaAi998aNP/73X3A0GHAkQHY6b3HaX2OO/465Wtwc/9xBDxUnB0HOdlRKVCgKXJtBa8oWJ447n/7Ez+785fOPPrrn/nsfevhX35aTXaNT3YpPee4YE1kV8FQ8suQd56256f3rPvX1UmhlgjXueOplmR/tfP136YmddrYvP3UsPD0uvdJZFy2cVyO/9am222+qWBAJ3/ah8/uOHMkDNlXp+Zc6Q6VopCiDwyoCSoLSEEkxkoJz18XQId3+jlnaXLI2ldxRzwlVlfUViiNuAAPxQ1PJkvDFS4XbPrp01XtESpZ85YkSm0rP2Hqto/NwWbVvZPN44/ll4yPpQNhILF266amB6kv8wfNnlJjIds6wUlyXxckdx/IToqSJcwyZ131v9M70dOfDXTI4raZNLEWWdB1ie57oDmrRbK9I551EYyJc5VP+VFNtueVzCxROjmkm2D5ZNTYqr75iiS35oePJQUvLkTU2PjU8lvZsmeyczvWVDu+YemPLkUve/U5fzNdeXTUynURyW+JRLRoOY7kzk3VNW2OCJEPUFDAADigAQHEiAZLAJUYkfIQ+8CSQywC4e+VHVo2mZiLNZdPuaG2sbctL0+hicWrmuve997W9O/o6T2x5481CyW5qaEyUx4uSPTPZ3RGvMj2rkguli8GhieZ4ZSab0yORg12F5x/avfuRv8xMHJ+/toOhz+cYTz1+4MUn7+b5vEH4w9//64c//uG43gAQ5LMOqadvvrPXnbm78Bx/n8UaNtsujgRMFUEWkBkSBCBwREQkoreE3Bz/gCIdFIJEOL1w3SPGjOBdP/7FkurA1+9YPHBqZvml+oHnk21nxyobojsfze2aMkVz9I6vfGn33p7uob6NC1qCB05WGnE7U5IAkhM0VFrS1VzpEWUCmDhnbXFsTFeSkRyTJWxutjOF8LKqYq1de3H9QWNE9uf3Wnoa1L8sri/vHApKVJxRWbwsIXp7JyrOrUiOTQavixjXVDmR7KKPlaeSva1nRV1WRWop6hVMOEp6wF0EYNimIO/JLGNlSFEkHwCAMoAAmIvIATQEhdwWIq3xEoOC607bxgmjcEhmd7z6748vqI8PvLTbGadoiB98YvOK+vYTPz3WHK0fHjnVUl8bLQXzjxwpLwEQCgJTJ79HCKc3ligGPg+5Ag4IjHmkXA6M8K3ReZhVEBKJGCIyVKAYKERiaMQiynYYAeLprB4ASg6lYh7jMde2iECb9S+FIBe2BsJxHVocOG6YweYN4ea4KQ6g5y5dUNva1PDyroGdB5JNvrIzL56v6eiA4CyjYEpzCYy4knqVnyzTfm7rIHPxrJAtOdtSgsHDw2trmqoXNngGMTVBLK/EmOvluJ60+EzvyQVPPkH33/OyZw88/fS9sVj9ljc2ccl0FoBi5uZbbiYukOFsqyhDZMgIGXL+h3seGu/pVKAEEgORl2q8WOrs7Ln54qvSqXSoscmI2pniQKSqItfXz8OLJofGY+HwRCZFM2Xx+KKcxf3KVST94YS0HGmHuB4iBRqPZNIMnECpoKbGTd3Rk8dSj/zmnjcPbU5DtmVZffvihY/97t5bbrgeIYhKR0IERObOrg+HudmF/5m5TtM5/qlFnI6cmKEAEC2iaYHTlpzJyC3bB4/tym3+03PJgceBTaPyEUlNWBZyYmGuy9blTQWdv/cLnwcRP2vNOf3H+196eW+tv/DapjvBmuKc6W7JA2ZrqBtegxFcfk7drbc01vhqPG18wq342q9fefbZjz0ztr3SX/HoXTtuqKrIMWcd6eUiX2RcKo2j9JAsVAFPBcApN0L+IGVKylPSAhiZSBYAbXAvt/TKiHRqsSXG18/39z7rjIJYvQiNMNOaSrzodybB77kxRx86mE+OVsw/u+3Y4NSObPDoGyHrzfFLPlHRtiTUGsrXnlPB+he//sjuEV/ba8d6EknHXyytbazWHbnnZI7GQ8PW4apAmWn6j91tZktjZ4twM6uz1rjJvQIrau/6/f6onQj67EUtDUPp/pmDkzWxpuGB8TIjOK5QcYgGy+10rhz03oNp4ee6If2O8egdTw2nUwGOa85d0OyPn9zU39M3wclkWPQQhRCecoEkn50zUMCBKUlKKU4AIImDKynLmBQqKrVqCoacvAwXGVb5ADqagh3t1Z3HRl955eU//vI/PnPr+w4//3rJtO+86+6e40f//OQjuhFfEK6M68HMdCoYioRRr66MctuMqZKpJ7Ye7tz64kvtw531uXjVbTecTOW6T2S+99k/ul5BI1r7jnXvvmxj2NdKCv5T1+Rb2yLeCik0Z+49x9+biDs9DqeQaGr01LEDW9dfsFGEq6WSs7YYc72U/9h5d0IALhG4YoCQUfTAw88ou3jDoiWv3t91/scW7918aOnaJrcrvPveXcvXnQVdby7QWFs8tPKMJX17Xn3h1QMfmvTT2KS+oNY5McxqKxyz4Dq2QFQI8dqGye27/RIRcSoE4Yaa6amBhV+78LXXX7zo5yuc8snzMuLwj3ylBwoJCHon0hFHMzWywQulM+Om29pa3rXz1IKvdEyswUhTpHIteYTx8jqlVnC62ONhxkNS+UkrMTQJHcEKnsy4lGEU5iiA2Z4yGSDDIEc/URzRUZh2nZxABipllYY17QR34zOdx/t/smvdtSu6vrmp7HBpJjE+tTC8uPYM86mBcM5mfxmpK1nZJ/ZqVBlxDIs7Pk8hkS5JITACBNAUugiSowRgClFJxTkj0ggAQIJigAhIDF0kozxuT6c1QK4UAUgFpNTpLjaC2T4/j4EE5ImYBx4vj8mZnOUqHzLLV5Lx0GCQ+eZVJauyzdecGWld5oqIdHWhpnTmXn/1mR1nRh79S++9X3/u/P272i84g1AxGdCl39ZdlErz8kKb+PAnlm49Mrrpz6cuAN/6EH8ml+0bgwfv2vzVeZVsdVBgu0T0lKsx3fMmGfj3b8987Su/Adt715Xnr1m+fOv2Y4yQA3Dp5cZ6qDSCxnwCSYQMOMyGOQKd6WVgSNAFOg66IZIKtLwm9p8c+tFddy4757wPvOM8pzTg+RUY+UB1JF+c9gegVBgKBoLBWlRuNqDlC7mxsD8x2nOM6abP1wiSBWKWoTPL0pXUXFcePbb3nnv/2H08OW32ujz/2W9/6voP3FBZ1lYtEho4qZipdgAAIABJREFUHjBARTDb7Mlm4+6ciPu/OxPmanFz/BNTAtAkMhelohEBDx09vqVz4ruf/fmzv3n22JatZmanUL268hBQiUz5vLrqldctXFi/7uL3+hauq114ef+bh7c/vGnr4y/+9Vd3D7568MSbT7vFMcU5B6uFueX15csvW3HZdSuMcGHhNbW/+e3R7dvHw/NXPbcNC7r2l30vNlzSfDyX7M4XWt5145bdR8p4RIqCriBCfvIcR2NeR7hoWZYhPS3UU+LbJHHS68j58HsXf/j2eR2V2nmBurpc9gOfWbHhMmEe9VSuVLs0Ks3y6d4CDnAWD/gbxdQ2yDWywRPacFPrN1/e/duHhxPrl89EvEBNNMmbTm4/1TwObedFKueRysKVN9W26KmL1i3asDQxZWZ5orJzcKoykfC5ZlnYy5QZe5V1IIk52xeczkvl+GI1v/769uGRsm0nx7KT7o6TGTTLp0qlylS4M+sMERQgpykeVk45elERmrBzBY0XcoVyXZsenJEZCSWt9+Dkkb0DWTOv6+DYjouSODW01DW21E9NJRVJAEWoCJgCBkwRgGSgGDLiGsdyI1BSKgJi9eXhZHE6XBtALV0TrKBQbLyYyvbbTQH/xz7ziexEZt+hY46SQ6dOTE8Ozlt/ZnlZ1bTjNDCf0rRMOpWp0JKyUG1Ub3t566Zf/WT8yAv5Qv/8FUvXnn/p93/w4wfuuSsz/ZoubYX+d3/wY1dccK6OFmGQMY8BAyRA+ttkESHMlTTm+Hus1YBCBUBM4eZNf/nBt751/U0f1IJls6Wbt1XcnJb7BwUVomI2Y5qHwCjDmRavePzBe1cM9d7wg+qjD/SddWHFjq/36NRYNloae3Xk6ZLVaLjX37Ax3rbkTw/eH5mYOdvVyhw7XUz7E5ECudp0MewhxaMkPT2ZjpAmPDUeJePsFVP9/WWrF3YmDy//yirVLkBTWsBgHQueeiXbO27OR7kUDEMqQ0qdFACbMmHhJ9ZuGjq2bO0if0JZ2KR4RHoNrt3q8y8hmM9YO+d1grUw1cR4PaMgg6iuJRiGABkRcuZH5klPMsZo1kcOyPWmJXVLpys91RUMTJrdJ05+7FB8KuLtmTH7CjUqGh/yoGjIg4O+FLABX8RfY2RT/hxAxgNmSxQ+jxCUIHD57P4fJESuQFPAiGYd80p+zhIxadoMgIhmey88Dh5HFMBDIc8q6YQExBnOFuI4/e34VwwdVEpnts9AxwbX06MxaZZI+Aoxg1/pNn+tLrYqEWy9xai/mkHEoazfywKzC8aRRCzHZcWTfzn15KtD0VZ/x5IZzaoQKljSq1w1GQLPQRN8VioVeO2lnvECrha8TsVeU66VLNZA2ZILzwB2jge6y6aZKtMwkRxz7v3Nvq6jo7Wtdd//wS8bGhdEGiO/feD30haShdxi/uyzV9W1LZk9EmYXwCEwQJQAR9zSjk2vKqT58xomp9MOIDHNY+rkwMipvuGp6WTBU+WGXhY1bFkbDpdk0AxHav0N7UGdS0PJsH/yaKZm/gpTg2gsIKNxJcp90ciWncd//h/P/eDHf7rvDw8++Jdf9w91Zclr7mh55sknPvCed1eFgkFRxkAj8AAYMoehREQAMbssRqFic7F2TsXN8c+Tb6a3BzyAiIgAJKJUgJ5EIEImJShyEQ1lKlQlwZ7d3f3YU1v2vX74lbvuTB17heUPo+oinAYIuWBUNVasu+jMmz7xyQ996bPbNw937RwaeLrrxKuP93U+nZvqyg52Sysv2QQpT/l5VTn8+/2r1l4aP3Ikla5wZKEwJtyllzZNkVa3sPzQlqHntvVYtca+owMfuvE9u0aPaA2+TJHt2tl5UEO+YkV/ZjR8ydJD5pS+rsx/bnOh1fZ/fOWW0fxMyu622W8fXv3F25e3LDqy4ewaPjGuRYOVgQX95pHhbmv7aPDuF06l3eY/7x86q7KWa2y6wEeIvT5T7B4TpYsXHgd7wM9tpQJDod7Cyaww568IsmimS6/ZNuHs6k1mi3FVmjjr1mZry4nIpDt/Q2jlJXprk8/fHMxTZsVVZ627ObjUKslsaNTMOyU6cBK2757sGbeO2ZZJtCxWFio5aYsdzdh7S1NjbmlaeTpWxKX5+XDo814orDvV5LYo37QijdySQgsN3ZV+Ui6RQ9xGDp4CpkFYeqF83eJam4pNjc3TExkGRFyRRkBcU+gnlghEXc/WlQwTup7znm+suOjC/NkLoDg11RZL2D1eLBQdGEr3dNrdw5NnLt5w0wevvGLjouHURPeJ0b7jXd3dAzdeebXtFOMhZmnGvmPP1Ve0Pv90TywYuvXSq4sDJ5jMi7JYrOX8n/7iwV2vPF9MDijmhuLBGz947be/+Tld8zEIstmuHnxryv3tF+JcP+Ucf4cw9DggAwQmU/lCuLZ63XlLbDmgceQYhreE3JyK+wdFMoWghGSOhhxZQEKGzWx588WTJ1PXdtTUXdd85Jv7Om4569hzR1zTavvi2i2b+/qLvnK32Lxs8d0PPx0GeY4RrTWNkOOWnBK2NngC04kgczy96BaaE0mVl1VxVYTSAp+/rbLU17P4joUjMl3RGEeRkE5tfij/y18PFEuwKqDWeCwoydKUkGIsVFGeUMeSE8uvO8+37jxlNGRG0lrwMuTtQeHnTswTVRqmyFU2pBhHLoMADNnbamh208asXZ1kylXKNbGH4y4N9unYZY4cCuh9uX7fyCazyh/m3ROa5xMFU2uLZgIylHOlZvhNO2DlDVUgVylFAqThgS4VcDA1mt1mpiuUjDwkxhCAGIGpka6AAXlc+YouILgcmaJ8zDBjQX/BZiWXdMZNF0kBgkRQAABIjEvGJGceR81TJJhdGdVzNkuXop6wdCWVa4WNzPvCbf96NpYt1BNXQ/RdoGqAFZmXQt4D2inBRpjXMK/24pZl9Ic/dr322sCHb1weLjOBBTw5GGDzmL7IlQlD65i/aP3RQ1NvDE43orwdcilw33R5b3KyvdpfsSLqF2UBKTXhcxh/dtO+n/7odeWpBU3ld3zhswHdV2EYv/v1fVBwPF50SJ257NyV689SColpCpFAIQNEVAR2IfP4gw9HXOuez3+6Ml6zs+skQEmiKmhirFDYtWPPy0++mJ4em790cbg2WF6/GFWTv6Jew6jiEQVhhqFISx0JOtUztGP/yNb9o48+se0bX73nnrvu3L/ntcmZgymrq23lkuqKxIMP/vwzn7x1ScdCxvwMIxw4A4UoGHAEASAQGP4t9M6dV/8jcx2Vc/wDa7m33EMUMA8APOQuMEaSoUOgFGljGMyPF798+3d37d42PdMnYZQxJVwNQXO5R8y7cuM7szlr4403XrXxXX1T3vve9e3xN/+ILA/MA6U4ofy/2Huv8Lquau97jDlX21W7aKt3WZZkucqOS1wTx7HjNJNGCilAICSHzoFQAgQIEJIAAUIa5IT0Xpw4zY4ddzsucpMt2bJ6L7uXVeec34UdDnzvuXnP912ccPR7pOdZz77ca+05xn+sMcbfARnBLWzKiaoY088tv+FrSq+3bTgzd9rNjBS7ejflMkP6hpf740NDVZfOrS4rC/Nti6+eGv1pR/ebR5SYZ8na2WOJcago7O5M/q6zpSFSqU2v2mIcvuOO6f2n91/wxXnH3onldMuq8S/OYvHu3tIr/AMVBXv26QlZ3nu4vVBd9coLcTNJbY8dJ9KCaQsPPPbk/ceytp4778rihmuKvIHCeN/EU8/urbu4ztAnFi2ba5ww1H7P9MrKN546KPl9553niR0Z+8YV17z+xJuWx33yeN/nfu1v/TVBtxzx6JFp0nmrC9pbMkV0eOzEaEmdSikOtU198+PDrQk+raLEXyS7hsc4gK4nLnIFOiXTzXBE50MIEdTS3rHPmZ6bjCQyZWkWLlXoMCirClyWIR+x4kZxfjoZ6zcENJRTKW/PwcOeMjVc7r/ouiU7dnZPn1c/Fj15TlND2+FO4D6BNgpUuONHyHe5slYWwNERdFUpDeUVS57nftu74pKGTbv2z6os63z3xLETw7sHs9zhBrMsy8kLFc8t+twXb6vd8dHlVtJIHNgzeKC94fyZEueD0bQaarbVwNCAcduP7+LGKKN6OBD8/L/fOZaETW88KbM4agho3f7V2771nR+41DyJqGdXkqEzeU5O8qmBS39fiL5g/rlITSRkbHSssqRk8rv5F+CTpfD8jCMABSgNFMyet2D7lqPxCSPTOVhzx5JDj+1f/I0FI8czZuvItTc2f++hk0eOdK+9c2pt06KhQ5v7tJFzJdl2HLsgTGIjgsgSy+WKvFaZ19U5HmqozwwPAQj5eFrYPYGvzRoryYX8aY5RyQkS1SewGJFIKCccJlDOyRZFgQTCFQEnZ0eKXfGxfm8mPGy/F5D7VahGlLmV1HELiDkKX8R5lgpNkKhgcQsVGQuQewk5Y6HAQHAArvOYCzXAYdnajnDAga50J8+dtgMYyB0cxZOZbM7FC/2B/qy6qMEu9ugftfE8RYvl7IwhJERdBwBKCNicwRlfBuFmBLhQAIUQhAGlwEFQAQJBZoBCoC1o3KAAggtNEC5RNOyQDYKDhUhSOUBB+dkWSgEgEAGBFUWMbMLSzXwqUcuRkwZmsipCttQvD44bkqCz3UWfqWHBtWlzvqIWuYRiE2DCozoVBinnFhLJS9Brw/iKtXlX39zw/N/av/Wtfb/6YVlVfR6hAZu0OUaa0DzDVlRaMueSul0nW7Z2ptflea+TlP3MPDlk3HXnG7/mdO716ywYpxZVNKSGQ0xwgXj4wXv8XpdgEqjecGkRH2mdVVLS0jd0pO0kN02iqJZjE0oICkBHCIqEeFQNvC474zz93Ks33fnTD/uTJ/btFQ4TkrNo7YzR3njn8Z6/vHT49ffveuA39/3tmT9W107ftz+teca/9NU1upNUJJ9put5+9Z0j+3elUpYpFI4MwEGekAkvLg//9A8/bF46N8Knh0N5FFAISoj8yXNNPhk5n2RSxU3yv0bICSEYAkFChUPAYUAYoMpcjIoo6u+0JH7/g3tOfrRNYmmEmIwmZ0IQm6IEHJDIX7zljmXLF1OJ2sjK8uWmaim2tY8zypFxRVTVTB08depn31klm6fzAtbIkPL5L9amXLskMiVmGR++2VHka5pdmL/qspqjAw434u27jh/7cHzW7BkRK89IwJvvtk1Iid5jg5mUdd6ClfFIW1wx3Bn3M29tXXpzU4fr6AX/hm2bWyMjfn9KHOwajtny+lCo+3juQHJse3QwPmg3FXvH05s6Uuq8ylLIJuKJxK9/9CAq0M0lRWCRVvWHbx6sXlg8paDGU2aWldQfPz0ymh0/ebrHjZ7acE16+oRWUzzQG433id8+tdUdDpbURvpHlPXbDdEY7G01v3tL4cSxrld2tpdVufVdfaVqKK1KVYX6hTW8sVfZGdc29k5MoAQAExjemst0pUd8BOf4fN/wlMQDOeGAR8hT0HTl8gjVyzkbE94WJ+1J4DlhZcl51XE9WjB/3iE9+euX+6et8dRduXD/3p7a4tAzf37bzgnz9MScmuqGQLbAJcUsOzQ1VDrF177xpJSF0pLi/Z19pipxm1oZEdNTJzel97Qmn355ezbrKGyXy0YHZRs1iaMlc6nKn5AgZ2tqfonwaEYaj42NH44eLRTNLrSF6uxqaX3m9mc9qdBE5x436CbyhetuHo8HnvzdNwmzGcCc2eV//PPPGxqb3aqboktwRAFIGJwpvE4yyacCYvzdxQpRrq+bJ4GnuiSCoMJkO+W/gopDBGQEODAhUDjcLymLF614hzx98nTq4gtLUicyK25r7tnZofenfXWl1ju9+cz88PDJ87buWLJowdtHdhPViBuWVldCJ9LOuQVGdz+R3elqGU6OyiV5JD6W87g9Xo/ujLvOr4r6snURZuQHJiQSsfLQDvgbvQ1zqrZt7p6LYbfCTLdbdzFvik6ke/P9ISVpWD1Sxw+eD100ZtUKp2dfaKpvMDmgNBAl50FsyAmPW1iW8CLxAJNQAFIbEQWnwCQh0pye4GJXmlK7xw5iL3iwa5+Tbhusm1bR/npbQWGlu9w7/kZrRdoFuqG09yWPOn6Pz4onDFXSysNKd1QQFFwg50hBYuAQsBA0RJ2Cy+YOQUUAYYIRRAALz7wKRJAIYcwhaBGQAdMhFb0ecyCKBFIq+GpKnI4Rwh1yxub7TEOQQHNklFYXu4ajDkcU4I/rBmeOiiQWsxUhSXQkBlpLSp1RzrVq2UYBHJWczJArAcQqlTVxNsY5I6RApWP3/uq2/q4/vL7+VJFDfv94E/HqHCmiLZEAZ3mSsG+9ZU1E8t112wNvWvbXQLqA4FOMt07I6x//eM7i+Wpd1GBuPes5eCyponrJmpm1tfkgOEEpy0R+aWnuYGuZgJOERDNpwQRhnBJyZucRAAByBGyYMu3r3//+07+/f19721Wy/sL7zxtdA5qmjrB0dW1lPGl3nOq598d3H9u57Ytf+TJD+uGe7Sh8KJyPb/mAUGTcQiEUJDJHr+p4VTFr4YzyqsrbvvDtovxiza35CgMOyaisAAUnRAhBzhqlAwCZPJf+W0f+5Fcwyac7qiEyQIYAiERQFRSKYMpWRpC+PrfLSLbveVtIXbbUZ5OUJUlcpueet2jh4rkKyBq4br/+87GuEb8j8sAuchmOc0xQIQsnjys+l//511969eVfLGwevPlGP7LeH/ykpGfn3pCpjrX1TUQHbrxz0Td+emWg0Xns4Q3rn98yLGcXXHrO+Z9tnrGycv1Lr9gceoZijWWNQ30pPW627t93fKj3ePtQycy85dfPueqbs+YuCURoqvYcEF3x5beft+bCJRmf77l9Qw9tPT2/8AK7Tw+WFpZyT03EHSTZWM+p7vF4jLm4FywX2C4wBX9/37Ev3Hblxasv/vij4/Hx5PH3d69dsPSay1YvXzbfXaju3vjBjg0nRsZOLagrWLX4/P1HuxNZ/Z0XujZu6CldUt54cbNSWfXbtwe+dN+JxasvSYqJ+ounTIxYvlI2Z4E89sbhxhTc5OFXuuUwy7kB8qghOeaogFYZ9yfSE4bdbEqLsulz0slqx1AhZwhOQOvKZIvd3pll3hm3nq8UHF/w7cKJ4RMrmgOPPfeFq29sbts3PhSPOqHUvAvq//rM3cFA5txZs3bsOGj5jPoLQ1+7b8mSS6esuGV5rBR2j/SZCIRzwk0TMqMC39jY2jNsZFMADIBrORrIyhYSGzDM3cVjeRX3P3Xsosu/+8KzW/Qk2NRMSSLSnHd8KHesP4aquvb8S7M9yVjnbhDHiATuSFlvLLz9g8NuzjkicbkpcWY0TVc199lMV4AQIMRk3+Qkn7rKLAWQQBCCcjAvH1EFkP/TsnhSwn2q450AQCpQAHAERgAoE9GRmIl0767RYLZk3xsHpFKPXMxc1f7y6XWuRG6u5ozlkk8/8+S5i5tslMapP+mXzVRqQEpLV55jB1Vnbol3cR2bUwarGgejMW9ON0iGLq2q+OyCRGpYKizymmGF1OhyJdJSn5oO5VOGjkl0wOwEzaVtXXCmgx6oLZa2T2inyWj3qfgmY3gX7rz/I9LpDO4byYew5lZBbvNLskW5haqDkkzzKdEICCEMBBMJQzLB4CAVYyo/kTj14c533pXSsOfZltnLave+tN9VUGQ5xJa0qvlNNOMu/to6PZnJzyrO1GLI08KhfDIU1xbNElxICBRQZuCcyXEljDpMaaohRUFTBfvs9np0EGIuMCQQBA1gCpAzObHtU7GqTNJtqCt3ZFKwsMnuHFHPbWIUHAqMAAAIEEwIn6waPcPEFhbnOSIsYDIhpgwZ03E0FabVS0lhfmyN7u/3kSyXYigYB4NTQiQfiBKKUykNI6qypAruEPX0Lx9YrLm9m7cM7NzQ7yJgWz5KaiUscml5VCYhos1pqjME2WiYvSyzzkVWRzwSOhv2d73/2xddaUcIvnN/16MvbLUoVb0SSgoISQCMDA9v275LAJb6/SrnGzZseOXpZ0CgRGTBBQDBs0MCEMzzfv2OO+659540cx5+8mFFMmbMrK2uLZ7TNMujhcKFkfmLm2fMb+CoG2A7YCCxuHeCeVyC1DFeC0qJcKGlGBnUv/fDb368feMbrz7zhwfvXzB/cWX1lMKiUpl7FfATJASp4/BPxnX/HmYnnc/+r5mci5vk08onK7OBgCUQGMrIJMkBC53uDN+6p/N333/xmT9820wNozAEcFDo0mXL3tnwzvXXfXbWrOb+/qHO0+1gZg7t/vDKyy9S3Qoj4kRb264de1TmagqHn3ry6cYlebW1/eUkO9TRtWRNxUDbGOVmAsOkYHkfZifkE71jB050p28879+6OseL5xT09vQojdk+Kz2nbM7M6rqOQyebpzWc6OrmDGprp/qmuW744gWFc1wHU+80NyR8zkRIgtHtYKbcOqFPbD7cMZpwy5KW7wpS3ZuzQ5AeHYufSOX++thdEyxhVUUSJZnKlaFLrrmQ9YvU0LhjscGR6PMPvmsM8LLSwp4PO1JD6af/uP7kzs7K2iJPgl9+0zpbpsc/PLF/Y//J40Prll3iMvI8NV5DTXzp1jdVDxZMafIVB3vjgyxQxpnly+hqVYnLHU48NhLJck5yTaDM8/iKw54mxSyVSET1Depmlkh9xK6TlPosAxdBQ+KypXEhuF2okTxk0OTpz42rTeGMi2QNlZbkfnjfJggnDbfnyqvz6xaVyYGe0vqxvuipGbMrF66ZPuPCOXlNpY8+9vKyc6eIoGfR+Uv0DJ/oilGHEESGyFTH4tyBPMCcJkAW1ECGqCBXF1520+xrb+ob93z8wanDmza2H/gY9IQEqcY5Cz5z1copJU1KwJVKW9+68e6+lk2OfhCBX/L5G6/6+r2Htk+c2rdB8AGQRElZ6Hd/ur+uuomiW4BMQUbxyYwG4mRT/iSfnmORnF3MDYRzgSgA2Zml3QAUJv3i/gV0nBAMBQcuC0CBHDBcXP7ow49HLCfY27Puewu2vnVg9rqlqWRs/2uH1l1xwaGWU60ZMNLp+XOa3nl/p23olRKW62bBZ+b1Hjrq9geSIUjzXLiqYOD1vc03Xd11/Gj+glo9X+k8sn/urQu5RMEppFAhYVGCSC6zvbuD79g20KTwadwMzp6GaQuByh63capb8+WPZZLNN14ytvGQXw2VRao6Ht8573NLPj7RGypW0BgCWmhyS1FqVfQT0ISQQCAiB5Jhdp8DrYazm5AxvWfUX9gjxj1dO3ouvKbm+Acdi9cszWYT2dZRj1c+tbeT1oUHjh31Lppi2jl+esIJEBbLULeX9gwiY/iJHJAAhECbC6k0X0+ndE2hBpNtTpEQDklFUAaMUpkLW6JQki/lTH3OFDYyAdEkGpadTqs5J5ZMeorzM519mskIIggQABQJAgrHUQVKAsfrw5Yi/CkrN7WYR9NUlVlBfiwR9c1uShzrz199LS2rUAU3kMropVxhqNmGQeSMzdtRUBAql44gJIN57oN7Y4dbx1yMXrS6hiklglaDIIIjRx8IESmtaD/Rv/d09wyfdoGRCyloUnqQMzaULC2PlE9rZu7aV97akR7LnnPO/DUXfUZRQhzRran33fd7ybJqXa7OZDJSWbHuootr6uoFEiAEyZnSDhECgaBXlSTgr73xSntXp2nb3af6Dx884Qn4jrcfO3msdcv77//Hw4/YRhZkJAhLFy94eMO7q9ZeFy6uWb72wu/89Dtf+96td/7g29/+9++cd96FkXCtrARk2Q9CBsI4z1JUKNpMyAiMkjOjkOQTDx8Ok5YCkypukv8Vceyf+4JQmGAT5khAhCUbh3qNnz2w75XHP5g4sT4eP4RcQuGXie9vTzz5ve9+vay4yO/JL66oqJle9/G+veMjwxOjI8N9PaFwTVHZlLK6GQf3bu8dGg7pZkM+m76izqWhHT01cqoHFcViaroE/rY59sE290h6qKG0qWVjtLlp2hOvvhqpdS5f3pTqTTfWNbZs7t3zzr7HHr6udaCj/VQuMaKrDktFTTSHv/vVxjJ351fOLy8XQV+cxDbLmZZqmGCExhfNmHXkVEJI3oGJZNdYlOv2dz7XcPU3Z5deWn8a9jJJuvDWBRnZqSwqevXR98yuuG4TU+fjJ9NOStgpMXA8xxIGG2fZQeBZHO7K9rVndr5/2ByDtsMTd37r2ycPHtj29pEBu3vWZVOK3NWRsgI17H1232atVGtvG2uoXnl4Y2r37t7fP9yx5dnuGQilFtOYcFsiz5T9WX0KsZodtZq4i/O8usjNJHIdN2q5o+nc0pQoV9M+y9HA5ty4sNB7WbWlJWVP0CQYrDJtb6Rq3kJXleEu2rd2blWe6JhWY5aWpCsqCiwuvfzmpnCYykJdNndmatB6/oF32j88NHRo1BFoy7LDhQaUAgOGTLFUWuqlUz77pctv//X3hzvUtRddvvyqy7Zv29Cy4cOBA+uJeRz5CMEsEeKqq7595ao1Ps11ZGDoxIGxvz3wZ+BHkZrEX3jHLx5s6eDHt7xgTnwcKla+9r0v/vQXP58xa4Ub8wBVQIJ4ZoJdnJm8n2z0mOTTcziagBxQIApEQlBCkEEocHacZ1LF/UtIdQQKQAEF54CSL883ODK6Zd/+n3zt2v1Pr1922dqNP3zDl/PMvvDcTTs23PCTSzs6oz3tMaNr8HQsOy6sYD6bU1uEBzrcaQn742FPgOqGPG6Dgh27D3giEWZYuYRRvaB5x46W+mVLkIQZVCrEw504z/TtfuHo3uN2qUtdvLienY7LJpcJT2dYvj+QyiSNsN/cc9hruJ1jA8mT8aq6cw53ts+7ZGWuJdp3eDTcnO+yM1yeKtllQNNIGKLuOHHOh4To4OK4Sx0D6NDcg+mExaREZXHeWBux02iM5XQHNXdBqnu4bOYUb5FbKZLi+07JKdvtCavjOvg8YiKuGIIy8feHmwAIQiUAZjs0a9gUBJ0RAAAgAElEQVSO7dIdQERAjgIJQUKoEBKHHOHcsmRHZFIJ2XD8JhCbaxaXBHosTDi6P+WoTCAHJBQR2Zk+DUQUIifxuGIXzGpKjY9BKudiVDWZbhmmQiZKsn5wGZH8gpkNTNFAyJRIQigIKEu6yfcL7EFeqkh+0znhkurdcO6Fa3yPPtN66uhAc6W3vLkENRdyVUK3IB6QBFASLA089+xbSRPOozg3a+YT8q7D2nVixdjqi6/tHZGfeexlwzZaD3fd8fnv+IIBTh0N4Te/ehBsZ7pLjWUynYmYnkpfde31gkoC4ZOeRgSBHAV1jNKiyIIVyzva29c/98r773/0wfsfvfvWW0898Zf3Xnpl+/sbHSMjJFFeXfKLX3z33p//sLy4pqkmtPb8hpVLp9SV+cuCkXxXOKjlyZIQEhVUESgBABKbEI5CQS4hJQQFIeLsIBzi2cFIQJzsEJxUcZP8LxFyf1dxAiUApMAMJK9vO/H4kx9sfO4FZ+xIKtljeHDVumtu+dJXHn/8ofnz53hdXqQSI2iBEykuFpLnvU0fGjY71t69bevH06Y1zmue2t8b3Xlwm20anrizaPFSxSU7chKczmiPWRTU/LML7GD1U09vH+7JhhKzP3hx/6VrFpFlLn8ddhzoGTndX58f1vrxS5ddeN89j85ePL9jYDg+mJY5VZh0QVBbPWegwki2PTJhD8TFAbX39UTIBAyIknXhVGv30R1jPelsBcc/PnDJvOtI0+xg/O1jdUDKJCO4d6Kcux77xbYFoRVugeWlJQO9McNlIWdcE5ypsnA4cXSD2tSJTI3Eo6atmiLF7e5oIm7v2L4/k0gtv3pJ4XJvcnTi0T9+uHBuSThU7M/P14bJgadO7H3zwHvv9R5uZcWB0qDXZ6SxjHmDTKQ1tFUeRl5pQKktVzm8juqLhFiuuIpNQ0PHzYUuO8MlVtHdC8emevJvauTz0FWRCjVUvf3W3ukXuTUv/vaRdt/sWH2EXt4YNnpO8xHZqwTaD/kqIitHejGIFSTmfvo3725+tr3943i236RZtcCXnzMtiwiQheTSyqqqvJFpe04f+sb3vnfzl68rbzx334H+riMfHd65/c3XXhg9tDWQzslmL8esQfhnb/3Mxi076+bN8hX4ssTYsG3ix59/ipmbCWSoGv72n3/Qdcz99C/vS6ffVpi47vpld//mp8HwdC9VqTizDUsQOBuhAfGTOuUkk3xKEnygZyvaf7fH+AeTjEkV9+m+vQBAkAASAER0GEeCRIBLU9c/9+aJIx9fOXfZ6Rc3VtafYx9P9re3nPvV81o271xUM3Nry8DRsbghCJWcuUQ05oxgw/RUMi5pWnZg1GCUgSAmzvrc51Lv7nB1JiVPpH9Hy/Tzl3UeOVLYEDS9ZTKlMo4QalblV778WrehSw2ZifKJnFvPOh631xsQg1FvxhCmgZ6wmomG4o4rzU5lJgKOBgPRgXGbZ8JIuLdoKpUahUBCZSYGDOc0E0MokgQnEAYYi1G04kNxrzrboaZG9PG+XFHNlN6dnZpXi/WP+RurR/r7tDwKBSRYVMyTNumOEeryaIo2nuYoZHZ2dO3MeipEgpyDwzVBOBfymcUknBkECFK5olTEElSAKRFZIDGZ1wJdAo0BoygJ4IrkOLYikDEhwycTcQQ4oCDICNoonOoCNZXN9QxAZZF/PAM2MzTBNPAtrqFN6tBoTMChyFzIeVweyGMkm8OUJuI2G+eQECInbI05FhKTmyVCuGWtr6im6q03jrZ+PHjjHSGg+chnMEwxPUtBYrbuDvNczPhgX7uq0WmSqxhAEO9Blh2eiF686mKPa9pLf3sjZcRVyr/+la+683wWGDKQ3/zuIZeZWxcMxE2jmzMJnFvvuB0ViSMiIsGzO1sAuEIEEFFcVnHFpRcUhhSiIFH0YL5UW1eaH6QfvP/kLV9Yd9dPvnX77bctW7BakYIqobIQMoAkiISUgoQCCTCGjBEbAVEgog0IABSRgCBABaJAEOJsRQLPuu9Nqrj/RjJ81rtwkkk+dfHsrMkA2ALSyOLCeu+9vQ/95Pmh1haDtQGxi/ObfvvcwwvmzQn73cw2NCrLCEJQJkAChwMmGax/99Vvfv3L2dG0ZikV+flvrn+6sHnpsy+++M1bv1TOpEsXh/+44UE9Zxza+ptZM2P9x0RL0NZKS1CvHp1Q7vm3jYPp+KJ1BQ1XFE+prKFSrsh/rKet6o/f3P27q9e98sK27//2h9s3b/vLUx/oE1wCVhOQnnv0kgN7tqxcsVTtHjqy7XRF2ezEntbKh+t6+4YrK6Yc/enh0kXLJUp62t8rmRJKvzw6PECoki8BDgaUtGVtSI0P6pZH8w2oTixqJdGFghN0IkwqiijXXbPu/ZZDJ5Jj5Q3uIXNo9ZqLD712OHYkO5AepSBQkDmX186+oiGfhPdub0uNJY/tbqvJL7d75WQ2eu3XbvjjI4/IHBQm6RK9Kk/+UQ4Vh/hEpsB2LAUZpwYoo6hXESE72C5L+UBdU0Pm/IqOjz9e9ocVOwc6Fs+rObCtp2aKO52wcxll2oLana/uLamsSM8ItIy0r52lETPg99ff8/M2tdD19vuHWk8YyMBJQb6/IJVmgqWAsoyiggWEuJcuWrZw6fzz166a1zyzZ2z0tZfX93T2tp/YceTwASoanBxQ0SEJsIjClbTCJUm4/vrEkxWNdZXV+RFPYZ8RA5+cSYlHH9nw/K9eMqyNLpW+9Po7+QtnX734ntGj64F2qYHi19c/tnjRfGARSoASwUEIFGezXwBAwhHoWWfXSSb5H8+ZXTwIgFyAc6a8LYAjSCAmOyr/RW4v4QK4EETYIBAQHYYS+fWdv3viwbsenOFfMrveyekDrSciq6rTQcea0HLDo5uj7p/t7aOmFkbr837tdkOkg8Tn1kShK+ujvsrS1MZ9VSMs7SJOaYncOWh4KZZFEhXorJIbrw/b2kUaLZ6wD/lpZ3RUv2JVK+1kD/ronFzWZpwpfktNYY4GODWLQwmqe8eSmk1GvdxoKvE58kBfr+uWhZY3V7RgenDRSlm7xDbTqlRiOq2m0y9LjgQ5wdtAdMtEYpnBZJeIZxLuTKA3OTJjJRt62/GWRPJSfPikCUImKYW6sn0bOsNXTsdcrvDZXtXnio8lXBYPm4BCnKlmMASZAwfkiIJgSgZSGBGppGI4kiOyitAsYIITSUImkgFFyg9KfWMBA3TCLJkg4y4HCReGVxal+Z7TozrhIDglBG2QxdnflU0h7hO8soAOx2zTJuVF9thIdnZh8arpJ4faSpaW5Em1gWZP1qfIWj06EZvXoMJQJCRSSEA3rJOybCN3Ow6TZZcFg8A0hbouXffnne+3PfzLFTd9/eeGalvYSzPlsuYHRWSN0yePDy5d8q1Grt0e9K7NpQVXn3CMxy3TF/Y8cv/TP3jwwYMnd7750t8uvWidoIqBTEJ1wZIV+u5dD5WVfpDJPQO500dafCXljCiOIIR+UvgRhAtwUBdAKFMlNABSnKkWOgbkBAJFVIgkC0q4KkBDotiCSSiTM3OCiAwIR0QUBOwzrnuEcQISEAtA5YCABgoFgABwRI6CfmLtfVbKTXZU/t8y+S5ukv/ROu0f6sfAARAc4Aw45cBRCAeJA2ABHoknj3QP3PPdO0cO7ihz29RHrvnCLZddffFNV6zzqRIVXKOUIEMhwGESociBcE5lqJhSktJTnEmjfcNWznjxqeeuP++85jXLXti4c2xsNOyQfOL1lqXLp4yfODk4a3mITkXD0XfvPVQxI37+wqWFlY1apaPwkeE/dzeE7YVzuRaY3nqMju4ZaTs68NZzm1jrcJ4g1y9vNEfTDtOy/ae+9L1Vx97ZOjoRnXn+uUee2lFSVXboo87y+UX7Xzre7KseeHWPT02UDXnghYmyMRqn/hY/3zM6ut0x+2wRs2k4UmKbTns2lUOUmIpo+Lm6qKaUkpHwaDeNjX/pzmskKaMUYCLWO54YjU4IXWdEsNKCqp62fojabz609eThqDJisihljjmciufAbmk5CJagiCZVEHm9Sz93tps6SWqDhTTD4JTGFQdzMgPVgzWlBqR9Nh7Ij1f/qGzqdVP/+suPLrpx2dEt7dXF9f0Hou4xJS9Ennpo1/ypFemj6WzQcU1tPrDbfvKvA5/9+r6Pt09s3TI82IvM8DKLoeC66ZiQpgoxAavmz/rr6y9Mqa+56567a2fNS8USbz/zH7/55X1vP/voif17JvoHwVCIHXdwhKPKiWhonvnIs/fefe8d3/n2j5pnn1NRUuRTPBInquoikhLPGhvff7Z7x6sgy1v3bFo4b246I//ml99VjUG/Iv/Hi39bev5qVWhUCCZRAvaZtxkIhBCKSADPrDeZrA5O8mkpzLK/v4JDIAgSggRn06YzRyl+ovMm+RTHRBBnlt0jObNVX4gMVV5//iNMjteP9onxhLs4opb6HUkKcp+7vnSax9NyoH+AUcFF0jFnupQ6tyLptj0adxPFPtxT4Y6kU2khGMQzlkRylNkl4ZKKKs9KTanLacIrbAGDfbnEYKAct28R6dOxBR5ekWMaQbA1RIdOLbbG0ySSF2epYFykNcmYHimeUdqD0cjchZmTvZWXRSLz/Vw1BK0h1CMTKsnCJbspFUgGBAyo8jgRvO3A6aISKdrRUzmrvHpubaLfID7dOZTLnOSJwSHW5XiGDGPbcNn8xr5txyoqKzJ6XIzpESnkTbO0YtsKmAiW4mIcZOSAVJcEB4CSfNNIs3AemGaOO2plcc4ynLriuJnMeoUayVcGxuXC8JjIBVGzC/NExgDCVYfw2gKjd4wDsSmVAbSiIpZNKYIKgYAk7uLaRc1Z2Ro0YlW3XXK4s6XuF7PlxcXmzJnTPnN1XtM8T8MS4QuZxC/JlEKMEI1Kg8hiigIgVFX2c7ABFE2NCBGUJB0QiWNXTql69oWPdm4cr6+tqJ2RAGIgLVGUAodTt2xHClzBwtI339tvm/pMlTbkMiVe337JOZ0y31j/RlesB7m4/Su3lVaVEQeRKn2J1E/uvmuqbi7z5b2bTAzaLJPuW7HqfCGpgkpEECLEJykWAiKCLAmCIAlUCHoQXRL1yuiTSZBzL4KXcI2ABIQBcSgAgAXEQRQEz74oJkBQnLkWZxxWESQEBKSAZ4zgzjZT/udZNOkzMKniJvlXTk4QkXMAdAjh6CAQB0Fy2AChf9208w93/ubxH/w0M9Cv0ZzkFstWLnvkL4/PmDvHBZQiUiQIBIEiUqT0E4tREChk6l5y7qrP33JrMBz5YNMmBmgf3HXpZ2+ef/VVmzfuOt51YqKt5TMrl6u1jt8ZW/9Ix6LZc0RsoLmoKehS//TzzdvfaJu6IPb9m2suTEwJHR+b1jjtl/fvLPRVvfXKwbSAwjx/rd9PjKw5mhlPp6fN8Xz74gsO/f69QMl0LS26Oo7Nv/a80RcOzLvx/OPbj09h5cNvtTYGK7JHh9WOlF9wG8kw8oMqiQcCkuL5KDE2YNlZ3ezMZXQUXgaqsGSEADpybMKli2Kh+jlLRoeP7uxfdunSmvMaqY8uX3beng9akKsZPc5sx4pxkWMmGNmMzcAydNMijAV53cJCT1BLjjvUsWRgP/vhBbO+IlesLe7qnHAaCrJBG8oLA7UVhhiTP1PcFeud+9v5rSd7pt+6OFRa++brH9xw2+o37nxn1kVFXR2DXpc7mcmqqrpg+bwdr7e35iJb+tUfffPDna8MHj1q6Q5jDkOiStQruIPEZuBysLCsvuyia1d855f3f/d79xYFytMjrh9+6xt3f//br774+u5N+yaG21UuHFU2JUkokuThFdMr5syYebK1/StfvLW+tCHs9vg8HiJptnAEMYRkEyH7hBVw81XnzTp1+EhhdeHXv3UrErdB6JGjO7vbjs2dM/Pun/9ElSmihFQGQASKQPFMjDkbUcikhJvkUwX557//bA3++1M9KeE+3aHwzD9BPBvaztxdUlRR/vzWPe2dXcsC3jxqUiELm6RLuSl0ZWtvtKunpCC4d9hMS7TUcWb4fFNj8RTygD9kZjLBMT1nZHMuCM+ZkUyNaqVl9njCo2czWbsnM1E9vdzxuIWUgfFuk0SkqL7n9YF93WQK2nWomi6SKwxCvssamghY3NIzdiiQcovMjEhefUn71gNTrzhv55YPquc1OlMDhnVSKqpgZp6LWaZjU8IMM8V4CkmWsyjSAUIT+WVaMmeGi7VkdOzA7uSU0trDGzq9/fmJ7R0qCbtsMPoGQ+FQuq27sXGe3jqQimXd+QF9bAIdFBJzl4TNrOkuqwREbuuyA1SgwoGkckoopMWS3HRCM2aQzj7MD/OxUZhajP6Q5DfSAa9hZqvuXGNsbOXC0YvzLNNGzlgq5a4s5hNpwohMGI2nhIBRP80pwla4uGxKZ94omarN/eayZ998+4o/LXOdM6RU+/2Fa0CZQ6UptqVadooZOiUpx8kRSBtml4Bxi++lwstst8XTDsRy1kkqNNsZ1Z0sAaeiPI9r9paPTmzbuP3C8/OKiiST+8HJ09CbNoZUO1pU7t6wtSU6EieSMh2Ix3GCnPaD6BecI5GAfHbdZwtryhSigKO+s337m6+/uIQoEYU8l0r78lwvPfewGghxdDlCkpEQwDP6CwEJUHqmPEAQkSJFRKBIJCQUQEakCEjPSDNCQAIkgBKADCCdsQvAT1K2T2TbJ88rnrXKwL8PxXyi4/5Zz00yqeIm+VfERocABYEOcZhAgfRYamLr8MSWR18Y3PSBxuygR6UK+cW9v/7ZL+/lDteILBGK/yWAHAAROQgJCQWc3zyn49SJY61H+8fG8rPa2stX9YyM7DywPYKO028vuvxad2FmRr1/7/rWKSWFLc+0TSsuvGrl1GWNZdev9dlHRpJtVmw423fg1NKa0g/Xt7WNcUfQuGMkJMwkshcHSlaWsjvuu3THX14qjLnJsGInE1Vrp7333qHTp83R0dOz7ygZ3Tsit8siOhbUIaOogskIwpJ5VDfHZZJJG7bLVer21PnyxvWkj9IbfOXnIJ3qV1b7+fVq4AIMSoaDRHMGs2HEzXuOfjTYUtycJ5tq+8ddkCbAFUdIGcvRQcgMbFmTmM/tt8uby6/6xvya8+DLt1770V/2e73KAkmryOuesVo7Fo3O/rf5PN/AxqqCm+y2waFFP6/tUdisr1YcbusrWVXTs6tn04t7r7vm6g3vb5q/orl3LDbj4qbRUTrKC599qeeN51rfPWg/d2p814mJMMd5leHeqOFwl0qZx2Opqi5L6q/u+9Pyyy+Zu/q8S7745auu/9q+3SM3XPyDvzyw/p1X3hzsPUhETDgGQ1UANVVz+pqZl95y3WOPPnH/Pfd99dZ/u+WzN+CZjkciCfBw4XY4IYCEK2gRSlHYDpEdFVR/oHDNRSsqiouYULe0HH3gZ/fIJi8qKrnlS7cBkZGTM10c5B8fkEkmmWSS/4HVzH8+pv7zmvMFqxc+8sQrJ8dGF6tySTpFy2uH+7srS/OTm7rLFk4bC5PRIas/YwrkdZJaLxFf0Gc5GVV151xML4t4Av6Jzg6sKLLdijuRUkL5yXi8/rLph1MjBVVTLLnQLihSc+m+w6cbgtNe29ODtrRCo34fpUw3hlOhUHHWyeUKg/6xpBLy2XngFKogk+5dLTOXzRpzOepcVjrNa+tTqVwLvNtGmVK0WRQJJxARLIOYQgEZAcQnd7UnQh6pqTT0yu83rV188dGt24pnNEl6MqdAqLEp1dFd8sWlx3fudI2ZYW8h9CfcIbc7pSu2rGcE4QwTUcfIAVKFAQGwKHACWlKnBpMQrYERUxBPzNAtC+M0aeWkhrKJwc5p37v5vd+/UBEXYAuiudTqSnkgRplQomlGORJNcEsRmFZU382Lej39BTcteHfiyAU/KC46HzEfmi9dyEMhUyaOpBEKAFHTThOakSklaCuyIQQiqJrqIhB0RJZCqSxXgnBTDAlwXIoX6YSEPkXUOpAsmdrfc5KdPjFRU0fPWTqT2lWEuE0ZALMuYYV8MH3mjCdf2NSR8ZR4pCmMzLJYoyc4odCTjs4ZvPj8a8WRvHlNs0DWNm/avOnDtxsYX+Ryb81kExLU15Y0zpgLsk+ARAAIijO1bfw/guA/Xvx/YfLHO6niJvlfyt97SHKEUjQlwQAkJlhWJ9u7c/f++3dObnjBRe1ELqaFvOs3f7By7VouUEGZMIr0v/ZHEkKcGeilgFQAESARvPzytUeOtew/1ddy+NRFq5ZeesVVO7ZsO9LRe/h0/0BLz8qrpuzas2nJmunH9vXObGw4darDF6iOj4nnn0hPDOUljNTSb1QX5/v48/2VPHxoIBMFSlBK2si4fW5pMBpPvr/3yJfvuLZ/T0t5ef7EUP8oia/4zAVix8A5310ai+XKC8vp4YRqGF6bjBJMqHLGQ4c1ZrtdY7KMseySQHg+FVOyiYt8gVmGM8/lmsVylzE2x6DVObvYyHqp4weetpyEO1ReOCOus0Bh2d9+sdGOIRE2ISYQG4iDgs6cUxFs0K66/oqsxypeHHz/6LYZ82Fo+1HXEA26IzOC8c+uqMwmzNqaqqMHT3vCFqFybryv+fpzWnb11J1bN/D2SOPy4vGDE7OunzbnnOUv/+LZC2++46EX9p4cbvrcNzZv2dr34tvdraMGC5QkbJbilg0u0wp2x4VUECkMlv7qpz/6/i8+//Pf/fjz3/p+zYLFPOKtnt20eUfbg798/rWHH3dSB5l1GHg3iDShQgt5Zy2e07hgxYzFUx554oFLll5Q6SuQDVkCYIhAQKI2EFMIypFbIkEInGjtGOzrI76SN4/2FLoL3Kpval1jaVENBQ8K+eE/3H9g9wGFkcsu/8zKtWs4IYR/UgWcjDSTTDLJpy04npVzkA17gqNpvnfPx1KRz1fodw0PFJQWR7e1Bevqx8fGawhOgDgynDUAbMeeX1zqshMi6M0a6VxtEBSSGhotnNagn+4Dt0v4/CzkVpundNndCy+tlVWfUDwI4LeT8rD+ykMH+xLEsMkFRApYOU/G8TgyS6egMICpjJSx3GNZpmljkOMaO/fWa7a/vjs8O9RwoY+TBTKZzbU6LqJEJoSHAGxVBgSFCk2iESE0IuVkcJUU8sHj8cNbRtdcsGzDCxsu/ursccgIzS1FAr1H2qaum79r+/bzf3hDxkqlu0Y9K6ck+wdJSjIV2ZAsjg4R4GZE5mhQkDhYFABA4oIhMCFkIJrg6doiNJE3yFYoJOVyXonEXj1U0VzpOZV2fKrhL44Ntlki6AVDTGkQsbjigAQiJUu0tuZQ98HmX01vw9E1N52DxTldE4qv0aAhqpUw8BIQRCQpzzrSMJAJCRVmW0jTEgkxRoAYhNeqapBgPmduRfFS4uUQFcLmOEHoCEFVVhTNI9ZdPq+oNHfLlxch9ck0QqkbMSuTJEpuRjzlJY2llbNe29R3JNNd7FVqhVOXY5RgN7McAbpCNm3a3LP/qMsT+esTfxnv6lztDla4g++losxFL1q7atrMcxioAITgP/Y9/r9LBvDPy+QmmVRxk0zy30RBJCBs5ETwLFd//Zc37r3pB8nje7MklTSc4vq6tzdvrmlosJglU5DRQWICyv/16XP2QwFCUEqIAMYsSSHnr1z6m0ee1XV95ozpixYs7Onr2rZru82hPlJ4wTn5U5ur0RUvnZoYamfhqUW9Y+Nfvv3g5uOJD44M//gbn/MrTmJTyt4wXDbG3Wpel5NJguCMMrC7oonNOfvgCB9o6QyZiqDxuXdfUHF+od4+Ed/bm19T0t/eNfpWV8mA7jVBgFAZWoQMUN4d09MoCdlTWVLBek6t1lzueGIe2pUIecQpY2aJbgBjknCYxDMutGTa6/W8NzJ6vH+8YzBXV7Sobf9J4QgEREJsxrkAAHbuugXFDZGe7NHT8faVNwXqG+VrVs4d39x54JWY7cR+/sC5xRGJ+ON+Tc5ER8rq8u2UPr6HFRaGzCTxCN7+YZ9UXZjtLUIv6mMV23cc+NkDe4+dNg8cHxix3Amd6SClwBnKpTLMsh2BKBwMQV7Vs28/86tf/2T+/HNchVUjOZehhOMOef6F1z5c/9Gr9/4y2nUAjAGkKeBMAplSWtRYeNNXb3n04SdvueySy9demicVacyrEplgisvZHAXgssJsQnIEXY6QhOQaHDGzuXwiFSxftjpqFWfe27LooulMJSgkioRwsvPI/j07dhPHCQZDV95wHVKUEPHsKr/J5slJJpnkU8M/ptcmyXLqntc85/ePP3RoZHggk/7GXTef3LN9znWfOfzR3umLzxn9+Mi0tcvfa+9PGCyGfLFQ6hqKRCorZlfmlZeZW1uL5syIftxatHhJ5ugJI5v0za460dWy+NYLn/nde7NXVoMyLrPuRG/srZ+2rr5w5fMHhyinFyi+SFUNJdTKJIWE7mhWuBRTparF49mMiVZ+ff3WZ9+77Pe/OzV+umoW0Z3VhBQwiFCRS2eyHq1EOBxp2rRHbROBMd0ZUOR+NBKSrOcX+muqlj/98JtXfXNaa1e0Ynp4Ik36tx658JZ1m196b/rqaW+/sTnnZPJnVO8bOX7uV28YPNDBCjyQTXk8Sg5QsVERzKKocKAcFA6coi2h7HAZqQUsq2cyxeo4zaSUxBhLu3v1PAI9Y1HKQbh4NpkpcjmeFM8FcSye0YLElTFiVPBg/nh01GlkbL48dU6EBly2rHJeY1ulQgQsm9sWysCIzVB3m0ThzCZCyhlRQcdtUyaE6lYUeNjhWcvyOLbiMNtxsrbopaBYOS7EoMMI424jrbg9rGGGQmQGvNDOUsfRBIybqbYcmqbkZbpYMH/h6f7UjkMHbWE2aXJYgF8SMwNe3bTjtpOi/Nip02++8kZvf29E2Be6wkfSia2OMbOx+sc/uUvLCwtUhSCEnOmDxLMuqZNMqrhJJvn/K0T9Y60RwAJOCAcb4EjafvHFreERhvsAACAASURBVPTEEW70iDxt9bqLvnTbrecuWkQAFSqfWUwBSIX4J2e5/1PKnV3BjWctZDiwtw61Jk8dT6XTC2cuOv+KNQpnhw609AwPuqP9s+cXkryckR5MRDFQKYGOhw5EO1I8w+TT7X3DG07QbekCXS6wU0USyZi5kC8wYaZyMh0X7iQKgiLlKL3RbEl9QXieZBrxo+90Vy2b29fWVrW8XB7m0qipGgIpVQRmCEtTTVdcVnG5Hjd2xkYLVddc5pRTU7OZQ1jE5h7T4QBcEioTOkoTQooxeU8mywry47oxxsXJw8cp2ABMULQ5IZqiBuUps8oPDB6dNS9cPSO/ut6/Ymn+o/cf/vxy34VlQb0zb8Vaz4yZeQc62iubA+OjvLqx9MihYwFvngdKTm/vK6kNffCX7mnXXfqdu7dtPa5vfvbkj1/bMzShJGy5rr4+p0cnnIyNbosQQThHN/eVAHi/8pVbLr/xhhVr1nW09R/r0J979mEtFHzkr89v3dry9suvHd+1bf+br1E7prIUUJvLlFJvUX75ZVdc+oenHlqyeGWAeDTBASgKIgkCAgR1AHOI1BGSQ3hGz46P0Mf+9NFLT+/4w69efOpPrz/72PM8d8RnS6GjB1fefjlTKKMELGBEfHB4595N22XG7/rxj6bPmYkoCDAUDEAATu6inGSSST6VCMFQKG6C49HR3YeO2ZzVutPTZlWNH+kIS4EhIxm8oDgxEDvRMnZSCB2hUpHmGzlT2DynD/UN5KfseN8oFgTsRDYwls5zIEXtyNK6/u7O8pWF3pqgLNMENxVw5zvF8djEobTePZRcxSR3KuawXADRYLYMKAJ5SQVkQ5h+WdQUS33xvLgetdKhpapSK1F1kcwYpTJCTNOCRMicCyQ5KmUlKqEyQbR+YIMKTQO1DZsD5648xxuwXfmuWIIU5QnVlZccHJMjnqJVFZ4qb9X8al/IcHktf7k8cmrAVViUjaaDWlikjCwVEkfFETaCk6cJJqgAEEJCknFLGVX4gWZKvWqg0L/SU37+1LHTw65zSowsDTZFchZQYgpVk9I5XlnCcylS6CFJPSOBWhSIFaTqb1sRs1mg2ot+jWCAYKXmmkp4QFOLJVogSRSoBZKmkAWSpBJCiJxRtQwlAUJcisIRgoJkNTWkqX5KZUUOIE0rxK8pMhUgyUWKGlSlPCp8gsuSFJRIIaUhSQvKUlKR+oUSp/8Pe/cZJedR5g3/uqrqDp0n56g00ihn2bKCc7bBkWAwBkzG4AUbjB9YMGbBBBsvLBiMMTYY52w5ydnKkpU1yqNJmtw9ne9UVdfzQSa978OefVjOu/Ce/n2Y091npk+fOdV31f+ucPGYxUzOqX3motcee6tvYtCKGK0kmh232nPbjFCzETGlHNV6AoEzI0T+qqaGdSPHDzEICfG56z/HeJjAZIwhAgLhiW20pRT3z0aU/gUl/+BB7o8PlGKMfM2MfRP6yRfeeeP3v1TeobCJ3/vS1z5102c4GlorRgw108AUMo0gSP95LY0/KxR+YgnduxmOCJExAhYJRx+792c3f3Dk+ZffvO37t975i59+81vf61i0+EPvu/zN/eG9N26587ErBg5TazxbOOAktrdcFBpzVGqnCl7uGitwtGKJopGKka7109cxCNBdZ5v3B7AZPYPIQ7bLc4Y4dCbqxu9MNYrkaV+Ysee1Q5M+uPDgK9unfaLRGSuK3R4wsklmTCwqtQ/gqaHuQtH1yyPJolcQ+nI73Jn1QkqbigIUFjFbeowgDGaTDgs0WiPCdLSPdIx7VixWcEylJTH3givmpL2hc65Y2tWdmhsNr5zV+NB9r1x7ddtcefTpWyNt3sDeN+SF15phN5HPDp08o3XvugMzp9a+dd9gzUlzij3B/oeOsJUnPfTtzUNG4ubLHslqP1QO6Jq9pptMBxzU4MHdUnEfRawyFOh8VbgpB+Wfu/nnwnNntbU9+tLGtc/dnhsYlIbF1MFt65/fvXuXQEMSMpKCwgyi9bU1MowrLz3z5IWLP3rJ5QJ1gRNXdjjgypCKu4ZmjAyXSJEpVG2xwLtG/fseeXDLaw91bT7C/UoliyH0Otur8hNDmgp7dvyWElEwLFuGs0ZgMDmiYUPfcZDKNsx4LKKVywQDeLfqaan/Kikp+WftK1XY9hUJfeuNX3/+xVezR/c//8bxyYuJ9vRUh2t8CORE7VRHXtsQE73ZFxGO+L7IQCIW9ib8WttCcnncCDXV08F+kkwS5yNB6u0BsTTS3tE5kpIVqk47tXnoLj8VjCPGeXbTtp2pI1HdyV0zZBUk5z4W866dyYrahF+OrDaCRc/sT0dCtRNbNofO6lTuXIgdBxbSGg2WVhgGHAPgpCyASlBKoYsUQ2jzMYkYpPI6FDnacU7hwNs1HXPV8FjScqd49mFVFppySt3GH7559qfO6SlPwVR/6rkVh7qOTf92x5YfHJzeOU1t6zd9jYaSGDKYpwToqoTMj2oGAQPQIKe36aGR0TJeecCVFzQMSS1177SfTO9/vDD9fQsH1/SMpf1Zpy0+vH9v7fwp/nPHm86cP9a1rbCoOXtwQLalZ9+yYP2GTVMmLXTqO30S5cWE4uVc2gEVHb/AWTgIDC7qCcIhHdfKYywnAwtZXHsWgI2Gy/DdKiC+zDE0SQvXyyk2xo1x8JU0J0gByEHTECoIgbAVZEELIltQwFyPG0kmqpRb5fHylG8Zscgg8F+mirUieqUZCUNuSdHptOwz7fJH/Mx9Uo2S14xguSkMWejTp79wg4gkGJpITGkA/m41SSz1gv+ESnNxJf8cKY6IGIks07s959FnNj5+wzeK2S4VpguvvOzWf7vNVDYjkwEnQGQaUBEqAMlB/PX9tQSoNQD9oYYqAICGMtOaPr/93kd/f2jXfjg6sPik2fGpbRu37Fy3bVd/0mpptJe3RfffdRg2avni8dahYD63DBMHPLvXwLedTJRVzNdWGQQVUkdUMInZy0T5pIQba4nKcHQ86wQQGT+SJF2Q42T1jJ30yZn7X++avqIuvzGTedGv87y8AQWDM25yhZVG9Dio/SrIOsFIIHtINVc21vnhgizGCQ0ihsg0Sc40BiHpFrg7JoK6cIUXDh92iinlr7hs9vyzJveM9V3zqUsZd+Px4Xnz0ud3RGe393zsPeHEQNE8nptWU7b1sdyMabMVy0YmjVZhomv9eOfUORt+e2TOhec8/+T4L39+dMcx71cb+w8P5fuKmDG4lDwVFLOB1AFpinuGuOgTH3jP1Z+c3DD/5q9fv2TZKSK/YFdX6O1Xd7+25t7HH/3tnp1bnPR2jn2aRkwVpEaSXHMAyY1AK6Oj46LK+mmvr3/qy1/57Jmnnz+vc46JCrQnmGBAgjSiVABMcxdxAN3j0t/bPfHmWxNf/My/71v31rG960gnNaWIpY0KL0kTKlaf89i//vg753z2fR2T21FxDoxLmRThLfsGul5/1ZLqgvPO6ZzXCQgMEYAp5KzUg5WUlPxzchAEuIFgPGS957LLXnj9tT0HjrWMegun1Do1HG0jfiCdQjcytTKb0TtzXiM3zi6zlVDFGDd817fBiMZ4KuPEQop4NmHYEVNF3fJZ09a+uW3xuSvyg/urahXjOHQoZ1ez3zw8uPeIc9h1Z9aWtxK5yoOysIwYoxVWJFWAkJXDbCALxuK2Y6mxWddffGD4UMyoilSWJU2KUA25jqPzQIFUDhJwjCNqTa6BLYEq12BqXWtb9cIySLC6hlksFKppyQ3tTStgnefW7O2aOOXqjh3DR6bPbI+XqUK0tbG1mmpUZVvVsXVdlWfNm2iCtHSwuc5PpqMSvaJjK/I4yLZa5nhucsJYMIX6huyOyqMHjsRmmbHl88dGe1rPkk/9emfz0jIbxfjwUG1do7/mQNW0tqN9e1q/ubSLxswl4SlfmH+U7523ckloymwHKm3dBkaLL7lhcUU5LnJK5oQQjIUZixMbAdSMIynDMMKgQ5yFOSelOGJcyLlClHl+UlGGm92mUEA+6DyJCsQKAROcTSgwuagTaKLKKigQ0wgRwS2OLcA6XFb76ut99/7utjiCAOxiehCpTogEI0N5MSXnMmNORTkWsh8rr6xU9oO5iWyUfetbX62qrmVokuLs3bO9CIGVVlT+MyrNxZX8QztR2vvE0spjELzadXzHxt3P/K+vRAsTIMWXvvyNT3z2Cm74SqOGAJETAwTOiHMNSEjsT+/wlymOThRQJQQCJE38RKVKYAqNGTOW3HjnF26/6o6nnn1QUN91P7vvJ7+464Ilc/2JidG1yZcez5ypOkbWbajyIKShOYg2xwji0d/LccbRQnOCZxt86RKiig2DDrH0+bb/qa+fvDmXu+1h86X1w4M+s/vDPOqfB21dd25f/KM5u+85UDk0JREMCE1VrrklopQfTAGDgztLw8F4ojvnBNof0PBAf3+TVTspGs86E9U+aVIE3GXKUiAItMAK5DQ+wWIm+RJssMpD249vP+/TbftGHzj19KoFLU5duX/0Lrflatn9ojSzVbk+f+cbxZmnzh89OlrVGH1njzZTk7cf73lmU/+xjfxLz73UsnjywVC4N1NMCN+1hSw6IMOVZc1+SH//5s9aFdrQdf259HkXn/bqmgGZ7b7xC7fvP5KKhvzlp6x6be3DACmtfcOvtpnGchMTyzomKTC86oa2kF1XlqgopJN3fud7lVGu0WfIQgqAAWkETJDEAMkxXcMPp5WbC+TuocyBgj+UHHvlx7/g/bmRw1s0jHFwmMKamqlG1L7wQ6vPfs85ZRVzh8YGLpw9WyBikMsakHAQ0YsI5MkhRJMxWSwUSGtkDIgTcF3qvkpKSv5pGSSJGQVU5cTrKsuvu+lfb/jENWsKE52DhXkXd3bvPugnqpJ2qrElMn3cmpUizgJHu/FJzUEhyaY2u7Mais9snhquZkPjblXYj9GIn5n/hbM3D2654jMrVKwrVh5kRDKSxsoYO/xWYWpdg8/SBRYum+AGuqoslA8zVldrHxoK1caHWE6eNc2MscJET8dFc5988aFTbuyIz3C4M1xGNhPVAZMmMAPiBs8Cm9DKAZZhmjOsQmTMHDdUBFS51gkN7YEZEtwKaPfUiy0E+8Cx/pnnNzqGvaBuls9iLswMF0GF84RHRsp3z73njG2/3maWlTfPXBbc8Wa8vSnZMxg7be7oroPVGC2m09BQUTV70jvbt9W+d3Jh31j5ska/vmV0mCYtWwHJ11f+R3VVf6qntrKlqmnrXYdWfqJp/xup+h91HG09NOeSNoNFQYkWcVpSxOJkVQYxBSHg5WiHBQsIs5yYiZKUz9DQKu/xnGDVGoqSXIsrbSQZVTDGkAMyBTwpcYisHgFCw4Qmm/OCFkXicUCHK5OxGiEEImfIAYa4KPoQBtGoWMzDMp8HSg9N9LxtecUz2zvnfeA9t93/u/t7+oUwPyuMRtfhjMW0d9ZEfrktsoH8qj86yKzJlaFpc5tRcwCG7ES9bSp9ff6Jpzr+fL1ZScn/HP3HRwExQ2libpEJQ5n5Y2NQZh0y5BO9hbu+9s3c669HimO1CSvRVv/65o2WETVQISgAAGIAwNh/9d7EHxv/n38LJDABud6J8dPP/HBhx/7FCB+7+tKL7/z+HU8//Z0vXF+WzXea7KOJsiUTmXIlBRlMMTILPRC53wrezMN87n04Wjkz64Z4kCU1GGOHiK0zaNVnV3Ya+Vue6j48tWXXGztbmXVtW8MZxaS1iKummjKraP5+SBzwC8IKO/6uSPxh0A0G5nx7i6ciNaZTnBj32d4C1aD3+YT94XxQoQLBtINoEghNGkEQAzJ9iI7F8s9Z9EpbfNIHK6Ysy8ztsMoT0bGhA60V0YZ8y/7bhhouKksO2zTqhAaMAQeztaZthfr2FdfsK+wcyR7pH7eQdVbUs0LRFcGRbM4THDVGI3ZFeQJZpKys9d9uv6NvODl55pS9Y17X3h1Ht64/siPoO/gW0X7QMQSpba21jATaFixaV50PnJoFHedd86Ezlyxvo1hLU5NgLNBKASADAxhXxFnOB8qyMgsgEhBXoC1PohQ6EpD66a+3eFHn4d//6NQlp//8e3eCOwioFBqh6nA0ljDt2H/89K5Fc+bGLDtkCiCp1bhgMc1sj3FOZBB6hKOk1q7f9/ELLuDu4OVV0+58+JGyFTNNIo0MFaD4a40EtVYARKSFOPFLpdo2JSUl/0g9KNGJleEEQEoh4Atrnr/0ve/tjNofKpNXnjM3e7S39czm8Rd2jx+yvp4sJg3+vxbMmFI9GK2oS+8bjZ8C8YVVvU8NJWpqc8zBJERqanjHQPXZZNWcqbBSmikk0zk2vvH2DXM6m37wnT33jcsKre9h1csolYrFytoqjmePN3xoTs+Tu8sXt+VnEpcBtvLR4+bJV08nM6PsZgmNqFpR1wtrtBiYtmjU5AZq3OAMVCUp4II5/qhlE9O1SgomPEINqgK5knAAgm5h5YLA4LwKIOS5diQ0mcjw5ARjQ4Yqaj3S3bu5o7ap+4kto0+Oz1bVmc090Y7K4v5RMwBGwm1v1hMDh2PBjI/N7XrlSOvS8kLMrllqVMys7htU7Z1p8loZT09khr0MVFDbobePlbdzmairnTvdljofIknlrFgWsmqFF3asQU5hy28sYi4SjXiOw9CT2KMhy6GBUSvXjYHY7lOKZJlpZ6QaIt0qRCMo35AWN7QTHOO6mXFXiXeEmkL8qNKnMGLAMoEaN6BVwjgTLulyrfIWhhGEZJUB+GE23cdJO8eGv/Td3+/++Y+/+6mPfPQHP9zWs+OrH/nE4JaeT9eWr3JT1bFo2AzsAS/A8IYy9bWR3CEz+rVvfOKWr30VMIGAdGInASGW9oT/0yrNxZX84zVK9IALQmEQQ6Roa3ygEGzePvrMt/41t2Uzd3MEflV7+wtvvWobplCKcwR2YnfT33jGIGN/8YdMiubyxt8/9sApM2dv9wrqpTWhn8/67Kc/3ntox913/SKZcjsy7myEegoQg4ADC4w6DK41+ekRs8HQdRMZZUJOSwHRg27lT5wBVZt48bY32yJy+cc7q2aaRkPj1Enh+bPb+n7pTF0dqozg8XWqblYbdvVXBIU+29xXyPTaoSMJu5FNRKORrnTWKRYVmWEWtBAtwFCUfBPIU1HB80IJBqAYuRgFzckYL3Pg5MrK0ILCpR+eVvSHbTIOvTjQObm9jMfX/exQa/NJ+x7fmJg+py8fefnVw+/szfpaTmus29s/Kmrqmiua+vWYRjVUTBaK5Bi+2ZKwDKO8oubs08/4xDWfGD6W2fDG/nt+vua559cSogLf944D9FfFOzgO+BAAFkDIFRedOXXGjP7t+69630cXLTtpfCw1adY0M2QlFGnDYeABock4ISdCVJoDShXhwKv8ANFRXEgzzMg2wQXwAMWhHZt/efftQEMHXtqgNFgxq7at3o7Fb7nlX1taJldV1FZFykKGgUQKlWZA3EZiGgiAGCgItCmMBOczZ02NVSXyxwfTYRlvTBjkSqYkGDYZ8FcKfCMSImmtGEciiYh/rKdcynIlJSX/CBi+u62JADQiEa1YueK8889/47nnXirASc8cmHXV/L1v7ZkTnrJ3DnqbDqiCPeZ0n/G51fuf2W531gTMObK+MOO9K49sPdDWFBlJZHltITKv7c0nus/4uOOGDxnFEKCfqNWrPjJj/907Tjpn0f33bhUhgaFARsxoJK0P5HBmNPV6V1V9QzppiWNO2dmNhePp6SurX1v76vJzT/PdMoblHDXBqOsNcDbV9zKByqLIKIUhIxIExIAxAOkFaHQrDGzWACqhVMBACl7l65T2p3Co0L4QwjbAZlAV6Anpq2gYGHAtK1onzZN0YPJF9SEvtPFXfYve03pgy7HJpy1lG/c4K5pS+/qtkyrmn95x+NCBRf8yf/+RninzW8rnp7Q5uy5sOHqTYFXM8CJ1dqiiTniTZ15RqUQ/g1MIJ+UNKxRIXymDRww/XLCFzwwDrAC1UNIppAFcEkkCh1RM8BpNYRUMaROJRRlELI04Vjh2aLhtpuYJEfAqjRzNKIc46fJAtyNOEqxFqSwIiQRAnIliCJoV5CWmlTaUGXAQmgYAA8liRT96ZG//3hdfLpj+gosuizB+Ssfcb33/F5/56Jd/1r37KQhWltPiSrs3Jbfn3S3jziiKkzo6Pnr5R4giCKiBgE6sUSr1YqUUV1Lyd0RQRDCVaXpQtIrbpPnwo5vvveGrLLdz7pRJPQNjl15xxR0/u9O0LHEivr07k/Z/HeH+Wik5QIsRNDVUnvvhS9f85n49MvLzO3/a3DHrputuSmaSzzzw9POpXFtV9GzXr/eQQ5iMbMyvNpxUDH3m2sdjxdy06JsHCvXT7UcOpDcy289MWK4x4IUOPz8SvD3YXNf20vZDqlBTyOF1Ze0vbz7Q/cbwVbymiRf8QEQMuaqCGZb5i+H0Aak8MCZQqTB8IDCaLZGXxXbthyHIkogACoVpHo9AloPi2ikIStUC1pWxaRWrzq098NTeqTNjDtnVuqKwX0+ki9qtefrtY6+96QfuvoFAAcqOUKRVqJkNtQczmWydPTjcF65uuuD8i44eHDBEuLIhdsn7rjg+kl3z9u7D+9Nf+Pztuzat10EgfQfQV9o1SRpMIYLNwo5t/+o3P/GVEU9EZ8xe0FBVH2KCMcNF3dpWpYGYLpjApdIMOWjGuFCKJGjGQGkfGdcSgBFyrdBTzGKABjFGwtT+By5a9exjPz31/Cu6+0ZOPmVVTY1x1ZVX5ouyobE+jCYEjDOhFZ2o+yZASwwhoQDGQYNWyAAZ2aDrItbC2fM39B0cHBsfGjre3l6uQANoQP3XmpBSPjJERps2bTpp2TIABNAAf8xyJSUlJf/z/SYCnNjZxBjTSkdjsR//5M5lGzbsmkgdcKjpV2/GWuOF9ERrNv2RGW3feKePNzb3HOydfl59/zv5ie7ADrF1336q8/SpPsaKtuIY2X3/kbO/s8RTQSQ72TOYiSansfDMvsaLa7d8c3MYOAmCiyeZz/RP5Hn5R6eP7tg777QFe4ePLz4tfCjIFgVvuSIeUMtp8xbmPcc2WyioIFUQJgGzAg84amFw5CGECKp4yALAguAcdBSwT/JBxLCWEVNw4Ki0r9CMWJO1Eq4cBC65pYABg6xlMARQKm9Y1YRxn4pZ3B49xV5Y23q8K9Vy2uzdv93Rds6klOmHLquDcsiVq8qzpoaWFSd3dsTLq/3oce1VIFOmVSkLTKlyxrmCKhluJmhjfBJ5bQyyDMKCB4LlPF3u8vpAmBh4IaPoQZI0C0fKgiCnoCjA1roSmcXBceN9EGQiZCLZGmFPr3rfBT+54bMLr/361dp2EUGAyYEDxg0qQ57XqIFnOMYIUwwQ+CiCjbJCMKUNDzlDDBk6KzAcMDtd1FtfP5LrG1k5d8aMWfOAsSSGogtPuvz6z/3wyzeMeLmuvsJveyUnNYbcDwHX+tIrT2ttqSAtkDMgKt2ILKW4kpK/P9SIvEjMJi6KaDz98vYXn3nacg8U4n7b8vbFVctuufmWsBVmEgnRZ8Q5E3+6Ev13L0kCpWIGAdRY1m/vuP3+zoW3/9sPNg0de/aFlz+zbPHtd/yktrH1jm9/97ZUxm6ouNCI2sPj6FtONJVrtrSNRm376+Ojkz7f8dhjb1391eVDP9o8c7h+x5YdAVcFLmEEzzilo+aU8u4XzLdeGx7bNTx19YxRsyGzMLIvCWavjWORqE5XOnCyFLlIaLfUbWVlvanBPmTntUanTKTjItyczRYNKjAjILB0PK4KgVAeJAIjGG8MxOULMrUVzz+37bKh2qaWttRg7IVXBzbsHrYL2k8Xs9zuGiyuKrKytrrkcG8kEutXsK2Q3u+7FDOefugXyTQP8+pEvGxgOH2sN/vwQy9+8ytP9h7JOfAsZwBAWgaMc0LUWlbVVeWyvLo2fuPXP7ZkwdkT6eSKFbNJmoYArkGABuKa0NYMERUgJwDUnGwEACRSPjAA4K5mO7b2+VLecefdq1fO/8RnLkVUCMCJUBNIzJp6xuJpv/n1z1adeTJZUUlIkA0Rqyi3fC5JIePocfIRCcAAsIgxbaICREJQhIw4eIEH3Igw1rl4wRsvP5Hz1XAq2YyGIMaI/ycTuYwZWivGxNw5c//QwNjfpbGVlJSU/D17zz9uckIAgubmll8+cu/V7/vw63m1WESaDjpUHW5srDzU3Z/Qwb43jy0bMXJnTY1FgCeUNq2Tvrawq6u/ijdHC5aLw3M/1jR0IFW7IOKjtuV8TVnfLDrFxqNv76lefr7zzsshYCPb9qYqq8EK9vYNzrhyftf+vulXTutxjrTNmGk1xDRoogZgNUwktfY4FhRmg8DgRoLwKBMWsCBQPodaRpYMCmgUPJUNiToCyViB2BgI6SvkEJa4n7PJpKIyCICkVl4gk4HyACWHEOGIZv2+nECjRapWhzyzKRSqmaiZcTgx2Vjc1oShyvIiQAzAymWcfN3USoxNxMKxQMW4ngEKLHS075lsAtncwB3mMKFhSEOH5/MQ+hQMWVBBAqQ3MZIMHnl5oDVuvOfCqQzBDLgHiihQUgkzIV2utZbYDxg4nhEj5FQo+IETgS43dYzgnie7Tr20p2V2AFyjLCctiaKC5RDzKshpHihpEPgEKtCDRS8XYvOEMFVxwghVICftCYJJMjzr9bcP3/0fD1qB/MwnLovXlhHxdzYf/s7tv3xn7WMyyJvgeBjL8RiXEww4c4gh7z3eB4bHQCMKREZUOpWylOJKSv7uAtNWrGj6+z3xna+8sPbBu3OptyXgrEXTr/vqF2dOmR3FKNcmAgKi5KThL7a3/bXqcP9FnEgiAICh/LgwrvvMZ4dGM9/74bfueuCeyYsWnPPxSz54+jkP/NuPUzr/iHTaL2k6ubPh4JsDHeeIjBupmGc7uULzwcqeFv+Cz6/4zRPviMqanQG/rwAAIABJREFUgV19IcldEGD4FSBnLG3ITOk99/LmDWskHom+uL3HrpIVMrK+yTo0s2LlFGvFgqXdd71g9I1dMKumZmS0YzqXNdVycuXk5ubx1w7FDmeczZ4VRFM8wyMcA10ZmMfrypJ2uGD6u123Xk5/68VttRi77Wc7U9Wh3lF//EjBDGhJ66RCWh93cm3x6plmaHsxE1k2/cjxseqGuZm899UnHyz07BkYYODFnn7uxQ2b3ty++6inQeMEZz4iCMiSIgBEBnPmzeW2EY3Fbr7lW0JX1tZVNLdGiGyGUwVohoxJxYgTB0nACU0ArYhrH02STOU0ZwpsjjveOZbN5PcfOPrE48/u3LarnPmNfhqTOzL1qaazT/XjHShtBNBMMbBjZbj63NM8BAewqHw3m51cXmNrbklUQAFnObcohLCZIYhIs2EDHCcXZZgI2cSYQgSTM0XMYIvOWQw/0EOeu/vI7kW0SqFlKPbXKuUgIhByzgAgEkn8xc2CUg9YUlLyjxfkEBAZJyANcNqqM09efs7zT61JGf4XWyOLfGd0wBvB0JAOjngJ7FJYcdxdXZ/JYMvquvXbdy2eP6e7Nx+dWWxeYKcneP2cRS4lMagIRML3wtx0TH2k6f3Wwzcd0CTillj2kZP8363rzXhzF8/YdbCnc1VsLNsTbo2JaqAgHpi+CjRYTEkXwAUqECtoiGsyiNKBBq1ziEpRABAo8gVZgnMFeS0ZZ5NI1ko/q8ERYBNKxdY7cpxjDUjGecz3AmELBpZUvidHAREoRAHatoFlCUEhLsNl5b5nmfayaYXUvnC8TA/HgqrKyjjTRa28+YoJYlFESXhMaZtRC/ltijcwYBjYTFegCLuigBRDmh0wVwrhKVy/7cDXPv+7s2fHz1p8bbRlrqJGRjnpy0B6nHHGQxqHJRsXLBb3aoE7Liv4ZsRXONQ7TBK7R+S4G25k3t6dvWseff6SS0/rnF0NfEyrMDGPWFErZeJkDT0EBdOIAR4PVGBwyXTIVyOIUWSV2WLsscffdIsjrTV25+IlHvMLSX3jtV8/tHcjwAgI4TM0VM6gvOIkpWUYiAG/91fPffHLX25tayFS+Iejuf9sxKT/hjVNJaUUV1LypwwGABp8jkJqyPjBxs3rEnIMdCbD2Bev+deV0xYHxDhxAAYMgMEfZuFO5Df29zisB8UfTlpRHCWD93/sI8+8/tzxLdtv/MbNravmzVk4+4tfvu5bt/x4z3Dxjkd3l10/I3y5w6dOPvRCz+JQQ88xZ3R85NArnVIVZ8TaWufMeG7flrGeJCkhpJEb9dY/32sldUNl7Z7Nr81sLEMotp8ypS5Z/9A9L9eGk5/8UovpFmsyNcP7Cp0fOts9+vysBe1bdmYWrSpPHtnnzYnUXbRo3Vdebh6RxryaUK0eyXtjQfiBd7JDYxOTZkwZx6pNz2xCnd8/OGqYiWNd6clLFxbsPZMsXXQH0iE2nvGlA48pRlo99+wTz28/UF626JVXD997+zbh9N1z73diRszNTxhGnhuGdnwUBSWJA6+d0uoWvdRIctGSRb/+9d0V1WUV5TVSUYTySluCUAUcGaDQgJIoABUtFsGMA6AiWdBMcmF5ihVZaMiRuzZ3bXp9w6P3PZIcHjE5eV6SgVdhq5Ory3q2rfv1D7q+sWwO2QVl2kWlR9K5yfEKYJBHmWd2fzGXzCQjym0tazIQPIKcgGOpwUojWm3ZBFgk8Aza7aaP9x2a29jEooKIO1KmR8emNzSbMpgaD3PHV0o9+9D9H7zsPbq5BQxhafjPMtm7gQ3/4pWSkpKSf5z09pfPTly0wmB+7JOf7j4y8NaB9ec4maVL2hywh9f2Fk3erQr5BQ3o5tD3ahsF7h2YO61stL835lkdq2cpIxetrswjN2Ep5w1k1JHitgEYydTPZGnd5ZqFIGse3t3d2BbvmNE5VBhJzCorn9uss0W7nWtRiaIdoIepKoAK9B3LDiORIovzuGIhxArGXI0eMIe0QzrH0TR5hUBPs7TSGnWjwZqB90ssMs65rg+8IBSJKckZmoKbkVCEmQqICea7EGIQNkQzgzKEo1qkgTzFQoLmcYgHBEaF4JC1qhuNsCWBoeEKjAOC9NuQxrkxJKU0LUVQra0M6ALjIaaFxEHGiwiTtUGInsRUPpzrygwaLLT3SDqvigmW9ayYpSq4kUcuEH3fyzFRUFgkSjAjiywreIBBOGKW7367OyTtFXOnzZ4+Z7Rw8Es3PH/8oNvTt+bffnR5ZWNO64DA15AyRYyjsCgqIcoFaZ0kcAE5ZyYZ40qbwI0dG/e+9PQjIEbbJnXO7jjJR75xz759vUc45BECgDBopkUBNXGFAafWBZFjB1OFTPhTn77p+eefR6YJCID/H5pOSSnFlZT8zREOAMD0NLFCGna+ts6b2Fxw+0mLW276zFUXfRAdFbJspdkfT5fg707AvXsDCf8OlyN2YoCuGVOIjlLt7Q1fu+nmj1x2ZXF4aMuLa+e0XXnaxed//2cPZYfHjwzl772v/7JPtvW/0rXivTOPdw1FdPHSq08PXoiPyPDz2+4Zz40M9/q+CczzTWkXmNj87J42qlx6zarzz/WiTdbGTbus5I5IOEg0Nlzy/sUisatn7/ZUNZ/85Rlvrnli5QVzt76ze9qslsO7+puqEtOXGg8+/coFt87reXk4VlMfbYzu781Injh6eFfd5LY1m/db8TI7n51aUz9t7pKt+3fYoPbv3mM6xURt+Y6hVMPSedOnVN/6zdsERbLHR3u7Q3K8+itf+mKgQ72H+qnQY+E46iwjTdoF5pbV2k1Tp1mRuJM3Tj11xWWXXql8VVdV2d7ajEAktckMJsMIAvUER4VogwapARCkJ5MjIyGIhWPIuQrIyk/wjZt61u8fW/vKS2N9h4aP7gGZBshLHSBqBmLAlRuUTS2zO6ZOfXbH2PzlUlS6g86EEa4Y83zSRcPinixWmBaGE4lI7aB2TY8AdG8yWV5dFUV7YiJTFo+P5DIFAWNBvqK+JlwWHs2MKmKK25Yd8qUKEe1+4a0qaTio4gS84BCAD56ByMAqfRNLSkr+Gek/bnL6Q1+K+O76ygvPODn0k1uvef/luzOjg+RKpiLtCXl4NCV1ATwdC1XW1LsHjk8cHK+dVmu0RdDPj+3fKyN29dy6qKrRUO2LaoPqmMl8ZXHNhOeN8CNKU+eshlgLNSypz7rDcmR45gUzNr6z9uSlq/1QVMmQlEkDIhIVkIfCRB6VbjbQSqDWkEaNoJlGTsCQJEEGQKgg4SvHx14hBNOxQCWJFxSNS0AAi+vJKrA0+QFkkDK+8kVgkxKoubDiEtKON2ZxAigyZgNVSpVgOkFSKhE2qA3YkOae7ysr1C4p6QUSRMz344YFpApa5wLIFb1xQwQaHYZCiCxQAVS5AuHzEfJGyRo9OnF8Q9dhRzMZr+g6PF5dd4yHyPPLwwb6fpEbWcBQoDxh2NqPBKYpXLSZw/x0EDBZREEyyB4Yya5fd3R4+y5JudCTzwx//gZK1NuaBCBjGKiASewOfJOHIkHgEEliHmPhQKUlk56OcB5//JFfo5fiUJwypRV4DBQlyirjMVHMFRoYmKhHNBWEoTSESYeF89NfvPfxFzb98taetzesB9JEEt8dNfFSiiuluJKS//ZtRPxT0QuFdgBi764DN37oU74cRCauu/7mq655PwsnABmdqAHHQAEw0IwUACNi/69ycH/jkScBcsEAgQg5BTLCmdS0eOnS1R+48O0HHnnkW9+9ZNmKJfOX/Oa+33zlppsP7d3WfyD/9vWHPr6qKb51fPbKuq3rx/Y+mLz3ua3nXv/R+o7WVnPBHnp98cqWrev7ZF74ELz34nmF6sLWXWuzUlticqKsZXZlaGRdqrrOaWno7tlDM9pmVJvOjoG9S06bvu6HO6efs+LAq/sQG/u60G5Inn72ov6DaVwyddPbQ8de63d4xdp3dg94UG3av/npFx9Y+yx51UOHszpSOOX0qTSpc2e/lin3vIvOu7q1Zdqyk8dGsz+48ZsWYfe+0WFWMTh0EP39vuFpsAFcFNJHLQ0zGkusXHXKBe85b+UFS0Q4kpfQwBvDls1PHGWtXSGIALUmyU0EYBwJXSADyADSmpESNOI4QUY3JJqzE/4Tj7/44J2/Gzg8VkTGvONIRQ5ZxpwAfDIFGWZd2/TOzmlnXXJp25z586dPZo4XNqzxYtZAw0Z+1CtWx6DSMC2HKiwTte+5bpYUMCtmWk3RaiOnhSmFabqIIhQuN4wjz714xvIllahQMAolhlz/2MDAWE//9I7p6cpG1jyrMLCvezA1Ml5o0BYnBPbXK8b9aWSk/xT1sXQLs6Sk5B8oxf0/dusiASASA+47p65YtGz+eY+vfaJz3egZlmpZOpsODnGwUn0ji2c1pnsnxIgRWTC561D/6mvrD407VVM6wWj3/Q5t1QrdYsgw42UmxZDXkekPDR0emfAiGmZO5Z1fmhdGL068gU3VwOecuxLlZNtvTZvpWBBSAAFKhfkAi0yZKIpMSwRikFUYAopqZTHUQJwwD5iXNAFgMiw3WFQp6erjpgAVEBgZrcpRiICKABRQmoEZUFRQNXBX6zR5yKyoEgUNDteAqp6LtoC4x9MhKLhc8cBQrNITDgYBuS5qsI1oLsgZ9gBSBnXSUCGuIyHLD2nfYxEXgBAsMjDwCI8iJgVJl6X3b+t967d9yPDf77rppDNqGT+g1U4jNDMIQgAaWUDaYpQwLUNhhaGjmqWVMQqsIDhyLxAoTr+kJogO/Psda928YYn8DTcumdreYKiC4BGlzQAdg5maH4WgRsmMyeuQMYXjOqiXkATqULTytw8cWvPIHhH45ZHIVe+/OuAalfGzH92dGT5WB/Ka2vJWr7gh72/19TgaiSmJL10/76TpuySqu3+kDXJ9d9CIlANwRCTNsNSPlVJcScn/LQJJwJAYEkgEESCyQDIhFCsK2V/Mf/vO2zAYCZu48ozVX7jumvrWWoXGidE0F4yI2ImxNTIg/GtD77/xsyEAEAM0uWBEAqGpuuIr//LFtx54tDs9du0nP/3dX/z7+aefNGfNA5/71LUvP/1SNzN/vL77msisRHMoZJS9/eyBk1fP/tUPbh89qDa6T1vc/fSFV27d1CfNoH5m4o3xveedtWRgdDyUKD9w3858Uo1VL9Cp7L/fPLvC22PGYubBXH9/esbCloFu7+2d/taJ1JG3R8pU5pzLlm5/aptuL/bvTIPu7/O9AKLteviDl69aeGn9jje3qIpUy5Laqz/6+WS6wP1QOatL27y6fclQkm3ZljmWyT1y66OvrXkARvpT6rjlyvLyGlJJ3yINDAxLoDjpjJNrqmuryypPX7HwovMuYjqsQXug6mwQ5DAFDG0JpBjztDY151JIO0syHlCMpGFySczzEXMQHJf2wXjdsYEU37Vn6wtr1jx+fzA2ZpKLhsMIOBBwrrhINM6YOmfeey+7eM68aYtntmtZyAU6DNmCUxCiLgJ2NBRzXW9CFsp5PFcsmmbY58qKWaBEengsVhdOyUyFEY9aIaeQl4nwzuHBCjtqM3768tUt5TFI532tIzarCnhaQmNn2+FcbvLK02o7Hh0fOdSf8oc92YyCF0mGif0nrfXdn/hnr2BpY1xJSck/CPZXekGlNZiGkHDDTTdv2rn/HXH47LOm9m7dG/ZZeWVo8VfPyDy5wUqBXlwuG73VZ3b29XW1TZscRKPIZpo4n3STgLjUo4xMrgTRYIrhK2+OHdw6YqNxyrlLbWOZY7XbnANlfL9PiDSyZi3JpAhayNExghBCLGSUIRaQJDBfABF6gVXkVEs6xAA1ppEsohAXAWnLwErOokwUkfmMccErOCcGBBQmyHEWNThHlkWR5ThOSIr1G9YEYBVozliWgRP4geCG4K7BQoGTtpQIuCc0+VgTMlFo6fMCQdRmVX4QILMZJcCQWnODCWATHJQAzlUNSIPETg2+wVwyYlJFdGoSS3efdkFsxSlDgjFFIaayhA5BuWC1jEIOq4gIC4I05xEgCSzm81iOxv28USiii2RMa39569Gdb+XKQvY996xYsXJSLCoD9KXMGVgrQWkc0pTjvE3zMc7rfcfhoSw3mpgyA5hk8Jmvvnx7cnxwZnPbDddfO/+k1RwkgjHUf5RBodrUJzeUV/VlWtoqZwe8v67sY/fcNGlytZC3LWmLYrHX53ioe0/n7DkMwqAR4d0CFUAMCEvb4koprqTkv0QCcI0oQRtaAgnh55mrNE8A35LE7uH0oSMDnAJC9c1vf721oQmUBIF/TGd/OIqCw/95FeXfPrY2/vQOJ1YcaCC0iZZPnrPm+Zeu+tAHX9u94ZNXfeD+390/af7cn//HXT+cesdLa585ttf/7WuHDhwNve9z81svWeBXVUwZmO4PHp/IJR3G3ukpYLVRw2oWn9wMiyZ0bGzf00fmLzi5duE06hk91r3vfWeBd3Ti8DvhITPeZLTc98K6xtd1/+FCdtg+zSgUAMgoe/itvn1H5FlNjceHR1ZVN0aRape1VvKhsgVyyenL5p92sWu1VmRELD69ooqIcLQv2LTt6Os/f+6Nl7ePdPeRSqmgrzZSqDblqEuegZncKAn+9e9+d9qMzqrKypqK6vbmJoubBgKgpzHQGDAybEDUAeg4MS2Zx4i4NAANHymwNCrDIl8QQy7TIDOetWXbxKu79+t8/xOPPdg5b+k7jz4W0WM6N2SBxYAUMWmWnXH2ylAYL3jfpeWTJ7dMm6uUKjq5Ilj59HhFWZX2MZ6oHCxk+px8tVmnim59eYI8AmYDg9FUCi3b0xCrqrE0Syc9p9LJEjKTF4nKo+X1JjuaGjDMmIM2WqzMtIjo2ZefnrV6yY6xI831zWHy6pviu5QjQ2UFI0OUAxErMor/1UaB/81GVVJSUvL/UYr7ywsVceKaMw3zT5kyY2b9kY1b9mo2+5IL1cEnjXxu5+83TO4wcVpjJuhbeMr0++5+/f3XnMVsQ6lm1K3cmKR1HLhExhFBM1LojSv1xKadSlNFdaxx/lIh5iJvM6hWwjEDQ1oekZBBtLlEn0xkSkmPmVFZBBEa05glmtCB5DynMEFagNZaOJLtYRjhqom48rwCN5gKKgCjyECqIuOkpQ0UltQLbATkVO0hhraRGFeqXcAkqfNKBgSe1hIkCMNGLAbBsCKNuoWY5csMiiBgOa48V1nIA8SA9ATnzeBZwHwStYFKolYoEwHPInBNQwzbmREpgGFQHQXcA++Zpzbc8aOtPooVCxfEeJhcA0Pz8jjMdTgmQm5xglgoCmFVHCtGUzJwuEabJPiG4rj27b3Pv9ENGBpLznrw7vuZxJOW1Z591jTBlZTaMz0kGyBPrF+CYJRQgdboFvVewohSBVJb0I2bsfm/e2Dv+ue6wqp79anLP/y590hiEpkW6Osc05pM69GUO5rUciLFE4lDPQdrf/b7L33jl37FPLB2osbAw1/efef3bv1qxJoFIuRzEJJxIOIBMcZKoaCU4kpK/isIBBKBIilUwLQAG3RoUMPGlP/DFzaNrHlx7NBh4t5D9/50dke9Zj7Tof/BT4uIlmWsWrXig9d86PYf/mjfkYO3fuZffnDXz1vmTPnW9793Q+rL137882+ueTUYgDdueFPV2pdcPzkTjC07e/HmrTvq2qNHnX1TVzdZfcbWt3eet3RlYcyriua69h5smVO9cnlH99pDVbn6X/1kq3N0ONdSLdP7BnJWxtC5/Lhrl63tcdvLqgNINp0559lhiJ68Krq/Z9I0ISLR3lDZ/A9+ZPnqBodN7x9QG7b3HBv05Njhxx5+2rCzqYne4ZFQiOo9r1eJo4y5CDBU4HWnLpgfn7F69WnLF5/UVNXQ3NAYMm0LGJOkMUDuEJEGBhRmyAEIiQAEICGRkAyAKeIAyFGRKgLEfXB8FhBZWwcG7rvnlWd+fbjojYrxtcQnNux45UQ3TBw8IauqGz9z1VXtZ5y9eGGn0hMRRC0RlJd1ZG24PKTBNMrLWWT3vv2tM2eM+g6EraxbTKfHZ0YafNfT0ZgDkA9UJGKMjY1WV1UB0qTK+pDJJgqpXRMZu6oqpAoOmpkJr6ohfnT4eNhT09onk5RnXnxJb3Y056uHf/uLxctPmzZ98stMFN3U6J4NfPFcEJaQ/I8JvqSkpOT/HwwC0qgMxoGWzpt79ytrbvzNJqt8u6vUEOqpH18+cXhbQ63fWFW545XuS84+ZWikWBmdH42eB3KZDgRyQDIF1gBKwkKa1+3qdw4dc7QRtM5orpm2EkWroYRixKCZ81oZxITwlYsEOdMMO+6IQEayxhAkgzQX4HkqbFbIIKYYRx1hGGWkBI4rPaawhyGA6WkGAudqGWfIkfkBjSjgSloKBwQzNOslA4AiMvDAyAMMS8U5hoUlJIxqsJWOKc0MAymwGVYSWmSMAcVRVgBzkSICrEANkzkkiUBU+DTIaAqHMsPwi07WEBaiYYo4eq2K7daQZmoRMQBtCW5kxruFGr70jLM5gCOSio6aZtxwTbKdjJ2L8pDpS4VFG4kpyzfz2hs20A0Ba2toZ7BZkbrjlnvzaSk4fOq65VYkT4FgxjA3RgU0MD7GZASZZ2Cztp2Aa85dz+May6U2jehqj3e8uflXydy+xZPsW3/4bZcnDBWWGt56ZfPE4DCA7C4ax3oGBaHSjPLchLKuNYP7FuyfdFmjbx2MA0oVfvrBV1d2Lpw2OTd71Xk+ksEQtEFgKFClqbhSiisp+a91LQqASbIkoCFAkw4iPt+bzd+bLdbF9ZsvPmboQnX71IWLTjXNkMfQwP+xxnpizx4xJIBvff3ryfHRh++9/43tm15b89yZ8UsTk5qsiroZc85cv2774HjaQDz/9NZJM6bsHhrfc+y1KRfVrpi7/KGfvTDUNzajdWYy7+x5eWjnxu625nZvZDA54Tz5++dELz223k4PRmssWNVU/uy24UJIrZMjjVZ51hmyzmkNEnOxt+eT3/vc2V++bs92t/HUCytOqlp1xcoec85ba/ccuHdEGdnfPfjA5i1dgWuBn2EABMQxaXHDl4eRBwYIxWsWrjo1R+mfP3RneagmLMywMExgSGAyTlIjQ0JTapOTNIiDZsA0cUcx0sAFgQYLpak5OdzjpGzFu/f0t0+atPGdQ7uO9dz749fH3O507xuoomA4jEwZSMMQgYlK8nNXn37BR66asXjJ8pZpg8Xc27s2LVy6UDDxv9l772jLqipRf8611k4n33Nzqlu3ckFBAUURpMhZgoAIomI3aqtgo60tJsxP0X5maW1FBQUDtOQoOUNRBZVzvnVzOvmcndaa8/dHYbe+8fr9usd4Y/Sz+3x/nbvH3mPcPcZec61vrbnmMmxPxvFIfZYgjAvUm89PC6z3tgyFfka6i6yUL9Ad6HWlhaFOME4Foczn65YMHakAIKoYlYgCVl7CslsPlsptnhqf8SORn+/oV7asv/KE80crlUKpPreza+dMtazx9HMvP7JnbuYo/67OlvrE9OuPbnzH+7OsZMLHpsU1adLkv9yMKYOUxCCJ3/++9/72rjuHRvaLigESrgUHXh457vLeyYNTuZn+jgFnx9jEouN7tacALQIApRnqzCkwFgghZWwZx4sTYaGhDBCh42RiYylMaJwUnFCYM6JDYE15STbTILWyJZIFAoTtO9IiSrleBzM6qVZpWJsKcVlIqZSgWAhRB2SJHJvIsooClRAWcQzGKFsjVBhLUmRAN5TlCOEJ1WG0Ys4n3HZtAokZAUraVcAaAEnVIlmhiJX0GiHbUikrG8WBUJFlpSCeA9ATx7FlxySIdRJBC7BYp23VgZys0TbL3mNI2rKN5SQDocyteeWl2ZGp1hTa+SC0kza1qHg7mJcxyCL1pZKJBLkgMPJyFEUofABP2QRYBxNWK1MsGQw2ZmIl7BPekj/59DlE+4E8AEJSgjoZGAnQ2kdxxGQpWGrhYcQVKY2xcjOw7JY7nr7nrm+B1B/6zJfT+YFIJEu+uePx5370uc8O79uhFWoRyhilVLGIQBcAYGOhdPXfXjnnZv/bP1368+8f84GPbCiUUtddf0sm8ZOPffQLH/vUJznla6WBbYu5mXHStLgmTf6dakQxggG2SVoRF13zyMvTL2/b8dqe36tnn3Pre2MWP/nRw/PnLgFhUHD8n/6xMispleN856ZvzE6MPfHoUzf8w1c+NjF22SVv7zv9xK99/sPtLfCFv/+EBOpt7y/M0LWfftev7rpzbuvgP37+rmCIzjr33DUPvpC2215/ZI9VD8p7N2USXBuaFbo9o6p+rPYF0+M1rK+uTSbl9+689rWXnqpUO1sHDv/oh8/23QuhNoienju3tqg3I996zbrV22+5Y+j5Hfc9+/Mv1huxYQZE25YQ1izJxgCAx5iKRXTkSQtz7QMtrQve9a53n3jc4RJq6WRSkFAo2BBKJISIjFJCMwhCSTGJhkEbwJMISI5AiYSBiiVrG4CIK0rM1uIXfv/ky4+98txrt9aqXq2i0pRo4FR/mz1TnACWdrZ/8OhjxwrTX7zle/7Y2KfOvFAknM3+9KRimc4sHVzk+WbtxpdlOtW35IgFPT0NXwtLguvO1MsqlSkHfp9wW8Eygov1SigiJ5WqGFMKG66TKU/NtCfTQITJlgKBqY2EVQjtAfTBa8mX4vJgH/bKON+aYEn5pKdYToQ+tbXkKaXrJME7+YyTjz726Kfuf2LNSAh2HgDY0c09AU2aNPkvBgkANgokMw4uGuxf0D08vptAWiwOS+P8pbriVWcJk1mMlF6ypM1Ldtehm7kVpWTUeMgDEYgRyHYIwqHZg+u2K6I31my47fs//chHvhw5IUIbAxACCNc3JUUosQ+5zlAxpCyIasFoKinYZAwpqXytLR3bYFUQ2BBznEVjgRwxpsGMSsnYzChwTdzC1GqJFEWjBAXFxwEz4TSTj9RJZKPn65NYAAAgAElEQVQyUnq+X7XdBrEVxwmABkuSohvixdKkIrOfIxQyF9KBkAGBUDUauhV0n40DSlIY7wBgi0sxTTEVhCXJWKB7FHZFeIA5ScZGVEBqx0Q129Lek892pUg5+00IjW1y34ZXBw/TIzv3CX/PUeeeUOwdBivpNHKB0+lGHUAJkkyQGh8qffem+7UWQAlblN/913M++aXDhLfZMCOiMGmmtCAP+DANB7SPtiSGKWkogMdjk7bCK2JOhbXaXd+/2RTVYQODl7z92lLUsuG1zdvWrv7il7/TCIYFgqVtoXQMhCCSAIjGB1jXmPZia3Z99uUn7Ms/Yb12/skvv7TvhVdg9er6D7/3PxYknbf+3TUNz/UAwMSgmnOZTYtr0uTfZ0WGpYVEGALYtz67/5EXyhu/+62O7OaoUDjsuKN/9+BDuUw7IgCyS4ZQwn9eKSVElARkyEhM5rOf/9KXZqrV9S++9v2f/viVx578m69ed95Vl3zkA3/z0EP3rn3lmddfmtn98Jb3u+eKoYxVW+zvfQHZWr361ST6rUoG1aAd5fLerv4FbaMEa7Zumq3R9Nj2ID0n0d9xwfuu3r937RFHHn3WGUuLas6QmrezkRhQPQ2qvLFm1xPPrLv9x79P2nahuKehBUecMJHhFlSjbIkwIIU2ytbefu/jn7p2JuLjTz56ycJFrttiCZWUxqKCC2n2JVsgEAAFMBCCFIIAEAGJgQGl3WCQgoWObWWYCFBZOiwLl9FZvXF881Thuzd+vbJhvYB64NVFXFYsGSxQ8QGSA+ef+6VvfCmBtKBn8cTIUHpwjt/dbSyHBI2XZrSWEfGC9o4URl0t2diBeGY0n5mjA3ZbUwI4q7k9ldo5Ma16s1XBCqDbTvpRMFEugOu1tOalNlJYdkRO0p6ZLFnpXCLVnrZBhIVsqhBEpdDHRKZlgw46WubunJ3Cql7UM9Ah5NJUt6ao5jVaDWrppN32BEBbPidrGqxYe83uq0mTJv/V0ACIxjIArCIRf/GrN3zor3eN7p8UDIn2lpBUbVNtfmdPKKPWBSk71wN8UhovQuhlRmQLMQ2ALCIAaVgO1SsP3PegJCff2aUs/sFX/+mCE67sXrmAhStFYIyQ2Gfb7awtIazI7CawgJNCRrGpadPCJAQktPYFMnEMZFg7wOhaFqAwxjXasrCDYiUsP9AzyqoQSyRXUkLJxWHQrmyDYlTzjCVbTayUFQZmFoVLoExcA1lnjKRIhXFIXEThCqGNkcLMM6Iu0bDOMw8jZ5VlGyoCWhx3OCrPgrQGCxHtEpNiOQuxEk5RYBwFLoocyMl1a5775jfXOI3sOSe2xoXHM9Zh93/3hVVnHzex6WAy2bf41FPu/ew3T/rgeZnjLNcpeZSI7RYVe6S6/NBe9zqtfr6InATwunvij1x/Sn/vrNApYATls5AgigGtljwHsCdh9cTxDgEOikyM66Uzh+LE9jHv4rP/aurgdiP5o5+97pXd1tVX32wmX6T6U8aAYKcnWX7rsv6Z8dHBVT3XfOaIfNo2YCIvM133h7cXNzy296qPdpHz4mBvffBKecEVx/3gjtbvf/CRX/zo633L5xx2/gVMmthrTmQ2La5Jk3+HwDGDFsImQaYCfsG11m2JbX9TInzOFIACc/2nPp1pa3MYQWpgDUYIJFDyP3VKk4UUIWhGsfyooz74Nx/44EuvlZheH9qV/un3jjn2iNzi/mNOXrX61WfeWLc+DJy1/zz9wgs7XqLdKgYHrOpsPWTo6I5fv/MbM3t2vOfKX2wqTBVIXf/Jdx+1rGemUVl3oOuEi0+6csVJNr4jBlng/AjxC+vrve3RRacd7ZQqQTGYrhoyTolAQJndhgBsKCUhhxjm+zv+6QffPGxwruUNSEkdPTaDClgjJmwAK9C29EKRChhsBJKE/GaFGAEAgIL5UKUqFlYEwhIRQs22nbrPwk2FDF7gfvv3r8pk/8//5/dWHNmTmdxtq5EJqkGUEgJ0KqiZueA5H/nhx0868+2bi9vbevocK1o12J9I5rYVGuWgXizPDrS298hWssP6+CQLEFbKyXjpVLol5eUy1tToSGdXb8Z1TWyOGJgXAW8/eECinNPbi06yTWRswJ179jiO09ra6tpOQslkzh0bHfcTUVtXZ6+jPDV4kLFQLW/bvmc4rJ2/4vihqYNH9Q1khRo5eOCI/r4YNLko0ewerzz26noBtH/n2v271sxbeaSvhdUMh02aNPmvhkAgYGQEFPq4Y1de8tYrfnbzLULqefmOiccnT/j0/OGJSmHPUOf5S7TKWNHhAnsAJAgAJAAAZEBDIGMDT23Zftc/347aXzD3ZDvjbHny/nvvuP3vl39HOwCsQSiBCgEZBQAqmRbYAqgM1PPZVgEOWIEhI8FIQQwxgmbHIV0XkpC0LfLArUB9AAmQ0yh3ClU0qgJgW9QH3GYlJ5XUMbFkxXIfgmfbbYKZRWCpPBGhrAi2mWxlRVLUDJWEYMtG8HNCzkMk5XbWTcm2VRRUlFUm43jOPCVsAl96ICWDkkqC4TJRElCjkHaCYn9G2dNzE+wihGQ8aRa0H3f3137/9tOvXn3Xg5nlLXqgcvd3v3bZhVes/dz9nVceuz9bTOXVoovOS3LYoAlyvUYMwACmgYADc9qWzF9hwg0IXY7FkRlu1COVMkZMM4t6oBIyh6B00GanK1IujHSPtLQgd2p0WED01S9//PJ3vfsXz85Wp3ZRaasnwxSFZ65Y8NkPXDqx4/GBxfO7ToLkwg2xU3aNh0K1t2aWDIQXne1Y5iWIbDCDoCY9Cq+47PhX76lveeSNmfGKNFUDllFu0+KaFtekyb9D4d7UohiIZ0Tq8R3VV/557di6H2ZMOAktRw7kjjp6pQKJqBkIQKH4fyC2SEFMkhCFAOB3v+PK9a+98U8//skE8fOrJ6v+eB6i8y867hc/SseztgW1Z+5+zSAwmbSQvdn0AdN453svOHjg4FSleMI5R742cbPGRY1GbyaTVhY5Dl8e9zac0GKMMUuk1r+++dZHn965g3Y//RiWdiOEloaklN2L5g3tGTUEkthCddiqS09dtWLZ4Ir8QPvpJy9N4LSWaFGODPkiTIMHEQvJ7KA2rBhAcuD4Cj2BjAzAzIyIiICAYCT5RAY0AqlYDR+obdw8PTQFr23a8OT9D2WXL68NjQcH33hi23YnnpYaKAng+gNz53/4V59qyFVT2ydOO3X+IpBnDq4YwkapXkomU36p4qRSYS5lyqU02qTDUjDW1tUOLGeGhvo7OxVZirQuFRa35wlNqVFKZ7LF4kw6m09k0l4yWaxVJyqVeR1dcRgtG5gbA2vSJo5mq1FQ15s3bD3nsjPKkuISCFd97YZbjlm1uKc3PHPJ8Slh9aqkLpcwm+8dGJhFLpTqVjo5VCtNNHQq1TMpd/Qu6J27tL8OWmGq2TabNGnyXwwJgCBACEASECfsTNKai6KNcFj4u5d/6ag9jZn+o9LzL7AoMhYPGLQEVgHTDBKgwSyRHUZpGGIyaFs6qPfb8us3/P0bE3t2bHr6jt/9ZuXKM1ZcfpaXUoCC0TdspLSZYuCciTsQIwviUrWedFMxjcVxXdmMxBFNC1VW0MkUckDInrQiNlXAzYgWB0khW2ONMQcoCyzrbIYJ2rW2CQPA0MHuKFINqgrZIK4RDbPsBogAMYoCIZSQSaOTKCHgMUvOxmFo2149rIOjgrDCAAjlGCNJQoiuoI7Ki7SpB35aJCmmSOI8YRZE4gWCqq3mAZEMFwSNtZ6wUlO45ddjC9qXjYxszMR2apM7+8imJctXTK4balct/j+93P1Xx6QzucamiewRNmDjJ7c99g83rBZkJVV85lvnfeVrFyqrzCJk7WuWtp0RjIiSKBcTeJZtixyTJdxMDR8A7AdYtX+s74qLP8q62t2G77jotKGp2U2v3ykqd6agbhl5zdz20+dD5sB+5eUT+SiT7h5eNzF3Ue/oaPjyy6U47ihH5eVL+8JpmNs/57Wt0eLlrUceITutfanWmRnbUCqNBKQsZAJselzT4po0+XdgrNAAYqxGhPOD790z8sqPGYb6jpr7ylM/67EXuE63jIAVk5AalZAgDp0q8J9HKAAIHRJAxgiBEm/65k2dC+Z+89vfnBqJfnnXA1868rKTV6z6yY9v/+h7309hpI1gUkKCQ/qEU44743D765/9qCPmaS9rdNSWtqoICZMoBI2qNKWNlekXH3ZjHIonxp3+F17duebRH6mw6MsYJCkSJKy6dJGtocmhk/5m1bnnv60jEscef2J71+FJpVWc9CU5CMq0So4w0hKUdCyIQ5AS0SAIZoNCsWGXLaM0MwJKACYkAokIwIwQSJAbdlT/8MzmZx56ffOruw0ZkoXQH/aig4XiUzL0bQ60iok9lN7ffuPbface5e4bXzmwIpNsw5aOKJd2yvWE5eV1gv26l0lNcDly3VKxcmS6k0CH0jGVZFQPq9XSScuW2o6c5vq+ajWlPIlUKIy1tHYqIdqymdGZyaFaYTA1aAMc3tPPAmerpVwqkQEkEiHDBEDVtRqdfb94bJ+7uGfDXQ+Ov1ZY99zqJ37ylb++9sITvnacBdGKXOuEwqFSsbuqsD83xfYAJicpBpkI9jYA5NOvrX3+sedOefvbhPnP/sKaNGnS5P+6xTEwS40IIlIQaZ1SagFAF+HwaZetmhipLD5+7kxlurS1vfeIszD5VjILmR0EBYwgpEAAEJqUARPqaN3zj7kB9oAobn72Q5/7m91ja+/+2h3f/dInPtzxlXPPvxiMy8JDRAJG4SOkHGsQOGBK5VK9oAnksMBAiQSINsfMNbAHwGZVFJaAuJVRSScOaBxBKTEHIOM5GRlLzQmLPYZEyI4lOgCWEE0IVbaEb1lpAlfHCYEW8kJbtKAoSnuGWUpsQ5VB04fWRGg2KjsrLc/mFuYVymaK68S7GScZI4G2ow6L4sBxTRgswcQIs4jleAKXMyWIIqZupFzJGuUk2JVS70jd3q6sQa9ifMl2Ys1YNmJ14HUDCi3KGhn/ZHPhmkUtg0UOkpChI49eGZk1knFeT8v3v/Ph7jm20HlX2qxSbGpRFCrpUZS0rMWoxhEGkRRiu7SOcjCt8Lhf3zP1vR9/a8/+TQiJG2+8oWfZiX944sBvvv19FA2f465k4rlqbfuDlYtaCvNl/Mzt/uRR8uGte6KaKlUhMkxmWkDY3XGwVKwZ3FvVMqeSJ88Twt02ZueKVvnBPzx51mWXGARHaxBNi2taXJMmf2przFKjUeQjejFKrBkZx5RRxo5R3F6p/vAbN+/+7XccLmu0P/OlbyzKHR6JdmkQkUHaDCCBBQACkmEEQAYSYBAkgGAEBEJioEMLfALEm0e9AcC/fcIX//mf/7vb8H8Z1DsAIAAEAEtBzEjKtT503d+uXrfuyV/et/al9ZXCK+mOJe+59MIbPWsqZi1YeXzK8Wedefp5n7jhWlZBHFtb9xfuufe2pYct2LV7FycTM+iWa6Rna3Jm9MHbf+FQPSDjsVnc25+ksVJSMjEQ9S/rt5R9wrnnnnnSaVefe/EsakdAKoKKg6lYEjBascMxgmCUghOkiCEwREJJRQAsGTg0BgSyIKQYQAIqhEgyhUXv2Sc2bt2yl21dLri3/+LZUvSGkHstq+LXG0a5SG6CrAYGCSaw4lDI06/6wFuveV9rvuWYhQPGlpOpbKuNW4e29mYGlsZKpFJlilRQb2vJbAkaDSoucOa0eHLP7M6ScFvjoLe1RWI646ami7PIGW23ot410GLF0SRSyNS6Y2S4r6+vPZvpbE0XqiVLt2iKonrQk88A6el6XBbWq9NTOhk+/vvfTT03s+f5qbAxVgneUNywWYVohmoTnbb35PRYyUl2ZdqWptrGs/XSgTfmdy/c5tfeaPC+19dps0WSn3MslShJrDKnoFndpEmTJn+pzAIkGDxmIABEFkAIghkBqhLskO0KZl/atv+hNXcCbXMkjNz6Yv68pZv93Uvf6hSnsnvX0pLTBkg7KG0jUQsyoJ3YFRp8F/1C9NW//+qvfn1bi6cv+cgVl37qgzs2lW547/XP3P7Y0wfHN1z8nk9+4RNXXXttunM+EdmC0eRYaMOkTBJksRo969oVZsXcYjjFYh9Qh5AxwSgwGOhkyQhKgi1NjsGw1WCTi3xlRCiFNmQJKaTJM44hd1u2F/KEb1SWO9nMWthGOBnxGhUsVPY+th81nEJ9RsChEixNRnEDrQ1RnMN4CVqTSD1xWEV3G3IHxVYoRkGMmyg0pipTT2i5TlAvsBuZF4GTkbOGoDMK0g+sqWEAGmBNJT4rkahun2zv6W5M7JY9XcGMxmIjMa87np3Qczp5/0hiTX329YK+6Amak87qntCQ5Ubve8+5vf3HA4tYbouDtqRdJNohQQtlhWEZqAQmGdJm6Tbs+uG+O7D2hcWvPbL657+7Y+/08wlXX/uJa676yN8bTOnRJyAiNqCZD9RKDsNmEM9MNxQxM0UTO4AhgVFMVgAOKEohTM9WkGUFvFBYofbv3xGzEDGXFYpMZ4Y4dkHGAgQzACA2S1U2La5Jk0MWh4iKJWOSkRVoshU4hHGAcGux+sZotXLrL09x3Z1W4rPfuOmEMy4gdgQIkAAMgCz4zWjCyJE0h7yK/pitj8AAiIwIAt4MPvinisb/f8Py/0Cs4jfv5n99kh1pX3fd377w2LanX9913kV/d98jT7bl1dDYxA+/9+1QUOeCwTPPO09y4tf3Prth9dZbf/4oAjf8XQKLioGBAUCRkCDb821oggpqdhClvbU8YVzx2/vvK8WRjXzeqSe5lmPAVoQRQgKkAmYLkgyoQBEBKAKlQQCCZkAlDAjDZLHSyg+BDTjEyCRrxXpPKlMS4qHfPTmxa9Sv6n/86a8bkbJVKoymUYTEtblpLJfL1cBPgFeVXveJxwx29V/8llMPu/jibcM7Fh+++LRcRqA/XirumN69pHthfqDHMvFgqhtyiVfGd/Q4dn9+LqeSjnD0TL3Mwq9XOxPZuS1z9pSLbel87ONI4LstLXZrl0QxWSgFgTVJos3uybRZe0vTdYjHy+VS2Rro6vSJ/XyCqqELcVHrUkPt3jD99EOPvPDYA/v2rSVoODFIY4dwKJknqV2hkub6z30ytOtn5gekwNp0sciSO9JtPUfP1PA7X/vBgddX73/lUYeqBhOVRrz5lZdPPntV3U6koKXZYJs0afIXCeUABSAgsoQ3C0YCa0KIMOEQORwXGvTzXz62/qW1CWBLW/5AZ9fJIbWJmZ0p0GgnAuBi7CYMcEITg5CQRhHVnDqx99NHn315cpqs2Xf+1Wkf++J1ZKk5R8x30X3o6Se+/LWbnv7VXV//Hzc/9vgrd953V6I9zywZWYCSgGwVGKcYTeAnbJFHMlI6ZDoDPSKgDFhFTABZzIowYgTQWVQNbWaBk3GQs+1BHU8IbyqOskx1sIYFjDeqrcnEYQQm1jPAM9oQiqoULljDGibRtIDpBN2nwBVYlDDP8C7GCJhIDBPNMlWFY0dR0rYzEpcDNwxXFOeRhjlsJVXGYKnEtPLcMGo4ZgWbxalkY/jVJ0ADCjlH5vz7t/SeNf+NdVvPvuLiqdsex+42ZUgdnFQLu+XeiUwNreeGfE/tL/Rm3t/oOjyZRTCxnLNoJapuhDYFeVdNExfR7tQcGkpKDIze5SgbxZUsHEz2P/Xq0O8fefyOm+8AKDoJ/ZXPf/pjn/w7A5YhPnXViYuWLtq1db1lKzKmalgBhyYAATZDN+OKnv6EcraXJorIXqnx7rnzkqUipPKvcvzQ6MHIQhQq1LG0rGw2c+U73wlCMB0akjQVrmlxTZr8ufwYNIINkhNLUKCM1r7lPFUIX7h/4wOfvSFV3X/Qij541Qfeec4JKp0IWHjMGgEQFYDgQzLGBODGCApiBJsBDRvJPoLDh9bfxL+o1r+YGf8fJO1Pj0XB/8C7MP7rb4EomJctWXrZuy783fe/PbN95N0XvGvlBRces/KYPSP1k1eefMv3n/r4Xz8ZxlPIY6EeQvQRWEofjWUIURGLSAMbgNFyGS0nl2m57oufOv3Cc6yUZyMuy81JaCGYyESMCEwo7Vizo5AZIkGCOUa06VDYRQQmiC3BhrRk6QhbGorI2TpRybUnNr6xd2BR7w+/c8scq9uNZr7xrZ+g8pAKwszawKEGYyFyDMhjNXAG+5adfXpvkEq3t2FH5rpL39HXn91c9o9ZdsxQozCuSg1VyTjJFukNDe/OZTMUBcAqJDVB5QXJOdHMTCSFSaq2TDKj7KhSrvq6IDgUatJK2M50SrREfv1ArZxp6y7Xoa9r4KA/tXN2vDZTa1vYn+3oqJRmFvYv4nKxTZiI/CHhl2blA7esff43fxjf8SqZvTbPKoORVEbEliLptVG++5S3nfrBj7171/pX5s89+qnpylJR44y6/R+/Y6d6RkcKD916O9cDhAiQYgFCoqJYS1p794tjR6zKXt7VDIdNmjT5S+1pWQISQgzAxAAgASQCI6FDGFjEJPbNVnZsujvLO4UEnU5NNvzp0US+3Q7cYGB+Ar1iPdxrrB5koaVWXANyATFA+/5y8c7H79/9zMN9ufy113xx77quxSt6bC4wyPnzFn3y8185eHD3+pc2rVuz7hNXX/2dn/8q3d2nHROjEKQU55ETabsXVchiJPTXEmqJqCyyLJvIQ85Z7qDWRsOsLZmFT6Ada2kcW5D0Aeq2xREUhMyiiAV0CWHIGWMRW06blAAARBUQio3HclSwZeFKFCkWClQFQSGUhdEIORCamKQTADR07Ka84wK/HURkK0naY2c3qBLQHEvNQc8hUyUuWDZqrdC4hobe/oHDV7+yPxslcSn0nHTK9kdefuuNJ2752SO5zEBm7wgSFxd28cSk6Ous7B9Nx1ghU5gpm9/avxl+QNWF63B7h00C2WjGpCHBqEhgFNcTVq9USWP6UKYlDQYiORtMf+4z1217Y11KSwLqsNQnrv94FEtlCwnQ055tybrKlVEYggIAy2iUgExagXFcbzLwpwrDFcAqyBTaqwPfDX0/nt5YD1hIMuRTrCzFwO9573sPX3Y4MKMQAv9M4Q5tmm+2rKbFNfnv/YUxIDKJSAsLjBAEdZR7Nd78tX9+9ae/sMyehkeLFh/+me9+qi3XQgRKAyORQkaQjEjMAs0hPVNgEOhQsqMABLCABQMDG/GmlglA/qPCEYAD9G/8X/hntvcfcTn+42SVYLaEaElmPv1Xl7xy123DY1Nja1986fUXASzA9G9+fU9UL3a3uhPTMzEHwjKEIBNJ6bSTEEZyS1fuuDNWJpN2f3uvP10/fsnR73nHVUKzRh0LFMQ2c6B0LIUFtm00IoAhByQYYsE2USgEMrAgZHFoaY9QVEw0WTcHpmu2UYuyLite88bQltVPPX3fU6MTG+LGUJaTdYiMKDM2UDnC7ibtKssFKosWfdhpxx2/4vhjzzxj/tIlneAGcTA6O9nR2eY41YVtaAFPV6vjunWihu0cdXf3SJVI27IyNZRuS746OdZwMqOWPZCDPICDfoWtcjCSSqu9OixMDh+fbd1bKE26xWVuwm2IOJHc1ajsqg07ojtrTE9v0u5t2z82avVngELBVZlRJLwseaFf2T4889qTd1FlPUebHDTEHquclcqaZPSOGz/ytqveX5mG/qyTkvXFqy4rFdT2N/ZvjLw1Tz6x5tZfzunLHxw+qMI4tmIJRmgrI0UvqlA5e0x4cLg+uaOR911IN9trkyZN/jIRGjBi0AgKwUZWAACIyBxIo8CvoPvUK9uGVs8mTG7ucnnPL04oDG8eXFqpNxbReKm4vxSp9JyVy0zskGQWAOwAKGNwO/qP7nq1tmPbQNQ488hlffn2gzvrsrrv4L6N3QNnIOOy+d1/eORnzz29+je33X3Xo0/tuebdd/zu3vaOtI3AAAZQR0lXJZkNYAwqb2hSKaHQBbKQLTBJEGkBoZBamwZrCyhP0AZMiEFsqkAgnTYlEiZqMEwytwrKE0WxmbQABJaYI4XdzB2xCYSok4kYpllwRFUQvuAuwlhwwqbjJdt+9HDCGuSoywDYTitAwpAvhBNqbXSAif1EDoLR7AsDKH0tJhETyjiHrzx64fGvjbw8Uqv17nj+jdM+ds7DDz9y4TveNvytp5iMBWDvGQ7PWVl77o1WwgZiW2RnZ4rDZ53+s1efD0XixDQtau2SJie1HTu1SKdtmbKoRWhLiQwLMmp+A6x9U41f/+j3P/zOB1UYgUMNy7Yod8QRKzhMWhmBjMy6LZt85ulHf3//vU8//+yrr7xaGQoKjYZlOR6CVDwhzZ5aTVoZjqWR6dC1HywWLI0MqEXec92WhGFooJIdnZ1fv+kmFIINAYD4k9Im/1KFrknT4pr89+5ZgIEpQg+AFVYrIrVmqPaTW+8bW/uUHWwMsNaWzNx928+yrT0cOlIAKRIaD50zigwM6APHzIrRJbQRgZgRYmBLCBlpsiQjCCZmQgAEFIiMzAwCEVjCoWDE/KfHzTEAAwkUzIwC/9fI9W/MP715FfFQzS8EQGBbyDlHHnHjt7/7vve+nykkZJCxNCaq1gBgZDY2GHnZtmzbgrddefWZF63qmddZCysosLsl3+4mJFECbcFCIAOYUAGjREAFzEQoJQMrQjAY2wBgbOYYDAKjRgNoI9YhqgmcADkT81SpsfWNncVdU4/9/L4jDut+5bl7gwYE1Cm1QD0SiwPoRPUgKaGuLdftXrToLedccNk79g0NH7/yyPWb9p5/yaq2jFUJQ+FIu1AvY93LJxf296BQ26YLHY6bcdTiXL7upZLAi/L5DhOtKZfJUXNyXT7p7mSuEvh7yxUIdL6rL2bP0iats5atQh22tc6P48jK5DNFcwDiQrk82NO5nLxIw0yh6Gidk3apELXafdKnXEpNNrhcL7Uksp1ajNiZ1/Y8ve+lu5WukgWOyf9ppNMAACAASURBVPcseQsvn3f11z7HTrw4wd0J9nKAKXfDntmNz7zwsy/dJOL9J1z5nvV3Pt7huRN79hJgAGBr0w7qCMkXJbAv2/bTifr+WBTntWYvOBWcZo3KJk2a/MVy6IRusIElkCRgRjIcaREhWtOh/48vrn3yh/e6/mTklVbm+sXWqY4YRje2dh4x1tYfhuW2nmWLWGqhDWgCaUVC2Ia2CfHw9qHHr7khu3PHsnzL1ZdfGleTg0t7V993wwkXn7J965rWI3s67S5lLzjjzDmnn33Vycefu/r59e+/9J3Hrjzx81/9vJ0lRBQKjFAIJKDftc9v+OtCMxRRwRauiQ1QHbEYxYZdH0kjeQCsxXgU2QnLY64wVjlqY7RZbUCjOGoT0jZcMGwk28K0mTCtEsmYZzXUgYQEYYwRQoDUJuqSlou6F2UYy3UUdgKkA13QomIAIEoI3SVtIawGxQlHdjb80BYpQ4HBglIp5FaEKWWXARJv6Tv8o9d/9Ma9375n7/iHrjp39dcfufBb56+++cGelo6oEIy5pvPUo+nxtamjBivrhpLCme3rcGTq0SeebQOYZV1t8MSU1WocRjDseiKJwgAA2w6Aw2gikBt27n7msT/c/I2fk1QKo6NPWblx9frIL5x44dkiaQMCAAkQINgR1juvuPKSt1/GQmRi754nnmrp6mzJ5hbOn1Ot1R+/71GsmSgOteX1LppzcP8u8Cu2m9GsTlp5zPLli0lCEAYVv27bDgBIKUHgn855N1fhmhbXpMmhYBATgmClWEccrSvRF//hwddv/x7pPSR8rzX5vW9/6/CFx0SRqNk1jx27YkGSiFkgAkBd8I5qsRFFWbJ62nKzFKBlpyLTKewagm+rJHGCBYBBlGDokIAhMAgEIkbx5hXEN3fa/YmMEfyr4OEfIxf9Sdbkn/Pm44eOVTuUkykAEFiSOP2ii/7h17c9+9j99YnprVv2VSKDnvvlz3w2IaBcGz3rrDOWLl2u0ShLEgviNoHSBXY0ojl0ShsYyYRaMRILYmBGCeBqYwuJICMpgiBKOJZvtC1VA0xRiZmYdk1Mug63pOR3v/uj+ng5DsT2l1bPHtgruDGy3WfZYIwEjZKxLIcFG2K15LTjZ0v5Ey87s/2wwYvOObUDRG9qJWtz8mEdLdmU8qMDNjdsM5BMlow/WxxPioyXSg9k2xzlTdcajWo9q2wrbLgmHURmTrcblqIpEr7lOlA/Id/eYOWqwCLXAo5Vo46i6JfzLHeMFVr7ehfH3pZ03mLRl3ZaOaw1oq6egVJDP/aLJ6YmGmt2bDhmUfvEvtV3PXBX0U3GWs5Le0mmZY14s1dVHIBKLznh2GuvvvqcU8+InZybzxSIXnxmSy0hbr3lVxPT48N7t60azC2BcZLuutt+mgQoxtAD2I6ZKjQGBV+Ty85phINhODVdTnEklbY7Mv1LF6sYwW421yZNmvyFYjOLQ10UkSahGUED+GCPHTSPb59+/eH7d6+5ZV5SXNHacVy96qnByYemuw5Pjge65ewwvbjT0GIwLSyMMDImMILrVrT6QOHWD92U3Db5zrNPOu64ZW093TLVMrJj57Jzj1r71G8Hz70ml2kw1eRE64bVm1dccOz3f/6z3/zyR4/+9o5Nr63ptZ3jz1l59OknIdtMCAoIbKAOL7FUsxubMTYpaYOUdQGzClMabM/JxuwK2QZCWpYIwppQKaCkZx9myGg9B0SJnX0AtisOd9AlMSqFRkFaDAM6Ng5IFoAjBGDJDoHtZIENi0jZBvcYuRtkJmWfCNLEOK2UrNOMchqsZiNdSrpzlazbbhZETFA3PEnGs/hwV7QTSbRnrchc87a37Nxywa9vuu3hu595z9uPePbhV0688pxt33/cOam/u6dr7Mm1vX91YvWF3bm5HTP7JnJj05Pz3HNOW/L6Zv93W8b2K1mz7cDWytRsQgGBj1GEBkUQNkRlNPjtnd9+4snnD2xel2Jd9KIvf+XGd1/9hYuPPXtiaMvYziFiAhbi0MYOBgGoAF3pAAiywsvOO5mECthIiLoS7vuuejuAIDQsIAIh+ShLaE2ShSt1jByREUqp1mzL/3nrSZOmxTX57w4jA1gWMZM6WMg+9NDrq+/+pRcMK6kbTvL4Sy4+6l3vHTaYsshBPyAWSUugQZQIoBn2lkv7yM/kWrJkP12Z3lwZ9fK5gRqe3janEJt1o3vOGTxMaCYhEFEIYYlDO8QEAzAC/jHBEgEOuRoRCAF0KC8SDp2kg/CmleGbt/7bbwOA/C/lU5gR4NBaY1cyed3bL7/+8ksbwto2NjsyPDG/K7+ot8NViGQEWEBsyBfGIHmHMheQAZDZhvjQsiACskAAywAYBARWyAjAEBMwYMCyqmn3wX35eX17ipOVUHKq4419s9N3PVUtDj1+7y8tJYQRcRSjDIzwXQkGMBYOskkNpDAnLr34nR0di5eeeeHC7nwmbZUK051WwY2ngkbZhmRvahAE267oJnc0rOk46E4lMy12WiamqlXP8gGsNi+TTuVmC+N2SsWEfghzLavuudOowkbJr5azifTsvqFjBxdMVMpVUR7f/eq6J7YsnL94ZnJyb8kpHXNUZ6m24pJlqFSQSB+AxhMb33jkJ4+se/D5dJzPJK1qdWjHbrs0u3921+Zy+xyVbSkZqBIk0bbQvOvGD5+w9KRFZ5wVeKn947HeNPPAE3c7ramf/OB2Lk3b+gBAlaV5eVTaBJppvhQtKOal0udZ8YkNU7cSJKi7VhSKdZgIrExX2u8oFAczrSRElBBOs7k2adLkL7SrPdSjMQASqphYh8aNYusPm4afvPOBdY8/Or739RaM3pVOnt8XLvrw8u0vrVt03hGv3b91+RFzWnJzBZ9s4QLgbCzIiLpAUSfryZ1jD333Hyuv3j8vYS+bv+qqT35+Ymp8dnhXe5/9wj1rzvvA9Wuf2H7suSsK06HWw2+54Ggtaiet6D1++Wev/+DFF59z1Rdu/tLyp5fe+Nm/O/r4U/OdiwiBFSMiQxtSq4KSwg4UE4a2aapITCGn2CS09pTsFJxgnJF2Odau1GljFWIYIyjaogPYj6BM5IHuJow1bmFTEdJlcI1JStFCmomKBpTGOlJeYxXIIoHaxLYyYVgRKoxjkrCQo5lQHXRwgUNviXmdEevCsF3KGUU9luhiAwYmNE8h9Qmyy4kSUji4vMX3xCjhwU3Dcy86Ynjbns4lfVFP7uVt6068etWO9TsGu5Ol1UOqIwGFyD5surogf+Deg2lMdw9kV5x8JDPFMhWTUAyz2tk1NDG0d/TeW//wzH3363izJQ0Bnp6Vl37sAk/uem7ThrWjQ3lVu+LKs0DWARN8aNIXDu3pABuRGYhZgpSRVhYCx8gRKTtEIZgAUWiwWCChRKmBjQQmUsIiYEYEZoECEJoJlE2La9LkfwOBQhYA9RicD3/srmceurfLHSFs1CRlJF7/6S/8evvms+csWqy8RtmmjDeG0UIpGNEQAAAn3WoQDo0NT/ti6dy5i1q6CCC2guFCscpaB7oAOBvWFRPFuqslbwMYMlJIzSwRFYM4lJpPLAUKABZgALQhKQCYLaE0GfnmGSmMh9IlAfiP52H/y4v8qdwxv3nTm9eFK1laSMyhw2JBb/vinvZWIB1GEQjbYh2xQokihWhACkOgxKFHYw2xEYpBIQjJAgSzRCMhQmAAj0BrU7bla9MzmxuzJ3b0+jON7Pzk0vzcOosH6+FD6zaU7/hDvb7NwmJPixeFOB1FxjjgpIKgseCk01sGliTq+tL3X5zoS75l2ZFJTA8RJ0U4Obwn5yZaRVsmmUYMpuv1ipUZm5ppAdPV2ZsGW0oEXzeKJbfHzeUyKe3uj+vlyqTKJVs15FpbPFT7rKiKeLA4k2/vnJ9JzCS7Joiffuip49/qPXbzzdd+6O1rb/x69z73ufjelw5ub7OXbV2y6Ke//1GL645pZWRq2979o5sOrr3r3gQEBdzn+3av682Oj/s2vbju9bPfeXRF8c7JyZRIJl28/vJrfYziWG/TjZcO7pq+fyutO3jfI7dCWIZYehARFLSnjYEswQKR7Rb+BzuzHZqToaNDv7fuCUhEbkrTBAZlgfrRYOYhPy4DHLZomaOsCDQ0F+OaNGnyl0oMYAMCoCYOhbBIW488NHTd9Z8Ja6u9xnAC6dwWdfnRvUsuWfzCpsdOufSSP/z4yfkn9bgLHKp0O/mTIs77EKVQxoHGlJiu+f/8vV88/MvbslxbddQF7//iTbPFisrk+k34wB23XnH99SNjW088ZdnIlq2ZuUe09FhEWpHDFEnVPufw0//2Kzd+8VM3rtu498uf/Goi7/3yzoe75g0iqENpe0IkbV6pqB1gX6QnhAxJC2IH0EJM21YvYrfiYqCJecZgsaEPSmxlcA1PEhkAF4UkRtvOa+o2hi3IE6QjrqNgJQUQIxokKdBGWdZMzOTCch0lwDrg2J1ILQA64bWDrEosGzPMeAAhzuRUQJPISQu7DDjK8gUYMGkppYsy6dsXrjrrfy74/fPrh8/dq46bzmxcv6Yz3bllz97M3LyXc5wW7jrthDWbhpaecxTum83N8VKL5hk8WNdAKnZU5DOxdkpl/cq6scl64Xf3/Gz1fY+JEJCmPcHGcAc4Zwg+fO9w68LFO0UV7Gq1Eb22efNbTjvr0ICEGd8cqBwagTAL7bEC4wCyQYRYGIngEZIhIwQoSQxSQGAw1iYphZLy0MjF/PleuCZNi2vS5JDk/LEaPyKxBiYfg6DovPrCSyLex2qygXGmr+9jH/8Ior98bp9rq9F6OS5xT9oVulGVmdmAKCZPiGJxaqA726bEoJWnGP2pUWAwcWJub3s59gPLno7imeGpBd0twH6Vq7UIxso+W8ixP9DWpUPyUFYoGJ+amNve0ZXMQER1iXsLM2nHQePPzXUpFHEcOcq2GRyIDImGkPUwtFC3yoRBRIJYUYHiNnQsYhbGAAhGOrR0RySErZk1gEC0kTOGLWATNsixhEAEA4oNeoYZmCUaLTAA4RFLA2RLBkPAI2HsoNcPZBRq4BpSwURJQ+VyPWpvnQgqHZ3taSVPWX7EaKO2eXRoXt/ibbO7yR+tx3uNLCYNlKbDAJWycl6+q//EI5WtPvO5G5cuHkzEkEirgt/IgVOdLVtUS7f362xP7OHBYrWXvI6W1nSc0q7wsklPOSOVol/3M20ZCaarrc0PogobZGdvtTSQavFstyvjoBEzxVkn5xlsOF1ddUObX96YWt65fXgE9o1v+cqXl27aOrtv41te3y6j1rqIW9oybbYIu6TVGUyFQRBnhcUrBpYXcnuUiH1sgFSRUXXbDfOJlrk93QuW12cKLf0dlM2oZDanA78a+Bhv2PM6d6RevP3XI3etD/aNSzkjdMUCC8CK0BIRJ9As1fCRVreroU6cDFyqE8ohKQpOxg09j4UmtgnLSbGH1GjoWqBXnn6cFkZoqxkOmzRp8hc7YYoSfQ1SEQrjhIqnZ8LP3fBZM7ONoZy06PKFyQ9f2J0Y9oc27BtYsGjbva/Om9PTPZCJoFN450Q4ACJjEwAH7DoHpsMf3nLPzJZ1eRWcetIpH/rYtWVTdJQVhDNaxavOPKtmSLLHWdeHSt4jMpZAm0AZYA0s5f/H3n1G2XlU+cLfu6qedPI53adzt7oVupWzZUmWbNlYzsY2HjAGw5DGhAFmuAzBMGaYITNj4xlgGGMyxgbjccRRzpJtJSvnlrrVOZ58zpOr9vtBNnPfu9b9drlrWPf8PnSv/tBr9ep1nqr672dXlfjQBz91eM+xV57cdmp0XBvnX/7MF977sQ9uvuxSzkwQIuDAoZUYIrYY2lpET1JECIeAULMkZEGmiOIglanFSQwAi3DKAlmg7VUOmMZaJXtQ0xXOhrKmpNAwgxQhGgxChdyQFNOgmyQoMhhXhDVgIahWzsBXRSkjTg0Nq6hUMzGd6zOKT4TSjsBSu4JkmgDoBIEh2mxvhLgkO+BC1jTHouaOSPe7r7rx/sN3zWLk7M+ebTtvfnF0tm1Fp8bw1A9e6Hn35p1Pv956YU9+tlAZGLWsrr2vbR+1Q+QCbNy//2zJShw4YD/74LanX3kqZs30LWrgNI0Q6Mw3FKxLxa8LzEuWR0eeHuzsyP7nwKPg1tICmuMphYyDfPM6pbcWWG9WmDmc6+ARyBQJhoKdO+sMNWToAyFjARDjzOKMKQJShICIHOB/7qisN1bWU1xd3X8FOURUSgmpT3rBUCl6xwfvjNVeU7I/DKBxTvttX/7Kde+5Zcyecsoy0WK5AfR2RFnguAE/UBov+0FXS1sIKptqcjzFK6GeoBnpZjNxTjCRV4ogN3W2pbGVBV53TycT2D+WyxPL2zKSaQhBFb0wn/MLlZGNifZkIuIkGx2hHSpOpQJdRKI1YYIVTYR0qGDPlMoN0aC1sT3mS9KDWMiOl2YC4G0xQ2gw7dTSRiR0wyOVsbVN8xKKamFAyEzgyBAROGNAgG/eXaADgAYBQ6GAI3IgUsrgwBUSIQhCESrGlYbEFSJyrpATt1HsGB11sq19giGEslah0KlJe5HWGLXithO0M3OOntJq5VJUm3KC9s45DEI+eGjticMv03gJa+W0ufDtVyw6f2NrmFq5Zk20qzkbizVapkGSgS89jWpVZRhGMtbMUzP5aT/wUUQbo/GIZQ25FSNuYa0mK2XZ3ISc9bU28cB3g5oPrObJaCrp+/aKSDph6PlaZVg3G0izEkmNxJEj25sWXzY1PRLPLnEe2hV/5kctu854UyfmhcodpCyywxG5zw8nbL/D8q7ZevPew5GamLKrexavWDg1E8hQU6YhwWnqauvqWnbdO987f9WCNWtWWG6A3DxeLmKtGK/O7Dxcdj3x65//+LVXH2xsTYydHkKHMSKpQtKw2Q8aDJwO/DaEKxKZi8JgmV1M+hELDA8DrsI5YRTNCIeq8mZQuHnT3CbFgcCRoEyuvbH/+NZrbqzv5a6rq/tznnQ1Qp8BSGZy4GXXueOOe3LDrxKfuHhZZH0qfdWmRM/q7iPVk5naePR5VapoCzYaTzx56qq1b8f4VS42xBzUCcZDnPTZ+6778rG9r8Wg//03X/m9H/6zbqZGTucamzpgxq6RLzp78sVy16INCqLzNkgILeQ1KT3GXZIFCmoMrLgW/9fv3z7y2Zsf/MnDP7jzJ394ZtvDzz/x7pveuXTusuvfcVNL3xxl8BBrHJDhMkUGcWIs4KQhlwCMGDASptGDlCU1h9SkHxaCYExgDLFbhQtDSLjS1tBEltX0SEAKZYSpRlBJXQtdNYSQRn2aBx0EAZGlVIULoShkmAGGoFW5lla+L5Uj0EQARTwIQmSaDhfI0OBcIU8zVlAY41pc1+MAGRszUb1p44b1P9C0Zyq1td3NcOx0w8K+wgtnx3lt5ablQ/e82nLTqvzAYJLKTYlUORr4+bjDZyB0Rk7Wzt90Xah1E3bpns3CQa9cGplmlvQEpxtZfL3JzmPuvO7G2WODvaXGo79+Kd8zlkAWAMTiXGB4bsX+v3YI4ZtL+XNnksK5aIZ//Bne2ikgtHPfGQJw/F9+vx7h6imuru6P+e1chENEIgrRmWLs0Wf3Pb39seU97tHjzoYLLr3j7ru6uuYXkdk8kWxLmtJ3So7faFQF1Mx4o6VnwOPcmc4XmxJtkYCaMgnBgpG8D5gm7mspPFHzhNnYYEXschXIFyLW2ja/5IUx5oJfi1BoRU009O5Yh6aYlGEgPeVTi5lIJqyDExMgRNV2cqViuqnLEDxhRY9MDxsqVrTLW1paO7NN0xU3cL1JAw5Pj67umJORWney5dj0RFYzrIgZCNQUmQEFvhuxLAuB4f/Ul4AgMQSTI4JOAgEDJWdKlUQ64QOZGgflG0gKiZjGFS9ydsqxUxQbPjlJc8xs1IyJCEVTRaw9fnhkXd/CQqWUsSJJhpLp40qNV6pLk20zpdmPLlwzvPRscWz9tTe/w5jT1HreaivRkPYNV4Yz1XKhkkeRNkPZkUx5nlOyK4qzqBUTGpIQnY3pwKvZfiXCTOkGhhn3TM0NWalSadJjKgQRYMZI1zgGQc10gqFSfk1j+xg5mhlNAg9KJc8UTtSqNva1B/KCdNtPfrI9te20Onmg5OVzgFkjXqv6UdN8jeAlnQqE9sjY/V++K6Y99q4+/2s///zTj2xrXLDmkks3feHub5KA89ZuFGiOz+bNloSSUniSRVlhtrD79w/s+fW9O/onNZ4kzpPC9A9OZICXmCQ9bA9hOde2xM3FyfhIcWpJNN1XlFlPSh5yHiHfYcgYCKXrs2FFaEoKMWFGnq3Qy5FIPoZUKCUaGt9x4y2gdGRefTysq6v7c515EQIyjBCkIMXdwjT99J77TJhY0yDv/txVw/lXO5uahv5j18pVq4e9oenSzJprLj1wbPell26OpONAetzDQMi8xp8fK/37F356Zu9LQKeal3V95kvfcXKGaItGY2z6bM4NjVTG6j86u3HrUkUqVEQwK1gDBYqhUEGoccPQhFQ6ghkzYGHvstu/sXL9pi3PPvPiv91zz6/ufyBBDz5x7+8uv/KaK/7m0zV/sG9JHyqLGAKrClAQCC518IDMgBih0kAmEWKoJbmYUewEoFAkgVUF00zuC+6DjCI1Kgi5FguYq4soYTEIPaHboSoLzpFxzgUDnVEagJA5HHUuPMIUM8ogQwSGEDVIapqrFClsBaEQa0oCwxbAiNAXSAwt2Wubosyxsbk129j+zMhQ20z4112Z3MFT1oLGlXMXbj+yb+OnNh97ZV/HVe3je3LUEavFwoe3DVcQEJQHoBhncsAMxhUi01wu6fJ4os/S0ga7tKDJaqFLgjo9HAOMqJpa0PPUy8dd0GKmWLt6NWCAoJ1LW0QAQPXKYx0A8K9+9av1/0LdnyjOAcBwWH302NQTP71n5MRruemprtUbHnv5udEzJfANDtWTgQRCHwqZVNKSteOuXfNVivQmM4KhLomBkrXRsbZ43OIiGhNR7oa+wyOx/snxbCqlBZgWhjD1U6NDzYmGsFJryUQ1ITxbtpmRRLWoKxnVtRjyZCKey+c7eCyqCYdTeyLZhsSMGKsUOiiwJCxPN6ZjyUd+8ejapb3RiJgq262p9LgbtDQnLaecMhMeKo9hxDLDIBwqFQuebyKXoSoqT2cikKpYKkcsixArnutzNlutmbrJFCpEh8hGZQPNVEo5106ZaRHoFaaPq1AT+tlK8cTMZGMiHWtJhNMVLt1Xth8+NuXsPfLGw9/9tT9ypqsvMb+1i+fKNV2A0OZGUoEMZ8JaqjGZXDLn6vd/YOHaNWs7+vqijariSkRBQBaPphJBpRrjWoQxJqkplTY1Xdf03NS0CkiP6WiX0hELXEgZidlKJVfOZRuzPkFSM4pVO5QEmqhAiIzX8gXX0oCIgHlEjuvvlLOZeMoo1npMjakaN02t3PD4L/9tis76mq4idCyW3hvQSUttLxdPOV4tVAjcD2cEG6Da0Yuu/0BL++J5ixaLxnjvsmWbehdnpN7T3DF74myiird/+h+ff/LF+3/9q5/ddcdzj/xhpFhVelH3KjyoetJxIfRRNSBuBfPTkfgtOm5yw7lVd4EvWmuICqs6t0Lmyh4Wj42ynOIegZxF3W1p3038Z3blgdA5GFbdmp8h/qlP3rr6ko16Iq5QE/VZsa6u7s90MRdIxSBEgeiPhnDPL57d/tSjrTj7D+sXMhhYveX8E/fsmzMnPTAwUBgpdW/u2n94f98Fi44f3tu0MgHJpC/wDLk/fu6p7Y9v2/Efd3Ea+ODnbrjrzm/NjfRte/j1OSsWViuzna1tIqIFEpasXN7ffyrVmDl3IKaGBuMx5WunTgxnm9pIaQwSIHUECxC5RvN7ey7c+rYl6y5gpjU5OXJ2/Ozze3Y+9/Keu+664409Z57bdmBe39zZmRGTNZ48MpROREVEBwyBKWJcISrGA6ZJtIQ0hegWvNv1BOcJIClVXgaO4E2hCqQKgdu27TBmEkU0nKdBh1QM0QCKIJpIacQYYshYMpBCiBQBOE5oaHEVaEiCce57cWn6CogUCuhCbCFKA+uULJbH+KtHTt7/4O9u+9BHK1P5MmoyDFq5Sl04j2fiOw8eWP7RrYMHTonOiB1lqbgVcJ5yxLYTeLriJ1B19PTOO+/8d950wWc+d+u65WtfePH1qMSrG+WnL1iwtFZJF8sMQZGmX9TtjRYKbXpluvhbW06DEJy23Hz53PauN/c90h8rxli/D6CuXnuu+z/srQ24b26NO1tV3Go6vvNVkpM2Nzfd8rmfP77z8++8eutFl37ltr8rdndUqzNVvZaJuUv9SBBG+UQ+P7/iloyq41vZZM0v9S6ayyTOVJyUZjMjFFGdue58y2iwjPx40UiYYVjubG4yGWFYU57nOU4q0hgXwjBjJR0dGaDv6kaiNdvIJc5UimaEIwSJUFI04WGlJRYfqJQSpHvcuOGD79DTkcAuGhHuMxwpFZfFEomoNWSXPOVZwHQlwiDMplKkGXpIRkyMz4xGNT2i6VrUckLJhbAVY6BP1EpSDxhIXTdOTw41NbWYmiaBpWOJWhAUXBXoIBFsgboWjTXyw071P+97nJ0xj7/yn7mBXFNTZmZyh5mTrx7Ub7xyjupZWkVeCb3Z3NS69p6AASE7QjTi+BucmojhCIQRDA0h0roxVizkw1o6kUxb0bZYQjkeI/A9XwJogLqh8VTD7MzUAmFiIMoIDDEWNVPxZgpotlbEhmgsFql4ttQgcAITue251YaWw0DliekVHZ15J98ebxLM8KQ9lYzsO1lV0v7yF/62S834rq07msDgdHiWE6CHIpIMyi4pNyCH6V73JctX/OUXphY3L800JEAfzeWrZrx/79gbjzx9dOToH7Y9rBxfAAtVSCARFEOJ0gWykIIk93UBFtI8hCs1a4swGwoVTYCjAlcxEcugJ7RQWQyI0ZGQjQAAIABJREFUBSYmpryZM1ZC6tFqgKeC4MzI8dlo/KXQLXEAYIBs3eYLP/Gpz/LmjKLQovp4WFdX92dLEnHpMNQkDDvWw0/9QaeJRc1GNFLpXdYx+vxri/q6RvpHszf0LW+Lv3H/kZVrNw7f9+qCm+dFkoWit/+g4zz7Qu77n71DTYy3Jeir3/3HK//i6qSW3PH73153440Dx070LOuWvBY1nEQmCVBd0Nt3+sTpnvk9hWmyjNDKFplh9C3r8MICF+eyhs55SBQSgFIeY+Kaq6+8/KqrRgePPPnsHx546A8jhw/bpeIzDz3BILPn5SemZqcW995w7OjhG9+79iMffldDLDp/wTzSlceUBM4kNyFF2hqlGCAa0RqCLX2PCV1JHngpM9oBFCXyjFggVcn1hwJWVlAEaFeKy4AjkzpnQnBPEkiJYEoJSA26QKUMYFwyjaiJNIOoweBRwQihWUrSdenJ+Nh4+eldhx76/c9efOJnWlBFYIrFCr7ftLJbNIdDuZlN73vb1EtHOlRiYnC0s3Vxza5Enz1rR5PVSk1Ho8Ew/v2u76247PKE5kgmw3W1X//u0aE3jmV8wzk0o0/6YZnSXNqtbGBmuvm61fzIgGmopS4fLoCMihUrFiJoRAD/deZaPb/V1VNc3Z84ywHAglTDU89t9/JlQwmPOx1N7V/6q7/TNNr28mOv7Nl902c/98zv7m2Z35e3R5IyMVGNxSPqllu/dLb/0LyFbUvPXzoyOJpa2xhhiIYoM+PkcLGto6NWnGrItE67smAGGBWyUG3lhsTQSOoeBFV0Y0YwUC01RvW4lubAkHyvVrKsGHJhmVGGZIZQDgNberoABV4Di02Bf2K2H6UZomb5wfxYquL6JqfRqUmdcyOZ0ilqETNIVn0XWRjKoOYz3xCGYXkUOlU7bkQ4ExXHAd0YmphuaG2emp7IZuKSqUS2sRZ6hUpV+WEqmT7tVFkqUbLLSOHomTO/+8EvVixe9di2ZyZ3HqvOVOLBZLcRnZ7dC3G/ltKOVtxKKRqUWEXDZCweyGAyqMbtQOf6+FTF5O0MAxDamFPjjrPMSMcQktGoFJHZYl4hj5sWkBSCOY4TkFShE43EFEKeaFzTGWB+cmZZ1xzHlaHFTaXmxDL5YkFTjCzuqkDzCTmTRsTximNhrbe12eJcGpHDLx3Y2X9mz4s7IJoz5arp3UfLI3vLoWcbNiDGAqwyzgitkIdlGY9bn/nwB7Pdc41Fixv7mpvTqyxZprLxmwe23/3QQznmDO48eeHcZXveeBEwZOQpCIABEBOESNIAiIN/noEX61a3aWDgdCltfjX0Wa2ka1VSGQaGUjXftiBqoj4D6kRSnKWBA4XJw2FYZlZJBpAwC9zxSdkCW7kWzzbpfXM/ctvfJzMtIUjCkIUh8Pp4WFdX92epbJAGLELOTDVaHKqc2fliE9WWzm3dvGnJrl8+v+bTvSM7hubPWz64/+DpF9xl6b7pB99IerHh/cOJrZlntu988KkXn9k+4FTLQrffc+sHrrrmPUlMHH36oS2X3rjzhZ0brlx85uRIa99CWSLPqTWm2k6dPNC3Yv7s1LgmqvFUe8giUiEiF1qMUBHpiFyR8iQxCC3UODc0hYrxhT3z53/84+//2EeG9r5xYOfLXgGeeezVqfxoVCvveuN3EsOf/nLn73/zs45k4q8/9vHF550fGEZTe8fC9k6mwI1aHpHr2sloAoN4RGRl2GLqSoWNSjEiQCRFVcai0UiMI4XSYayZIVeMMV4DpcvQU5Q19ASDFAEw0DifQYgynpasKlVcM0iChkojIFBYrdV279hx//3bTp5wjxw4Ua71ty9vv2jL8usvvf7WW293J+yZ6YnVa7uMGCu+eiRREWY8FilHZ7cPc4+JQGgltzEb8UamWtraWxohxV0MYihIS8YW963Zd/DQ8UJV2lrUpoIOpY5YIvTjNsf+Yc8Lm6W+lfw9IGdCqJ6daOntefM4EgAAVn8LV/fmYvuP70zq6v5P+ePWOABQivrL9ruvu/r09n0hhkZyme84rpcTaIfMFVKZoAIwPeGgspCiKgIol4JWpHBy89u2jpzNx41oxJRr185bcsF77n/o1VJh1goGFy9bl+ldt2B5nGR1fm/LvObI+OREW8vc4RztO17KFcp2Ln/Bmnmdc7RAVYUWBJ6fjbdOTdtGLC51PluYjGVjqlRg6BpGlOdFqiNbLIySZbphzZt0ly5cnHdpICyibnUqzmt5X7M6I3Ez8BQLSyQrnkTSfAV6zEoi+b4Tt6KVctkwLaYbs+VSPJVMK9Ap3HPiaFNPt6OUlKQbsWKluv/MMEtljh3dZ+cmn7nv/urRYZwtupo0wsCPopAB1/VYS8vNX/xoKZ5BN/joNe9swcQw+YaiOBeBxSK+HGU4nndHXZmKViUxcuSx57evXbZENZotTc1JIzlYmU0nUk4uH2daQzwRyjAeS7i+UyyXq15RMSvb2ByRyFXoBK6vgohmdkXThFTwPC4VcDZVKsatWGBEKpyGPRieGbku277rxR13/uiupiV9ex7dBgPTejhe0ywuFQc/ECLQNRa6a3qX7zkzCcyIBKX1171tzdZNn7r6A2eOlM+Wwkpu4L7fP8xZz+zUzNnBnV5tiEvF0deNwPPskHMecg6+4DKjgkWmNe34qKXfj/41ljmnlFeIeYNLkqmQVQjGgVJRM1aphDH9jKEVpTEBxvNOcSx0D3PlAfgMITA1pYQWoi87u/tmi8U7bv/bLddcrOb0Nop03FXSqEihoTI0xusPb11d3Z8jj0IAbiv/vp3Dr7/wzG+++aXFnvOd6+cmhkaXNjbXIhWcH3eLSk05vX1LRx95NQ7aBPObb13dn/bf96n9o27CRe/qazZ1zm/97jfuNFR64PjZdsWfvu/pGz//4RNjLy3sXTt03PaY17uw9Y2XBtdcNG/PrpfWbrjo1KlnolZ7W+9yJRljnFABEpFAAsDQUzUkaYEA0Ah0AI4qJCz73EbyNSzXZstBzfIccc8v79t18NTTLz7DlK8r0IFrRszx2PwlKx1PLu3ttYuzJS25aG28XM1duP7ylx4+5eWi3V2p93944+pNyyVTgACoEF0lLQacMYXECYkIkAB5FYgHvks8L3hCQTogwYkQZgTGgSKKhaESklRhxjt88OSLz+06efzkzMzozjceQR40N847b83yi66++KKrL+1pa0kB/eX7P/GH+x+5Oe7ftMBYlI57pDNScoBVI7VUc4IoCCckJ+92Rzw4nrvsvAU//f1PUm2LlMz6Gmmh3P/K/i03ve0yx/5K1OioORGPnLYmUzKPhWbgzSQg7upTTu1Ts+4OAz7zyY9885vfJ6GfK5HXI1xdPcXV/QkppeCt13Go7Bqynzx2z0+/8K8nzg4ZPKHcsodAioMAYj4LUAoA5DzghB6hoRELmMsECR9AMSUshirCqRSu0KNtQbkgaFiz0rUw1RjRC/7Yp7/+oc6l2ZXnXx5A8kffenbnY9sLQ4ciUcdMGelmLPrTq67ZYOcqNCO75q3fs//08ou2jJSObFyzuNvE2UJuukT2dNg5f+G6dS3pjpYXn3442nc+xTA3FC5cmD42WluUaZX9u1tXrklxzFLIo8iErkLmgBgYn27JZuO+E49GGVe+54BQFbtiu3a6oSHNIyePHUu0t8SSmVKpEmWR115+fWa2+N1/+Z7y/Mr4sApsSSpEDogAfqS74T1f/GRHuhmE0d7YfsnqTfvK45nGhnioNFvyZGZ2Ntccb5icnujIZso6dz1/tOadcE43s2SGzG5hxUzzMM4wYl1a5lRhJt7aojl+gxZB15NhyBlLx2MIODi1c05qYYGsXKHS2ZRArhJgTBWqFVQ6A26ZnLE018plexjpcKlEmdTwqeK2f/7X6Mz44P6XoTLLhaJAKYZMmZ4VgFLptq5r/vrvBGPLurrftnz1zrPHXEf2JhLTMxOzYD/228dO7ZitlcHzRjQrrUnueLMunBWaZ/gIAFEkjSDgMBfFBVq8E8I5JuiWUQz1DtW8qJJL+5MAflnwgJm+5zKLlzkb1SLjjCrVSjWTfHo2Nx1ACcQEl0ikhGXKUMmQUAtScu7qufObuj983UcXLlq8ZMlcBipA4sBYyImDh4gMTainuLq6uj+ngul/TbsB5TR68KX+//j+vx958j5S9kIIvnNx2xUb5+79xSsdTZ1nouPdnV1i3D4hp8+/+OKJJ3YneluOCf6jAwNP7iefQc+8ppdeeKKpuYOzOPoMKrT/5Vc6O5I1g7cvWrz3qRfWr1pZgAAZMyBTqeXNuJbMZivlMafsQ1Rm0s1MWMAloCKlg+SMO8QCRib4qDgGApRihmIA5QCnSQrypVspmZZh6tlnnzx6y/tudd3RO//tk8vWLn/qlZM7d58pFauV2ZkTx44oZgCaECoRLYShBgFo0jKp0WIs2xymO7p5NIEMPvDB95lRb+mS1b0L5gFVGBlK6QyAJHA9IAnIGEGNKFKW/OCJkcZ4amrs1IY1SwYGTvX392/ffmjHKycct3by1ElFDkkFSsuk/Tvv+ps1KzcvWLYykKGOUUBEWbr/14984CN/c70Vfr0lq4lcNJ6EsvTIFoYVthMfdPUwWubhN/3IQ8Njc7LWzx/5yaqN1zgUB5QqDJmUm7dcyHYf+bzZeJEsRZS7xzLPZuPXD+XdDtOOI9Ww2CYPdXZ99rfHko2Ng2NDxHUAYKx+w1vdf6l3ENX9CWoD5/IbnrtWMioIrrjiParf+R9//0XyQhNAoQRkmtQkBhbpfuCRFjEodBigBACNUEjX0yEEUD7ZoJAHqMx9bm0fZ4jSrxKAjNglC0T5zn/625VXXdmyYms1dKs13x7cn3Z31ZzieBmm+hvmJSOv7f+xgXrF5y+K3aDS/dtOBuHp0e7GXP40VGwZpps7lw+XH1x3RVtbIv7QA/f+5c/vfeT1J5alV9//41dcs4cXAzrx3N//4leH9r32iRveHhH6VH7ShKirR2OZtG6YTREzkEEhnzctjQOkkpFMKvLGgTeWLV05mJvqbc9GgB79/e/3P7fr5T+8aDtOX6oxKI72pNKnwkJFAmgcSPv4hz/Wc9PFc5e1NzZ2HJgd6I72NCC/NDnXDmAqXxkO83NSKalpVY11d7VzN5R2dbQ41dLQOqknVpvdyg/ijmolreJzO20aCrPJ1HgxH8wU0x1zY5qRTKaIqJTLyyAcf21751VzysLs7WpNeKp/7Eymcy7jZiRtkfSnCzmPQqlFDTTDpDkb1PYfPbznm9+wntg9jU6gB2Ax5eiKmZRM/eOnP/K7l1+6ZuvmRevPzy67IIG1dKJB82hV09xvffvup44M73v8eQcKnvASIhXjiao2Sq6KKhAEDCJ+oCkIMky/qrltju+VubtUwzWT1T4SSsp9XrXi0RLNL+thAoMgAEdKQ2mGphdEMOM5M5p4LrQrXGjSOBRwDzQBYCm0RcBCY/XKFTuP7lcMV2xceec931ra2ptULcRUCIL7TGMVxQqu3sCkqTNQYANE6g9vXV3dn6NTucmiKZ95avfJR5/MKN8B4euBaG0c6X998by+MTGzftXyAU9X1de3rljyqnumd8uqyerZ5x4b2zUZOjyekfa7rry6oWOuLbUIuCyUx3ce7uhDq8HNptZ4tr6wZyPqiYhedRw/krEqtpZsbALux+MZJWe9MBCaThIVKGSE526mJkKlQEogQyG6ECpGQGQgZ4xzlkIe0bU01yuAwdr1q3vmtA4Pn1l3XvOS9b1zN1zzMcjk8oWJ00cGTh/deWI0F8a0ocOLVi2Qfuu2xx88uu856c86EkbG4fTEqIcSkF566QnQnfXrrrjkwsvmzWs+vG+QIOLWahvWrz9y9GUpUdetUnUSIVlmtOfI2Kdv/cQ/3fb5t13Yd/DAC8ePDRiiyQ3bgR1gEVIq7JzT+k+3f6chZVx7zXkAaR8iEQEQYoAhasaGjRemss2V4oAbD9uPGdVorjQvFR/wKstZonOB9ca+MBGddb2SNJFZTa2tkViDBB0QOAEpBIEbL9jy+13HZ7muSf0QVO+tVQ/Xqssjeme+1vA/rgm++oJ1w/y17735W7+7bYRCGfpcGPDWNU71D3xdPcXV/WlT3DmM+QawuSx58y0f2rL1qm9/+zuv7369enaAMR5KZCpaAx9RQ2nbqBhowKXPyyCBMQyJMRBCqRCUI4D7uqJQsdAVCB4ICnyUSiJU2cjOY4cfePaB+54uDE2U/CMlrQogmG8iFKZD3wmDMvkIwMMSAQQeY6AND4wQd5kCC0J3+qAIcjsf9rhsAqO8/cvftAdnT6Rfmp2ZREgw1LlW/Oa7b6zMujvuvu9TX/9yy9xuIwokJIAaHhtxG9NtQmOxeEBazSHuYELnnkgVMRXo7Q8/cuTJe3ZOnto1W9qngdFgsoTIT2Jw2i8XInzpir6mhmwZYvPfd33n4jkpX2Uhdb6xLMOV51cqCofRb2zIdLLmRDUouVWWinv5UiqRTHMz3tBR9JyFHmYsPI3QmIrnQS6A1prvPe9MpbRUlJJGW2PGErJQndD1E2ODy5pbfR7JbHmvFmmoDJxx0u3JtNmUoSxVy5p21A/9kutz0c5FSyJpSKg5biaXG/nXu8VTuxszfKrggC/S2SwsiX3uW3e2Q+dVa+Ldf7FVZTp7W7O1XAmSiYHZMRoqvfz60GPff6FNTprJUpJrs3m/plWqsqIIJVpEvsWkgXZWwfVtre35/MWVfJvt2ZzNMkrrwnZtW/AqQnvc8P1qm42IusOSY4n4fjk7wrx8GEM9Zpv64UK14Espaw4wBWGA4dz5PQRy+aq1X7j9Kx6KyUIxmUisal4SAcYxYIQMAXQFEOUQtQCAKwDgYNaf3Lq6uv/OSFLASJMUcK4ToK3KFoUYTh8ffW7vrh/+8OdGeVqJM45vKBAZky0dCasjhOuiueP9rVoHvnZU+B2uMlrfOAY3RdyR1PPTY7OhAKNiE5566rXj659cee0VUjdGj437GGba+IEXDqy67PyxkUPdC3rP5stmqdzS3nG6f2xeXwOxEpBWmMzrutUUyQ4eGmme3zE50d+azWjxjOJCkEeuy5T3yrbnLrz06ogZlwIFOcgkqWwIlu5jabzomyAaW+9+8IGCO+lJcJ0eEfZkmQCU2WR63nmbV67ddH61aqNqrdaMZCYguvm9l9rTI9Ktvbpz747dh10HB/qHisVcOp3I5aYPvL7j2K7XE5GYXa6Eam42FYn5zm/u/6GEQOqi6LFNl1y565VXGmKNd9724dLE6Qfv3801Z97cOQMDZwUfX3fp3I997EOZZNvcjsW9C5Yx0s8tlXUCDwEECNBQ4dzeznjSG5yG/IQll3hr3nFtcPdDcssqXptxUiFeNB+fmIgZYVUUJDhjg7nZ097CRYjMVkwzNCaJNmy86Mk7/s0TE2OaK+asOHZidNzJPUL0/o+sFg/sokvbp1492f5hWPHBtcP3nvrG126//et3hETAEYELAvzjASf1TPf/8nq73lFZ96eddZSnFCATSgIwJqUanxqvVavPPPPCgX1HXnnlpbHxESUDwDe30yFjjAIFAFwnAFCASnGQAiAAHZAk+cCIEWfEFSlgQBQyziWLQcCQQg42cqkIUekSJUNAIEQiRQpA0bmYyRgJgECCZAgMo0A+YUAqobQyo5QKFTKHQAFZQBown6HHJTGEaGsWdL7+go1//y/fyjY2G0ToU6iZO2amWhpaj54Y6G5pym/f909fu2Phhrdtf/JFe+KMyd1kDEulCQBCBpKBMvj1n/nE3AsXL1vaHmVWJtbHMUGhTFHF4KzioWaGaRIRrWHUsWcqlWxrypsux5OxCbu0OJGlmltGFY3HZ+2q444ninwiGW9MZ2JVP2tpPMSzrntm8PjUmbPrr7ic6TQ5kU81thp+uSPKp7xgXGJnPD5SlE0NCc0ZMwzK2dZu3zhJ5ble0JtIJ4MwAyIWFSH3JiH34C9//s9fuhPBbcs2r1p74ds/+Zmc8Fb2zmtSejYeO1EQ05oTOXNqaEfFjuL3fvBXMif9IdcgYGYlDOwYEzMBtDJtKTdPBYVuhHdkmjqQqdCJk+ryMaU8HTxDgkeQM03b8Rs000FWAMpw0eJWczo7qdh+TT8Tj2yfmJoCcDWGCqVUEkgihlwoAoKwrav9oYceaMqm57TMV4z7RCEiAOiIqEhDQFLI/neTXr1Tpa6u7r8xaXukk2CMbFRaDcVxJ/z2l/5j5+9+MT1zEsGMgR2JiGo19Bhfxe07miK98xKF0VzH+zYcP32yp2jmBsuZsQL4UOT4/UzswTEnJ1myLVErFOdL0dnS+O1f/Wzx+s1M6TBLu17fvnrzsl0vvnrBldf2D4329nZKzUfGFQEBMF51vEmNEtPDUq+ebOpZtG373g3rz4/FLSnAZ4HJKr7ngzCEJqWUGkQCGRK6INHEeFE0JQgZ1GzIHRocue7S91RGxr72pb/+xBdvY7EUARNgUAgMURJIRiGCFgYBE8CYBkpTNQ5EyD0yglDlZ/OeF1hW5OzgqdzM0PTkwEsvPMfQHxnxD+8/tGJZZyaTtBJmABQynRn6kQPHf/S9Hx89dujFl15IxpsvvGj91kuvLZccBU6qFdKJDEcLSOdMZ8ARGRAAYcD+eK82SBluvGzL6Is7/yaS/IvGoNZJ6cuW0YEZZ7hQnMt1BX07/QEXvhfhDw7nAhA/+92vrr/hRi5UCEyQ7qD/7FPPfPbqd3ywKX1T4Gge/6ySj4na9ab4yrxEU2M23z9UTcU3PPW1B0dTN1/w9d5m99DRQ6RxQmTI2VspjrAe4v6fVn8XV/cnTnFEjLMwlEJoigBRdbS1Isfevl6l2Nj4uAyDQrH4g+//YHJqKgyl77oZoSWamjyO+44cmZ2YqOSLmmKNsfis4wXKZ4wTSCIFyBBBgQSOpJRBbggKUHEkJkECBdwDZkopEQCAE4UACIhAgKQ4oAITeE1poEIvFjJJ4AqHhTqRzbkCCAmAVI1zQylSQCAkSCjOTClJu73nf/eTuz/56U/FIlElzFO+f2p0+rZbPjMzOjx35eJTj+2UPpw9cwycskmBhOpMJU2qC6G0bvMmY0nPhe+9fG53V2eD0cS8WrHi1ewpL4jGky3xWFiaTemRwdmzBZHIptPTTpDKNshaKWWaCd08O3TWz7RENBEzRMWplfM5PRFU4iwdjbiO25Lz815x5/iZjSvWFA2W3bTSiER5tdqTbbWkljaSLvM9TbVq+fHZY0xrj2KcG9m8Eg++fvw/f3Hv9OCOpZnMDTe9a+P1V3nEXDtgzEumMgs3XvClh1ZNOJM9Vur6NVcW7SCWTPMQ8pXgxIuHvvC1u9/5z+/88cfe00dXk267/WeJNJ3IBd/yYFNcWyoSRc9bJmkr0ybMaBSptVQywtDlxHQjEjCTm77EIvlVQkFWUtNQehZwVzPyhihGYkXUf5sv7dDDydkZgJgEdFTVZ4RMI5CtHe1rzz9v2coVN/3FuwxTm9PWzkCBYhAqgzNNKUQkqQTjSipkDAjr9cu6uro/wwnV0kDaZJsU1JDtmpVf/Yf7dt57P1ZPaQwQ1NaLthx5Y1cVKeQyqWB+e2ehNtr9/kv2vPBc79tWs18fawk0dc2K0p7Bgez83xw6UGCMK3r4oQdPjg//9V9+9OTY6C0f/vCjv3+4q2fBqy++tmLNxa/u3b3lqqt2P/PGuq1rAUOGHLAEWBVoEnBDRPIzE7F0JJ1sffX557defmM+Py1NDzVNY5yUnpsoZLvSCmRInga6DtznwBlTnogLn0FAVKgUJx554IFCYbqxLXXhVVcIPcmUpYAISXAAJRkSJyUQOUMGqAhQSYYCQAExjXEmsK2lgYADUGvLKqBeKasf+NANiK5bS87OzsZiejTKuQaKETJTKVGza6lYy4ZNKz/y0VsESysKQJmtLbqkgPFASiWYQYBvhSQFSEDIgJ2LT4oAUNx0y4f+YfuBMQw920tFO+3hvDxd5MpecMkmuXe4qI3qicYrelNPDBdrmmVzYEwABAyU5hHXRE9jI2VT95ZmBbIPa8Y6Tk/bpiYl93Q3AoYVrdUqMDO2JLUYq0YYKyMhEqo/3veNQABUn8rqKa6u7k8IkYiE4ESKISOGBAqJMUBg2NnRCgDd0PXTn/64WrM5Y74fxICPTE62zeueKhZlEAyd6n/stw9YwNdffMnA8MDKNSsee+xh1/FA4X33/+Yd77p+x97dF27cIiQeOHAkV3aGB0eakrFFa+ZChpcn/H07dxIihBK4AESQChgqRoESoAxNuTKUCpXHOFdIFCJoDCWQJEJERAakfCJAZKQEIVNKIkBxughV+fR9j1295ZJYe89odXbqwEFx8FisMnXi7GFOxAHBDQVyCUZgaDd85OOmaP7C396cTJoON3hUFGbzUVc6djWWbtExhoKUGxYEqVK1OxXry7aXRGTYDY9OT78tsyBS9eKpZBTYsvm9k3Y55VKgmUXfSTU2TFFw2q1lnFJIvLG9mRHxDmPS0Di0Tiq3D1RTNOJzLM/OGvGGYRdrvt6SXBjXUqmGlKyWK0pzdX3P4zuGH37WCs8MahB/17VE5ViixaJI6FpOhTZ1X7Kph51xi02JZJLpGjm1mnffH17YvvPgybv/YDYZP7z1Q/50+VTpOYJQMiGUigi8MJZZGfg3Eu8qBSEqxl0trKUBAjAQQ9QxqZjmSoloa0Ck66FKc2WjrOqQB16LZnYWvaMuO+HbTFX6QZVd1ELk4IUCpEmXbd4SNzKNHV0L+ubfeuuHTE2T0je4TpIYiJCQc1RSCiQ898H743YCoje/INQ3GNTV1f25kAyRQo04+dHHn93/8uDIvvvu0aqHCANNIQM4degQtz1OUlNqbSJm9w+0Xrf06GMvLL1uw8SRgZTCqhk6rx+Mblh379NnAkfjENz2tb9bu3b1efLC0r/gV2777OAKjj9OAAAgAElEQVTg+F9df+PHP/fFa6+45PU3frjgsmt3vXpg5bqlL2977KJLL3U9VXMLmSwMnD08b8GGY7smeua2DA/uHSpU12644NDuAz3zOqanxpMN0dmi29bclTLS0ydH2xf0jPZPGhybW5vHc/3tc5rB0qQzyw0InfJD9z/+L39/DyFftGb+6pUbOEQoRBRIoBSEiMQA2Jub7YGRQmCcc1AKAAEYEQjGEZhUPjBCUAAWZxYDRGTxGI9GuwCBUCFKpSQCD0LZENel4pxJQAVgIAIKVESMK5Q6R1ASEREQ35wwAOCPB/0TIBBTuHzJMj0aHfSqrqTOE5P+RMwsSG3Diqk7t+nE3HQreNMrVrVlnlPTNXnXN7/x9rWb421JzjUFpBBWLT/v7Tfe+NOf3HMiYhRRdgfKIu2M68+UIPv0iYgQsCwJrNLSYLEIjyQtVASKGEdShIj05t9SV09xdXV/Moyxc0MtIhARnktviIjAIAQAAIWAAJiKmUAMLAuR5qfmEmB3tgEAFrS3XrplMxChZMRAgrz4kgtJAij86j/enmnKTFcr6UQ2wlixVLFDCl1pAVoZoyAqumO4tlOtVKUfPPvstsWLFy1ZskQIPlmY/vXDT//q3+6F6TILJU/FS64nPTIkBEwqkAgMwADSGUNJLqCHCkzQEEkhMiCD4Mff/dcIiu2r1//Vbf8w96p1HZqsOGNe6KJQYURiQDrFPEzc+IFb/uL91y9eubAY1gKTJvOlBhZttVIJKxKaIidhvBYG3nSzmWhPpRnTqoZXsinCtIgwDcvI9nSW7Fo8ZtUMVi4WYqlkxLAyuj5il4pOVYtFDTu9LNk66ngHh/tltx4Wy5mWrE/UY6V96djVYpFrYBksHZ/S2GnPSwr9SL5fF1kbjZ4oL+acIxNnFi+i5+iIK1QRVcmvNHJeK+YcEDyVIlItoA25YZPUop7yAmfbo8//8Bc/Hx49Ek4Ms8BQYzYJikmRhvwEQkpXl8WTa8riIivb6uWaaiUFQEwDbnoUJh0z5FWXKYZMV8BICQwg9ACgYvAJI3IgxEHBdxcqY7XJvNIKQI4ukTFlARBLicg111wW6UpecuM7L1i4Ni5104gTEeMEIDWuASEiA0DgSEBMvNU9SYAc6dypborO1Rf+q8D9ZmWzrq6u7r9xikPSlKY4Fsp019cfeOPgC9HgIDHfBXQYClSnChMZ4o7QOAsbdZZZ1Dd0+NTizRcceOTVltWLaz1atq9lws899cLelwsYktHeavzV+24ImRgAbFyz1ojPc/L2vvGxb3z+q9Xpo1d9pNcd29e3/LKJidGNmy96o39g4mD/5os273/92PIVK0ZOjMzt7j115ETPgrXRRaNnz/YvWLC8UK0kso2z44OlQqE9G8sVp5ozLTuefmTFsvNELDo2cqYhyScH+xu6u5nZOFEo/ePtdz302/sigECi2D/7zK8f3XL1tUZzhpAISUqlMwaEqBgnRlwhAjsXrBg/d34KAQIQAggu6M1XU/zNMZ8AmEJCCed2VijGCAFMnREARwTkyAgIATUAJFQAwbn0BgyAkBAQGb21UnnrxZdCICTcfN5aK2r6oVNY3FbqTOPOI9Wy8dqLJ2I8ujTwsjOF3MWJ5Grtc9/5+Ef+9pen9x/bv/2Fi959AymULAyJkSY8xkSoJpxgyOTzopEOv3osFM9POYtYQ6UzSmkOioWG1bGgY3Dg4Lann9567dUEwBjDen6rq6e4uv8r/n+nt58bGuHNTgV6ayB6q8UbFSALARgAB4I3F92gEBSSRgwZMABAJCBEaGlpVRi0JDIcEWSQTvAEBah0Abpk3OA6aQjxGGabNM6WLl4IBMiAEJob0+1fXDrhBY9/91tRzxdFu1MXNYIcZwASiSnFBBcL+5afOHEGQGMclHIlKUQEDmEoOaICckDu2P/a9Df/6e4L73v39VfEFd37m4eTc9qv/sR7DL+2YeHqyVwh0ZDuSjUVS6NBWChRm2Vk0MDRwnTctJQt2xLZuKRAFCMay9ul0DNimbTNeMHPecXivrFB3tPGAYtQFXaI5er8RDw3PNHZ0pWJxgNDjBVzO1859v4rLhvT6MqV6zVJZ4lqNXdqeqwlkTGT1sGgZhlRcMKJ4UGeTDgM+5qiJTfNfJoaHzx+eM/5F79TOu61b7/hZ5/5tgPB0itXdW2+pBpvc4CVp0ozlcrQ4IkL5y3ce2Rs8sCRFNMf/vGPxg8fKwa+x6oJ5RdNL+mCH+JGw9qa0PtdaiR7ne9uCVu1XIGjxxCIDMlQCz2fgrIp23ylAbMDdHi0ZGk5k4+p4HjonlRwvOjmkBfIY6nkdLmEDBkCZ0qX/OZPvH9O78Kbtly+oC0FXITYpEgTOiACyTdj2bnbgoDhubmW4Nzk/mbZEt9qPiGlkPO3XsbV58K6uro/D5oCG3C45vzkB/ecOfo4+jMOV+r/Y++9wySr6vz/z+ecc++tHLo6557uyTM9eWBmyCAIKFlAQVQWAwZQ1rSogOIuooiBVVFGQUDJoEgOw8DknHPo3F3V3dVd+dYN53x+f1TPgLvrrt99vt+fiPWa55mqqaeqpp577nM+5/2JgoHLgEsHXSawUCRJMiSV4ZgjI0eqWpqHnlzbMKUFd/RjXha6R1kuX9fYkuvuNw3r1u/+S1OscYyM3x7dt/qF55O9fQLBRCyY2VvvXr5lX/tdd949PNbbOHlaz+DolGmzprdNMgLW9Kqa7sHe1tapqdRoZZs/UBvlHrexMbZ1/fqZc6f4Q67mjVVVRTiXtW0tAj1jqWSwJqAE1WBg+PChplmztmw7UhHWTz39I/GhwxzseVMbZs448dlnX7n+hs+d96dn7rr3l76aCsUAGCfkCrC0kdNEQnxpv594HYEAXAAC4EhiYl9nBCCJXEQE4AgIiATuhBlgROAQCgQiUIAGggTgAAyAEUoABoCEhMAJ8J3OPiAgJCLJUJArF5+4ZPdTT63sGljUXpsqmq/4xb8PZqs4/CxcybVUoDUq63Be56IZTxw+vHbdo7/77bKPXCCR+0lqgCbCwiXLHvjl8p2us57zyx31MZ/vu1n3kUJ2A6ivtXZUbtqx5Yldh0/cf3Tv0ahHTJrcAQwQJ/JKsJxOWaas4sr8v4ZKsuvYv/68IGnCw0WlpwSADCa2TKK3d01AQAZIqBCJQAEgY4iKIZIiEgQklYvEkQlAZA6BYuDVXS6Zw4AhA+k4QnBCUKSIlFAUZNS5dPrW+VPim3ZXe32zvR7Qoy8lhi1FABpnKlKh19VGjxz2zJq+ZGT88IKTZzz12GNCKVSMEyITDnMdIEfJ4Z1vrvzZA2d94sPXfPzaD33kE4ecvCcU2rppk1FRU6/zqmAFutyvVxiBaCJVEIbpNSIMwwGDj6RSuTQQSR85IW+IC/+gOWzI0NiY6Y8ZgYpAh+GPAx3o7p3SHKlVMtrUkAIViUTjhWzehjw5wjBqz1xywMx0jfX4ahryfQmnJorhqMXYvn7n2bsf0OuCk846o6UqOG3mrMHhEZ/iiaE4Z/7TYjGP5hsM+EfsYjXIZm+oq3dfgvQXd+3HYMtbAylMW/l9R3Ye3rFr7brbdmzxjYFZUF6QDUE7oOcLbk4A0xFDSO+vqNCs/Pma9/SMm0Wmc7JcrgOmwc1zKyaUJIsEhB03BIJAT3J1JBzaZ8s+ZJuzmYGiLEqVBUZVsbiVqQ5VqFxa5bIGguMN/vapp6tqY231YeRUGY5xUlYpUYbQcFGilEIBA0RxrMabFAABaTBhiQFKNxUBEAOlpOrp6m1uaWGclbMpy5Qp83cEghyysg88uv6e7z0g3KPIi0qAzwIGflR5xenzn/t015aDL6x5axrggqpgeErV6I6DkRkdqXwmWhnVMiPhHhd84aMD2YAwapg8ecHivLfSlez+a68f278rSNnOxXNmn3nynvWH161Z/fAze/v2XH/Vl796wbQZDbUxjZksrINII+Qb2yIKrWhtSLkG6Hkwm3VyC8ObEF0JxFAbHEq1hOsAdceSF370E3bB1Mlv521iYWDhX/7ysQ3Pr04mxoiyGqPLL7/0Mzd+vX3xL++6664XXnzhzAcePv+fPm5UhIUhXEBCUkCAUpSOrKSOHx8QiYEq5flgqT3VRKahCyABXSIvIkMCJDqWf8EIGIKDIAFpwq2MOFFnhkCoHz+wvLN3SMmcACmF4CA3FGUK5pY9Rxhos1Ug+cxqMb11zf7BLmB+pYZDUOePmJlCY1WlU1P9lVvv+M4Xv753//Zs10B40kyHkWCoE506+4RZ7fP3H9yWAKpprjuzv3dTUF+TMbcw3L5i86Vo5GTTild3t0+e6g73Nk1qdYEIiMNx73dZxpVVXJky/39ouYmtplSGRBMajQHCRGNAoontEpErACzF34CAeMmtRkDoTjxOfBMCAWdCuTYIw0HdRdClIZhyUSkCgwARlHSRCU0ToAgYcQAGCBpxVNeec94vbrjRBLcrn66nYhsGZvqi2zNJIgbocix2d+3asHr9E489v2nbyr6evua6Se2VtUcOHAbl+LzBASubdYuOkn7d2nD/4++7/EqSqsIjvG6x3Q5MnX2Cg1SQWojcodyYEa3WFYsBhjy6WcwwRwNp+4IeLvzj4+M+j5HIZYYlb68K1nF/fV6AC0cSA821LZDNNjV0NAQM6B60efGomZ0VqysgjmTGhocTz6145aSrrq0w9HNbp4HGh+rdWuYdHzclUH/WHto62LNxxVt3Pyho9LHnH2irrvJW1fVnCjO5qBcKmW75KqMOKF/g98+9HLebV764/cBbq7xqzPKNasUkM8eVkw+6tg5Q4EwyUSR3IOPYDGqBf6K2rd0ayYZrFvX3TmIu2FqAAhoOe4tUYFJpxZCIqqLpA5Umdww00wiPGJFe8GwoDLwwOjIkDMdhuu4bU+lY0GsUHY9jh7hIj+cvveiK9ZtW79u7JV4otNTEPNJU6OGKM6UIAYkBAWBBCQXIOSpEDgpAASBwgJLFRpyomjh+CyISgOIMm5tbGGfIsFwUV6ZMmb8rU4o58G/btAXdDPIKRUmhrH9acsb+/n2r+nMO0d3Lf4UmOQjAyFMXyfvs4LJp5mjO7B+JFBNkgaLwUcO7Ijc6ZsMH50+vrKhbP1y8+vQr6MBmXctfdt0ld33vjmCkLin911x70+u/f+CFfQPrvvwt/6TG5pCvVXrHwpGa2ubew4kpMyoJHdfC5LD0ePWoJrau2n7y0ouMELdUrr9roLllIXjALaSZU3z+hZdOP+MDvCjGxtzGznl/WPnixj0bDye2WxoppMlTp994w78d7jn4+Zs+OpJMPHTX8n//+T2LP3Buc1WlkiiwtHtLAOkygaU8yVKjMpjItCDgAJyAEN3SqYFIA9JKATwAZEQTgg2AEAkQwUBiEyVvVGo8icekMj8umomOh+KATTibiRAlMMWB+4KW0gOgBdtqwgeouC3D0bB0e1p9bHIwqA30mIe0rjVHoxf5BgeL3X0p3UqO7euN1c8AhsSly92D3T37uhIaeGo0nuztntRU9c2e1LOhwBtZa9H89kR3z2PLn9lRtezIgd76StQ8hkQkAMK3c0iwHI8rq7gyZf5f+g7f8fzYofm/OD3/2Yy5ib/Y8S/AUu6bePuWZcc+BhrXNAAITNzRCMA14KUDPILOj9/jHEtbNkNUQIZSdcgee/CRX95335OPPLan6AohO32+GZ7qp0fjJumZUYDU2FeuOm/xSWeevnDpL3/+pE9FTN/wRTd8IlcUrz/zvN+qNMdHQMu6ZvFNyHw17MtozE+wiEUzOhTIyabznmA4x8ghZEU3nhj3BTymrvkRIgZLjZnIgmTZ0XAo5Lg2WSkrZRWau4RdE2bEWWOg2m+a6WQ/VjUXwRuY1NDg4NoHHm29+orto0Oh6qpIc/35l19ztDt+8+0P18+rHdix7ne33zXYoOWzaa+oeOmZl7u2rPBam40h2dncUD16UMQ86ZS3ztBFwPP4wGi13xvPmo/ct71dBh/++Y9mLm4+vGYVUwkHbE8KisyjOAol8yAQeJMqjgFVSJqh6e+LBLhrnpNNNOZ5PtfDpavcGq8RStgpjXuVYQMHURxlWAgyNwuQDMb+AHKFWRjM9Y6i6qioc1P21FAwkRyLVEfdEfuSa68vMMzkUz+8+/sBw6MxBFf6NSMW8AARoAHIgBPiOycBeI75IcU7bxcAPOY85e+8/yZcrcCAgfD8xVu0TJkyZd6FbtBS8ZZkKpmVa996iliKBTt5xgi43c9vXDmuFAcgCiqTuCooHaoqKoMFIT22vynsmKrqg7MDXW5mf28qItD1FPJMCffCj17k1tcMr92YHXizpr1i/bpX6iqrmV1jKv/WjTvXPPUaI9cW7lDGufzsT0yNuPOntMw/5+LZnSedeNoy5Alg8XQ6o4Xrii4NWhvmnj9nx2srZ8YWx1M7K9sdy1PvlR5NeHqHD55/8hnd+3uq5oUqZgSOHtr88tMP79m0QSPSHOP9C+Z87657RordU6bVHj6Y+N73b1+3at3GzdtS9nijzDFNJwQ1sX0LMbHB8z/fusXxk8WEOcC3g1QT5oCViuX4sdMEwIQT+Xh6EIeJWmnfXzqYECAAEgcEZYBUHCibUdkjKcz27+k6sZgPAs7jvscdY3O3+Uo9ntrQVjPQXbnoQ0c0PlwYlXnXDVVgM0rdMlydJFMib2GLUvMkvNFdpFBLIxwcrZoR+vSRofPnTqnbPMyune83ajb+/AWflDd96TaAgkANUANQhKxsvMpAeT5SmX8sSYlYyiknRYJz11ELFi6+91fL/aFw2nUPp8YdoU8lvZIAlWsLzNkW9/pOPePkn/7434r2yJgbv/rWa9fHV2KD3ZM4OJ7NXv+5LzU2dShD6+nv2rVt5d6jm7LMdn2CA69DrdoIHuzpPdTdHwvHwKN5mmLg14cSQwcHewe4rcX89QrrfbyYTvRR2ufztTV0qKDZNbjDssb7u7u0QNDx+VsnTW/1B53+I12HduoCPvu5TwcDoelt09u8lb/+yuPrH9pYmdzXvWdF14a1iZdW3vC+C1Y8/RK4vL3S9+MfXNI0w3Yls3RjrRx/301fNAMhT1VEFSiifM/+5vGffuvWdY899vry7y6/56ZC7uCmt57zOI7X8bgOFDkokF7HjCnbD5bSCucE/Cdw+eW2xlvDkY8Wihdli1GL+rhUrMqloBauThbz0co612WmhbLAXF9Domra7qrWZyPhW8aGH8lkdphS+atjnure4aHxolXZUiMC+lAy/qEPf+iHd//gjjvvuOcnP4n5/B7OmSSv0NmfLRuV42ZlypT5B6dIblhJUcyTLDi5ESnTTW2tSc2TA2gl0MiS3HUZuaji48mEmdVHcfj+DY2Gp+u1HWF/OGMXh+LJdQPdQ6YtJTXNXBbvcj971VeKJpy6dFmDv1qH6LDuefNQ/pLLPlWQh1CYXo8EfzEDzqHx/HNrtv/4e3eNHDhy5xe/Ahn74V896jcqw55gLOCriegSiwvOPH3t+t3RQKvXDbqmg5ajUbCtZcGVH76iakrjmDTMbORz//qD3933mNTINdDVIJkYzRzsq6posn2+hpkz8hi67gv/ggwff/xpxnVQx1107G+uWY45AkvFc0CKQsGg4LoS2hEN4w4EXL7Ya1S71j6Pe8fI6CtdyQPo27e+Oyp9NJzQmDUyOr5z735gaAIBIwEcnVyF5oIh04YJ8YG+sCkPj+2rwUlHh5xiZvcf1778w6fJVACOHtEZ18p9Kcv8B8qxuDL/kHKOQNpScA0Y2IwtPf2Ml554KiudfZnUjIrqcMGXyBUssIoM1+7cNPrVL9/48Q+/unuTHY0+tXrNpBPOKGbc6vqa0b7cPff8GLlLxPycvObI3EkLe1M9zPIZnlC9L5BJZ9vbJllKMsZGMyPDhUJnrD7ijfjC9TbA/vE4GJEwGdWRsFQqIr2DucKwzOloaOTpaKk0Ue0a6rWk0xlrCPvD/ubJcQA/we6e0ZQjjq7Zsu6p9QtPS//uru+ND7nxQ/une1i+MDK5Jjo1ViGc5Bs7nkm5CeA1piF+8vpTAUN/Y/2mWHXjntfWpebO++OP7iRr1Os4XgoUAYEXgVyTpIer+YEAS+cUONM8xpJgsFgwCzo7DXnc55+WSk1Jm7qyIwhFwR1XL2oFQxaz+cEQ44X0iOv1pFWkaFTss4vrBo90ybF00NNrGJbw5Vw3nU4rZnkFmzG17ZwrLvlQKHTF1R8DPWArNygYAPcQQwRgDAgYMEAgJJoIq6nyfVumTJl/UJsFSEAFZnzj5m9kh+MN1aHEcFyDfHdXNst4hIvTpnYs37efEwMEzQXXw6NGiO3uqjyps+ulHVM7arauXt/QOWfzwOCRwWKukK/UAp5q34rNazNDQ7osXnTRxY4RMSGwszv50IPPWclR0NV55yx65sk/7hvJPPTMsz+48esOcKeQv+X2bzVUVkx/sP6M913wxIMvnXnyGbpjK2HGZk0u8Nyp5y3gmRSIGqZHwS6aTm7Pjq4HH3n54RdWv7y699n7H5aFg8iDQacQZDIJVlff0Z//9IdXeu1TLj+LUfGNLYf++evfLTq0cfP2TCoXikao5H19N0xGO9beBCdG0KIiYApIyhmNbQHWn8vnG4rZy6oj947lugEeVzAlB9+adoYyebWXK3uEAqy6tlVIoTh30JWEUtjZYr8HpRJun06N0ZrcsN3Z3p5L7qkRlLADXsgKJr2x0HUf+zgpxhijUmpn2atZpqziyvzjWkSGQAQIyBgA/OzeX0x9+dVUKnUok30yNx4AfkVt3WYrvydbKALvjQ/84uF7G943c9FZZx/eXTi6Ktez5SXMjzfXxMCI1NY3rl/7AgBsfnPVgjMX1QfqMVKzL5sdR0vXLJUbzWbyTbUtU72VLb5ipcvIF5AuaS5gRf0ogZOxlUFafx8YvsE33xzw+s66+LL0SMaWeQp6ItUtacGe27hnqDflb/BvfeGpWU2BB373x/F4PNezi1vhPz35J07FICmbYL/wDzeEDgzHZyiRcjwzWi6sNJ6FdjX/gssf+uHTQZHd+OIr7njOyo39WriaZbsCAFGnnOLcQNXqUnsFi5nFy0SwLVhpacwyx1oy417FLSnCTj4lwcM8AMJEkBpfy/Otfg8UxtCjejXzsOJ7AA8WTCUgVzD94dAAs4xQ5e5EgjNW44I/oMfmdWTszCtPvlJbF2OMJEkFAgE1BKEUYwylBABWGqw6YTdL4wFUKYgKf5biUk4lKFOmzHscerstB/SZVtpmqihH7BQDxtFiJDjCvCo9G/Ahh5hLEA4kc1ksOKlcqvXEeYmDRxub6jJ7h1oWzhnu7x8byW4dL44xmNNYFw7ZjpZCNtbsD82YesqOISM+Fv/3r9++/pWndW/unHPf/8j9vwDJQ57Qwz+/VyGzgVkhO2+nurqT62+62UVCwmk1dZUGa5l8ac2CrjM+3Ln+lWfOXXDueNE4muh/68Un31j3Vt9owbUSKKSgilrpMp5bUmVcffPcluL0637wzN5k/vnd61Zcs+47u69fcMrMx59cmR4e1DQDuKaQq1KvyHckyr+LThHItmzZkssXvAqcvgGd0Gqqcgrxy2pqjmbtkYLb5eYP2072X5/YEf/Z3k29XLlT5s1YevL70UWpk+5YBeTVMxpndrbt33l4UriqPRRN93QFqyLxfdui9Y3JsS42eVIisYM0eeqJp6ERRkAiNtEUoKzjypRVXJl/RHM4IQMIOAESkBLIKwLBb3zjG9+//fZcLiOamk7KONOzbjvxn0o3xTCjVEI6sne8ZtOQ7MlNmhbpOHfRgdfX8IwUorBvw3M6kcXg1Q27rzRFbdiju04VwWByNFYT40CGDR4Aj6vC3FWZUU3zgZMFg6Ij7uEV24QR6j+0/fUXHhnZtntpZdRu7yhWxmKLT96A0DtceGvFxta69t995ydedIDEkTdfWcXMrJJtvuCIlUjpIzykwOEQiFx307cXfeDyZLo4vTm2Yv/Az+78SXJn/5KqqvX9zz31412GSwpGERgDHYTJFPMBZFFzNa0t5GfjI2fHYue62FooehwWy6R1F1zQCElTint8DggLC2EhQFlSgYY8x/QtAe50TFLx8PBY/PWxQiIcPlCkESWqNW4V8t6RIUngQwrUVJ1z0cWtvsrp06d88OqLDCGBIsBcAomoAASAIFcJxgEVsdKcdTw+Z5URqtKAHqUAFUwMq8CyhCtTpsw/iuU6FgbyM2EwziQnAhdcRDABAq79lc9f/vtXjrgEHZGqg+mkpsDrgYzKJlZvjS7sPLp2yyTGc5t219qq1ReO6VJYjoV2kaLNdZrXGxxJWbM7z2g/8dQ921YwJx4M5H61/Jsf/MC1QtSbgMmh/qG9qZoYv+HGCxa874rRIfjX2366b+dGIJMx2DaWQJI49IC9Stz645zPsb5FP7A1L3NDgixAjTAbAhNdX6Vv4AsN/pCQSz9XEQ4N943ZoYgnM2ZxoRxX3fObR0Z/luorolDe667/5Gc/85lQJIQM5UQWRsnx+rfc9unPqvyZQvD4A6gZAS7aAbzTmwb7D3iramGk/wbODsUMXtN04OhYZv9wc1P9AXmkVte/ddO3EA0miMBhEjI6f3r9S5v7NkZR1KYzB1V+cizaA0Pzv/2R1csfnXHjCW/+214CFC5NjtQBgCI+cXqhcolBmbKKK/OPx/GNjyYKnBUHYkQc8as33uBkM9/73r/u7OufXlldL6CTBabI7HbLcYBz8sZ3HXpjX39DtDqX53MXLm4KTh0bPVDgiVhrlCWdZDq7e/cgU9WONHwELUF/bnS0jjzZXDZQUTlCsnhoz1v3/HBo5evnLFjUvWvnrBMW7dvftaNrcHrbZH3X4Qae89ZXbkrlk1v3LL/0Kt/MxVWnn7Nm7aah7XugOOYx+x1wFcNaVNVV1XvGRpxwSFRNk77cR7706bmBpi5gsyMAACAASURBVHTt5L3bcnf98717Vj3bOrui6/AhPjpuuPabR6VNJnCUDJlSLvMoZjMgRuqs+inDg0eavWKWpRqDoSn57HTL8UvmEElOAIgMC6AUR7Icm8DxGkWpDGKJANsb8GzLOU8M519IbHEntcVTWU+gwiB0rUyIWDGVC0X8V33iWkcP1VXWsnD4yo9/zAsCGQJKoQCAkdIIGaEi4EicMQ5AErA0bZ0hIeDxOQClqnNEIkAqzREoU6ZMmX8Ys1VqbUJANYbwaBmNu6CQMY+NrhSeRsd84vEtf9x1iHEYM80cQgXghYHKZQ5m7bEhmQ7Ob0HT6xzqCYzZOQ5FXZeK6mZPitY2n1Ub+fQnPrr86QcVy+3d8nvu5heee8Jnv/Txi059H8PwiHJ2dhUuPfVin0ifeeaML331ixprtrGutnHe1R++NN69LRgKXnjVVeOO3V3YHaCadY+v0myrwIiFXDEWrwtWF81sStkBDsvC9mc+dklsz2bH7CUj0Nc9HL2GmU9l2BD3FygYjRzyeaT03nj9F6Y0t158xcUV4QiAJFLIJkYH/M1jT+p4q20ABeAq8EcivmjMSiUN21Jbd0XOXGCt3TW1omK0MtG8sNJvGyf3wn19Q6v3H/Zw3+LOBR846wIFSCgVEjDDAfSFqabNa+2KL102I3paNLVyS+enzl35k9+f9t0LtuzfQ+31TleXrrBz4RxNlXq0HL8S9K64KGXKKq5Mmb+FaxMBGAIxIiRQhJLUeRec/8N77pIpejWZGA77T/MadRWB3YmUQgl2XgrKWHYhnnDz2OId8iXM9pmdHWcu++mDvx/P7uOSN3B/YFzaIVUMeDPKrZzUUlCUc6CCOXTwwNovfq1l19G2gtWbXtlVcAYHVmY9+spCct2OsWnM69OiD/X0DjDBpW0Xi3z1y7R2BZPkA1KlgQvcIMbQ681z/2lXfPLOn/xsMO/0pocTuSHflr2/+Pkv0kO54pEtXhro3iCBNJRQ1BzFmOb4NDJ1A/wmaGQ7SBEH5oX0xa7Z7PW2eijiup685XEcnXkcBa4wBQEScWlrGqSUcgJsmHg3iH4dXDJ2SLlqxDQiNQMFlKSoN45ETmGcGGnRUMAfu/MbX/PpwUuuvpg0Rkox4sCYQ5IDGITgIrGJ9mB4fADPRPNk5MBK7UjxHXNWCQBKfaLpuDOU3n4sW7EyZcq8t4XcsW1OgjtnybRXHy2iraNC4IIpnFbblEwUGEGAxIi0Cpy8hKxoOX5XC/srNgxYzYHeRNzf1jDuHzvSX4jnXIHCb7m6Lbmg79/1/Y/d9oVD6ezGl1+LuvyfPvZZzRCEroWYkcZIZigcy0djgdvvuBtFK4HPtCExkhjq7QpoxsvPPDv3hJNshr0cR4azV244Oxrf8bl/uVlWxPzJ4vtPv+Cmz179+K69ErP/tKQmdvgV/9L2tqXzt259Y+H11QfHhq76xOLVO9a0BwOPPvGosWT+ofXb5ixcFgwIAcCBKaUAEIHTu1CuECFATXV1e1v7lu7DWzvrl9Q3bN+4uunSJeN/WOW9Yrbpz6aODovpkDhqWQ53lOp8/5koGKFShCA5IfMSwcho/NAhH4dtme7FKrPwa0ufXf7ihV88b9U/PzvvwhNeNIaHhM0R81bOwVK/bUJQ8HYgrmz/yiquTJn3mEIjeqcX8782igQlJYGAE6MzGZvaOeuTN93ws299f9SFUZe/MZp2C4WZIX9dNCos+Xw8kQdug6M7MLjrwLyZM3mj/7eP/L4tPHXE6eLcBs080n+gpnkxWNAfH25qa0lb2WjMF012P3Hdx6MHBpM5K6f7N6C1EvOp7LBMQ4pzAtokzbnRihxwlEyCztASTNrcVrpetBGY58xzP3xkJHH65RdcuGj+i7++Pzbn5H9/+CU0U3tfXdM7si65aydS1ELJIONF8EoA5TjAI9KzOOD3Wnba1Gf5g/7i6JTKuqLkeTAbwp74ULrda9SaSaYCXocJzpgeUQUb0bQEmEyzmG6Smw56DgWCz4+M7Ap49o+nI34cMR0kzsaTtQH/QDFpc6u2PprJy+/fccekyZ21tY2zO5oVkIaOBOYi6hIQFGMKgVBxVwhEAFQ4kSl5bHQpSEaslLMyMQoHAZAmkmmQAMCVDpHSNf3YjMG/uO7/zdKXKVOmzN+b27E01gwUcBqXBDoHaYAyQRHlNyeyQAEgiAaCjpJYyBeU3Ox1PvqhE83nNkX9EW3nUKSxdvzggOb1pJsqcgeShtKGdu4f7UrFple6IKcFJjUH2Puum22QoymNXKE4c7k8smvfR886C3JDt/7ozuaGxTYBgXfdqk3XXHYpqsLXbvmX+ScuY4yjcpsVVfiF4GaVF64++6TArBldOzbG2tkJ5859YvsGAv7m2uwNn6pPuvFNKw/Mur42PkjNxdaDf9jMimBxAAvrfd6G004qolcDF4mAkKMAxibSKN8FGRjHnI6liXIIiMBh5owZa1e89vvNh7Fz7MILT+7buzN49qT0/hHf3CqDGfFFStdCbEM/CNE8d7bSlAKXgcdPSjEVBj6zsg0cDha5NZPnnjhn9YMPX3DFuTvvXTt1yby+X21e0jEpoiDHmeYtMnKI6Uhqwqc58YvKlFVcmTLvOQlHQABIRPwvqbiJdyMdmyyDSD40PvvJzyz/+VNu/Eja0UmTcypqg6iMofGoz7+T2FG0JEhLQryQ3L5pVzBX9+lrL1/5h2d9nkCumOrKZ+5/4cnvnXsmK8KUugalCNw8SNH9+kY81OtytaY4bgW9rwyPJFA46EGQhiSbsYyAVUOHPQQoACbNCqOW7esHos987WvNNbFxTV981RX5ob0+Flrz5LNPPPjLprkHtnUdxMKwVuS2Jw0GMCsrkHSOXpd3eIK2cpUX6tLsslAsaqaVEalBO+TzhXJZIH0/2P3SamIi6qJBuuu6ElzBMWslBTOA/BmXjgAd9OsHcpbHE9o8nt4KKpl0EfSxbM4FYAixSS1S8/pV8Gs3f+6sk5aOjWZPX7BMZwYCkjIZJyDGQHAExgGk0hgDBOLMRdRLIuvY6B4otS1BhsfyXI/pbCpF2mgiakeCG/9xAY+NgD+u4JRSpW/HYzOFypQpU+bvCwWSEQIxIFBAxAFIIVEuV9y1aSe3NU4ugQQgRjCCjFD6BJvGvWvScRTo6oKZ6tDrm6YsnR1fsa16RmO8kKyc1zgyPprvHXUUZYVz4SknV3fU26rAOBNKD0sEDsAksCKRhxQVmDiyb5eRHm6Ntp1xxgeLXDeVGB+yX3vpdddONtRXXHzJJS4gkgJUAVKawNbG+uTRfTvX7Dhp6tT2eQtIepNJQs4th2e95Pb4fOOjrT8+4fCre9qrF29+asOlZyx94NU3RkxrOJeZpFxQHiYAFGcMQREgI1LvIofchEUCRQhApV94wZVX3PfwA6OjOTku0uuPVoW9RkGaVWHaP+ZZH2/99eVN3NLXD5JjFVPjZKPg5Agi5jJgPsKTFixdvGDp9rVrX36ze67smX/1aRsf3NDQ2Tr62hH/zLbotoEOxTdztvmFVVdfd5NivDTwnIgQj7k7ywkpZRVXpsx7CgRSAP/9hDF828kJCASKASKptljtR6+4evk9t3YVx/SCqq0PVLFIezAsU6PnBSv/ZCeHLAmOJj1g6mj1pu68+fazr1kSOujNxx2H3MLYGLhuxlYKJDMM1wjESTROXlRPvnAueUZl3WafnkKyOJC0weBFxZij8UiksqEyoljl5JYb7r6tQzQ8+caG1988mnM73tyye/b09h998jOYPRgfHD+0a58HaP+WVciRIA+o6Ra5DD3kVmiBc6on6fawoUzX0gMuXxCpDObscFYxTgXM28ClU6jQsnOgYhar8rhpw0wBdwVXkukDih/S+YBg5PUOF8w+na8qZLKuio0kbRIFBSR8Pr9saYwKxmfPXXzbnXf5qyr6komOyiqdadTi6siZIkQA9ACgAmBEAgAYAptI50cEz9tuzXesxvGVwj9bHZz40PFh8f9pEent2gClKJkcq6iIHHPbllVcmTJl/l5VHIIoRVwYoqskIgFRSGh79m1BBEXMRVKy5MYijrbhUhqLNiJzJDFugdMB9V3rty84b/GOp1fNuuKko4cOtMxqmVborx4cM5nibkFizmA+Ag+wkleNA/gBEEm6vNg1KO74zgMCaHJHXdPUpgGXv7Fx5IHv3rH6jUdiVf6v33zj5EktAhkiKEKQBgq45uoPf/WVVw70DS1zhfKEUerf/PoPf3r/0waORYo0/ubOWGNz7s38lMWLtn56Vc2nI/FdR06dFnl9V/pPK59bdPlSXXq8LlLJv8dKLj72H0323/JoUXIbIiEQKQ6IRL7qCI8YqSTsTWVPVHZNBoemxnyHhlGn0bmT3Lj1mVv+9bFNwwe3bvzd939y0YzF1YubbbD8rgbIFMnKxljnqVN2bl2dzdoV9VOSg+n6hbPZ6v6Ki6fnf9Nt1XicsYLf4eOWDxRDkIgaABJJLNeHlymruDLvVRnHGEolJ5pa/RWOPAQkBCUVIn7g9AWrXu/Yt/cAAfQ47miqq1Dhn5zPnVhdk4GKF0dyjqUp00zY422tzQsbF01tmbknNDI0mKoEaLQcjyVV0C9Q9aTHweXD0vIIbhseI215VeFgz6DNDAVckCNdCEfrZ89epk1u/tzNN5zT2MhM2LJ7lIFa/eKKadNOvv/btwOPvyikbmU5pkwdAKEIZIDlk9xmQpIMcM3l+mLNiQLNzhULmXworNX7Av5CsSqb0XVD2bY3UsNZ0KNyXBYdm5DlqvONzGYSaNRVxQAfN/wj4ZpfHT2a8HqpmBvLFYYB8jp6FHTUt44XCpWcUiL0qU9f/OUvXVMRinKM2gqLijpqqjTgACSQcURShIilYnRFio7JM/rrG2q9/S6Cv8J6TzTsOuYn3bNnT2fn7HA4yFg51aRMmTJ/r1Cp1RMnJCRSDMiVkgkR8Qiva7tgcwHSVcCBCLiiIMl53LchNeYAeAGyKGcYYf1QQm/3HHjmrSnB2N6nVmmLqnbv2MtGoFEPJ5xsMqQJLpSi0gRr5O9wezFiSJVhb3xo2ODi8k9e53Df2Lj1hydf2rD6JVCFr33965+67jpOHEABIjJwTSQfeHxhl/kOxUeZL2oD54BbV+wIFvUisJTOw3XhwXhWPJc10tGqpR0VOvElxcunzHz+8y+t27RLVxFAD3KHUAEY786jxbGHkkVTgCIWjULBLlXXhxrqRnoPtMSmdG0+FADmb60uUEXYH6ttat+3bdf4UCKfGXJ4pUYeIC451wA0y/nSxz655tEXhrqGxk0z2wcNg+Nj6dFap0X1J5rmT5vVNW7moGFSBVKppXOpBoQByHIMrkxZxZV5L9o/UoqoWCx6vd6/UkIQABExxlzXPefsE32x715x5dXpfvvAaMqHpsiryZGwMHOyUERPsOBkQwosZXnyGb1X2/bEZmVmGEoPqfE9B9zR7LjfjkZ8wpK1FRG/6zqmuzka3jsoKyqCjIEvA8oRfubVa/wtC+f/+Kf3DFGBM3ffmgM7X+h+7A/rPNGxjbte7Nq+lmk7CUwidFnIK0OOypKEgBQK3IAGla4IVwQHU6mowqtDAXSzNR5zjHyoY8Q0NScDXh8qVqEbrAjohtE1/UxooCxUKXdY9xt94D8ijB6vviOTHbaHNoM7bma9Jgjg4apqkc/HNGP34FHL5/nUzV8+c9k5HZOrfaEAoXBcl4Hm46CUItRKgTYiKGknIqL/nXHB/2ph/gopd0zRwSmnnIwIRFRKOClTpkyZv0tPJHFCcIEYSkYKCTgTDiFzlQYuoKsUMAKlADiAAgEwrbJ54/B+JOaCCiCgTkRaW55LpTm21Gv9VfM6vcHeQlXAeas379KuQ/2ZTDYYqiolrhApnNjJiYgBCC+HaEDkCtjVN7Jx4877HnrqueUvgxzpnDP54gs+wIEBIgKT5CpydK/mEk2ZPt1fGRvJmpZddD0e5OzJx58uGjZ3ZGfHbJgt61KQk9kjWzZXnDfz6Mu90z7aaO1O+EBTFrfHiizmk+gIIPYuVXHvPGZIBshIVYYDdZWV5uAI5HlfV9fkhobsxsOB01vECIY29Q7uOhw4sK/eH+QuJtxMT6q3Xc0G5MQdB6VQwkD/ga3dubR0kdsONYY8qd/tr7vmxMFfr6xvbUxv77ooNm1v7uD+jRvAdQB0KA1LKhUTlG1cmbKKK/PeNIGAUsq/Pl8cj80nQ0TUaf7ixfctv/Mj53/FdEVRY1tyxVrSLwhUIBmZfJZDwWTEFETS5tza1n4tlGoDNT4Wzzmv7j84Oh7PBhoytpW3LMimhM+obKw++bZbX3lo+bxLz585NGDuGpJjueqosezS848Avb5t5+bn/tQUUs/9+jEXqnOFzLgbV0z2Hu4nrWjYAkhJzNsQ1CTTpGsgNof904LeqhFroaFn/THuo5A0TddAI6jlEzkw11juAq2GkZs3RwydMydfGZldyKJDljREws71hIvdursyWzhUgFTa9ARCo9nsuCDQMFZVx4D89TVzK2rnVDWeeukHUwbOXnJCS6BKSikACCRyB8lGpXEwiCMpQpgIuh1vhczZOzMh/zfWhoiQjoXa/uI3vC3hGMNj+g3LTsoyZcr8/cKJSZQEUoHkgEgcgDlEv15+b99QLxChQgbICKUiQCoAPBk/iCSQNIubjQJEjVdWV2t7joLXO+Sj6mkd+1/d1Kj7th7u31908hxNJoTuA2RKAbI/S2pAZEBa2GNfecmS+36++fbbf8Tv+qlbTHmUxxOjH9xxW2tjM4JA0AkQGUPiSpkM+Yxpk/1h39Ov/vGriX+pa2nevWvfg6uX58g+WUFLf5d1Zr0VKZqDox2n1O1Yf2jmsukb/22NbUVCmtu1b/eKFx44/arPepRPava792Tx9rNSX2UGipZecMHTewdX2SNXL5stXt/nnjjVT9lRM6fNqQ6u2Fz98fipFy16adWLdnf3qhdfPeuiyxzh40Be4MRkganZZy0VdeHs2Mjgxt7GA/72Cxfue3zjrBPnZJ7aI4hZgVECWTtpEvAikO+YJWTlLpVlJvaK2267rXwVyrx39BsiICKibuiIyBD/JwlxTCRM9DhBQF1D3lhf1dwxe+P2/dnMmEtiyHY5eTtCbVeccMqQPdhTyPuUkXTzaXQT8eEbv/CFddtXJ62cVLBk4ayG+Yv6bNlcXelBzJumXSwAM5Zd9/Gexppg07TTL79yGE0fkz++5bvxPV1P3fubPRtWbdqwxrLyo1bKpZQGipMWVjRDaEEIBoRQbpEJOY3jTK9nCvELA/4ZRcev8xrHDCtSXN9pqEwR4tncVOGvKfpzFJlrNNfnC02anubmYZ9YRbRBy24L2K85zut28TnbfLVQ2OfhfUWTUIRCFajrNY3NM2dM//a3b77+K1+67HPXXfGRD8+fM6dz4fypU6YENV0n5MAYlv4AstJ15YjIGJu46Mc1NOJ/I7z+25UomSR17DWmpFJKlRYS/tvIKiJO/Jj/edHLlClT5l1syFSpRZOLoBAEkZCSZbP5T33604mhQaEYIUpggKgRaYwFqqKpnOXwqALdA+4iIa9TgdDgkGdmTbZnODZz2sCaHbUi7MnQnkTu9SI6IBZ2zr7yqisADca1456yUikyKAAgoGJbS92zzz2bKphSFA2vc955J//7PfcsW7qMMwGgIU6EhgiVmIjjsZdfeuXAgf3jmfFQOHjD9Z8fGB6eYbv/VFvdOTXo5orQGGiZVTPwSKLxlHn9B7csuKGtsrXh1dX9qbzbKOj08y4B5mHI37XNF0t2hRAQCRVJYgXOXn7jzd1r11e5xY+cUGVUVBV7UmBa/GDKICfERPfOPSd+/hMDurPxrbXJ7viZ55xbUddIQA5jBGQT2i49dP/vaSR5trRO0OuODHY1XTQ79/s9FSlLAFtflOsM3L334KLOuc0zptLEwJ2J2TxlDVemHIsrU+bPlABzOTIveOsu+9jHZ5xw6vKf3/Pbe38z5vINVvHcUyfbK1aehKxHjw44DmP2rviRpnDFb26925PLMAdJ0imLF4EQW/vTRjgkyKkJhYqOG6/2ZU3v80+tfvm3D5966pKnH30gkCw6+cyO4TeBEzElEUFiGHCO17PPtV3UqpzCydU1mREz5MG2UIBLkavQ6op80qAl8+5erRjzxuKK5ZgwCj6fk2ozsEearqEvKLR1euuc1G4z4uyVfI+mv5iKH2DZuGMXmJQMFbgg/Q5XHtIA7XB9VdOsaUYg8J3bvtPZPlko5QqwdIFSeZsnEwIoFCgYATEJ6BDxY20mJXAbyDhu3P6vVFsfazsJpcRMhoxIHRdvf1me0bFeXWWrVqZMmb93UwRIxIgImQvCJpbNmF+4/qa+w72cAIEUAnAFgJoLEW9wOJly/LymcVLqYBcyareAaRavCI9v6TKmNuRW7p7c0TTYPUTV/trmhkX7zBWYAmDIdAB2rFHz27O1CRWSy7ln2vTOF9945bUdGywduKvOP/W8jmAVYknHCDzutQOhFDBkQtJXv/SVTWs3PHz/o7/77WPgcqYFsmR5PR5nd792WYMRVutfOHrmJydvXL7pxN+0dT82khzHlvaafSNjlVMnkZEDEVZI/F26jb+d3qMIOHIgRMTa6hhXuSKAPrUxvXV99ag/3z+uE9dTaLV5QocGdn3n2x+88OxHGgP7B1KrV78xZfYsQmCKFVzszrt33/tY/6hVT7zZImNvT/TaafjsQSNdBB2gKrLYtrfm8Tmupa1xUjZjDIhNeJyPG8qy17Ks4sqUee8Zwf/j9+NE13oA4hTmhLOmTb7lm193sqMPP/jUIeWs2PLSDd4gp8AumxQWhxgzpRov5G3KjwIq5JK5r7311okt06c2VjKSQ8nxEGXXb9/z/Jrugys3H9z2olTZ329aKYVtStCAI0LQVchYFtn8gDjfULO4vkJB0babPapVkaXzvHADlqg2naQPZMoMCrHdz7e78oS8M6hA01g3H52HWqOreW3dB3o3S6Y02hOz3jLjPQr6s26SgMh0wIMqQJghTlw5Z118QVvnrEvPOLu1qq6lo8UmqdBxAVwQDJjHURwE8QlxJBlwVmpxrJWGt5U0k/rPA2v+L9iTY4cJZCQVEus62t02pe2v+9Q74nllypQp8/eJQmBKlXxoJrICg93dgxvXbwWXCJgEJRQJBQYQA5DkMoKZjU1fve+nnz3t3EZQM+fWtBc1NTAara7IHox7pjbGe/trm5qOxnvGhdmvpMHQ1hURo3fE4N6hUqQCciRqTJvcOrVxUquJyEBHQJRckUIEhkATsz4JlbIBOCFDPP20k59//tkf/ehOs2gpqXX1JYb2HH06kaw5vbkx5BU+c8kXJ+95cM+cL009vD5Rtawyv8/Vnh7joD90/3PnX3ZlaE6lF/R3a3/hdxRpICckQBzNZLdu3umVoqYtLC68vGHeCYN3PWaMZdLo6A1NmcF+yai93ZMPO3ffessnP3bLfff+6tILz/U1TSHU/Zqs8hupgaNOariVixC4LhmBbcMy5tfRzjZhEdy6UWyQalyZh4cHFRUZCEQE5H9l57YyZRVXpsw/ABM7IgKAI6RGDtp6kIFLjicW+8Y3b/rdQ48SsPFkAvxuHfPPN3CIqdE8AHj7JYJMS8aQ0EPAubfvwOFEJnf9Ld+q1et7u7p39/dxrRHMfukZIlfpypBS1xQDZDFmXhnxTqPg7nRxodDPNkfJ8dX4qkbVGPoEjHgH0awO6k5RJMJG2OZjztjRWn/fSG5xoD4t8rtc2aLZ5hj4AmIbOAPc2Jcfj4OCXLrHylqoCqRcDABooHJeo1KCfuM3r5vSGfV6ps+YMXtyfYtPIgC6CAgQIIMpcjgokDqgYq7LUVMgCBiRizYDLyOGCoApBAdAcPIQe+eQ9f+r+qnULoVwUkf7sSGnZb9jmTJl3vu4SBoCAidgKcvddGDglq/eMjKcRMYUA1BQoaACYNakjv3Dg0fyeQfhups/8cdHHjSZGXblnL5MSleBukp2cMA3vTHZ2+eZUj94sK95eoPK54zhFGd4qlHpSsmQASvJE3p7WCcKyQSg5EqCxcNaMMAACRCVZAwBidSx9Acq9UwE5hAwhpyIli7rXLL0AQAhyYgPJ5omz1ydK8zeNPzhxU3RBdrQ3nzjRdO3vHxg5j9Xe1IwbVHVR6+Btd/Zn04UXr3/kY/euVRwUOx4Uj28CxsOE6AiyYATYDgY5J6oTeEjXdkXX+v+7HVnBMb6xw6vNpy864uyuMf75kE30xOpXnJqxQlTqqcdPrRzxWtvfPCaVhA2uppX87Q0zvCIcAXkfbwouenfXrDbw5nmkMfKBAA8jtmse/3SeXj5/RdcdEFb23RAjZQLDBEEQFnLlVVcmTLvLf5PtjT8z7OhdeCAftAVKSWQK9RqG+dc9dkbHl7+6zcdeb2TWYxGo6g7JRhN5vemwGQq4ugmd4oBogJqX/7GT5tCjw0UEz1Dhw3BUCpkIO24D7ltaRzIi3Ka5p1etJcFtaDDl+UMIVIfRBYsVidccxe6NXY2G3BqSWgiORg0Bh1MQbYjGK5JjE8msdcshP0sLQuP2+ktjtPBAgV0Vko9mc0qltUMjws8W8gSaCRYoDJgF1Vby5SlJy751Cev5UzNmtEB6DL0cM4RkZAQQQfQkQMCsFKuJAMNGHAdJmJtrPRS6eLy0gsGTsg2/F9e+7+4cBM2+88HBf2PjVLKowXKlCnzHkF3QCE5wtKVtlPBvVvXH139olRFpZAxAA7VwcDMSKynvydDnHG25rV7Oxed8vXPfYvIa0TcbIPhT8nC+LCc0+IcHA1XhbKH+uXcht6s1Tysag3Y7YoduUFOccZirgoiQwYMwQUgQMaAeRAAGDAAH8DbwzeZKO3G/8luGiUDwSZ8bQAeRORAkeqqSy7+4B8eeaLXBOux+JHZrU0zUt2vQX4m1AAAIABJREFU5OZfMGN0T9qYqizc23Gm97JDc37124Nv7Nl7rTNKIqyYz1bAASQSgvKARAUuA1H6X/5GKGAcFZDDgTPgCAoINWAjXeNFFCTy7zu5VWixyvM6/UkuUOl+FshGe2f5eWW2OdBT5e/44W9uuer8S5576PGzzjvXqKtwmS8gSRvdS07/IU3stYPBBs0XH9PTGLTSImP3NnvHan3evDZVGpuPJB778X1f/uFtjub3SQQ0QTEFjEkAXb3DipZFXVnFlSlTBhEZuo4LXAjOL7v88kceuH/EdZs1DgZkCkNzWGU8EH05N+6IjGZzQLSBHE596Xh8fMQRFmhIUtoMiOuaS4rZHgENQnx88gmN/x977x1d11nl/e+9n1NuL+pdsizJltx7XOL0RkKSCYQkEFogk1ADAwwMDJABfi9tYF4WzJAQCAFSSEgnjVTHjuMu9yJbsq0uXeleSbef8jz7/ePaIcAUfgzvSzKcz5LXupJ17zlXWjr7fHf57r7xhVCsUMmM5kSs+oyb06joQB+ISKOBVMjFHHZdJ4dGWAvmM4U8ieMW7MvLporqEzKfM0TScvotJZlGLatAirIOMRhk5gu2A8JBjlaVxcqjt/3w32pr6uLR8nAg6Pf5dMHALvxRosjDw8PD4y+DI1BTKEGXoLXoNPjkU0oWXFEMILBEl/WhtD2eHS+wmTcK//TNTy1b/ZbubHVNgz7YZ7/t+hXnNFcd+fmGqlktdiLhrw1BLmssnJXVTKNGPj04tNcyHM2dGE0X83l/pAxLM8ivmVP9OYJnyS5YKWWAmt9Z+wg740or1NgVrFwftFykJU+OlbcEZtxsrErVxFPv+Gjr7b+xH9q5/Zb9W5euWI+u8qOJpCnHJUIgkCQk4BvihhWRARWgANaAiemMZcsPPv+4bkBFdb1U1SJ4TTQkmYXDM+EYdV0VccyeGTcU1Guq2+p8FfN+vWnXDXuOLqm5QEfSHEwOz1gupqEgYn4956Q14YLRo0RvWN9wIpEASCh3DAVp8LNf/uq6m95f21XraEiEEkACCPGGX8vg4ak4D4//x5RCEBEBokBcu2L5zR/7+1/99MdHxvpVIXV1/TLMZNpcbcoM7waZxqKtKdcFlEzoErvEjgYAqAmEJaTN0lHTg/XknxUP16RHqlQyhlllQchfpsNEOQRMLBal4WLah5ofOQy+jOWe8JkjeeuIlU1UBFU+m4qKFwvD2YKdVFAUGAjEIFMoosFs2QiSVIHEorWr4hVl5bHwh27+26bG5uqqWl1oyEyIoBQAAzORYC9d5+Hh4fFGxSbWGFzQCalFyYqxkRMoY/X+RahXBSKb+zN2qGwydWJu57zvff9769bNk6ry45+4JzG++7JFVSsrnJOThwK65k5m7KYK2D9EsbB9ImU2RSnj1oT8+ckZcnUj6JLQWUkGyb91O/zzhIaSkAOALGiXve3d3/7yDw7ni/kz5vqrrfSAFmmAmWmkPhFb0+GYoOv5uXPE8gXBDc/mvvzlb959b0eookYyEDAZpBQjEDLq8BfekHbawwsZCBBYAaIKILQ1NuoohA1PPPDCe25eCSqu0EI0FYVcEBy+UIqOAJSDmtPcErv4Hec+cvuhh+7+xfILzpkh1Ts6uenkSZ1NH6mTbTXHjwy/VLCT+YlhgowLOQ3BlkSGjZruqv5U+rMf/8I9T73IOmg2aZpSyNIL5n/deG1IHh6/J+BORyFEEqSUJETTND/6Dze1LenIa+aoky/OjOZTyS6z9sq6WZfWBg1kUOBj8DEjuEC2z5WNoDdJvd2lFWHfxfWV51XXGemMPp0NJkbLc45ZrGQRy4OyVVqXKXLBdPRGt7zOYnZcy1XTwpePl0UbZ/eD/vRkYst0en+mmC6rHFOQJrBNFCQBiow5HaQECX7f0nPP/u5PfvTDu35yx0/uOHPFipbaGg0JuXSddwkVKyk0DUAr2fF7v2oPDw+PN2QUUoCAIAgwDOhXBdC1pcs6v/ipK99xZXN1tZbMKAgE77zrjvNWnuOHiETc88x9bvb4+Veet+SKd7R3rbEyGTsxUz5kpdlWDhvT6fLcpJ1OVBWmmxUqQp8JSiEAEP1+N/ufRSyVNr74ELsaOlwZtA2fFqwcGszMWlbgSLB5NW9+4qDfB5oRksVOM1e/oELE0N6xcdvhzd26RImsmBVAkdBBIIkk/8K/lNecmBWgAkAiZKkjF520K7Kugr6+YZa2BqCBEi4EOEBQtAod6J7FVodQfhPhmusudlyeTPSTMxUmzXaVFg27LKdc9zu7D/1Lcmarw1t16pcixWSxtIlN4Tzy6I8vftv5lgavbNqx8bnnHQZgAYzE6vWT6R5/hXi1OA+Pf1/HAZKSrAmtlHSrDQbXrl306gvP5YF2qcL8iG74s9MDQyti5g7QjrDjkGClCNwqptlmeG3D3FxivLomeqx3f8Z1TDUTjYhgWDQUy6mYHWbHxwaiQR0rp/q7a/J5nQoTaJmuAMPIBaJ9RXdDJtkzPDDAtiPAVmgRDicmGRDA0BxTg8jSpSuHBkeuvGpFfXPrO971Xs0fjMVjutB0kMwuAGiIpyI0MxIgISsGQM8jxMPDw+MNiw4KUOkApAAQfv7AL0+mc4RDy2OT6fS+I2LW55bf0tRZ3jm7Tkpk1jRFTuqoZlLb/KWqdv6dn/qnjgpcdO7C3oN7l7z9sv5/faJhZdcrgwcXv3tF+cvTwclhIa3hXYcSo5NNbdXMDMinFlkDApYG2/4M/faISEomXMepFFPp3OGTifdeXTGZzMRinb3bN1z1d0s0Qxn2pGEarIvL3rb2p3c/BUre9vXvzm3ojC/sAhJSARIqBAZAderEXv/6p0L26yLa60/+T4h0v/eU1474O18E4FP/ULluXWuLMn22zLq6iQZLAMIcsQasBKJp+gQHCW0Ey48c0ioRjO6t2zY8+sj5V/1tsW/oeHe31MSkq0vBBrFNRqzgxMA1gZsFzWOK1Ne+5bwzupYuVMHgrp89/vBP7ll56QUWIAnSXCYAFl5A91Sch4fH7wYgLhlsMBMCsQq6+KkPf+r5J7bu2bLvyUx6G1hva+tc3L44dnK4LCcN13ElAmFZ1HdWqGphWp8/Y6QclOMjFAj5ymNOKh2QVnRiyi+jVjA07cvrbqDCqpk5OdbMrUA9ea0IhjrqhEeC5nOJ0f5I9KWZmTwAoK5JA4EVSWk7gszlK1evXbiqPFZz+UfeG9D91WXTti2Dvpiu+ZVkUABIjBoAU8kG+pQfNCCU/KFLmwI8PDw8PN6IGAwAqDOTRCUgUF/XVk9RbiA5Ha3p/NytcYAGhxwJ0kFLB1o19+aAGlK6vf7idX7Gd/3rp3OPbTi68UjXu9bvuW9/fEXjhuG+he9fe+D4wVTVEjXfdPacOFF0HFsgaIx4OnV52lnqdcsH/pswuinLAUc4Ep3ykF5bCCZyPZt3ti/q4pZhdv2GLrLSZ2uzRWsRy3flUjPPb9v33vfc8G8P/aqurU24rBFbOhQ0N+CK/0Qu/peP/13B9off+XtPea019HVPA0JQAEopAHBBdM2bYwQjPD2pOCk54WKljj4QUoGluYaklIAwgqnA1tGprpxV27Ik17974wMbz73yQ63LWlcsn7v12VeBI+SmlwWpi7H+0nMadu6LzUzPt0FDyLIzePvtsz98wzdu/fy6ex978JmHch8xfvSD21kyMoICRfzaeXpyzlNxHh4eoEpBDLFkpyyApSbj4fDVV163Z+dug3NTjEePJ6p0DWRhERuTQa1vJq8zNNhYM5NdsGTdtj37uNq0p2fqdd03kowCqaqwnZW5dL4mV+FkNNMwo5Dxt3UcO3k8qVkzBpGx8KnC8RkTd2naQC5bYDQQdUmMIm+4y5YtXb1qle73f+mLXwxqpkOQIySEgOv3+xE0zWFXCiTFOiMxMSgghadtJV8XlxSwd6H38PDweIOCLBiYUIJAQCJAA5RQPnKrmWulLskt+m1iNF3hSgVDwyeZ6KOf+IiliQBOjLg9k/5EsFnf8tSzc+a1DeftFe9dv/v5PVUVy99765dyz6UPfP4LQ+OHXNdk1lgxEv6OTHn9YrQ/Tbydrmj5QAsLE7QaVJmxsSGll4l6bg3yZP5kVNXkOZa1lvWf/MCPfrjxycc+ls8XytFCgGeO7L/t0bs/ffMtcX8EFCMzosbEiPSfH+61x3+MpHmtXvfHvikABAKUBIoZich1pdRo16u9WirsdyDO0lAoWACFEIHIYK2AGEdlSCQXorpSTQ2+az749m9+cf+Dz2++5uChZEuIygIaOg1B0RbWv9teh8dO1Ff77VSBM5APoRsTzcvat935w4Iz037TJx87vPGKKy69+56fVobLvvHVr7k6FXQKMZ5+O15k91Sch4dH6ZKNQIyAgKwEMLKPQH3ylvc1dsXf8+53akVOFqcGjPLjWSeg0Wgm7Wg6SQ4oVaWcVO/Rk7kJnQLsQGfj3MDgibiT9ecLY9msClaQVaxQAYEh3R//DfuPVFceGR8acVLHp0+mtClthgmMghAAjkCeU197yeVXZqL6Jz92U0NNfYGlHwyF5CJGJACiogArRkUEQHh6rU/pHSADCADi39Gn6vd1nYeHh4fHGwhCYIWOI6QhfRGXHa3AaChBLFBKTQACuTbIgTyuO+P8tLX70vPmfOhDXw5ijDkwa/al1VWG4R9vS8f7dw9FjwcTaii6uqP9io+k4m2z11C4qUaOHtm+tbujax4ZJJmpJFOAT4/k/f+QN/+p8kFfxH/25as3/by3pq5R4FRBLQ+Ea+uozHGUwK5keuk3b933/K+3qIKvCQo31vj0dODOYurOb/3zGo5f9NbLsKMOUPPbytZJ/4PqWekkf+9US1WyP15w/jFfR8TSoUo5XkFCORKEUVTw8JNPWi74NX3dWa0ADms5RD+DBdKQwiDQyEVXA0mOSrp79wxkJhQbOJqb+P5tt7/1QzdNnBgXVPxQS+2766pmunfEZzW7P3kmmrcnYxBqrIkeGss9u2VRa/PYt37es3+q4oq3/uymmz77mW/86t67F3Z2XPfed2pKh9OmoH+ocv+wlugV6zwV5+HxP5/fb6pAQQwOCEPTLjrr/H/61le//PEvHrT4QGJM0/jKlkY6mTXzSgcsEFVXNji2akQzlmU7FEiMJ9sD5QZjODfuJyPhiKlwMKHsvumJXKa4eWpTEsKDojitDOQcA2tESihFcNNNH64JBi8648xVZ59TDBnkKmYKCCQJEkAHJRAAXIcEEbELpABASSWVLiQigtIYGIGVQkH/0Zvz8PDw8HhDwQjIiCCodMFWoIFgIgZXAZHSlHAdUZgC/xObDicSqa5lVY/c/Z18RdBmItlAvnUmSaRdZGZa11bh2fbgwcn2lnUQrTG5sqm5eOn11923fUv33q3XaNcrBgGkWCE6BACKAETJNKNUkjsl8BAAQL326e8iERCAmBlBAnJpyygDQ7ZKGNvveYxsVQg2FWCZDwX4r875MpZq6z2mHrj7hS2bfm07h8ph6m984tq8KSBwhGceyxb/4Yuf+973//ePX3qmtqXdBpQKGF0DhQJWoIhZMAKTTYRKCZRc2nHHQhFKxQYwOjZo5LKtKT8IkpIJpCJ0kAy0WRnE6AogYGRQDBpYgD4XpA3sl2gJNF10SQlih21yUZEOihDQJdZYSIICO7XtSul9tqbmrF1T0Ni2MkHNYCRAC52AoKIjDKlg+7O/+dan/nFiIrRvctggdlDdce+99z74nJuf0RSlBk+m+4dCrc3y6Al/Q+3M8CQ31wYODuQRdEvZx4aO+bXhe55ZNJyt5MR1Ue2O4ZEv/OPXDX/5WW89X/f7JCC5qDGyIQFcBHbBxwCCTydx8VSHEbJkOL1ZoqRLiRkIgJDRuzvwVJyHx5tewCH8do7sNdmDAAYqRSoSinzyhk+e0b7ixvfckBge0ZRWSClD+adBMkG64GYp9PjI7o6ly0d7DldX+IuDI1UiAjFjkipGldrnyh0Tx8aVtAFyAIoMFzNKsUAmVOdedt6VV1y5ZNkZQ4OJc885N2AYpJgV+hQrwSRYSQmkaQDABITApLENjIAaE6SmZoC5rDwmlCul6xIJkkT66xpOCIDBy8Z5eHh4vGGjEJbij9BBAAEQIPgQwCUpmEghC5ToH804w8PD4CYuPudiq2yeTspn20A+i8sVrTBVyJLlMjAedFL1S8oVnMlqvgHYKOiiM9sfqAncfcePLll/zoV/czVqwJpyS/4mgkp6USEgQmmQuqTfAMGFUo8+CwZGcAEAlADMo9CBfazIUYSa1MgFZmQJ/t4ZJ09kCsf2VTpqObkJTTSZIvrd+7f98p+f6tm3A6lnoZg+Pxp+q9AqsjM5PXdjRVQUrYdzhcnR5Mcve8/Pnn8cGypNcHVmdJmIgJSQChxA0khHiaQ7pDRyBCiyDOkYqCklCprpYlFgKCFS1TJc1HKCfYw+h2xyARmEUgQkhVNkcpReJoSLST0XVz50hEKlgEl3ydaVDcTITGSC5YMJpBomJ8fGppePTnWPhW3VXFMb9p2FIMIUIZAFOeQT5bYWUBb2jY59+9Zv7Xzy10PTJyxAv0Z+5QKAbRdyxYSBoCkpQxVV5RV47DDMrrV6x+22Ont0WEjlA5BAVlvzy33HfyrySzc/+aW3rjhzVuXhbOLe9OB111/78Xe//czz33LZNW8TQrEyXASNNVSOIMdFYEBUGit0NBfR1QBAGQygiKnUrIPMwAASmf7bjbQenorz8Hgj50cBAVADIhRnn3lWY1PjyNAIo9o5PpxULMiwQU6iGjUU6YabzfjYQMfMhQNPq+LOsWGSoABGEGydsBTiAJHI8PnWnrX+3PPPe9e7r6+Kky1ZF/6FXTohAitEhSQAUTKfUpOomBFOSzEpbQASAgmovDzGrBAVgBICEQmJ/qAW5+Hh4eHxJr1nQxZcsthoDPnbYqBzdvDI4PDGfXVnrp0GXwhdDU1bRXV9laldaIkMGJPEERvrdMdAsE1Nrps378Nf/cG/3fC+B2/7+VlnrPY3VCgwhTQRwUFQwAJBQwRmKN3kIwKAAtTZVafdHxnRQQAgZI4UAQS4GoPOJCUrFgRCyiLDjCIgLURw1fobdbOiKGR2our+B5/bvftXo3tfrEPZQqkPGcbZiivqIrnsZCBWsaBQ+GTRqog3PJic7B8ePnvZsq98/9tvvfjCXDTs03TJ6KCGQhIpDdBFyBNNoSRZyOezyoXyUJkjxYhTPFFItmb1eI0spMRope5XgZ6hiXhEn84mZ9c3uOgjLZMFvW9w1BeqzOXz59QrpfyjjnOs72S4PLCiqo4dmPLhSFEeL2Rqi8W4P14fCmShzkUNJZ7M2s9vfOm5Fx/WRH7DloOGESdXB+nmhTtN1VZW+/n/+toPf3xnIp3XlSSVtgR0aKFLpXNBLDRqGt9JJI6g5aLQEQLj07npjLO4xnc44W+uDR4Zls01nB4ZCFK4srrY3+/zKa0Ae2zjQw/vXGiK8nitnhh1BN131z13//y+z+w/duNH/i5WB7oyEQikRg6AbjO5AAiCFUoCZqkBosRT9VQiYKCSBRoCnzIp9XhTIW699Vbvp+Dh8V+ikE8V55gJAAHXrFmzdfvWoZHRDDETaJKRGUCxlY/X1WayxREr90pyZHshe8AqJAhTwpxBw0EKKiOojIg/bJj+L33tK9+7/QcfuPGDq1auCgV8GktdmKyAQCCiQD6Vk0UAAimVEK8lzBiRGEAIJtRO1w0ZQJXmBZDw6NFjFRWVXJru+536m3el9vDw8HizwQjAgFIhAggN1aKOhs3PPb/5pS0vP/j0QaoZzZSP7/zN3Lo4EmZcvyHCmhQEtcyRQdIPjg73JnIvbNq9+aHND9zxymTy+KGhnq07X7nw4gsCwRgSoQJNATEAlYQalApxjOgSS2DdlQRIEgFJISlEAmJGl1ARCAYhUSEVBSlETSkNnO9++5fbN3VrTu7opt2v9I5/56uPf+Yfv/PUM48d27PBBbvM795cUfbWXD5mF42JlIZE+YJrOwHgCsiYIW1vLt1XlFueef74jiPnX/EWAwzQtCxgBqmgOJ3PhwwfKGvSSgj0hyE61DNR0M1v3nmPbvqaw3VDL48sbSz74c236XMbenb1tFS1TU/Zj248EK6t/cWPfxHv6ug7dGRd+/yQIzY//lxDQ9ONV32q86oLRdA3mM3mp+1/u//hE1LeedtP5je1PvV3Pznx4sGJgcnv/OT2WCTyzD37p7JVz294Zuj4Js2RsyvbO+YsnhaiwPjic4e+/4OX/+mb33jioV8ViklT5su40Ejuspjv8+3NV6SLnblMhLhfuoMu51BYAuKRcEjDYH3M3xiWx0ZkU9w/lHRmVWdyWTGZqTz3zGgic9xyexhzoPcppzc9Ywsix80J8CvatnnTicSxJWc1xYIVjCSRiQpAFqIflQAgBIEomAmRABjxVBpYnfJEIQIGkIDezPybDGRvY6CHxx+j4oAZkECVGhCYJRLe8MEP/OLue1zUwYYgGwVQApwKQVmAaHV1NjmWBluhThb5Uc+zrZdHGKiztcMqWnfccfvypQsJJSLroLMCAlRYINKYhVQsNMHgAjCykKwYIV/I6bqmIWmaDoAIApgZbEKh1CmdppQSghTLkpRjBkTtDyzIPBXn4eHh8SbDBkCQunRB6SwoS5aC/MYnn3/fFR+cFhmlz+tqWTJw6FFHy9gAcxqbtm18NlBT7YoQOcWXEtPPbDkcsQNP33PP0WeeZaXncFRSQRfqS5/4zEc+8gl/XSVqKJgFMyBKKQmQSnUbxCKxBDYl64wKMS+wCIAMUnHedcqFgQRIIJkd2xUoTIMAFIPVfTR35pkX6hOHyhknIYDodzQb3GnBuhSqDIofk/Rpv4+LeR8DocHgAGPaoETAzZq+x8H4xmQelV9H+t6XPv/uT3wiEzTGHXssOb6godGWymDMFtKki1we7/rJ3Td/8P1TuWK8IiJc+N7Xf/qJW67d9t3H3v6Ja6cluFH5yL0v7j1RWPL2dZUBWtAZzOT0Wuaq6eLQyFB8XtuYizkf5EiO95x0DHM+Bk/6/JVhX9CEL1z17qvnv/3u79930bXrb/zeB3PZbJQiC8/7h+TkUGbyiQhnKyAi6jpb377usZ/fWeZ0FXMZGyaVVmx0U0sAlvnCi6rLwjRZO5WryiIGUEptZ6TqHzOpnUUHhBm2clfFwjeuX+Ge2DJvSA5G3aDfzxO5UJEDmpFj5UfzLqv4PUsOmlpZgQsIBZ8eLCiXXJv1MFirzlt6zwO3VUbmuOSbQVeDvF/qgiOuAEMhSlA6OMga2EIpQA0AGFChKG0iEsDILqDu/ZW9ufBqcR4ef1wOtJT2AMSSjZdiRojFY4h4bOcBBaBISSEZJDFG47HRibFoKMRF13X9jH7D0M0q86bPfuxvP/KRj3zus+dedVljS6PPED5gjRmUC5omCUVpPhuIiAAAUYHiU42RwJnMjKHpuiYAAJGwNESOAoAQBSLBqZm+U6EXEZEEAv2BavNUnIeHh8ebDGQgkIASUFdQ6qt35rQteHVzz8DkIc4VkoljFrL0uYQ6TLkv/frxyqZOvW1O2srd/9O7Nj320i+/+83h3r2sCgAJRUUUyBK3v7r9np//4tp3Xh2MBFg5iKWGSWAAJFLMDnLRdQfGR0UkjAxFxAFlH5oYnZrKSBQn0qlIWgWC5mixsGd8OA0g85ZP6C5h0pYpH+eKUycObHcDNhRcFZ3WDVnpDxvRWmVbRbc41x9YyiLKLoKOoLlC2Cj6gsGXbDes+xsdqdDtl5xT7t7d3QnXblm2KG3bPsOfc5yh9MyIdDfuHZjJu75YaNXZy23XGjl0oiZYOZHJcL1Z0Rhtrq51ffzKS7vHJ4Yq62tb1iyobwtDasxV1rHuPlOZzlQmnYNxPxwYSm0eOMzoZnLZBbX1gSJMzkwd3rHf9lFzbWXzeSvD5eXTTlrEY/v3HISAZflyN1x79ssvPpy3pcPFRC6TtYvTiSGnMAVQMDB3dijwnqB6j08/19VbMra03YI0yCQNZFlB6q7R61gjyskBSxQS4dFDRxtJCzW3qPF8eNViHJ5QAtzacl8uk5sVr0IO+wNHivmi1BQHlTJslAhKGZokmM7lL7n0fVUVdVNFdWImTVqV7ppEPOMqLkgqAmtskxRQpFKJlSWiwtIqJTx1bwPoDV+86a4JXi3Ow+OPUnF8avsAs5IKUBGRK+2R0dEr1l94ZPCEw0qZoNvgVwjMRQ2VDyvD1QzxOevXffyW982fU90YqxCuj8lAZCldQyNkt2QeBSgUkq5cAAIQgIjIAIq5pOuYgRW7zAoAhDjVIwH8O52SzMyveZewRARAAv49FefV4jw8PDzehChgtl0hFZioSCgGtFzUc1Ic2PLkq7t7fvZv3+9q7Ny2f4cFsfQEKxgri9WccfnVG196ND14zAdaC1gxhIICV0C7oQVDZf2ZwoFiNks4r7Pj0V890NQ6S5Hmoi4RkunpeDROiAogL11F6ADZqYwe9B3JTpHfVx+IctE9ODwwMTKypHPe1MDgws65o9PpwVQ6l5las2ThcHIq1lDNU9nM8BHl733ksd90LGw3tLqr157PXP/hm2+871d3LSrgP8cqFs8kTSYJSgq3z/R9PVPYhLQkGLlEl4t87g4y70zkTkhEEPfceQ8TLbpg/ePbX11+5pmGZpwcHCurKB/sGVjSXl9ITcyqrxufnD7YN9CxdMmxg4mz6stHe4/VLmnctW3vwqVtvz7Rd8biNSKfnuk+UTl/1p4NO1acde69jzx+/VvOyoTFPV+7b/X7LzJj/ja/L5ktjB89uWLp0h8//czqc87s7k1e2NFEVuZo3+5LVqx+4FevLjt/3eOP3GGG+f/7pzuL0wqcmXgADM6OW3nASAXlvqYb56tivatMgGHheyAcfWo6vTIu3hP31/elhCsrRmJlAAAgAElEQVTGgrEH81N3o3MIoIxxSnBj0Kfs4lmB0Ntsvb65VvUfDwRo9gcv3Pb0kw2XnnF03xBXzrn0/mcwj7qCgIlVhOlo3ZzlLd/71fcnCtXZqVxv9+Ala5e98NBL61etHs5O7O8dbQxXlonc6vM73aAIQMhQTAYjOyAtFAaDT1EpfyzR20LkqTgPj/+5Oo4BiZmVYgBWytU1clx3076eT3/0YyOHjkxkp4NKyws0KqNv+egNekjcdvNnQxTMaWA4rtBdCQpBZwd9kkHXFEtFjESkABVAySaYCYBKi15KiosZS4dDZCJ0pS2EBoDA2un9MHxaxSksDSkzlNyqPRXn4eHh8T9FxAGDJJbIglkAgaVcYCQEQ7LFaBIDWwWdDo9mnn34xf/9lc8mpgcYNEOZVcqtY+vmmvJz8pru2FkDJopOxDDHDXrCyjyWLY7qVF1d/fWvfOWd17/HIc0msAGkUqw4b9tT6XQ8GvUrEIGApdTwVAp0XRCOD47XxcqaLO2EkxkKqvRYck3tnORkMjqrJpfLRkzDb+gPPvToZRdcEK20RomdUd53PLV+zRx/xtrX233lFVdoY+n3+X1XBag9A6a0CuSgGf1UNv+QKdkSVSwvCeFN7S23D43fN10ULtSGyv7lB/+65rort40M1NY0nOg+1lrf6EYpnc9UR8sHT44/uXHTOZdeVB7y1wUMzOSe+9zLF96yfNqarmqqs4tOWuTCkcAjTx1ctH5Bs06h8vC4zDvpmUqKPfGLje/64GW9yenWsmgxOe2k837UX/rVcwvedvGjPTveOnfx8c3qlV0bP/2Vv3n1mZcuvGbN8HieHXPLq5vtaSF84e/8yw/u+N714wO91950qwGZs6LhT6JcmcmbrByEgum/zbJ/pNiR6v1B/QaI1BbTAlXWF3jVr301NbUPQZkiWDBMsNKkVhh+EpDPFVrCplLOkhUdJ6dmMBAczlkvHBhUpJu2qvP7r1iycvUP/rHn+HB7U3vHrK5QzD+dnDm6f2jRkkU/v+v5Zcva5i2onpjsqQpXfvXvv/0v3/1Gz8DRuQu7WIqQj33K1hARdMbSTYKLnuWhp+I8PP6HirhTPZWyZMesFKFCYGTOoRAsew/tf3H39hcfeeqCyy5fMW/x/BVL8sRxKRiVS+grgDKwINjnMhIqQmAgwFIxTQEwggLQwSnt6T69zIUBELhkquICKtd1mKVumK9Tcer0d5Ym9kAqCQDiVC+lp+I8PDw83ryRh3/34o0OSgTWlAAXkVlpjiMcsxCY9hdYaVGJwLpFUlJuYHj8+muuO7JjT0zBVyMNl1gJHZygy6SkoYxJnxmwMhrBUd18MBD9YXIyRcJU8p6f/WLlxRdYGvli0UyhYBWtslhMKvDrWnEinQrA+HSqIVQBOo3JoulALOMMbe6uWb0wWxboMmKP/vMvFl5+0UylqHTUbAj/fMPzV1x/yfD+Xo5Uxqp8R57df95Fiw/Yw2Zaq6+N/fj2n33+7780x81dHRHn5fU2x9ECTkUON0fKPlGYOmhJF/UA0pVB7UNLaj+7PXXUmk6C9PuMZ37zfFVjS2VV3atP7xTl8YyOQSd31vKFL7/w3Kr1azfu38/NdSc0FX/x0DWXv+VozxGtzZ7enj4w0+8XCTyIl33oYzt7XqqoXzhqp5I+Y1ZEiw4dq5q19sjOw+ElLTAyMzOSdMLh0a3H2lpnjR8+UH7xop2PbbtkzQXtKyoPjA1r0YoRPdcS8w9vPrZg0dL9e49NZ5JNc2h6tOesFVdfcsX7Nj/76wWa85my2Bn5vBEyyusacvsP5hui/+oP/OuhCYHi+oD4AGJ7IQsMR/z+n2naI9PZBJnIsGhxV2JybGB4XJEWctFFtHQ36KAS6LLFiFKSxugIUCZ88KMf/cxXvjBmueN90yNDO5aduW7sRO/Z89dt2L452tpEHBk+vLdzRWP34ef+Zvnap+9+sXPdO7b1JI719H32Y9fqxWy53xBgwKn5DAfA8P7i3lx4c3EeHn9kxuPU9pxSpYyQERGRGFBHFgAVVTUrFy57xzuuW7FkWUNDvY7kZyJEQtIAQUMiMoCICJEIkLAEIAJhqY0SEAT+dpvbqSE3QFAoFTIiCtKINEINgRC5tNa7VLsDIGBUDEWrIJXUNA0QTy+He83B8vR8n4eHh4fHG1S6wW/XMiOW8nh4OqknkCSgg7YSUmouA5E0XN31MZlSFVBaOvkl+xT5o+ahXQe3dR9oBecSQzY7bsxyNMnIWkHTDpPs9unVKhBXjg9lXpiDjitF8IGHNw7kctdddW7ENQbSOY4HppPTBeYcKSPgKyO9+7lX57V0dP9mR0t9UzTviJCxoKv+6Uef6mjvGpycaJvboetWsu8oZv07B9PlC2ft3rl9zaql6ZG+8eNDemu5LEwpX+PxVx/taG/sGx7dunXHSDrbXVSLl84JuKNNK+YWCrnGkLAi2r6pYp7YItVvWQcTuevKREFEB4rKZbuzY87qM9/y/KYDdY2VZ3S1jB84csacjh0vb61cvvBoNj2roW1utDzdM3zJmqUHhrtn17ccTeais1s0w7dm9oq9I9Mp3Yx3dTlTk/Nb24q7e/1aTAbq8ydT4TM6cWffAFmv7N83v25WWTSY6d53zo1Xbt27fe2C9T0b9vNUvnl23ZED/We2tT72rUdqylqpKdYYDiye3XLX7S9ec+F7v/vQvfPXzX/ukcdd4c5m/QRTLu/SxEyYQaatTM7pdZ1R5XQ7zm7HqY7G/cppcOxOXQywPCldl91bvvj3n/nnbxXy2XR2oq4swtKecfJSgaMkGZoqM0hwXW11tL7yrDPW1ESi1a2L9EjccbmprFmpoOGv2PDypvbWjsTJoWP79tfUNh7ee7S2bPboUG7lqoumBmYWd7YXLPfBu+5LnRhZuniJ0tBBYEBi4a2SffPdmXq1OA+PPwn1WqKUQQHC6XVuJX+vU+Nq+Gc7GL+ut5KJXv/qCoBeOxkFqlgsIIHPMAEAUQAjAJ2enysJOXrdzcKpJ57+Bu8q7uHh4fEGEnSnO0HYBVAIxCi4FA4UA7qAEoiQhavYksqvZzQUzGgXTVOM7O5fue4SpzB+g1/ewlTjFEmRplxX8E/9sduc9HoKvp100rNZEbirkN6IXMibjnAO9u/y1XYMZJ2IEZhKTh8bHvRHw2vrWjJC5VnNDE42+aIj9mQl6pYqUFjWhJp2v9pX0Vy2t2fn2avPKoKWjptOcrL7wWc+8Lfvf/7FLUvPP6N3rH96qj9QMeuFX+6/9LqVB7t3nLfmglu/8OV7b//ffqXK2brt6hX1h/prjieES0cWzkovX/H1+5/qnrbzxGGUF/vDPVjWp1yrOHz+RWff/+tnT45Oxf1i8GR/bUt7ecSviu7B3r6a1obd2/dgUa1asqwQ10BZhb7xcHXZyWOD0damQj67s+dY47JFh15+9eqLzj/WfWDh0gUF1J/fuaN5zqwnf3L3//qHTwynM0eODy6bP2/Ptj1NRuD5E/vbW2eNbs7ufvKFT372+mf2PXvWmZfPODKZLuimnZGJGteYv/zMX2/Z5ublkvPmbnru4S/ecIup1M2R4LJgqNrNG5xz8raJ2oQI7g8Hnpuc7GbIS7Fc0rqQscJ0z8ip0UjlLZP93YRV/or7Njy1YmHXUSvBhNs3vOJmaaJ/vL4ymosaSSenafrZK9c5eWt2excWrVSuaJLYeOjQ3MULwhJO7Ni9qKnxxYceOfviC1/e211VVVHXUDsyMbJs9aojff3JdLGiota2bDuZUqnUlZdfDIIVMgGQQiBvLu5NhleL8/D402Prbx+XSmunPSxfW8/255NEp0uBJVdgBjwd2EsLfUr74kqzdLquaZqmmJVShIRI+FvjKXzdSb3Wh6lOOalAqdbo4eHh4fGXjC6vXaaRX9v2iQRSY0VIzMSMAMQKCUkqThEcsDMFFEfyGU34rIJdUDKmdC3oe2X7Kz39J02Sy6MRkREFDOVYCsM9KoxHi8UtrixoqgvcpY5coIXAH9xqZVjxln3dvq6m1sb504k0xwNl9dVFB1LpZBbUwT0Hljc1H9uzv3bZ3KBBFcGgG4gf2nu4ae2iPb1HL5+/fPtg30TeqvH5NCPb1bnqO7fdc/X1l+4fG92wde+a9vlbx0beuqrrWCIZMESUzWI+27xk9rbNO4qaOjg0kUg4TiBittXmZga4b9+coEj7jL5CnhmOutaIq1zX9stCbiL56U//QybrjA5PhCrLJ8iaETiYSTY1NuRcp3pOi4z5BkeHyG8c33Ui3tWshtPUUDHRnxgLBZo6ZoUMfUm4yiUcnUzb1bGxiYlZrc0yYFxiNvfEoDCT0w2tKN1oZQWZhMFI92MvtQXKJ4aGW5a0R+Y01cyqG+Vs7/jA0rb28tqKaG2NbQotRpnk+CuvHuho6Hz22ScKxfwRu5DN5RvC8al00YjGUI+ooqo2fZ1+Q9iF47bbD7Tbye4o2HODoY6iLkK40S3m83Rs+87rPvCuIxPTdWU1NbPqZrfNLyRzOVW46OJLV87qWt25NBYsCxgRy2f2TCbYsbW03VFX5yMKW26tafj9Wk1TNfn1l154dvHcWUf3dsf80Xxe+sviRrmZl4lZ9eHyiBbxi+rKcqKSCzYBI5CXxvVUnIfHX5mKQyTkkuszlfTbqaDLv+sg+d/RcHyqvwaBAeUpLxQ8Vf4DLtX+8LdiDxgRlZKCxOsKcf/u21BSSgZVegVPxXl4eHi8ESgl7E73e4AEYGRF6IAoMlgKMo7lGHQ8OzPsFg/vP3w0n0tli/lAwCq4m7dt52hwZmQyXBYYOLHrwMbNFuGQXpyWXCiPTOjFMql0DXYLHnK0Xsfu9JnLHaFLt2lB2+7UZNGik8dHBw6ffMeqy+795dP1i5tlMRdHI1YZN0xfbWXN0e5D7Y2Newf6KuLxPMPEFNY2lj3U/bQLYRgoZgwBxUJ4Ilsfje/YdTidM20r4wb9ZVX1vQePqpiaVedvLa8OarK2rKp5fnt4aUvWtk9s2zNZsPcx7mFt00z2hfHCZDgygeUHxtJTrCQrAcAKkS0AmQf3yMjwurMvEBb4/P5oLJTPZoORaHp0ojYcGU5MpNLTXe0d+cy0awX8NeHRwUGf6cdo8Nndh1tbGhLpsTLDn3Udvy8QiUQf/NEDKpmrro8ujjcmfFaVLyAdJzs1VVD21MR0xBdpDlbuObHr8msvO9R3sKW8ImxoGSgsmDt7ZmamL5koD5cPDw411EQ1ovisrhwbdZ2Nh48eSeUyUxKTTP0KD0p4Np/Z5hRO2O6AU/SXhcaK1hS6QHqWYb9jH8biQJiP5BwdfVPOxOyG+tZIZ3N1BRVdnykierS1rd2aLjjThYpwrJDOBTWDE6lQLKZMIzUz45spqP6J+rKYYDU2PmQ2Vhw4eayhtqyyypeaHOnqWLC3+/Dy5UunUv1tDSEnO+Lmp+e3txPqiAaCBoxeFtdTcR4ef3Uq7pR++u2MW+mjpKjwz3m4kkEmSgYFqJgVUmkRATKXqn+kTjVblj5lIcTr9sj9Ry/MUroAQETMgOg1VHh4eHj8haPL6a4JeUrKATEiAxaBkohHC5l904kNB7oh6JucSjZU1zbW14+OTrW3tv30uz9adu6ZZAg/aBWRqm1PPl/Z7Hv80SctJVqDkUvCDXHHKRSmAy7Odf1uWcWeQj4p0ERYLMw5a5bNHNrfGq04ND1dBC0xMORL4tlvu6q8s6oqGNaAxvJJI+PaI1OLls2bMkWxOrrv5V0y5U4M5ys6qsP1EbMQtG3fo48+XjOrfVZLXXN5hWvJ3qHpaEXj83s2dcydpyG9Zen8MCh0tQP7DlKseky5HPO1zekYO7S/f3jA8tNksTBi2f2C9hf1gyk7JQtSSFeAkD4NDA0sHXnZ+uUtSxasufiiGbZOTI44ljN4/GRNU+Nw70BHZd2Jw31jQ6PV0YrB/XtXn7nMMkUuoPf19U2hBFdfVF+7oLaicGLcr+nD4yORSCxnO3M6G0V1WcIozOzvDQutYGVaGxpTXJzd1vLCcxua22bn0pmOec1Ll3a+9MRjHfMXPvDs5vXzFiVHRlesXCATM5s27OyYP+/L3/7u+muuemHLq/NXzZvftfzlx+91mJOW6nVzx2y7B5xeVsccddTlo+l8klki+lz0gTam0V5pHZEO2wgKVp0/v6ul4cLVl5EEn6klC9kNW3fNX7ro2LH+zrlduWJ+bHwClOzZd7C6ramIFCyPgeUOHz4qfDQ40L9i0aJ9u7vXrjpj9uyGg0e6l69cumXr7muvfU/A1KvjPr+wI35/dbRSsCmEH1iH0zMa3lycp+I8PP66VNzv8n8vkYWAzCgBGJALxbyu66VhNnWqoRIRifD1DZOlHkv6L86q9NRS4yW8vvfSw8PDw+MvgPqtijs1/aYEFaQqOE4GYc/wUIplaibVWFtXG4pVhiPoqiNjCduydX8wjnqgPu7MpIsDCWfGObF9f+f82IEDu3qHcyKby2bSuRDbhhujSNyyBIhtxZkE84Qr0RT15bHU8KjpWOwPHirmCjoHFK24+tKkqaYzU+F4TCjZGCo/uveoHovtOX40bwg7kausqlnT2bRz4PikbW167tWatqZoVWXr0gVHe/qm+vrN1vp/ueeOc6++sHpO/czk9LEjqeTWTbV1DYFAaPasOYcS2SkX/FKNnRy+6vK37j98IGbW5cczUrCioJIBCYLRtckFAayEJLeupV4rD1zzkRsXrV0Trajas2fP3PnzysrKZtXXF1mBpo8PjdfW1s1f1DmSnFzUOWvPgUEnAFHDmNXQMDOVrm1tlio3frintqqqZ+h4x7plM9KyDdFYXr2/e0ekaxb3HA/Gw1o48PSTT9cv7iIQnbPbdh058LaLL+ze031wz951y9fs7jl5xoWXbX1s8/lrlx7uPRiPlM1dtSQl7WXr149OzdSFgrWN1a2NLZNDhzOTxUyec0y2ULpQugSLRAENAJ8LqHQCKRHYRSD0g+MnNGyya2Pq87d+OjEk77//uVkru04Wc81z56UymVBZnArWcN/x5qaGSMhX1d5oGyo/VVRKRsLBzo7ZDXU1Da3NqGmzG2b5NF2AM3t2Ixn6gkWrUPgMgQRFH5kGh3UME/gBTQBkBIWKkckrxr3Z8NxNPDz+5Dj7/0C8/VYzMjCgVCAVK8dxdF0nEMBoO1axaEWjcSmVRqJUAGRWp0ypf1+V/Z5HpSpJwdIy8f9a8nl4eHh4/F9GnvYdBpaKWSIVGfrHxgKhsBEMDWSygXDgvp/94gPXXLN789YzVp/BAguIRd148Tcvz18+Px4K+Gx3eiLbdyyxZE7903d/anw89b0fb/S7WWmCz4+zHVjvVr/Fl6rQ8ADR16bzva4WR7ykpaF2emYButUh368rKn+0/2AzBr54193tF1+8c+fWlauXTyXH9DzNrm0YHk02NVY9tnfHwrYFBwYm5lZo9RVVm48NhOZUJ8bH4oEatycZSifWXrDkgeeeOOPCK+5/7qVVy+eb0hxJT51VXbbx+NA5TaHkeG6GqmLl8czRo2U1ZVsOHmiLNSQOnayuoLF0KhkIP/nqK6O9h8rVxDnrO7HSfPixbcLvu+CCi5avOXv+nMWy6FRFyt20bZjkWsWgZhaFeOaVV9euXrlz8855XV02qGiIQpHoS795aemKVXIqmzGFrzLcP5Oqq6xMjQzFIxEL4Pjg8NLO+dpgooiUao7VTaQM3UzrpFswg8rJWfEC5Ao5vSjAycfLK/fuORlpjBejkQYScmCyeWVHn0yZldF9hw5HwT+vpRlHclwfSk6PTR8ZLPfHX97Vfc9T9/cPH1pQEatCOeHK0Vxu8viY4WIyl3H8EK6IBVxz1Zz1+48MDSb3MNhf+OS1H/77j8eDC2bInLKLBds1A6HJY/3lzbVm0RW2HfEZVjoNVSEd0JV62PQpwRqAz+GigIKAIKNuu6hJyRkJrESQMKCk1LFIrKE0gUAyI5WctiWDVKA0CHh/fZ6K8/D4K1dxrzf0/zM1KDAAgEJ22XFddzKZrKmuJdCAmdmSrtINkxm01wym/sOFAiV199u2ydMqruRo7bVTeHh4eLyBVJxkJUnLKZ6xLD/q6UwurUktGnHyRT9RfjpXXlN5/5MvX7JkbrZQDBTUqGmDLLZV1W14edecjhUjQ4m22pEDew/dcfd2J9vTs3U3gs/QnSgZV/rogupgtat+Opb+Zd6eQvKB3aiZi0heV9Pwi7Hxh51CpcK/veVzetuS973vipHUMGo+EYxs37Jn/ZLFYwO92NXo5nh4PNMxp3rfs9tXnLWuXyacZLahsWV8y5ayIvprarS0/eALz57/yWuiRvnGjbtmL6qtCoWmXNER1rNZ5/DWAeFwZUtg1tzZM9P5vg09C7vakzxUV9PkxsKjMp3PTVvH+hZ0NR1MH66KLwrqPmmpkIg9fM+j73zH223pYEA3BVmFrC58XLAPDw3Xds6204WGoP/VF7auXrPUDrkzQ+lgQx0W3Zc3b1mxYkHPVCYcLwulpyKBQNTw7bfTVfHKwpGhfF1M+YxWATCZHSRlJQt5gqpovErS0N5D0dYGOZ1U/iiHfblUKtw6e4qzs/OWSf50ORnh6ED/uA5aNjO6pLwJKyNsZVXGFn7/ielEvK56amK8UvNPJSfzEcyzOzU43GGGi/n8sXw6kcomeoc/9HcfO9J7yMwclJbW0b4k3tAaAH8agW0rzkZRp3w+Z5NI2YVKI1ChmyCQCMmVkogUEysWoFgRCsnkEhOTAKXAJlDMgsAAAFZKaKSYAVEBEwIyIsOpNl7P3eTNhtdR6eHxpydBXvfx7/4X/PlcKhkAGAFYAIlQIAxAAhGRAYmERkiEBMz4+iO+tlwA//D0Tj/yJJyHh4fHGws+5XcMwEi24mQ2oxmmILRNcoP+ZGrKH40kU1PpTHom7JORAAwna/3R3kOHV61dVnAL05PJZe2d21/atGbJkq37d1985TsLIC5775WHTp6cUmqmkLEce0IXx6byKZeWljcCu0NOLo+UADmtwdBU1qhoGC0U8v+HvTfrlSy70sO+b+19Tgx3vjlnVlWyisUqzmSTbJJoswfJVtst2YBl2H6QHywbMPygFwO2YD/YMmAB/gV+kQ34oQW1Gu02INmShYYECZJ6brGn6m6SNZI1ZFZWzneKiHP2Xp8f9om4cW/eTGZNzbrF8wEkLyMjznzWWt9a31rb86vX3/ib/9N/f+b85t70/pPD7Vd3bj3xxefeeO3VS+e2NWJqJwe3b0y+d+OrP/2133j126vZ3v6NPzu3MmgHOz/xkz9ZK/7KL/7Dr//0TwzX/MrK1mrrF8IQs4PXv/N7F5/45Cuvfv/Lz322vXt7/MT2wRC/+qu/8m//7E95065duhAGo9//rd/58lNXdb+5/MRn33pnenHrc5fr7Wav3dtrV9e3nnrqSr0ySkw2tJ393bgyUKxa+dblc1Pl+/v3R1Zd3tg4SE0dqjv3dldYv/b2jc88eeX+3uTyE09t0s+xUh2b63fDpbM28f3rt/Y2Bzf/+beff/7puNcMGC5sbnz/te+fObc1GtYXzm6OPnVhdWttsFa/fePNs/Ug56Y+u7p+Zjg5uDcMoQr1zs27m+fOHcT9jQvrr9++A4XxmZUc0vnNdbu//9yZy0Mb3T3Ia+cuXty+vDHevnLliatPP3vx8lNf/fQXf/7n/sKwjk+c33zuyctPfeKz43jWqpUojtxXYxUgEFNibTBYG47WYlXRPNCERAQjCBpBuZllBFgk3SDSGIkQGLu+C5ogmMrMNB6Ov+6nm/QsrkePnsL9kH96HyyOlOZzTAhKgSSY2S0jzvl6A8fJGk+kl1gmcj2F69GjR4+PjHdR0VNIFM3JLNCwv7d3O7eB1TiHxuytWzfPbG/tp+ab62eev3jpH/zqP/qF//Q/+Du/8ivbly6fO3dhY3Xta1/97MtvvfjFn/rmnTS9tLHWvL3zM7/w7/2Vv/af/Nav/+7+9ft3munrbfO96eTFvbt3vN1JeQplxt2E6/Kb00mTZy2EZrIK/3d//hfaBu3kYLS5OoBdWd24v7e3cXZ79+47z69vXFk/r8pXz5+JE//apz595/bN0frG1vrmG+/cePIrz//i3/3F/+qv/me/9kv/9yrxxJULivzMZ780zrAmb1/Yunnn7oVLlxuFM2fOX7iwlQ72zpzdsEBEmzTtaGXNDJPdnQsbG6pDkm9tb799/drlC+ej4aBpZq1XFgceOW2rYIrYPdh98syFaTsdjcaeUjVa2bxwZp95rzlYP3/2/s7e+Y3VcbTVleHrN9958d/8ySc/97ztzQYrw7ea+1/YunTPGtRxbTQajAfrF88M1uqbu/fGZzfHnrNrZX115vnCJ586aCerrpUwHK+srK+srsS4tb1+cHB/iHp1vLExWlkZDe/u7NBttR6boxpU9cA214ebgzg2Doi6itGwVlejihVt6GGIoXHdNIpVHSUjQgikiQZaFaOBNRhIEpEwIPBwthppBqNZqeQGIJSi7mJ2NQErEYQRZrB5PAH07RQ9i+vRo8eHhk7xUIptKeWdnd3RcFgmmAR0JvowBDiB0vXo0aNHj9Ng7qVlKYUAgyTRwk3Pt2/vDKq6HQ/Pbm1ujFfy7sHzo/Xf/PZ3Ll98ipHPfvZLm+ubt9+6eWFl49ZbNz7xyafbKu7LN1fW1gcrG2fPPvWpZ//yv/9Xfupnf+5PX701Pm9vHNx+A3irrRsO4R7kRJVUT4z79Gw6v7X9t//W3643tzgcjWIIK2MXXvqzF8+dO8cYtlbWtjG4Nbm/dfnCCy+8cnltLeTprclBa7VN9odVPHfx0rgePvPsJ+tzW7ywuR/ArMurG3XS/qzdh/Zqa4dx2rRPXzy/VlXDUS2z3YP9lNrxysrG+spKjIM6joaDvfv3RqNRgJDzSlXfvPHOmY2N3Z379YLgrzEAACAASURBVGhYDwarVVW5t/vT2WSyuro2aaaKpshkmirfO9jbPnf2YDZt6WFUz6b7NqyC45OfeX7azlZiXNkYh4PJ1atXbFSvjkemfHdvtxrVbU7bG2urg3o9hEEV7t+5e+Hsmdrs/Mb61srKSl2NpKFUS0Nyazg6O15ZBVbJoXsIcXM0io5xXQUwEEaUydHDWNcWIhmgKKODooGiuCBmR3OsJAJkperWcbPO4/f48c349H1xPXqcBq/uICRK7FK083420rhQs6tkcRdsrkePHj16nDI4OkMPQEImknT3/o5N/N7G+Hdn9w483753+ykOv7hy5t7ezuV6+MqwuvH9t9c2Nn9w995XvvL5a6+9sU3fXB09tbk1yel1TTZW1pv7O4zxzv5epJ0bre68eR8bB6+88fu//Hf+/lBXfvvbf3bj+ivmt5CbJ59+/rPPfmEG/PN/+k+Go+Hf/7u/+OWf/Nrq5sbO3YPJuN5PDSft2sr4+t2bT5w5szbNU7S+svYHb1x79onz77z43TbxwpNXLR9c3t6+f5Cr1ZXXrr/po2pzbX09DNrdvTWr7GBaD4eG6kad3pwe+GT65NrGxkxhbVDFMGsaC7a3u7e1sXn//t3ttfVgYX8yGY3Hd+7e2VxdGw+GBriUoFdvvb06Xr2ysh6zm3FKzcg7u/edtjmo6jgwsFE2C69fv3bu/IUsX7eYDXu37g42N+ucIVSDejRL02Gshenu/q23b159+mprEmRAlHlwAEI3FzoY4U5lIyQ3mkOAaT6xn0BbGh8kuYwlwSqVxYBghNxTCAGFtIsQnQ7AzAC4+4LFdcVZiCfLf3r0LK5Hjx4fYRpX3HnX8V5svlwSYEaZGQRJNC6Gq/T6iB49evQ4fSxOWgTmpS7nZTLVbrMzqv7V29+/dOnyinCu1YVq9NI7b8l5fRzODtbGo9Er79x67ftvbI+GT21sjAf27NmLN15/Y3p567f/5A+fefLq1YtXJIxok/u779y6nc+Mc95bPZidOfPJX3vh5Wv3rq0Pdprm+uc+/RNfuvIT1985+OX/9x9946tf/PyVi0+c2RjWFVS/Mzt4+87tqxevRKL1vGphlNh4enP3zt3oWyvrG5lr9SAFzVITQkyZOTJ7HltdOwJ4N81mhnOhqhvdffX63bXIC1sk1kM4k3m7mTKEuqokQV6FGKQAENhvm6qujUYpikaCmHnOpIChGAEB2eBgCwEceA6k3AGT4BTMRFCQPNL2yFFWIw/GYeJ+nVZyBRdyRqAIwAnClSsZg0sCjSZ3QkZllLsVOrEMYCTkhKwMElNpO3dhMUWES7XW4tfny7oSy2H5UrODHrK+Ue/qexbXo0eP08DiIHZOvQwvU5b8pRe//9xzzwaznD2G0NfievTo0eN0m/sHAjNJIOlqAmcZYzEmAK6IJsBgE+SRjM4DqE25kq8ipDSrq0EznaWVuNs0G+MVA5uUYgyzWbNSVQ3lDpu1FusdTzOfrI1HgQfRBa8nqvbE1SrWQAJFbKbUkpmINAKUzMUMr0JGypwYhiFVCC1sSq/pFZDlAgAzWlGGSqTo5mZJqbJEBYEmwqewWLq9IEgBZYKi09USDtAsAKauSJUKNRNdPm/uIlW0KwbLkOCHnAnBRMBhiQpoggYJs8jgHjOaSnBaV/4qC/CAXaxc9C9F6BggESLcQacdDgYRSJSpj/My2nEapiMNEEf+l0cfgEMWt/xIPHxcWY8fN8T+EvTocSoSLkf+kkQnHfTvvfxSSu3nP/e5GEPxEXx4yq5Hjx49enzUzf3RcVNFPw+ABsupDhWyEBxUClmMStliJkSyCqFRGlVDb9p6MJARwYZVqDkMrgwPpiy3YW2uOs/MBhoNAZzxWSC9kWEFTDKi8iGsbqeRw6mhIZLJlQNDVhvMBIEIAbsWonwEY1ZLZYMBNZgJGKO6NW4y1ZqCq3LA3QNyBdAHiXRHQBNhQIQgWWn+0lx8QlohQqWPYPlaObpOAwpggCiW7zo7HlZ4kUNGLf2UsWxfThAmAoEEzeHublYmh1EUlLsyW0fkDHDATDBf0jn6UVbFQ3IndOu3ziml3kX3ej+BrMeJz0Vfi+vR49SgE8Y76EJuvclKN94+OH/u7KCqjHYomu8Nfo8ePXp8PAz/ojIjFzSxIGAEutpMUKGCZabQOhmyQUYTmUSzGTMMlRc1IDIlmsMFVJKQs4yIoBumVA4cuxfKoAYeDbEVckQImUgxc96jZYu1EKApQoQPJYotmegBqmCN6MRQMC8UytuABBAcZWTTlBw4o7P0lDUB5urGKuo4cRHhmg//mIeuiaLDRJmcomQgu77CrkLmHb3Kpq5prfShEXDKXIkgGRxNQO0OQrSieqEKlxTg5ahUVujpXLIgUFyma/M/vbC2oo5dfFy2BeLYKkAPfHDI3oFeYtOjZ3E9enxMWFwWM5AdbYYTGyqyEwCQcUki39v7Hj169Dj9Vh9wApADzLBC0mCeI+hmzjaqSgLRWs60AFqmGwVVLjoBeWW5TJ9Phdk0bajNEJoGhqaqEjCAZyVDFVuDoY2QcvQEOsygyjRX9xVKY3SCaqlIJ4KABl6j/C2HAgJawqFKMFFQKeI5eECuOCi0AQGAI2RHVOFL89OfJydVOBPL34UgpSV3Z5B14z2ZiQQMfD7xa76FjnkRU8NAcIIuE3JgzJgGDN1FOE0ohLDbgskB6+7HfDhkdy4nLLXmgszD0jeXDuAR3vmHsbjet/foWVyPHqcOPs8n2ty+d/9NS0ut0vZBr1PXo0ePHj169PjQiPocJMt0yh49HhP949Kjx6nAkVU5BSdLq0Ge/2v/Ovfo0aNHjx6n0MEvam59ZaVHz+J69PiYsrhFU7SALCRawvGFP/tCXI8ePXr06HE6IMndd3Z2mqbpiVyPdxca9o9Ljx6nwcwvE7QMuCtlb81oGPGwF66XU/bo0aNHjx6nBu7u7pJijJqPb+kvS4/HQb/SQI8ep5LTkQwWQM2bqnv+1qNHjx49epwymFlP23r0LK5Hj48vjlj4+VI53Zo5vS66R48ePXr0OP2uvqdzPd5VCqC/BD16nEJKZ0CAQp+I6dGjR48ePT4G5G35v3v0eKwnp++L69HjlGJ5MZkePXr06NGjR48ePz7oE/k9epwOygbggc63nsK95yt5Inja9tKjR4/3+T7272mPj7KXf1ePd//Qnha4yvLzIMEy0aZncT16fIxxwhve1+E+qCt5avfSo0eP/n3s8XEicu+ZxfUP+em60Xn+d3g/967vi+vRo0ePHj169OjR4/SiZ3Gn7H5Jcu/qqO+5u62vxfXo0aNHjx49evTocRppWF+POZX32l2Sgr2v5QH7e38qsczaJb03En9sI+/q+yf+03s+kvewx/d/Uprjfe6xx4f9qL+3p+vE+/uBH1WPHj169Fb6/fzq8c3p8k9OnXFePjBJkp/UrsmPx839sL3qIip4n35/OcD487yekiALIcZQv8+Htp9ReVqN5jJ3f2+zCpd/9RGbdujvKunwnq6GHt7vbh/cAX+AOHWLeuvdTxR4xDl6sVQP3NkP9rL4h39TPtgH70N/uXr06NHjwTD0/UcgP+ZXceEI5lfPPuKH+wgv+JEMFx/LOx8Jg/9czrHsURLg812/rzCmV1SePtq2XJo49uFDH0HyER8uNjh/tk742kNi6MPDOGbHlzd+7LePMPfzvetxvln2WL7j7lhaa2Wxx4cxVemhwfSJ+zx2WU48sGOn+bAr9phbe8TGH8FaT/SmjziSUxEu4L3OcXnw2Ssfv58rsXzvHvl85se5xR/IrXnMjcy/9nF4MHr0eP+h3pJ54QeY13hME/Hnb0Xflbt50Kcf29pywPCeT/M9/PxEDvmw4OT9b/xDuyMOiLSl3b3ruSYPRoBLR+4PowePf47LcZQAEFzamjCPwT4gjvOw4POHfeeH//zBJ/mhRd0P01OfZGE+gA32LO7UxLILo+nuCwu7/E8P+6GZPeIdOEYIj5HDY99Z3tQxPrngVMeM+4mqxR/GbQ6P4dGvzeIAFizOzBbHs/j7xF0sc8VjHOlhJPbxX+P3IBE5cXfHkkGP1pMsCwMeZrMezck/UCusBwnDn2eA8vBbID0s6SY+bFMnXskH6fTyto5sePF/9dC83vsM/h4dqz2OEqlHj4+tD11icVyypYIWMegxs8D3Vxt5BBH6SJG6E73P4ziaE1OK72p3x2Kbx0xJH4siHnGoD9vOo3NqD57gh3H93TNNRsm5fO7v9kouXX8W7zLPUOsRPvHEfP3DIpAjfy+9LxDcPVg4/uI8Rub6YXt8WC3hYbxd6sKMB1WRDybxHxEndJ+QD03uf4SNW8/iTjGpCyGcKOpdkJnH5xuPo1B/2Mt5jEn+0BrUI/5puVzwaPdwYgrqQSf0CBzb+FId74fnvf4cHOqf2zF8ZPGunPojtnCczzxAsd6VrT6x4HzS997FLno9Uo8eHzqPO/ENlY5UF37s4wo8UG17TA72fnb6rn7+mOTq/R/bh3qp29SSquv6MSncB7jr93OzPoxDXU6MvltxGZd417t6lk7OzvNUmoCexZ0K+JxguHKGNzmSATPNXJEwCDG0cIEBDjg9kQwEnHIKYEmiaOkhjq08wIMcmVYK5CDpTAJCqumRJrfsyKQBkVmxURqoDRhl0bhnisLA4d4ihJbIkZQiPGQn6CDhgBWBilT+g2RwwBQJUCBEtK5sZo1aWsU2yoORgEQH1BEsgaDKlkwAXJkwJDeLbnJmQObmIpCyMQEGDRxss6J55S4EiXI5Wap2FIwZCGgkCuZkkotGyUizkiIiy7VcisiDH8oNpACYyjKOZUkQNoBDI+TAIKgRQVq52nKhnBBc8jKvSF5UCgYZmF2NxSKjjoBRZjLIaWpzyzCEZHQCcBF0ogEBBJRteUeMQSE6FB7DKC+T4Ue0QJAlyW3FCAMQEuSAQfFIEEWBM9fMICBIRlZQIEJ5MAUHXCjnTsnLhwRcTgbCJLonWnkpElHG9AYg8tCale00Ra8iQCK7+2Pd2wSDgiTKQYccdLdMRLkBgQxlO4CoqrvVTGWsFBFJk5yEtNBFuJC6dTwdFGHd7l2gEU5AYIYJbiAgwRopKNe0tnu4u3iyUxeLx0oEPBadzn/Bw0WDOsXO0l2a/5VhpnLZIixkloKD956gx8fJXS60ZJKDyd0AyGEGLyaLcFQAAtzRErVkZBYmgEEjc4ASE4sd7qx0Ar1svDPRS6K1NLd0cyVCIuGQoSpF+HkKKS+0FWZFGkCAkJHF9AFsynfmKwJ3RkaPkBKA87JC8Y/zgLgks6TiyCiB5sXQAiZAICHCwSzYvMJhbnLB6AbQAYdkzPOyJR2WKRMgMwWVfdIhiQAM7M5LKl4eoAg4suBUZWYuB4sJLusgI3BGj8kHFgRMqSSvLNQJojIBiIJTXNLRQK4Ao0PF1BodruKRBcBJ7y4AHJRLgrIQKLmTIg2iwcCsjuDzmKlF59nLPeNc2ZEJEUEiECC4C6ElMjhEubSQK4PmsEzs5Elm3lQ1KLegc1MJFNwAGSGVGIHddaFZeWwxf2RgcspgSPIhrFzDQEhoiWiAPHnxM0ZKRBbgMMIEK+dIigDokuiBoEipxDHdEytrRYfqnBHMBHXelUrK5Vni8TxlpxQVsugA2cWBpEtlpxDg8984cyBCNlgrsyhTMgTCklKYSCsSg4lqiShapoKm8Ghek61C2yoG1OYtrO3C3i6UwkLB6CqTISEk68LjQJh7iZSsRHJAFt0zLARMK5EI3Srd5X0tL+u7LdQ9jsrs3W2wF9ichiRZXgTQnn8z53Tz2rWVwdYwbO/emN67sdNO2/3h/uUnrly6cOlPX/iTrY0zt27dgezM9pk7b9+mB5JgsQoiu6AuxXZjY6VeHWbmNJud2dze2zm4eePmucvbo6p68+Wb8KquLWl67uLW2zfuBNVhNpyGFJGD+cXPPEXTte++NFwdPfMTz97bufuDP32tauL29tnVcxuv/OB76+fXnnzm8o03rwfGSxef+qPf/ZOL5556+9o95Vhb5bM2CoJ7SNmmow27+NylNu9snNl489/s3rtzL8ShWtECKMFBZzYcSZgIwcQMeazqp65cff3V1zxYrDkeD+/d3TFFOBS09eSFGLi7c/f+/Ztb59ef+OwnZC18BvHe7bvD4Xh1ZSxIBkGTMImw6IEiRMDoYtbNWze2L16ycKQHr7M9NgWiVEujGLaqsEGMzOrsuynfTp6iDYnVGEauSfKbLhtW2+7uruwa1GOikiwnD9XtNs3alAb1WDJjEFLyfeZhCFshDsgImVJGSlaHrEyrSYMSktOlnDkY5EAHQufJfe7cKfEx7ceDkhWcpNE9eb3RwiK44BJWEqOuafIJ4ZIZ6xgHRDgsvgJN28YY2AVMSCkHCxYCVM/3n2hZalwHk+Z+FdagUbBBsJoMS4fk2WfuCiGSTMljiFKpURPzMwNnOe+474It0AJP5oxBPQYCS2KjI3ItEIAKQPYDVxNDTY6lTHjnJJBdqUmTYDGG2v3+rGmqqo4hehbNXDnnFCOgAA3MvMk7KaXR4IyxklJK3ylrx5Q39Shz04nFgvlFL7fDQohkSKlxemY+jD2WbnjICYxZdT08R54hxkERGYj9dJMeH0MWB2Qgu+9BIFppx0KCIjSGarBk2QQO4Q4klFSeBh6SRKIyDoQKCh1540KfWaLSQxanTtJWuIXMIKV5eEupJHFa14yQS9GGQMzuJAlzKVgsHRPdJiBjmO9i0T2lE8tZqcT1nSkFZOjSt+ULolwpMwQ4QYKchRSAIMKzGyGXu4WYsyPGMkWRDK5USUg50NwGJUslwg2dLhU0n+ePDJCTpi7p1IqtodOri5RnQWaMCu6wEOWQw2BdzG2SZgoJjFBk7tKTCMze6WXKbSAgZdKSkgUv+SkjYEjuIViWBxASSc8yqwAIWchG8wQjXIF0g5TFUENEaA5zXzqWDev2Ls0tMKEUSYM1QANAimX8JEMLi+xuWSHH0UXAGgWnRTQVGyJDAgJYCQGeS0K4k9/bIn0Nm6ev52VkSgEUOQUo1EAoX5RK1jA50dAcrBViJgyNAUo1M0QpCOaiSDNkIHimhdxJGxEoyTMdgokSQ3e/Mi24qxuSzy5toAfr3wZo8Uqi48DMc+5dMhQL5AzPpIkRluEJoik6AySWqkAgkjQJFpNizoGhvPXBJZcbFRBQMqeHjvJw5oI7CsmHi0Z3sZDc+detOxVluZmlrCYcEGYIhhhg5a3h8RzpjwY9izs1LK7cqf/iv/xr3/693zrY2VmtxyNW7d4k7x/UphlTVY82t7ZvvPXW2tr67u4+gfXVldnuJC4KzRLnmQNBjRFVVAwWQztr1kYjJO3s7I1WBsM6HNybBA8ISkrDleFkMgseYsbd2leyR/ns7KoRfvt+VUee31abp2/fW9VgGGutVnf27mK1Hqyv+MEkZd9cWb914/a4GvkseUYMMaYcxExv6Tn6PvP62c2DNBuMx/HmBLPkXioq0GGZocvlEbQuySqBCHDXpYuXr735VhViMo/DgaaNkkasJ/Lh+kqi2tkEucUo1mc2mtA2UGQ42NlfX13xDJRKCbU3zDEzZCBTJIOVxNTO3ftntrZydhpKEWZhshqqZLaAaBgQA/cQQ539wHHg8mCV5xjDwNUIU0lVHOacXBlEYAUEiO4WzF1JSkUTa4yCu7cGC6zdrFjyYaiuPvnUS6+8iCrAKQjSuKrPnz1n5BvXr7Vk8hxohEKw9bW13d3dNiUv+cuHdKwth/vj8RjAwcFBsedm5u5mtrGxcffu3aUf2jywKL3aBgUgig0wW2zYGCUIrZRo9CzCQqgOxTsQGeUwk5RgIJiTm1VklNqFxSLhSqS3aVbF2nMgjQhzrtgFOjRJbhYA5uQhVDl7sODwuVt1Uu4zqOky4lwHBMUuHV6+RpEZh6VRzuXz3sVsc95oppRzsEhGqcnuRAhWztHBnHOyULL/dQho04Rm0dbk0dWS142Q4C4zHnE9fFhWr+ycnWeimVlKmeWhOMb3CAAxl/cp/h//59/72td+Ggws867r3tD2+LixOKkUvvK3//BfvPDHvx2DvGmiZXBCtNDYUaptwxgt+1QAvIgppOGqYXV2UI1HG4Dn7DEOgKpk8VPOnlVV1fIQlLlIs0Sr2QzKLQDEMPdfDs5mzS7poFVxTFSpdTMjmbOqamESkXOWECya2eFeiqE6aaxIS1nx8l0JxUyQlIM8SJ6HVTUajqaTyWQ6McaV1RU1e2jz9sr6oKpv3761sbkxDNVkd3e0snbt1u3x2hqD7e7tjYeDUeZ6GIQ2NUMaAySXFHhvb28wHo9oyk0zmw1HI4cHEuoKmGQGsrrMZyi+8+ITl9+58Ta2dj/3+S8F5yvffeXurftBlXmkrGHzmW9cHaw1huHLf3Lt3q3dC1fOrozDwaytfHDr2rUW+OpXvvLt3/ndrc2NOBrfevvtS89d2Lq63kyn04Pp9vbWm2+9fvbcucEouLR3e3rrxo228aufeG52kF55+aUv/MRnx6uDxvdc6cY7ty5dvHTt2luXL19pW373he98+Stfm4V7C+bMJeZs2ALo7iEMC9+WPGevqzMkWn8r6ZZhBq1ce/P+5UvnLTbgaukfIwwIYD2o15vkrq0qjoDrTfsauUsCWnffrquLKb8iZbmbhSoOkmfALNSuFt5kbwnvhD8wF+pqaD6atvfr6lwVtrN2c67quAVOk+80s/3ahiGOmiZXw1VjheQpT9xaC7VyiHEMRCl4cfQO0ZyAlYSAO90Bb/ZrKMYREdqmjVVQzmYxZ1kMJfWILvego45HUupaHy0CBlfGfTij1a3DUFmoOqENRTgTFCgS2QPQ5CZUVbTkbMAKGjM58x4UPK8Y3DHzeoawhpkxTxgbx5AyettlEuiaK2tKc58XbVluLEaQaHLoVFShS/JSmalcDjFW7b1cD0whIcQ4ACMYBCPsRy7Y7VncaWJxkn7+L/6lf/0bv85A50CKJMiEUMJ4GJRpAaCZisxPc6lx0TTA5xEz3E2QAgEEpzKQCatUt2IyRaZiigVkWJQspORZDAEWPFuWVaH2TCWRuQrZuU+TLCZWaBg0yAQDoNYsI09lqiy7KJMb4UXoEQJHaWrAwDxES9kcbM2kTjJHgGIpwhMCi5DBCLpTpHmbIqtsIl2UxODB4o6MSYbEKKMCOoVodI9AMAbPRW7HruZZN8gM2QzRYUVn0mlxpEC6JKUFdQFAVEAGWmBmzFkzY5ECjoGBsC/OCMojMQAiURNBaGBT1z7KfhnMInJNZtcMyPM6ikkl6anOs4gmDULVeMpQKFdFMqAiDWzkbZe6s0Nh3pxwFL3N4zx4x8bDLIvRlz6Pc41QV+whBkQttMJkbsgDUBsMRbxEI4O75gwQc/MaDRXQCq2QCJKVVBFR2CVNKkeueZVMndhEyyWpRQVq8TnNohcVFU1IQEYnw4mF/nVpQTtAlzfkvFm8bGIdmIINAGrTsCk04k0BUD0//TQXStVEDWuhoimNgAEJbIUZGbvwS2PjEJBrZqylVedBubnzK1Z4I+dKnhNNQz70ljxM2D/Y3FmkQSRz3LF2NmL6H/+bv/k//C//M2qocmcbMOwtbY+PC4sryUqT5Gqk9Df+u7/xv/9vf4++EixLgAgJ1oouDeERbMWGQEnigC3QKEfDqsOBPZp32RjODSnxwHy7UkYvhqgU/YsWIszVXA7mUshZqM3wYPkCh3K9E/ayNJ1CgLETiR05jk7prSKEMIDQoKpjCDnnlBMAo1UEUt4er8Vgu3u7q6OVYGwmEw2qO5NJjFFEk1Id40i2HgaVWBUjKZDIwe4cTFeqGEOo4KltQ1VBDpqVUy96FpnBhC7vlQLGo+Hu/t7Baru1uV3B7t65xwTLFhUJa0z1mToOkVvt32/UaDiIDBKMiAd7B6DOnT17+9btGGKI1s7aweaqRiG1rbIPh4P9g92VlXGbGwb6QdPMGmVurG3PZmlvf2f7/DqDsrLIvf3J2srq3v7+aDgiq1s3d86fvdgO7rvPB3ksMoMEVReybRaKCyMsu4ewToas28A+mOhxctBurK5nb5IZQc+FYEMIMQ7bJDGGEKmZp32gtQAwJA8WB0gHRRRbbqJLooVQC4nKUi7PlRd24rIQkaJrRoyNIyFJMdgQym4HCVPQKquaxqPVYHDB2Tobo1kOkTWcAUHCqB7F2O5O98GQ5IEGOSgnqByzhBBitbmxef/uHSl/+tlPv/zyK3dDJuF+wkS6jtl1OVMrJWIJQBOCbW5s3L59nzRjLJ0DNTDO+fknPvHd17/fGldDfPrCpbt793Zze20C2UzKtYdV989f3t6K9WynrTSIa9X1yZ37+81WtXJlbU3WvrW7f35tc9DOFtIjUvPxZYI03ljdvnDmpdde/co3v86U/+B3vl25WVcpJeBCdjRXn31GMRBBMbzyysuXnvnUf/jX//PnvvQlxEqxTjSDhR+1veu7IU4BlodBNQFt4Je++a3/9m/9rz+4ce/upDl/5cJwZegxFKLnOb/x+g+euvqUGd1d5i9//+VnnnmmlCbm6245iDqtOkqrDqPCO9dufPcPXvjmz/5c3IwNGyYaIwinO2UihUGzw3sH4cz2RKp2/TvfefHT3/z6wb2DP/oXv/mlb34lV00apPGZFTBGr9957cbl9Qs/uHntE09/4pVXX/7kp5596ZWXnn7mKggza9wzEeCVMJBVbfzTb//par3+2suvVeeH3/zWN157/aUnr16WLRqfTMxFGGLiD77/g9w0z336+ZSTVda06V/+2j977tOf+8QzVxu1Ug5Wvfbiaxc+/zRpSoqK92/eG6o6u7b9m7/xe+frlb2b95668sRrL30fImkUsucY4mf+6rde/+5Lt169brOi6ydUlOtLghYKZVxozjnnQZCZUp4qT+s6NLNJm2d1VVVhid+TPwAAIABJREFUO6eKYQabuSfPMXBEDo0QG6ERDpq0I7QAiDAarXrKrqZNByzRRqfnLkHBnIVJBgbQS9OF6MVKqqjO6UBmp704ODhYWVmRYGb7+3vDwcDM7N2PXHr4MMYFi+tInXFYVyuz2b44mf8gAPVouAr4ZLofYgXYYDCYTiZVXc9mk9FwOJkeSHFYjcFm2uyRIim3QbUmDznnEE1KbZ6AuZAiFDXjYVvaMU1gXnweQ53dIcRYN+1scSokjXDPJX+vwyz+8u0GtAZMYVOI8O1xfSnrYNK+EWOADyUJCWjBBASoqsKK2RiIUJACxDbNRmObNruQlW65YGvBRjknYVZXK96OJ7w/qEdtm2KsIDvWcnNE1HNC2QHLf8yT8UtnMJ/7+tbB7/yjX/5lKb3y+stgQoglTxF6O9vjY5T5nGeoS/Iqz3YSkCkbVs+So1k6aPJOHKwzoQ6r8iG437Tv5JxiHMeqms3uwN8yrI8H51yzg2Ymn4FHeNeDCXAVogHCSDPlpJI96ixkKPa8CBWFOM/+4Nj7u2xk9YCKWiRIs5BTAlmEm0ZjyvNlpBWqOrkjRFCeHW4yQwwHbUJ2xAqSkROrLfAgUzljvHrLTDlzMASRRqPQJjgdcSLer+q3cwsyWm0MnjOMTmqlLgSHEgbDhVkiSEZLnjTyXAWa5ILLMnIJQlb9zvZrd0ryaZMg4AFRcuckH2RgDGWwCRD3olB5xwfWALz6AxkvHtrBAxMjuwmHLgxDMM+N4OQGXUTgXQMArrz+6o4wC2iIJBhxT4DQElW00c2d+86781QYDwugc2EkO7NcWstojFk3SVF0OOExuDve0DSwzpbkXoSD7BwM5z2SDgVDNAvuWaWt2lA63DvXRYNFd6mMNVAG0LXMlRmMRbMTEnKQbtEMHgRX0bwaYB4IOtznxVGYQe7epYVL/dasE+koyOeNEw561xzh5jQJ1nVHEIS+9/1XkLtE+0kP8dLTzKP/KJrxDbi7uPyxAQjfe+mlHC0Rlft3vvdniUhBoY3ZqpYZoTXF7736RpAZZ2P4RJxYBFNNH3vVZKTomWY5lCut0hoz9+wGz0QJn/QvXygVyHA494zzNHHy3/hjZzAocpqyJ/zr4fOfefZr3wBJMIqPUMr0LK7HCWG0pGFTxYZPrm/+xz/7jWzmVII78gBhHqshfOuLmjfDuGDf/DqBrCPxHwEwCXCCgoFBX7D/6N/JQA6QVKoAoDm6xCGl4FU0tIIDAQp/+VuznE2of+GrLjnMYS0dpRf7q7kigC+4gJ/6tJP65me9eDOzrC47EqAgWvbqZz5PJ6XGQhbsZ77QulvAsa6DoujXv/W1ktg0qvEULfzX3/omSws2JQqO+FNfT961McxVhG7SX/8Lz0FuJY/VxcqyeXZz37z6i8/UMLiFeRRNybk8iF5Y6NkAVy25WRF+igvXS3kWGcCAUi5VkfMVtiXJLZSRG9TcwJdG82WxXLcpzgdWSGE+E9cJKx6GTslKxpBMIAnP3rZtNRiUlO1sNqurSCDysZqgHm8m1YLtuLpKKT3DYibTnNoFILqzdMGXBkQa3GWUQPccgkmQU8hmADJJILiXQpl3PfjzpNq8297mZasHOquX0trugmBGd5gtBkgWiUVG6deHoPEi2X30HKfz+liEytgVddUvLM0NQQYpD0AUZqWSpq4bGmQGHWihChhIDmSaU7U7wBxMnjzE0A28eYRPfOAMgeXZJlCRBy+l9Us/N8Hf+52v/uNf+qUZ9MSXPjMbVmaIHiqEftHvHh8X6Yrm2fdu1LiB58Zrozx67tln//Gv/UNECHVyUwxqfcAoBTJllQwRzeDKtBl8SAzc3UJCmTzR5YxO1jL4fCnfvenkzp07T1y6HIO5p4rNfNpTWLQKQ6FLCP7wl/tI2ibBJd27d280Gg2HQ7kk3b5z+8nt88VJJeLe3k5y7M0mk9nsiatX92ezN956Y21jczabra2ujofDW7dvndnc/tOdnZxad1ewBrk0TQdwkHRlYzPOUkWLVbzfzm7t7sThcGvrzKt3byO7kSIzWfioCQYro5g6M+QMsDdf+UHcjW9/53pp6gc9Du3q00862wtXLr7wT17wojFCdui55z718isv55yqSkoDz1uwNoQ9eos8gGoFp7xQKkmhtGd3fjIhuDuMLCPLzNimGYlgG23bGBRjlCQ2TdrJfkDsGaal9V1wmklxPFqfTVvX/YUj0KIJDeKRZFfH5WKoW9+ltfBKPiDI0EoJst2d6crGBtwB746VXmbQTGaJjKNhgFI3y0qVNBAqs12wNDOKtOxOszZ7M52Nx+Ouk6NMTpMOJgcp59GgGlRb5ITmzENnA7ZQNA1vNs2bYR/mzwy3tqaaMb+Y78GrJwdn62i37t+r68hh9fbe3TbSgsXcVoM6Z89tVpsvbJ9pdnfCaHhnd28w3jyYtGaVw2WSZ4p0ttWjwwMdTUAWtUhVpsLAM2yejqTIQWitSXrn+rVLTz5BwuSiRHi4Z1j1DAMH05UXfuut/dsHX/3Jz75y4w+fffr5P3rhxS985dPjcXzr5Wt1EzVoPnnx+V///35/NBiePX/p+ls3UKRYXVm6LdOONB+5k71rW53PEhOQhXY224/1qlndhn/azCYkplanWJvUDR34CAxA7VncKSNyuUrOFmzq0A2ZMtC72VZL0ZyhTEoINLqDcxkdj0gENJeedIFxKAmcbsrVovCEObNIphZeBdFzNmakkZXvhghjNiPczQ1yhBAIlwIJOVRKWh2/zN71vFmnHYnmIoJRXrGpyCxZwELTwM6FzYeDGbI7jQJicAJWjlpyuuBmwaSxYrGFAsTSqw2qa+SOXAwKOyRL6/OpUAjIVqyLCAQhHKcuS/mlMrCpG4YosKTO2hg70gJb1smkJeddOsSDlWFJ3W+LUNDQ0a2Erql3rpfp9IHzoUsPKBnKCVUhWOmUBwAMYhXtyDDdR6wbg4dP1T/6k0U5qDRlyAJJHfYUIBOU3GxBPAWD5BZYqFns1s1ZZLfQjVBTtuAQyVbdaZlK/a0bNuBL0lY+ZOFUmXV3qXTJzfWfnNvA6ujVeGBFeGYgzqVWmTYD5lpKLuav2rwfz1kIbffsEhJBLyOuULKn5SYVuaRiNClDMQQrLylPpsoPfuonf+douAHCirYaqBxU65an7Y5C41gMcRn0BrbHx4DCdS0DJWVGSdo/2Pt//sFvQpxMdi5fusSQEVxMwgAqrk3SEFylZaCFAFUyZzeSxI4OF3l0CbCkhYRPlp+JgllbfEhno4qbxXupf8+lILp65SlJtM6EXn3yamTnqwQ8AWSXyAxF0MgvPfEJxtL+K5L25NMkv1A8vzrup6L/FgyquqEgSJIbk8toJvzM1WfQjdRYlq52YvDiqiWYS2D15S8Hm+tJ1KkSRXfQ4aOf/wbm43gFCtn1l0KgcokggNKcJXCeIWzZ9SVrnpUuvo1i6CYSmtT1jBT37iqDlAVRIk3oEmoRqBe5r1JQkqPUqo5Q6UPLuuikKL5+8WCU4D/i0BtJQEoeq272Rwk1FgnEpAQwMBI2H30odfMnKxxOPe7Gb4DM7nHeMN2FCETTZhEBqoLNd0SVkTYkxL1Wu3SHn6/qOsENN3JTCdsWaWqTO4Qq7LazFEKrPHDW9aDNOedcwUYxSmi9cSDEwcE0McQkt0DJDSQsmz9eqvfw9SFCF0VQy3NH4A4hmzz5IEanMpxlaqdnh2elQRgM0nB6zymsrNX3m8lgODjYb0YrAxApJbgRPgpsdxsSdQxNU26QzUcCOLqJ4jqWi106TidaB8xq95DzvSefukLjAOgmVn9EOFzP4k5dLU5eBkIVzb2UKZXpOuWlnVs4oVtpQHk+jcPIQjbm3khhQV3mFlgksmAIZo75FFiVWhIVcmsknVCwbI4YZGU9AzAjtmW2L4AQjE7IVIxqIRPoproieQixayEgvVtpQFImYV4dvlyHbUHC4YqThBAkdGJCmcpgXMpg1DyNRo9p/qp1ITsLpYPDyigniVb0+jCxM+NA52kZALpMEiHjidIX2LSYTlrntef0qkbnC7Po7Fo1wny4lpY25mIGJFUQSIOWlp1lgKNMQu7497wwuShTLq20gpJ+LonRUCZ6dUqCuc6Sh8Tsh1bbHqR5RxldXi6FkZASzCGj6hIhdP18nUcM3XjIsioGDm04TfOp2ySrMrOlc/I+6p5a4qg0gydHUkeLcupCgvIScUHbDrMai0nHh2MDlraj1aU7FaDR0tUPkC1ObclT1TwUZ5RwK0gAKnUu2JAHMpEzQMAw88gypku+jQ/3FvYwn2nHL0qp02P70ubTTz/xxg/eeOt7r9YpyMyNRF+K6/Gx5HQiUNf153/6/Ev/1x9Xm1TVgkGKZOjEVuZAAgYUhagu5RaYAROZJS2Z4vJK2sN2CCGUFxmdyIUUNFhueANsPtzwxFrcQr9wMo1jN8pIZRZWYSqB1DweJeApDULsiAOcQm3MSRbmc94hyCtGzplQN38YCxZSNJMl5A1jMCQBTJWzG//SBQ22WP5EEiW5KBqUnGCgzYPmoiYtF9nBIEvzS0LCVCbfl4tmoB0IkaohY8hg67S6WzYAPEqo3eSlgbBQGGCxFGDphyBElemioVxbqtDLLtVodAiyKIGaj7Pq7PecbMzX6Fk6AEpz12YCW0JSIIKAGEXQwHk/vxY/DazQLbvAxYF2S9MsTb8mMrzMKQVNxsPeLqMcqCu63GDgxDSEAtiQgSpzG/NqhbWSyc4tjAQvxipTLdzAUFkETRjEcXHRgYLTzWBVye+7STYAcoBvDKKTPn+AS7TFh3qPB5OqCzeecHyhDnY0GsohBIoOmVpTgEJS64Nrb3+Hai4/+Vmros46TAm+Mh6aUhi6PDljO0DArELtzrxSzb2wOj1lNyjWjoaFyy8e56WQos8t/aXm7TaRBblaIC+Pg/2RM7mexZ0K2NzIUiXI9EhEgnNTT4KHNesj0kl7aCp/qdByuAEsZu7Y0XCQABFqnhQpGnjCs2RzX3SkSLDIsB0egh16n+WdPXi4R9fpni+JtpwV4dEFtWx+VMTSwXBRrFoQEi4F6d13DpvH7JFZFxIY4ohe4MgR0giE5Vu1TKLm6FwLePRCLc7DjjKXY0uWLy43l4xTt0ba8fVb3u1c3EfTPDI+cJvi8rEe3o4HKfDxlWXI47XOo//7GE/FQ84gHH8CT65h2cnXhw9eET7iEB5wXDx6egTC0t/dwxOPH9+Hsr6qJpOQHT7YuRtLMsFAYtbX4nqcftZWwuJY6i5kkYAEcnTx0vPyfxZgSGDohkcklnUh7ajJqpbeaALxAVv78Bdz7inCg5kmnmQhyHe/2FRJks7dmPFEW1HFuGS9u8MJtmzBlj0zHzSyJTQPQJnjPl/wFbE4Rp54Qos19IDlXNlRj3jorY5G/4cXozPDq0tXMxAh4CHa+cWGHpraC4sw5yF3pCxbuogk4gPnxodtn0fClnoRW9hygM3jX7Xlc+fDHi1bnsL/wLHPvVr3nZX5BuqlmCAce+Lm153VckixfDcDj9yYw0AollOzo/HUI59fPvzzhxC/aN2euhuiutQoDWbtE08+Sxq73kHDoYqmAqr5m1yVj0NAKOHhA0fExzvc5WhaIWU4HMZIPCqc+NHQgx49evTo8eOA+3t7b12/Xln19W98nUcU1j16nH5wrmIseU+Vkjpvv3OrirFbQoqduK9Hjx6n5s3mfGU59q9uz+J69OjR48fSEbaek+fs+Z1rb9PV+8MeHzMKVwTZ8/4pGMyz9m7veJP39vZFdt21nRi6R48eH33+1lE4gsstED3QKyp79OjR48fBEaI0CBqzNLJqdTzuRjAT+ggsXdqjx/uEFq2kXcMSCIOUWz+4u2tgSrlbwAwkZBI/MiMKevTo8Qj/pU7l27+tPYvr0aNHjx9XX8gQspCRn322DNF7vOUkevQ4HUSuTO8tS7awLIYtaXowDQzJBbNcJnWhm1GHx5jw1KNHjx+x8zpscmPP5ZbRCwp69OjR48cFLmWgQf7U5z5Vpib15YgeH6NQzwiz+VgImhEYjUaf//IXW3mIcWnirvoGmx49TtPLfTjWskfP4nr06NHjx5DFuUgk6Hf+8A+TzRf76/vjenwcorxutc45U5MrMWDWTl948bsIzErqFoArK4706NHjdLG4Hj2L69GjR48fP0iSFC2WdSHv7u+2/P/Ze7MnydLzvO953u+czKrq6n2bHsyKGQAECBoQDcEkMERoCZEUJVoKhe544eCNLxyyfeF/whemHb70xgtfWHZIYdmmaVOyJZKiuYAACAIkggFimRn09DY9Pb3UlpnnfO/ji++ckydr6WUGQVQ33l90zFRXZ2VlnvzOuy+eQy0Gz84R77eKjtZ/t95O1urPfeHzDv/3fuZnuNwzzLIKNS5bEAThxQVBEATH14UrX7hyEfvzZl5WoQqIWZXBs3TYCZaoBSBSbdN87ctfBjDfmxGUugEovszaBUFwDOHoT3A4Md0kCILgx0Afsiy1d4igfvHv/I2kZCybkiOcFzwTJl//Bbu5dpTgnvNiQfc/+8afSpmsNDya4cYFwfG/pYPw4oIgCH78KDMohyl8lEMOtQZUFJVBkBZ1GcGzhUkZMAISb9+8ISElkDCWOZYJiFxcEAThxQVBEARPhTsHEDKjcmbpIhIAB8OLC56xA18iF/KMkydPJuD1116Tt7AKZc1AmYYS8f4gCMKLC4IgCI4bw77v0hpXLNvsnqqqt2Jj5nrwbJ58iYCAtLW1S5pyCWIAXWecQIty4iAInl5CfgVBEPy4uHMuEyta/W9+9/9rHBnJWZXqsiB4Zs55Twlf6OWXXnPZd777FlBBFZCoRFRUmEBBEIQXFwRBEDwFRm4CKFjTZhpFKrqDgmfUnSMh5bW1+qMf+xgtCTQmkux2B0c5ZRAETzdRURkEQfDsW7TdV8qQA+3f/ptfSgAwJCPCnA2eJSQ5IDPMF7P/51//y6wmq+mCGP1j4uQHQRBeXBAEQfAUkOhEBixRhFO5m3iCKKoMnikvjiw74zIgMIMOczCvum2RjguC4CkmKiqDIAiebXz4I9QCgAZoIAdMSgpFEDwLp1ze/VcCJUqkUrLJS8+9ZJ6I2lVlpAyTDEqIvrggCMKLC4IgCJ4CS9fdzAC8+eab5TvjbXJB8PTCYdSq+mJJAGTbtu/cuA7rks6UTIixrEEQhBcXBEEQPDWklNzdjK+++mpcjeDZ8uKKkzYa10MIaHJ7/dat7A4Acrmr7JKLasogCMKLC4IgCJ4KytY4d7VtGym44Nk63MsUXDnnZSFiVVXPPX/FUvKcDTR1nt44YxcEQRBeXBAEQXCsvbjivKWUVuzdIHhmfLnu/92yuFae3QkAlMCUaKZh8XcQBMFDGSKex1BdhhcXBEHw46WNJJTuuHDkgmfOiRNG3Z4ka6ZpqiR95jOfcag8hiSjnjIIgsfA3Y9tA3lsGgiCIPgxsG4l9Lk4SW3bDnm5IHgWTnh3lln64uQikEsX3KI11yc/9cksV7dbQwZC4coFQXCk0ix689vf/raZ5ZzDiwuCIAh+NC4cADMr0022trZ6py4uT/AMwX7+pADASM/57ru3CW2sb7iZAyymT2SggyB4iCzpSlf0+uuvS6rr+hjGPaOi8qmJB3gZsdWfrSiCCoLg8Q3b8qdUhrjr9u33hiF9kZELnqGzLkL91m8HROryRy469U//l/8xmVj2yXVdcaFGgyA40vAu+rFEP5umOYavM7y4p+Akoa/K7T4zs3DhgiB4fMuWtP5PFwD6+Mc/MXwnLlDwTPhvfVhCUtGYJA2T6eSzP/M5p1548UVvmkRWpJHqfigIguAQrTnk4vYZ5OHFBU/+OVlnfg1JubC9giAIgmDVwLLBlTMaxKZp/sX/+puG6rlLLySbmIydlabOlQuCIDjalzvO9nZ4cU8HOWdJOedhslyk44Ig+JCaKYJBwbN0qvsvlmlnCcbqo6+8Dtmbb75dhp1IEjLkgsd1C4Lgkepyn5A5PsR0k6fgABXnrWmaP/iDP3jzzTdTSpLGg8KDIAgen6HiPwie3bOtYn65+3y+LTV/7+/9gnvLmgAIlo0DUVMZBMHTS3gCT4FOKm5bVVU/93M/9+qrr+acI4IeBMGHIWRI8Kz6b33snOo3f7/zzluW9N/99/+Nsd/0LZCGqGoJguAxZMsw4+S4vbbIxT01B6jEFIc6KHePdFwQBEEQ4JDABCUfKqEAvf7aq8ZhwQAlRC4uCIJHWuC3bt0aTPHj9vLCDXg6lFMZalKctxJcjFB6EARBEBxlewFwh4Qzpy9Q9fe++45xSiTC+k6XSMQFQfAIMXLhwoUyYvAYvsLw4p6OY1S2C+zs7DRNEym4IAiCIHgcSLv7/lxaO7V5wd0gSpQccMSMyiAIHmWBz2azY5s+iYrKp+IIuSsDunHz6u7OA8Ihh7JgpbI/CIIgCIJ9lKBn5gPD5snNs5CXleAwc7aSW+jQIAgAQAeT8yRIvPX9t+EkoOwQAJWK7PLvP2IRF5/bU6OKiNc++trp02cAmplHT3YQBEEQPFKBki5/6aWXAApSl4KLroQgCB7Np37ykzSI6rw2svfvjoFwi4/n+EMSImFtbgGqNGUzlQFccX2CIAiC4CgFevbM6QT7+tf/hBQNJL04ceHHBUHwKEQ5XAA4JOx4TCRIVFQ+BTpIKqMp08QSQWOq0kQuWqigIAiCIDjM9uqjnPfu3iNOntzcBCQ4SIIZCg0aBMHY3j5KloAAtCIyjkdGP3Jxx/5MkWaWcy46SYC7nz17FrHxKQiCIAiOsm/MBr3ZIt+9/76X3QMUCYPFnoEgCEYu3MofCd0Gyi4JdxyJXNxxpywyLYu/AZhVIN+9fbu4cOHIBUEQBMHhdllZrwoKWiyaqjaghEQBxra4IAgebYQnM884niZ3eHFPhx4qIYHr169vPdgyps9+5q8BK0vA4yoFQRAEwUEF6hDB6fpadjeqhNVjy0AQBEd5buOv1aAGW0h+7KRGeHHH9Aj1JbfdnsFSUXnz5s2tre3s/t3vfRdQtGYHQRAEwaM8OQD8R//4H9EIOhQ95UEQHOnCDavhJLn7/XfvJBgNaZky8SJVfuR2+LPgxZWU1PgDeNrTUwLYVeHKAcGZ4G1z6tTGxtoEwPbOrpOJAKImJAiCIAgeqlOxeO2jH4HEbhyAswTcQ38GQXA0JP/8W9+yVLWes4tdpo5l0smPXH483dNNipc8eMzq+hD59M/fH3VYkg4JORlMrakhc+68OwBRFBIEQRAE+22v5X9Fov31X/9vzRJUA4mxMi4IgiNEx5AHKl//7JfeaKEWKiviOIw/OQYC5KmfUWlmxZG7evXqgwcP3B39ZKqn20EdzlPZUOqQ4/aN2+18kcDako1UUHhyQRAEQXCUpSCkK8+/5E7JJEomJMWY7iAIjnbnyheVVTlnO1DldxyCQE99RaWkMoj/hRdeGL7p7k+5I6e+7Y0ArFsMpxvvXN++f7+MOqFIKCKJQRAEQfBwL46kwAwZCbFvZ4kQaBAED3Pk3P173/nLZNbIS6LoWFE9A5dYUhnEXzrihq7EZwa5jIDz8sVLG2vrBHObIcfwNqO4PwiCIAgONxSyC3/98z9tRqEFAVqvNkN3BkHwMC9jOpmW9ElfBneMsKf94o7/W74ws2fJiyNIo0syvfG3/uZHXn5JEFjqcYXYMRAEQRAED8NJv3DhjNQAbhSQCQcVe3qCIDjKvyhTNs6dOUfBLLkvVw0cE8FRPXsX/Rnx3foTIsLdjQAEzw6kqoIRpCAqCkKCIAiC4EgkEGibNtEAEGIXAQ0XLgiCQ4XGMsSzcWIDgKBkqRMbOi7iI/bFPQUnySEpE/r61796+713W3cBGR76JwiCIAgeDkHCDBVhfRkloShmCYLg0fzzf/o/T1Ld+GJlAP7xaGUKL+7Yap3hq26kKQ2zZr69NxP5hTe+SCPk3QiU0ERBEARBcDgJ4s72nrewZBwPdw7tGQTBQ/nUpz+9yIuU0jGcbhJjdo+lC9drFxGUKrFCoupL559f3zyb5b//B78N5tasZXLGmK0gCIIgOEKlGgVcv34DIAQ5JIBU3/cSBEFwkCIfXnzlOZpnLYyZKOIDOh62d+TingYNRPM2A/jLv/zOvdt3KvAnP/EJuidL3d5BCRYRxSAIgiDYj3sD8PWPvUJzdHPQCKI4c3F9giAYu237/nv69Bl3wUDaeG7FcSC8uGN6kAYPrjtJZG5868FOklXic+cuIGfIiMTiyYUqCoIgCIKDEJBSJaClWe/D4bgZZEEQHC/JQbr7b/yL/6Oq6uy5bf24SYyoqDyuKqdb/N1Ve0ioUmrb3DSNmeXcmtHKuoHoiguCIAiCozUqibbJJZTOTsVGLWUQBPvdtoHhr7/8D/9xzgCsqurj9oLDi3saHLqyRIH8lV/5lY996pMzb3/mjS/S4JQMIhSOXBAEQRAchkTAqmqNrKEEJCBBCX15ZRAEwdiXA2BmZd8ACUnZHccv9BNe3PHUOegrPbpBJ3IH8Wv/5X/xe1/+fSRLE3N5n7JD1IQEQRAEwaGkNIHS9777VttmiRIBkkaGCRQEwUPtcen+g7tGJ3UMhyGFCDumgYChXp+ApKqusudf/MVfeP3jr+WcZ/MZ4AYYjOpdvSAIgiAI9itUkkwppVRsnkFlhu4MguAwocFuLEXO+f/9V7/lEiTg2G0aiOkmT8dhcm+T4fd+73ffeutNS1yb1iyNcz7y+4IgCIIgWMWVaXz5lRfcc0oJGKyxmG4SBMEhDGk3M5vv7aTE3Ll2fqzkRuTijuXpGX1VJp063Ol3t+8v5q1nbm23zqlUlYe2oYaCIAiC4FAvztucG6BrcWE/2TkycUEQHGqGF0FB0iz90i/9cps9O7LkQ/Xb8ZAg4cUdSzj+v0jS6PAW2R0J1df++JuNqtx/fB5eXBBbdhSOAAAgAElEQVQEQRAcYZMBMjOzYd2TEYlhAgVBcJjEkFxln6T4z/7Zv5hYRcBhAtFtnDwW+bgQYcfeoSsNlS7SptPpZK1Kam+//fYEACEDoi42CIIgCB5Dn8ZFCILgMWWFpOx5b3tbUpVS4rGrwA4v7vhHBGCWyqLSn//5X3jltZfXiF9444spZ5X5yYR5XKYgCIIgeKg6VRRRBkHwaCdOUqmrNMOnP/3pBPPs3ZLmYprTj8NowfDijqvr1tfbkmzbVpKk3/iN3/jed78t+R/8zu+ibQnF3tIgCIIgCIIg+OGY4Cq5OAEu5aqusjIklGJKdX21x8ECDy/uODty5X9KKUkgE2m5FYmFZ3C5Tk5RJBIEQRAEQRAEPwxHTpKQQf/WX3wzJcvQsp5Sx2XDV3hxx96REwAYzd3PnTu/vjZthL/1S78oSyaYACCHFxcEQRAEQRAEPwxKFy2Je3vbM2/Bfmw8MN7qHF5ccIT/NjpHNDMzScnqTG5euqDKKINDwCIuWBAEQRAEQRB8SMN7aYCT1Kc+/TEkyOA6dg5UeHHHPhgAAHD3ZOm9997b3dnJUr221nifqYveuCAIgiAIgiD4oXl1AiTpB9euevd3rRrnkYsLjvxcDOCQwHWgEdySjG64fu3qlCJaVU7iRMyoDIIgCIJDYalqIUUIgAMeW7+DIFgVEyt/JSp5BU3vvt9CNd0qEKUnjg44Y7pJ8NjxAOS2ff7KlY2TJwTcvvOeQ5lwQsdk9WAQBEEQHFtFGgRB8KS+HUnAcwbVryrpm+KOgVAJL+64BwRIkoSUUnrlxZfOnD0H4tM/9ZkhR6eYURkEQRAEj3DiXHTQD6jZIAiCw/w3EsDpMydT6uzwkZ0e002Cx9Q+UjJL4Jf/8I+uvXU1wZRzYg11qokRZAyCIAiCw5VoMXUc8N7yISFGgi4Igkf5cs8/f0VwEDnn4/bywos7nipnWf0hCYJckCqzym0i+863vs3siVaJFtX9QRAEQYCl3iy1T+ULYzKjqxHy4Yo2CIJg5LlJyjlLcvdr166Rhm4VeHhxwRN6c11O13X+7PmzGyfh+vNv/BlokYILgiAIgkepUkr41re+mb1xZHXuW3hxQRAc6cgNFZUXL112d/A4lmFX8VE9HTpIkvvO1tbebA7Y1XfeQSkHIcfb5IMgCIIgGGtP0kCl2gSXBIpiqXTpuhIYWjQIAkgaO3Lli49+9HXAiPE4+OFhP2LREbm4p+NUJTMjf+nv/t1XX3vNLJ04dSq7nHDEjMogCIIgOJLpdM3I3/qtf9Xl4HTQFAuCIDjcAv/sZz5rTCOPSd2fY2B7Ry7uWB4altmTRhCAGdt2Vk3YYifV7UKz9+69CxKeYBDUsKlQcThag1839HIngIDQNQUYZGA2GMTyPQdgMKJsqDtKt5mV5x7/O7u/9k/Vfc/6f+Fjqsu+0/zJ7wsf/57V2ETuf7F96MiFAxJY7l2W9UPjT20YGYrlG7HD3+iTvwh9kJfrR1zKDBgwyKRyLhwwHSkRWq68cu9fUQsQSOWI9W/b+3WZw+XefwZ89FcOzzu+ovuKnWx0JXz0GPIJr2W5J9JoJpC6F3zkez8k5nb4t7T6e2z09g591tWT6eWxvhqYKXtp0uje8NHTtk9+XHx0CppOC4gRCQqefsXZ3c4ARAoOOVxGXbl04erVe9jZncBBqVMMNFDoDv8+4WQQ0RoyACIJqYg1c5qsu1Xpo19toj3ktbHXzjJkeAYT2gRkVKVUKwGEtHzSFRnD/u6nVsfjDVonHSEA+MEvZxn/QpTL9ME/lP2ako/6CR5lI7SrWkuA9ZJ7ZPro4BUcD7axrp6WYznOx30vo5e3/zJrbMUdKfR1wAbgYwjvclmoww7HY79wP/Bu96nmQ1+2d8f2qOCHPeQEHfE52qoyGl7UD63IWU8+QLJYQaVscjikAlRVf37n+03KU6l2UsikwEof6v4KL+7HBZLu2cxybr/yla+8/fZVAYJIlyyJIAhmGIfBW8MRJGidd9RJOFuarYnDLahVSc2jykv8oVKagnHFi3ykvP7wmuZRP/zDy1T2li6PMOj3yWUdfORSsCkfqaV4+Bt78jdBIenQz0pG6z5rlc+79+iOHtlmw/EQAKT+kaU7kwJH4t+KDO1P0T7FU3w7jo7O0KVio3M/kqIr6pOgVvy/J8Z+uKdv/0kb+2YPeYUH/qncQl1470B8gDaKFaDznVV9iNcZflvwbDt1AmBmkprt7Qnwt7/0s8otmUE3pvIYdtWVSxmTOulNILHbCmUEEyGoE5KdNu1lW/c4Pzp0MugHUZ4og1EilOAJqReEmSBpY2t61c4WTOIym0gjBIo+FsGrMveJgzTlmdh7xOUJSnSJ/nhew9hNGGkOGcjeg+JDHZexx8Fe9KX+ymjZpKTVXzG8XT1UCuqHKv4fwzQ5yiR43DD34/nIh3pv7D9S+0C/yrC/6IvEo93Jh9SJ8SEHjz/0K/+Y/5akNPyz1L1JAsKVS1eoY9pHG17c8XXfek00BEnwD/7BP/z1/+F/+vIff/mX/v7PC60JVAWRqNxGYcgh6MRut3y5M5yj0Brg1v0OG+I8epRLdED87DvTpqPvF364G+/JLNR9Frt+OKJB7L3cFSnp9KV3p2UgaL9hPyj7hwkDHRmT4we+Gvt/39La4OihfJTaW0mt9mECX7EbxieIq2G94W/5iHdk3eu01SvGgwFJjpXwE16WQ47oEGZ+4iu8L/c9fpYP5HaPIjCjX5JGeWouhbYA8ye/mYZXa/tsmSB4NtSm+lY39aMqb79/ywyf/unPIJmYnQ6YlWIFdUMLuN/It65qRSvukFNFdbJ3cAbxWh3hxXknZbybskJSiSp+XfGRvBeRqY8V+qFqQd2q4aVsdwB0UaPA7NJt4wd0DwaDQPsCs0c+237vbiyfdcB50sMSNeIRgpQr9oT4UJl80D2yFf+QR9bE6IfhXx28XBwrND2x5OYRvvZjGjfc90oOdyUf+y2Pg4066jZ85Fu0UYL0MEvlQ0kCHbWD6yGqcVjf1Z9QQXL3yXRS7jU9LFUcXlywIqs0duRoJlp2tNnN8H/+5m/+6q/+B8nQ10qy8pWzaCOL2Qjr8nedU5cEOnJCt0ZHqyeTjxYvY/lZPBg7am2dHnfB/WOk7/zoYBafxD30D5TG4VHfyyOXzbgixbR6uUa1MXyk1B+7VXpy51eH+9B9XQaXVZFcSSQe/my595+wrxSkzE9lKcTt3rQd7cKV47fvCB1ZrsNeqPKgdvmwglRDGF184g+ej6W2n+g1qisWSgcMF6eGXFxfUKWSZ7cPKGD2bSyNtFzwrLhw0FKaUHB3ALNaAP7inR/MDUYCqiQ4c0mzYVkKyaXEWwBGpr6oYBDnOZV+B7euQINSCcEckRsXB6/FQRpYlLJ6bc8ut7YMB47LYYj9FdYci0Erqbhsqw7nWP9+wBv88GzZEc8le6hAfFQA+NE/V9zJRed9yXqtoFHfyD5fYFy1bqtF6d6HsT6UCcB914kr6UAdaT89JADxqN/PlTf5wX2eAx/Lyjf4WC0weIjW7mu+DmVU/LtybPyvZIFjdZSRw6EJpe8qEkCTzHwu0iHnaoggvLjgiQyvixcvnVg/Icd/+p/8R5YoClSWAFa5s4VL7zZFkEJfLiLCQYqGzsJ2MfnSlyBdDrO+AHokjQ6kRdT7luDS4Vy6i91MMDokIg2xvP2O3bIiojz+kTJMyJ23qLGekw5b4rF8zv6mxCivM2Q4S7x29ZGHTCja53VIy5mzBGunilPQ5eqWJeym/RFDAg4cVVG5Ly1ElpofStCTJp0ON9JZjAUK7JJfMnV1ig64HabCgaRxcFcg5aItv+kOM1JkZ614YzISktHQ1SL1pgrHAVPKVSwupOUHJ3UfLdhZZl1ZT/evfTHxB9BfEgwOLzUTVhpQV9/vwWNQvrPvpB3yMOzL7Gl0wMphG/8byPIkWrpn3W2nrnOna8b0PizjpXgZ3V0kPLRiSn0psDrZ4GS5HSgRdGJ8LwbB04pGBRF9JRTMDIC1IDC7N69zDUsQjES2UiXJ5f05knj04uH1d00GAe9LxTV0uUlS2fsj+sjK7lWOlBoDActiK5Lq3D85zBLQQA0hYWpMciczMDnUUhRcRQbK4A6jlGku5ZLHk7SvKF/kk9/evqzglDgqsiDTET+S+zfMTph3AqrougowqaiHob7Ue31SJCR7aSaiL1iVg4IymMjOvoAyKKjq29syRSENr7OodQAsqgddlJGEvHzeaSyBD7cZILnK+Xm86IFI9h8Be+NJ6FRiJ6iJVVuk/114aEVIZ2Ds7+F8REOzeIRTfmjYVAKZIQOFwSTrOiZU3tph6oZdj8/y7unuDaHSypMPY4VyooYfxEohcHpydT7+CFfrbPnwgIO0EiWgOl+fy8Ay5ZDwrW98s0pV2yxEODS2JX/kDl14ccc8rghJZqltG9LMUpFkP3jzqr4kVJbdRWvlNIBs5CJqM7TZLLWQkUlovCWJZP1N5Exkd+CpUnlCLvICxpqpzaU6n4KTnZ5z5VRClmRnkpfGA8GVi59YGuMcMtIFz54srZi8EgSDXLJkPpjpj3W3em/GV9I+lTNIbbp7X3hnKlKib1LSckcQyyPdPaV0lAc47I0FOinG7hkpL8qR8pwzIFgy6wODXZWAZIC7aHR12RMBBpqOiI0t/4GSiqfkbbZknZcodJ4AuSIcRzK3fN3FjVZkVH+92raqK+/fphdd46Ah5cFXGYfFNLQdiADpLgDKYsXsTjAZXZ7cBCnLK7q8XGRRqTtFJnc3upxmcrkcpCVTziTcRcpA91zOV2WWXaIPgpWAu5d2F3tyAZol6wSxQ8ruTNPymR58rn71ZzOsjpGcy+jDYDGg7AY1s76Oy/vPw3tntPQeuiDISOttPIEOuZSJBEGQe5NMoKAEJOXUPRip05ViOYjlrApH1resfF8QGtJJk7xTaOG/Bc+SIzeShGbmkohaqMlr37mGxlizNblJFThKtK2Y1gJ9KmeXRqM855SSVBuYXWbM8j4iY7lVSjbuZlPvB1hRJdkhlxloOQMUrc2GFouJmAQxiZ5dFS1nMA21D1x6i11PtRvMfTGp6+yZkGS9rHWSNFjvObBIG6UnNj66XjNCdEjKZomkH1lRqcGtWFr+yyki7Jrq5CXkC3V9RqRhkGCdVdHpXbLsgyg+G1w0n8BUxLC8mBsGVI5Mkzplvaw1cO/8w9JHV0LPkor+MiuyeiWSW4T84J93dkWvkQ9qhyE0xuLcd7q4XzpPU6l67c6Esy+HVf8b9oWSbekwr0QJe5ejbwvvf98+kT9+QlHe/2NvDHGl2UMr4UgbBdaXI+68qBh598opCiser3fXqQuHjH8BD2QaSwyiPxfyPkDA3rJ8RJ0SD2YOxy6iHl0M0x2SEiP1pXlEAC3MOje33ypJEmtued4YVz1trvqB4cUFh4RQ2EkKs5Tluc2zZiGz//1/+79+9Vf/QzWoaK4mmZjqVjl3ws4nZsqtTHCThMSGAnJVnC6ihdY8uXE0+8SnRuWWdDC5Z7OUc+4McSBVVSe5uvyJE4A7zQxmAqjsDut8RZZWUQ33QtE23YhBo6F1I5UeloFbzXVAcqDcedbfuWV0pHqRKtDL121uqgSVbAYSMPZ0lHMGkFIqxvehLtzgGfYWfElrgu4AvG1Y1fDc1CmB7tkEM3N3h8xKRtNpzPLhaQ0m9iqsD2INYmnpWZWPnhLkSQYkWidAR9G+LkVHkmURkkgarZPCWilFVLciSW2iqzUgwQg45ZISCTeKq+UgneBqS3KVMHM5U2pzY4lCBlUxdZo7qRVkSFA1m1eTaXHdaSZCyDS0yiQ9N4mWzFrP2b2FV0iJRskoUia4HDlXpWOsCwnTkkEydeL/ScPM3aDWnA1uxmTJPYPmBwotysk3MzuQNF5mcpfhg5JkK6lxkLmczH7OS1oOJ4CPPUAgQ8VIaiQDSeTKGmEGZLACKloxbjLQgK1AMglGGSiWj3to6Wfv5B2MrxOW3CUimy1NjfDjgmctI7f0fAQgr9fNvL3yystM1iI7keGyVEZPDrm48T2TVDmQXUjZsYvk4DQTKVc1lH2Bqm2UExNVJ6uQaSnv010GKWtRVS4ncs1KTVcK6EDDWQsYp2jX5Mgpw7DInHAiLZYpk1Ld0OViLMkyMpLPfQ/ixKZsSYcnGapOD7Bk7dyhBDfkD2CElPQiSc/ZEj03TEdnptSXWHjft8w+pMmq+BNkaeXNKKVB3lWm9jZC9/skSYkwb0HSKhPalZmDbAEnK7CCRHOgJbNrSBUmcpgv1RbhKWSjuWCsiuTuXf3k3p0ad42mnHIoNul09aoR31kIrt5Pd3Q/IndRWuZ4UWqmkMhEwgWVdDD7KDTZy2yH9wHilWgyJJdofdzNBXeWH7Xx3JGVKkkbbCj2reuCACeM/QuQSmGKsndNE8vpJRqCpwleAvpdw5gP/fTFIMwsIYTefm2JbONKXDpckMEmuZwRL6F59i0dmcjUMv2IgxnLg5nAcrs7OYw9G3KbNvbnBpOpbjM7r8/gXi51OXxIpWZSkGc5rSoDdXxvPrXUykty4zFKx8KLC/aFfIDE9NWvfu3du3dad2Vtv7flLZJLaFKNpkE9rRd0dwdr31vArEmYyFzam2BmqiytLZRan5vmE9tlLcKLlwjVcmvaNWkuNVUZ1UMjXapSatsWgFI9uFMQ6J4sofUabJvWp1U2taWowjVNlbfZkw1uqbLTlWA+n69Npwt3JZN1dSvEIyYuZd9xF1klm0jWm9OevZVKSq1sR/ecW0B1XQsNmQyTYa4+SSmXENhBF66zdt1Jmll5170TB0pwJXVzslzytk1V5bU8Oxa5RkKWuZuLZu6tJ5MRcu9Hn3nXSrHM5mjFYe28AVrJhoJE2zRVVcNHHu3oazF3kzHkpYfSzboPaKjg6LvWii70Ca24U+4UWKUMt2mdZ3vdwDP33knpRrqwTcWFVWJucz2pSwbK2721eqLWIZpVMptTmNaatetpOmseKLExMHEBRzKRk4XTlVK1aNoEtMaG7pXRqtx6IiuDZ4dyZbaYz9fWpp7VSolsCbisql2u0s/CJ940IJe1zVqV1DaNpFShqjO4L55QjgEAedtfDQ73Y6e6it71tqqrtl0Uvdw0izbvmVldJZcvFk1dT+pqA0jurZCNFVEVLzElCnl3b5v+YFKfSulE9t2dndviXl0TSN7a2tpmVVWz+f3FYjvVkitZLSVhe1JPd/a263oiyYxdClftMFBW42od4dr1rVTBW7i3+0LLQfDsKM1l6EoCzr946d03rz9493Z76455rgxwJ6o+1nVI122GBDO0Xu+unZYjE+uaV9hW462dsbS28LyX6jXtpvmMa5NNnN5aNS69adsqJQcmJFvPuwlbU8vrrgUns8m5xXSSrTnVvjdldtuYcZJtUft2RWVgVJxf1pYTuVpMTrOuHZZlyAvP89oWU9/2vLlY29xo2wXRpLUqwcXc9cR/kOvHbn5nxt5sb32tZjKJPMIhLEUKcpIVrYKy1HYTm3IFbpBTaQHfAueAQTWKDMwOiCwlLC5JqIh1YoMQLctnYIZq2knHBWDHdRfI5IScCGb0Jjd1Wm+9TTYlElFJqS8az0Db+m4ytHKiypoYa7mslA51DQJFtCcSdB9cH3EoiVyW2w3quhTIlICdmWmkNUrqz0rLJEveD+adFaFOeZAQcp9Kci9FGyylN53LJPkyoDzq+ZS8D+ayq/xc6qxSG0LYUFzqGpphspknlCgDQeUMIRXN6H1qy9hvnuon+XTlG1rmobpHGnoTBMqDy1Vsn3EMvns8xdZh5UQPM6gdsASlYQzsSg0mDjZTLFPey7izRmNjD6TJ+kolU+6KIrNIwnPXnFrSgWpZmec2AWBWJpn+2k/+O2izqP1pwdgX91cVnFuMFpiNPPOnphtEpJqmefHF509unjDiN3/rX77y0dfY+JULFxeLHal9/9795z/y4tvX32lye/nU2Ytnzt25e+fe9vbHX351MZ//4Pate+2cwOnJ2oXTZ9658+6evB3GvQuQKmDN7NXLV7abfP39e5JfuHDu9nvvAjx9+tT9B/cJLVyrsQ0QWJtMX7z8/P27d+9s32/KvetusLOnTz+4d68d3YZmBveadnJj88rl59597/b7D+7mgwsMVuKi1n9whC0gdm3Npaqeef+sQiWgAhxsQEBGVJJBGWj7vr1SKKKTJ0/t7e22bauDbrN04dy599+/q/HrBww4ubZ+enOzpm3vbNV1TdKbxXpV1+L5zVO1zFwEzKxIvYVyFnbmeydPbFZG5Fw5k0iz7LkrIhBLZ0XbzT8rSyPoklM7O7ubGxsl0dfmdtl/1YXBWuPQIVXinSbIu8wcaSxhwr7WArfnuyc3Ns2VOveUV997d1LXz586vdbkDGW4d5PQOg2XWGdjSy7k1969efn8pZ2t+xfOnb9788alixfLL3badm6+e+v6+qnT07reSNMmtzadvHn96onTp+5uPSidE+fW1k6f2Nzb3q1Sunzx8ltX355529JOnTtz5/335Xr1pZevvvNOIk9ubDbz2eXLl7d2th48eHBic/Pe/fsnNjdd2treKR/NYwaZOXr7RiThwtlzct3f3mpymzvpr1FDRff4zc3NtpkvFk1XGeurCcD+mp8+ferBgy33Lvsp85WNM2DJrvalLd6f2UqlDYE5EV3JMGCjESdyKqurzemj3FbmIVCwPkjQ1dmOs3wlGEt4l7At7r+LMjndqRLF1bOWjjtknV/w45aRK1XSRXPcfPt6kv7N7/zO33jji2vCREpt7gobegGxr5iLWGQiJy04//wbn7924/qlix+5ceP92z+4DjQXP/bCyStn7ty9/dLFK9/7i+/duXXnpz79WXu+q4iGg0SV0q2btzY3T6ydWKf7utK9t29f/YtrdZ6YwTH77N/53F7tvsWv//4319bWNs5Oz148dffm/fu3HtS5rpjopVM9w0rMjLNq/qk3PjU9MfXkAm9eu7Z40G6mjXe+f7WZLr74c1/6/pvfE/XCK69kulNucirbox25/TPxZRRMbJvma3/yJ5//mc9nOBOPCv1Y+SGnWSKTvAQDGwLyVFVryabzxR6t7WS2UrIJjTk3Ulmm4sX7AFKytWRrbdsCnpLa3ABpWp9wXADnTXs/e1tV0xILA9Q0eTJZb5tMpqqaQKYuT8TsC9CbZlbXJglIclb11MwgtU2bmFJVlfanEhN8+dTpHW9u72z3G3WGVvyhu7tza6qMi+ubFy+cv33//TsPHrSAp5KGpEnTlF66ePH7N29lysDppE6TtLc9e+nsORE333v/IxfPv3///u7e4uKZE2ertY2qduPX3n23G7ojLznOCrh89swi+/sPtsqvr4T1unrx4qVaduPG9evI7Bw+lfdF8vz5c1v3HywWCwnnz5zcvbf16pWPZOLNG9fmhlyqUbOS8MLls1Wq9vZme3uzT54818Bldv29O17XbdumuprW0+3trVfOn5uktMN8/catj527mOq6oU9meWuycfPd62c2T21urKfSSCKmkuHKTaJBMmPOmWalcPP29s6pUyeL8+8QU3rz+vXTp09fqNfXM/rak65kyZJ5zpWq3A336roETYDUWlf3ayqNl7TErNZsKIpMWYJohHJOxPY0nz179vy582+99Zak1vOl5y6fOnvm9s2b2/fuCf7GF7/44MHWN77xzVdf/eg7V29I+Of/9it9PVZTHAouRz2nH62s449HOHZv2Eu8XJApPiVaXu65zU1KNp/Pf/nv//u//du/m5hKKqICCPeRidYlksmSwZ/STGog7xuWkzG7SvJ6WWJYloABNcwxWRRHgnC1/RXzIxZCgmBlJvc8Mk6Xmfpl+RmG35JgJLNKYQH8UItLBBI5ARJkQBK2Rtuqy5SQBdgCFVGj61NYJzaA7LiHNEM+A0yAytAKu8JO32tEoh1tHttvAJaRz+pmy451FSogjXYzDxvH6z7bNjUTMHevgApoRqvHOXoDGTAwd+WeBJDBljJA0rpVjbfDS0qgmTWeU/95lNJNGSG5UAO1UVIrlHToGjlxy10NQ2q77nMIWPTteV31ppxkK63TKM+ADE64Q0IFGDAB9oAWSJPprGlMqqAaZqW9rG8YXgALoAXqbmsc1K+mzqNrOMRUUn9QRcvlJHdl8qVwpIt9JVP2fPDz8seLMxfpu7a2NpvNRgNgyzie4c4YemNGRSwoNTJDRyf6tgUDy52nfY8/+C6TTbMjcZLlhsoxR2qRM3CC3CA2ADj2oOnot/vqU5W7JPd3UV0+QJrkLWA0W/kJqH9r/eY9IdEkOTO5kG/99u/931/8wucTRfKZc3f8GEVKgx+J1hyaq4Td3d1Lp05lqDImaSLZynTBQ7QAgArMYAu0MGcCUmKV3RMWBtsicqrgqr1ZM6UK89zMsA6YMpLVuXQcwNkN8aAh19AJJmmWDK68J5vWm4tmrybN3Kkm5wkqSTm15rVkFWphDjQAaqwvAIGtZZgq42IxT0gVzGAzVASNVStv4ALyo9eD6SG5uP5/w2YcjW6ug7TjacckpYYmqCG9/ziGVXila85GQVgfpU4Pjb6tfL/0RY8+bj06Ldv/oEv1pG6axXgWvaXk7hKma+tXZvMd5B1gzq6huaxRmAMlSDx0v68D51Ft2PSe7+5CDmvNWkeCV9A60gmze75YAFPSJaXU5vxcmi683VE+kyY7eYEEz7gMroEN9AOkOXILOk1qNyzVjqlxDm2VNkt3AzZom1ZVknt7C1XpQiy2n+BZfu7UmQcP7meI5Mm1Ne3tnavWZznf1mIOiFbBp8IEWE/Jc9H76SNCI18Ad+Et2UiTqk7grF1cYZrQ7lrebv0lQGBTpUuZP2A7d9VABaxVRNYEKHZIRZQsnwMtsJHQCDMHgElv/FhKs5xnQAbOTdJ0kQfNbsxvhUsAACAASURBVEALrFc2b51AA6QEqfNsCSTgLrBuqBwOTDo7SgCSYeEwohXM2LhqYAqI3IUaYYJuQlDLbp08HOsJEloHgES0vcn6AwCGFviv/utf+yf/5D8G0nIkrP2IZd2PSUXlFOgH03S12k9N9LmIsCpVoFJKZy9cePHllyCw27fsJEzdwT1ovJa8UNeiXWZsdAKRGrUTkyzRIwoZiWm6tjaZzWbZ2yolIbvn0Wz2sRJQCfez24YzqMb+Yh/4pvVh0pVhwCt9PKmblIlqfW3TvYRybLa4R1qVJilNJOS8aPOe0BrXJtWmJV8smiqtG08Ysbe4LWwnnq+rk4bK0cybu8Ku5MTEmIG9QxWA+jFfqesu6wsS+6rqfsjxUgu2TMOaIjO2coemwqRKcmVikXOq6zY3daqorIwqpeJwNzmnVIFscl5PaWGZJdGf88lq0rZNVdeLtjWpEjeqdH/rweapkwvPVV0vvGUyx1RNS0uzRTOdTuElyqYFbeGwZG3bWkoYDbyGqFLMRyg7jQ5MzPZyI5PRCCWhbn0qY3aTHO0G0RA2qbloTqytNTu706reWsymdT1Nia0nL4p5yFW5hvABVzJXxTgoYbXONSK93Jj9cSGTJGNKlsC2zS16k8vYDRHx/RPZjryJqqq6f//+lStXcpuL21KlCYA2t0tnsDQums3n86qqVr04daUxlormoZm3raErZSkdpMtGSp0nmd2NaX3t5GLRTifrs8VifW06m99fW7Od3Rmwtj59jjoB6PWPf/Q73/7BES5osXtaUO7Z3ZPVZhWZWl+8/PLLN27eaNtWozx5QhnqwMn6+vkL59+5+o4JCaCQWTl2Lz+3dvnCy1QxTxoiAyfC9A+eJczg3m0auPzqp3bme2la9zXmnuU5KaeUjyjJVk40g4Oy2tPeg73d7d0T6yeYbW9vsb55qmlzu7cQGzu7nk5OJpb9puXWc1cRb0u1pnWYMhbZZrO0e/K5E3nazmw2aTfuXt06eenVB1v3zp47TeSppd3tPXObnK98MVnsamdrW1V75tLJ7a0t05ovqkWzOHXujFW4d+e9k1fO1kx7D3abvcXG5Mr2znbF5LnzXcprMOnoVJyvqPLl1yaaadgpuYwCV0cueWu7lQnKQuPYqyZ5vngg7ErzkSQuyZiSNhk6Azqhf9AZGw8Y2/f9D5aB8DLYs4+BFblvVcok6hrAHP5unagqty1pnpiN1LBTAm0ZtWl0+Ex8LzPRmzR1Igs5GYRSTjpX3kbdphouT1ULl3uq7KZL9aQBtkxIE4cbtdt1nHGOnDRxCSklaC838xq7klvVlhIZS5Ras+1u3GbV2LRXPYDKJDC/PVtosl7apOee66qewVtDY9NsEym5PMvn0K5oyQDLwi6Rq9LMqWwoBVvKjlTNMiasdthg3b6/AM0WynfM7pUGHCiBar2uTG4pe1tZm4DsZmbupGApUw6kDLrgYrIW4to05zan9B5UTazconSRtVxwVSktAFZ0QdlRJYOZk6JbA9EAptoFQu6tVczSJMmBzFptNyg7Wak1rQx0eHISluUZyECiLGsoiHWptomr1NdW7i0tL9ppVj2Yiv3snMjF/VVUV4zf9ODnPw2ZOJVaazcDyXkuc/BS15jb11OXul7v25mWgcZlKUCZyzeeqjzaENa1ZEHuIEtXrYSUqKUziX0T+ZdZCI0nKywTGtB41deolFwrZV9dceCyDCoPDQFDDE+CWQbNXRDNyrTAftm04GpIEMmzmZVq+Dm07k7AUiqhyUXpbu2ymFh9teMXOUoOqk/UOMsFdyyHL5dwa+r2B0BZurf1oAVOnTpdua9bmuf8YGfn5KlT79+9e+rkicVstnnihDEJmDWL7D6ZTGezvXsPHly6dPne3va9B/c26un62vrJjY3d3b3p2nRnby8J5zZPZunWnfdOnz977d13L1++fGf7wf2dLWA6naxdOnP6wfbuYj6ncTKd7Mzn27nZM0zrusmePXufIxW07lyWywMVrc3tyfX13cUioyyw0IlUT9v20unTG9W0XSy2Z1sbJ08uct6Z7e3s7j5/4WIz2zt38vS377y7Pp2e3tg4YdUErABDqSQtw/BLpm7ZVUbA0VLous/7gELpOujTQuyTyn0p+2hb3f4KID6W5s4537hx4/nnn6+qqrcMlh9953S6lztoe3v79OnTo+PRLT3omze7+SEoQX0eIkXVVQ31g0WdJIaeBbPsykDVtkxMWS3ZjxkdWiqWIXHua/0vo33QzUVBMo6Gm3SHuDJrumPalcYm9KMHIMnNshVvuNs+Vz9zEj8ScT/OubiuR7rccjdh77x/HxW35nuWLEMLqCESrdZDdlWSQgKt8feu3Xzv+q0XLl2ynG5cf/fll15qZ827V28xtVd+4tXNF6/cX+zO//zGnTu36lTnvJx5SyC1CUanNynPq+bTP/u5XWswYbvw7//ZX/7UT37q61/9yk9//nNKzNlv33qX2Z+/crHi9M61W2+//fapM6de+4nXbt26tVGt37pz9/7e7LWf+InpifVv/enXPvHJT07r6a1rN2+8/fbrV16+du2audHbylLpOSqRXDtqsuR4ydt4ByzhLGs/e+nDbnVA1R5xubxm0Rxw18I1q2rMm11gURKJw6RogMlSzl7KSYrlUfrVe3m7bGM4RDUfXvuwP359UB4UWejyDLz99tsvPv+RuqoBZrNsvHXv3q27dzfOnN7a3r5zkhszf+XUhcmk/vbtG7Pa1A00NXNV4vqJjfd3t5sko1W5NGwUC8l8eAFeBoRWVatz587dunuHdSUp5TLDigtXqhNbXTh7dntne6ddiDBXY4sJ0oWNU7t37589e+bu1r2G3iRNFnr59MVyqtdPrP/g2jv1+tqJzRO379yZrU3LeI4yRbz06bVtW1eTLDVUVVtqsrVuqWoSWk+VT/o51qpgCali+uoffw27+fNf+Nlvv/mdFz/2cq5ccKg1qgXXfULXViWSpxf23e999+VPfvzan/6FTpx+/sWXcpO/8dWvfeazP33/vXtnzpz/vX/9u//uFz53+vypt7///U987OPf/c63P/6JT7jk0A/eubq3M3vphef/6A//8AtvvHH9xrXnXn7B6ioT0iJ5Jszcrr559bUXX/vWn3yzssmrr7xy7fb7Z86cOX/hwlf/6KuG9Nc/97Nf+f0/vvvePdbzF6985M7793Ye7CaAlb38+kcn6/XefHbj+s2XXnixmeWrb12lKPiJExubpzZvv3W7qioDkV0SjH3jj+qU3L1MNzWau8r0hAkq56xam/3nv/afvfGlz5I5YSdhAazzRx0A/THx4nKf2+l3PrLfJsGnQiHlQWy1Uho3zfRjjQxDNqikubS6NrRrgNNQIyE3mQ5tDZTQT+cby82jNmX1wxvHe+V4aJqrs0GFbpoQh30qqxP1uBgqOrTSiFdKBa0fQ1ycuwwlKfVtciDqsiS52y/XLecpsytLDr+M6hxvlTlsX5wwfl3CsOIVwxzpTBGs2lQsYRFZKgrPqYkzZTHRu3lORS74oKu6IfXdOLMyo0ml4bvM2BrWgSWUOZJwCIm577d2qCrTJbsqom5IpZfZWeUGXw5R7mtirD/9KgWcpXq2xJ+WR6Ss4Okut5KXvYPdegnVhDK8srZ1I5P1zgo7P73MZ8laJn17L265AUECMQy7714Mlnna7tymkbO0z2viY/S2lscvYxzk4a7Xgaft63nU3xbdNEiohBWGYdEaPydJDVWrK14F4QZUYFce6Q4ahdY1T9zYd8Me8Ew02ihbBJl7liUCqytzuhHIlstgOMH6JKmXaW/WZ+eZumiOIQieJS9uiOBIciYYFllmHPqKfdTUcnDLsfWlBAa6PNHK1DpWVkJdFVgJTuxRc6qBzrtIusss2YqZNe/KCJkEa4RMy2Qi1HidSlLI3cy7UcFqrZ1ggsxkyFLJXCTWkjscRIZntUZLYoIR3PNcp8pQFh4UofVI6XhULq7bSGnD7H/rZFA6yiFk25uU3dxEl8xElbmFJaQ0+GD9r+lDefvCxPusixVLg3zIx32IUtD4SzmUpaZtJ1VKIshMOjiTz4RMujwnnBBPwig8aHNT0wkTJSWVUcbM1Jwa7weEg0UP9vtkBGb6STdzzemLZCatgQuwciSghabOqShqu8Jcvg7bI8y1QVPjk4pzoTE1hknWSZqpm+nZQA3lllaCykO7QFlKk0XDHHCoZjc9PEupHzVexlNDTGDlqI21Q4aFo6XcAChRkrfoxqbNjCQ3MpxYEJvOBRqxa/rIORsIWZXYiAuootxRmWU43DIFat27D7usEWoyrVaTnSmVs10ruaMuY4G6wsVGoruSERLbNElQRlW5RM/d2onGZQmtnMnJCp4rpSQalWUqg5oty8u63LLYmCC9W8xBM+VMS94lQUQzlUKgNsMSLCUT07jsOLy4DyadHz6ZZLRIWuIDdxjX2GVgtHQGjniOD7JK+CFX+cO+aV8Ksk7paMiyPfwgrThHesTLGs3fGU/0ePQbefgwgX2e0lBIOR4186GGth789Q+p9j9iuNAh7tyqaltxNbvx+WXqLGx8E2m55XlYECkOKb6uzIb9mN7hcy1KTvA0zK/XcpOmepeGw7a7YcMcWo528WFlOHI/uWl1m3iz4lZpiBnTURYNlNeysugcEy2Vvdi1lhKLvlCZgnXFKl66jbFs1+wbgTnkqfpShPHI3uX04qGssnwA6WE3Fw/dx/2QQzhU6SyX2xzoRlt17Iv7133OWtoWInREpMMOP1pqwEV5gIoNqX5jxCgu3oU5+nkLvd2pZcXpcBMdvfl8WO+BYYt4WXShYXDpMAMPonhgocL4xR9lPx1idY3Om4YFqeN9hqPfUgZ1lvfbjVTd9ya0YpyNXfGHS5iDL45HBOz1CJE17GRathBqtIvxwGU5ckf8B9AdR4k5Hh16OPqjweGVFIeWFEqroYF9b+dpKWMZrl2b4QKrMpd9qAcxOPrlqOMdWYBhWmR4LjmL/vuVvBrUl8r8BZW0S0Iavj8eRu7JMfQwqNtUCVJMVFVWeYsq3cgGM7FFm2SEdZMchoFWENgOm0W6RZddjf+o2tFH9/bDar5m+7Rjf6dUUMXVW7Cfljk/wiIYZsiNe9cxKtD5EQWKtD/B2qL75FM31MrQx4BLmdZaGc3SWU0lPAkQ/a6Ebuyk+u0A3XrYYeQGyqyvstXGp1nIUoXWmEATWsLlojK4JpgT0CIxQ5My7R4aCpR86BQvi47EfmscnMigiHpVXA7BPjoIZHZxU1OxDkQ4uxWlKtv8EpjK+3HHsB6h08MGyNHV5f7/7L1Zr2TZdSb2fWvvc05E3CHnrKzMGlhFUlKRIkWz2dCEVlvdbtiGB8CPfjBgwI9+8W/wo/3cL/1m2DBgoP3SDXTDQluW1FYPlNRqTRQpFlUDK4uVleOdIuKcs9f6/LBPxI2bebNINqyhAd6HqsQd4p57Yp+91/rWN7hBYq5RiqRt6Lvn8smp6KAYouNinHkltVjk80pw81SIFS2wnUW8CX4Q3PJmOQWnZ4Kbgue8ihGnByzglWSStu8Tp/xEp7/sseD2j38+ij0BCMUGdZ5C0CfF60+6uB97X/5xnCUFBR6uVsNido1od2pX+wxGK3/k69k5C/kX1sXtdlhTVsjOMf7D1hAvrxRetHfRpdvej9bFbbM2L5TLm5iv3c/gMsLTxUZOl5AhsCOuev6iAud76dbYYOshcmmTl55rDS4tBEOb07e6CWtSGmySW0gzAGUim0wvtDm+asCatjURkeqhn/icpYttvyk9XzVys5+dV9k7rL7z919bDuJOTbdbS++4sSFtWaO6cJuD29SHDZMVG2Iu09bkZnrFAMCwVEMJJ5/e6TGYRpNboORciFkT0gDItAVfdQ4Ba1MsTAfSNAKLl5SqBC4fqF46Ot75pHZ6tulFyJcWxDthspuKeBMwU/uKOrh+WRnN3XJ4kyhXvaa16XF2Lby32/JuQs7m37tPjLYF6OWD5QsFWv2qb1jOPHeeRlDty7q4yQJnGz7xIxwrMa3dC74R2xZNO0hHfWVuJLv1+dJO+gZ1YS76Q7sjkrqkC6x1m70MvMeFm6ZL37uL3XjwYi+68yPnXZyZ/Tib+yWH16Vtie04jj/XxV3KOtNmrb7YxEoC03O/cXrj9Hzq4GeAFD/WbPyvoHKI0IaWbdMcWzWz7GV5pRvK907Q404TPTEMa9ey8Vn2HFvoeFpT2ikxN+nTogiv/7dq7nhxd4EwWtgm+luTE78MwbBzU5DdzVNAGrf4aG0C4nze+LIlZp9ZOl1ax7zk/X0uWJw/BBH+q2nkpqZrSgqz82bXLoC7ZVRCMQlsakM22XZuiSLPsYe2b8R5i45J75HoQuCcDrEZghVKQBbSdPhWMA21sXLTeSkjUFYgN22MwTbVFliRhQvA3q49snbakykKHpt+e5qPTl+eaF1lq3HAtl3ZgQ/rS2y9x3aG2LH5+vQPU7LzKkvTvBIgWS5bDAIspruxU0FMcn4pb64yaqmyxVVeXG2Ts+vGgo4XQQqowY+M/O8snBcqV50n5v0Vfvz7524SO4Hqn0GI3BILJQHN6enpYpanv5fx196UTbtt9q6AUi9RA322xwNfROh3PUieG429vFl7WU59fMZPbp5yhWqGZrz8qjbbRLm8nePWoHH33Nvuv/niT219EJ//Wy99YJ+7seeWWtvrNG5rebCiW5tR/waG2t5b29Sstj23FVUftaGRcKd23AnfVGxmF7Z7pfbyoo+a5hh84U/iBXjp/Mdj28FdxNZ1oeC+QCfl83vYdJSMNcGUWxiWE34MVWOv59YbienWTXmnU6s3oZuowebBKbJXdjEy5sfF4C/dGbSd8+3uz/wMkMK0ow3BxoR1k2eeL2nzdDlCoW3lr0r1DXDc3Jv2xZ6CwJSM9xIMS9slMP33cuOmbZYt1bI6rE41gG/s1i4fRr2sKP+xZk0X9uTL3x3uDhXP64YX3v3tJV1sUS5wsc7Bi0tKyZfttnoRkd3iCNs2khcwWv3FbP36jAb1hzfQl6mGLgu1vhwp+KHX8O92VX+J5+bLvDdsJ0D7HGWboPTzkfGGMU4KY931WUevVqMzpWruK9k0DIEbreJ5LDVReQoFQ02zZEYzwTcVlABdiaTDnWUiz09oIK3GqEGmrQbCNrmfJcwc52SuTSpo3bETt1QM7vjnfZZFpb0M3n8BLd22i/bDi4wt33/T514sE36UHvL/11qK55swN+f1+Whql2NTt9Bco8wooAdpSLKaexsTfkM778pxjlnVl50CzuvygWdO8746FgOyALAR66BsIFg/WbPdSYGBiC1RAjQyiWmSEW7akglKYh32bk7VOo+yDZ6maRhV+T/ccnpsh6KgLS8jqXnpfdxFDXjRs+68KtuuBhMkji92cQDzBC+co6jbU1i2G3CrzcAZNo2aL8sM2zk3uTWS3sIK3Jzv2xUdl6zbH8II42We9vxrMQP792wWFxHbEMwfsZ6TFBgkIxvjNBOeOOPTFv2STezHOcP0GV55+ndoGLfPA3dlTfXSN9WkNh4LRjBecsXCBU+GbSm62wPx/LdhQ7B+ceqlXZ3Pi12cNi/F8xpXGwiyOrBoottxw2N46R17SYUk7rw32sE4vUZ0vQCsbP+K7YawO8m8oBvcljKb75jQrbT51oBi0rtPpMO6rQWQN24suoi61pEWN1M9iRWOEyW78I3bcZ2o3QryvIXUxrif53hX/Y5mMrnApbOUSw/ZeGm3z62XxgbT0qYayPXcqDc0VL2X0W4MeLbOThtLnajKwgACsQvkJtkuEQWoQWjYyABlF1Bv4rMG3ZfM4l7c0y4q1ra8yNiNHABwnlh6sTY9Xy7VFPO8kXhhWH3+U/7ijZcAjGBAjer9nHIiiAsazOcab+F5NuL2eeblcsHLTqTNt0Xl5mwJotPsSvEyUcpuY3CpnvCFURj1kqEod/jJlUg5/cNMmz46dGHoR720RXnZxVzaxfGcdXN5nffi/O3FQdzOLG4KtL3sWbMfCiXgx8HgnntC62BtGlq+0K1t/Tz4IjcVlzuzT9znDRH0XFP9o83i/pqhn3oZACnWIln0aVAmQucVIafc6s2q25k8cQMw1R4vEsSakmNwwlkDaNBuzzZuRu4TJc23xOXzHuucr8Zz+n6tNcUxKdWk5voJq9yxoAKhTTHOc1Z1bSZ3xigXjsGXbp89Lm5PmCgz6WUQP9H/CCOBXZIbLqudn9/D/+LWhO8Aveck8svQk9g4wAHWuFgAg2cWIgnJJw+u2Hgs2Av3eUNij23VT4yFANSIEIphBGYCwhgJkmf0JgM6iYrRZNFueBra1BDnD15M63bTH2/28N2oHJ3/7QKURUalykgUUVNNrW6QrHJ7bipYNTvbYT3EFXAq1dmwVW1dpXteSODeTq1siwpz9zzS+Z8ilotk301JjlpZcAv9ckNdV46LFfpUaRifQ6M2izjOd/3YjCdrpRH057BWXYq/7nyk3VEz6++KmpbBn+TFvbRhQ2/elYTsKlRvtrcWvFcW0mwThZJqmbjhp7/sDaiGGQO0QDQwJ0eo1QXv/AtY/ECrEbs2kQIjiFGq4SEZSVGMEF1EoA2wce4cx5XC7IHJtB2aBDB1o5WKGIVhQj5fkTapLDcboDbit23xk+tjhYlGrw1F2GuawrlYrr6CW7hpkxkFm568ujNEti1BkwhKcEMBEtRINRO1ang6QMDSYnFu86jJU5DWF0joEgthoRRTs2YU01joiMY9WS5JZsX6jMJogFQfMK8NkWw6LVnRozoU90pnoFiSV3KIiQybaC0MigS3I3arbrN1Jib1Zia2Pjm6uCGFmQNJQ0KAjZh88glZm2dXXVNichFCNiSVCIqZUCKiuiRDMCvuXWkiUSYhSJPIEEGMGjuNtNkQ3qIpYcKqpRV1kQUgD6rBohzg8yqZFsxTDWkLUxDmBWxSVCdSPD9uEckAhfCAsU6vCBJevE+5qYUBsUsNqmRu23klB33LLRFeFI0OVCMlMEFORsiNyYbpjbBU7XKGDXMhRYSlrCIyy8HJScAdljbAg2xKi4PCYcpgKdlgqpY9JskNiSWiOiyHTSClwZqQqlt04vkxFKiPXQnMACMGC6v2XarmzNgzCTXg0JKYS0jGJiq6EFKYIE810cPtJIFRZSspgwp5ohiJaMEhOIAMz6aGAOVI9b1K2jb8NdbWEYxI68AcaiiQI+nypgERU7QScw0Ap8k2Ry+mg+NC2WBBVxXpK6EG7ZCRoh6303DOKKgoaGaRRjlT6np5ZlgUaubTFDjYkEhyhossNBNT9W82TgNfOT0IYZytZ+gRi1BTMDaxNM7FZmCkKkYPqmGYMReOzIEQ1QUcHA2NFFYF8Og2KEaFECKZhY80sCRnqLJmXAmZMAQUwQahMnkOh9GyaA7KnI5mKoTqACUIRFpTmcpQAiGMQDCg1MpqdmMiGHGWrQtPhh5OJIXJJaW6PxvDYMUtEK3BLOoO6g4o5Sb6UCJzbExkzDxipIWAgoayLNKj+pUXERiMZrW+CdAsQC+RstWtbSrNWVdAVEw/zIoQsmyWBHkBwZiJbuYCafRYCWE8HGSwk5lGj2sOMq0zJHVL9vNxDpZIPpYRbYtgIyQ4VVMwQ/DqaF4bIaAIhklQtw3+4g+bT6aXnfS1SeH0hExnWILSptnBtjkhBRQ4YTZ5IYXodf3HC/3LeWPN6RivKfekQUJEQoIQCU53KCIaa0xmLjcDeiW4tySNPRDUrCAyfASaGi3NZBElWQ4MOEqcu+ecSYQwUHRnSxMho0fQ6qxBRjBEs17FLDcBiKOFyNYhppCQKC+weiRNgzyhVSTYCC4Bo/YhkGf0xY6Z7wZFZAGCaCBDhdRqKULBVoMabglpEwGzbjtMeg5+2k7vxh12IHeCeP4yatnRsJuacC5ORU9lUwI9YAGSg2FMMS82AlaNurg5bDgx6llAwmITBEeEPFASWy+pyJHQEVYYhd4yueomHXB1ZpswvRocmrw22LXLhicjgqWagcEUQCoDjGSKEcyBnEtRXjlhMUsFpV2l0tKyU5AMmVKw7sbJSIuw6nVjVlRqlHWamn3Ck0UCEdmHOG05gzdm8gijbaeFVvdMGZA4YTchowcaK/AWAK2APdApsuhgkUimKshQhNHcI9l2YF0btCVAlDkYsH5j5SUFwVZRUxIqndngpG1tnIUpp1tkEVhL9E1PNk6VMrZSvR2YjwUYgE7Txl6gfL46NyCCwWtRqpcRTC6OEzfUZQdKYBA6IqfJWw+OVAEw+4m7ycs+1vBZpCDA0YSiLHCEjyzGZPAkJaWkTE0ynpIuB3sKA8oTS4KOTUVgCu502Bf1JL0pQ5kT8FDGsJybsXjK6F1NsqxIEQiEmedcuKRmJpA9EVAnZdBFpxK3WBTrLFsRaJQ2JGl4QtlMZ/KWHLzBM7an0zoraRqca2pUYAKt33Cya3U++biMhrGKM4QkpKkxCCD6NJqyTanOE++bQcJpQ/VPqq8zUfZE5RPFgRBgSBkMsEDJUIxrRqIvJFOSbCSIklcJrc7CbAQXiBKzYikLYgQtKZKcNdBmQsy5aiMppzAAwQKWibKnGQjKN9YP1JaIB8TWykhTZRH1myfud0LNYkG1Pqpa5A4yUMFRcMBMGTJzmRgeSAajpwi4hIZJoUTzEGmiShAJbSgYohs9vCQzB8FEOUgVWiTkcAyk05LCImYQLa9cZkZhoPaAIXsLspAioTFDUtCS3CadBvGcsaijJJmJUerGWNeXm9LWbpIGKDY+8w6myXz+3LhVl49xzz+eBTLUUolm9YvhihQRSNZMZiEaaDLCK8MfAzFSghqwCSYQrmiQEGFmRRFGRBiZizGAxtdxlnL2QLZEOBXhC9CMRilR7i6mSBlQxGiWKMArN4kFIUNT6LSCMTfuYVInJJmAPtEdGciTczQAseQc4QAAIABJREFUH5NxsEEypxmMcqKIoxCNrlBZhWLP1IgmLI2Suqn6IQWrf4lxbVoGD7Za/4gwS0BxjRlNkME1MYfnFLAoNGBM6/lgUQuCMJNDgKVoZCkqALNRP265u1R9Oz3B6My0cSy5NU2YSCW1CAav4G9EMd+XOWjgymJW4BZiOIlQi2yhUCAzJCoFgobExBBhgXDGgJHEXukcGD3apgl3ZisqQKQwgjJH0JARVADZR3ojAI0SAqMrSaCtEju41bagGtUVH3O28JItqSgyx5rbFWjYyGFMjhIWBRExNmYtGwQFM8suR0Rj2d2dlCHCs1lw2aArBcbGSZebJYU6mMlpDjUCYcMQBBuxCENCNs9JVp87VyB78MyYob0Y2FgAKySPyIF5SSdElpuhMRknFlPUE78i+m4YoUrtMmKsUZNiquVM0BIjQLrZeRkiSEkuZygxSWAwMykgw5g5KBJWmfSIhAVl4aXJrsjGNEahBQsSWgqeSx0LO0+NNGctU0CECzYQIrIsIsJSW40bSAnBcFa/nx3UHC9IHC6xe3/xdA6CUu2+RZNVewLRgimmfJcJRJ9+jybkrkI2YlWFVt7aSzWGIpxAqEpYLeoPpYAQY7LqQVdSakIGGsmIoXGZZwBKIaMrhbyFlcQUBsJ9zOFqRHelJpSNKUowORFSFiwLQTJU4GkKmFaEp5wKxIQIr94VYSYgBYXRaDKrY79kphKq7rIbXyivs3whTTaPZRqA0UhseJq1/a2dmwMONZtTZJXUSKl6EdKEc3OpLdnixRuZzslrml6flWz4F/+RnoO1z9eWQx0jgaPq6caBCvpMU6tVyAJAkREZolsBPYfJ6YluoEoTYWbL1KYYc7ghiw0FlkBEZDLRoVCYGT1AVtYkiTKW3LRRCuuzSRORQtCoHIUINY3MArQY4YVtcmsTh1gPGQLbgCkSJMzdClDMZySDSzGZpwwXoGRRrb2Lo7jVxijlFbIx2gjTCEtIKVQAg5ImAppJZgxHTyORq/2z5JiQ55w5TgA9JXiIEanaU06P0QQ2xeQ4Ha7cAFMbT4xVw0ZWfWCq+5aQxsFzTkJJNsFrdcJiNE7pXx6RzBrFUKWEkE3ePYhGATVALeTK5F29KaFhI5QhojafaiFgcpNN545QlbLJz/Yi3JjYn5O/YmASkQOpEq9SOJUqtGk/6eJe8rFCdSNVsLdgoFsbCKSHz9oCpHGjJ9l4C9Ex3nzJqH8F76AFuIStoAZqkZZQIFpcijjlYdMOVaQho5hK4sG+zo44Sxp7yiBDCSShIdIaGBFEzCCbLqn+rgog1pUXBrRgi2LIw4be5aBv2jAgCfkFpvHUo2xHdZNHyxRk1qzPSY91pU6Lq4C+IallyKC2LkPkk+kxqHgDR4iIDHWgI60QM8QMdKRTAIgFYgCBWIBCPoKNiHbS81R/wVhAHdIZ8inYAwl9h3ahfKrGrD9EEVRQMuhoHZEnpyhz2AAbYYEQIsPTjlTOEBnJgTwpU9MKqQfq3fZpBFTP+bBz1o/aqTlO9ZEeEYGU1QQVKAYZUighLFIAztItbYQNCWkfapAatbnvmiZ5evIpQmhauMBGqeHega/6NApXm5Jdq9PmdImUsJejSwWwAWr3SyA9OW7hSI7O3NpkV8cSo550swNRZD8OLTHSD5EyG8hgCC9niejHIXeHYsPLKJFEkUcTTRkcZJonp1xDRu5XsMSusynNDsUxJNgIT+iIRsjxEmrL8/vC+AGibZvDMgKgMdNyuJqjx2i6SO26bWyWgcFincJh3SgYVtSpYSwjcnNo+cpyGPf6NVbrqezLCWVESgggZmgXnk7TYbv0pZI1UI4BXsQsmUo0ZjEMZuZNjtwJo2GlyhGMMON4dpJmnTUZjxfo2mhHx7MIa9rXXPPCFHrQpWHAPHBANNnHdPosN8DqbDzomOaj52xtQghnYzxhW2K0jJvZOvGBME+21+M9Qg3edOwBSWimvULDMHw878rINuGQ2AOaDaHWDFidoZsBWRRzAAU6O6X3yu3qOqIMLYBhJe+7psVI9Km0s7RoCYuzFUtwWzRXttAiRUfkzEg8WoEJw7qahU5PpRmajLFHOPb2UALHA3KGGRLRV/KUgGPMZhP9qEsenkbipGA2UwLVYFXAFhqRvOzTFo0dP8DYAC1I7O3h7BTssQ94gzMBjvkcJbAeMGtRjrCf0TfoE5oRC0N04T2bEZY57GMJwGCMMlqTkVNNZmZqQXe6kaTpbCAbWIYVdVQSDXLpaJk4Q2rR98hEM8NqgCV0LeRomtIvefW4rMauOfC1UuokcXSMgFpgAArQgQl2hr2rPghzefsgrdsUN3AGDIRGzHvYSczhzX6UGw27fv103vXiKnxu+TbK9xlZK1DzaRObZHQxYWkEfJw4aByx6DSSJeC1uSYisO6xt4ey2c24gdroMA0HKRplwfpipw40iEAG9mahwehoDOuMsQOFfgXtIXXr+al1arGPpZXlEa5lSy1OhtUh20jq0bB1g1of7PHgj1qqiZxyE9FG7OV84NESCYSz37CJ6hwjv7hpvMBuvLzKP4YZ0EItPKHirO5wwhLabWNhQBJ88hjcekGioHpITn5WL5sHNVKBjDYgipc2NW11C4REJiAwhJy0rXns3uhD5rL0i2RBngVTyrMSNFlgSCmBg5ecygzrNVezKGvcMMtVOhAYI8I4M7ajC1KbaBjLuG6bNmAeIWtBk1BnI4ESocbaIhHHYAPk0dmmzqMGe8K1hvlQeQoUkadxCtYHmnJuRnm2dsuPFOpMFcAIONBtckrOZppB6dxGY9sSmcL0ouIAQNKusU2dDYqQ/6VMJPIUPffc4lJA1CwpgYNgziQMBiWfeaqspph02pX+LxutFEQTlpHdMKKIyiQQjbol1iSjeKeWATUoHA9WHSycsDaXUoxy99S2o8ZsTMByeTbv5pApbAzLjVGfpnTdozk5Xe4dWOi4Swv0i7UxErKYEgSM/brJMmQbWLoItI6SDChJAbAvhtYyJbEprPqOISFZSQ1oDk/oU08NOSKjY5ote5916xjGprk69svcAt4wNX1/1M0ZpMKSJQDjWELKaRFK5NpAScbWHUBYrs8XKXLSUTtNco+IZNlTUwdxrAbIE1wOqANyZeUraIYIpxVgELp+PXTdjKylcmUZjESLaCU3lDKeWaJSCzZCyhygBsobgZBPbd55YVy5RQ72QIbqZVS280461zSUfplM1Dal+JYaKjDg/RThETXNDj1oSM1fA3L5X98ubkQkmUHiwGKjNcWQv/fhP//v/4eby6ewUSxBQaaNtUQbL9vDXUpA2jRLVYsziltTwOd3oJFzcqx9F9UV72Rdaruv/id/6/f+719LJ8OM5hjH7I6S3Waex+RkT9FiDhnhYIHagMHGOlLghFJ0tNYjrdMqhfIUKVxDWcIEtyhWZ3aVj78VQ2FISpPZwsTDNNGEoWZGTe7nMZlvbCj6G2efys2pPkCcjTPZWjYAYdEyGkKwlZNBAlHRYSDAsXorNp7AoQ5kZGuwFkARaCRLPAZyaOFWwBWsN8LLtRyp79Zf/3u/8ie/9nuUlVK6sYENY7Ok6pFpAsM0DdhCKZAkssT0cLYpGqQjRetYOBqkFezUIPPWlKusB9W8OQgxyDC4DfNhDnDIQ0l9E9aUps8RQHbzNFZamkUdOXokP/zyXa716M8fpJKFLrruC7/4C7hycPTud55+51uQ5ALMZamd/cyXvvLJpw+f/OD4nf/yP/RXFo/+6I+Pf+eP8ro/+LnPX/3Gl2z/wE7Gs4PF4t7d3/4f//4by1JSf/sb7+z/9Dvlfv/Hf/KtN79899ZbX9TYB1bLJwPTuFo3TW727txGQ5QlzWN9+uF777/5pa9LbbWH0fMuoqNxtvrBs3f/6M+arvuZX/wbbgObQKTH339weO2wXTTAIA00KXpm8/Vgsz2wQWSh2bLMWYnAl3Ry0vDupx9+eu363dmVW+/94R9/7itfhfL3v/vnzW/+9hl0+JWv3Pr5r5e9LKy5Om3HAjtwa7V8/G//+T/9m7/0jT/7gz+587kvX3nti2PBw3/8fz599HjWtsMwMhmbdPfeax9/8KHiIB/e/MJ//EvB1fe+/2dv/dzPol83w/r+t7917d7N5Wr0s/5g//AP/tW/eOutt9ubN66++TYMRx99kNtm/9qVR++9t5fsu9/+zo07N++8/tqf/vof94G/+Z/9yocf/oGQXvviL2N2cwgmPmQ8DjtEc1UltbR3f+OfPXr/z+7dvH7ta1+32WG/RNMsVmfHRw///O2f/6IPjx2LPHv9/re+2/fvv/1zP480L8P3KFh+DXnuDmrOtDBI5eiDP/tXb3z+ZrTXiGvEFaghgyaq9WHxyXvfufczN0s5SdZytDz67/1f/3RYHn/+yz97+I0vJtd73/zXbRnK6uT63kE5Wj/54Mmzll/6e7985cbt7/w/v3XyyaOZMwdSwAAyH1l/86tfuPe1rxia3/2H/yifrPYBUSVNBP6aj4SGewcHP/2Nb9z/o+88vf+gWGqdfeJi1Jghom/7W7dvP1kez+++8trXfvaj777XnQzLb30w0G9+5Z07r7z+7V//7Q5NX0Yd5htfuHP9p968/zv/9vTPP05C98r1G1/6wrd/+1/ty774Kz+/XA7vfvMP2didV189Oz5bnZ70ZZlm+hv/6a9++iffv//+J2jLV/+jvyXv/uWv/7PPf/Wt26+/8cnvvPv0vU9kE6nr5u2be/t7p6cn47o/Pj669drdvTs3x9OTXPT+d99PShGhFrd/6s20N3v11TvRlz/8jf/X1jKkJjV53hwsDh59+qiABzdv3Hvzjfc//GA+m93526/GiNMHR9/73W+99dqb6ocnHz3IA0vQ8wAWRBfM3vT3vvSVvLh29e1XBn7w6Fsf3z38wnvf/HY5K8XXpVvuv9K++StfL7OrSnds4Lf+9W+2+Ww+g7XXX/3czz361j/nwE+/e78Z21maKVjCg0rhRPRZzsiBFB4JmKcbd18pZ2W9XPWrlQ+DAXfuvvrs6aPlcpXQmdp6UAflCBmUdOdrb1//mdfLyerpu99/+J0P20IwjY3devO1Ja+8/ZW3Tj55r53vf+/3/vTa3pWjh0fDSfva175x8PUr9z/4wzde+4X7f/zhh+//y1/8r/5z4up7v/Obiyv7w9Hq/Xc/ev31t97+hV9Q23/66NsFD2/fuvH+t7/7xuc///Dh0ZWrbzTzm4oZbQ/IaJ/EWMhkuY0iyw1gCoG2lbV+RpDPhd4utebK7hAKzRPAyBohqQoayMnAvbpEETKYJypRlEWYi6ASJSouUz3CDZZslF+9e0f96ML6yVM6auVZzJlx9a03OJsv33tvdbzsmFUO7fW7869+QeMz5KTmEKPls9Xqwf35rVunq3UaNbt1Pcaj8enHSKuyPE1X35rvLZB48slHBzevKXVMeyc/eHxw7w1EQVke3f/gyht3jz78vjNdv/f66f1H+wc3yuOHj++/t3/3qnVtHJ2WVZnfuJHfsv5kWJ+N1+6+Dc6O7z84uHMHUU4ef+/w5i3ku2pCOoMbeRMqsocnP4jD69eZGDnvVKWJk78IwRHm8pbKsJCWhJNNbeRo57ox0XSpRRIqL3DrVyhQikKDOPtLKAtNeddKbEdWEJAxCIas0kICoHkTqacSIqMyy+GwAfTKoYCxyJoiRESjoQ3PWkTrHuMwNvkg9YmeBRRjgxGJYHjX0gdV66lZjhgtEYrs0DAamoikpg1ls+XYDVbWXXQ6hpq9YZGzeq6DaNTGupt1BE96dj62Sd7m5RB5NHVik+LMA8ZWySlhJNFDklqgE2nsnVgdeFdK6j2VLjiLNtScgMcwJdxQOfDom1lEaX1I1pyFrWgzm3x9opRiqSNnUAJHonh4Ywsv5iqWncyQkZQKWQwujPIiR8p5tDmZgJHIUkO5+IRsoMOto6s2CbvCitYHbnqJnM1dOW8chDCNMZNgKMPwNLdGWzj2YqI7bv1yttKSrexxcmbgBbkx9Rk0gB/nYx5yRqGElMEsIbzGgvwkL+4zhMpDsKEohhWOCYrT8Z/8+oP/+r97bflkMk6PRDSGXEkGzrOtQJdkaEpVSWg3srcGyIAHRoMVlI3vwiZWa/OGNOiAkQihVKw9kIIGpMxicSLKYK42YMY+oQgtNCcAnAEutEAX7IU+TeZBGWgAG9B3nBUNxLDh1JhPVnhhE2FiYqjEtBa9cs+tJjzLJx6zfFrR2q/iBFLUCBRWjQEs4CQmHFMVtSBhmYOUYsoBG8ykSI7O4IZVvaqNU1X1T/KBkdEBpw2B2DNk4QQMaE/wxB5iYAYkMaQg2mKrBoNHI3Qtl0j5LNhwzAEoORGVSRTRIhGICYjNBgoKhtMizNDOcCo4EIFEZFZFWX0TSVZvKJjBanq1gDH39MRKTGFQRuSAcXIX08TDhokGibQl1im32XPEQLogN6xMM3RNARVGSQGzETCkACO4zihW5tKihInrrNOskpEGO9pfzH/uKwe//SdXhr6wP+1Q2OyVfQ+5nYYSjUWrbHtgTzckKwFnJLrJWfU0MGqbS3fBUCGUsueWM4QB5uYDB+dAqbEcUQAnI1DsgtEkQ1NW505KAl7icQjloRISwmFW9w2D7FoZAfTWrCyPSbLR5A0gda7MWHf0FCAwIhVrCnhY1hmmKSUMTtSgW6gFO7ext9ETgkJEikhEkFS2Yi2txieOxJqJRFJJTUYZLaIhFMFsg8dcdDVhilyh8DyoYWqAtWFwENaFswnMEC0kL+tGRSY2VLJwcpR5JBg7DdlktHVRZbGtElSCkSsSnTBxREuiIIyYi6EIiClZuIAwq6CMBZ2IHGZuWUxExLju5jGOHSObRxX3ObLSmNgnt0AjNTB47Nj4JLdYQZFpYgYYQcKcpknfqKo0JUSO8lSVgsSecwSyMBAJChnMevNCGFMTbXZlRbHi5g2Silp2IQ/zwdwTUpnP3IGxN40N2qAV9CnBMJOXAGEKmJIlG+ROZI1EF2lQUiltyhboSeUBnVevPcbG73OrWpfBJxMnpLpNky7JUAxuyEJyVEK9AT2qltUEuuSorGUt22AghVkwGcNLrhMN5PqOQBnMYeuR7VpttGPYug20Y2ueG+RQCRsjlQFSA0SmDFEywqpkjZYsUkEOmCrdigUuMogkJoQkB4O5av9SxeKkzeQkRBWo69Kw9kY1ImzjmWCI2DAYHCnQYlLoFlgY1jmp3lLAIk2KQnVrpDEt2yb6Jdu0R1uHCtGGfCH3gFk7BiIxUhjdEBEJloqGjbcHPaxaoTQaJg2CGAGzhE3E1YsG7JsdpL28BEkOD0pheWAOy8m9i0L4WKnBMpsEpnQUp4bGG090ZJgQrIEdsmL0xCn1R9r9/UGNipI421/0wzhr2nK6bgJWnAnrBidWrr1yc9E2Tz7+dNarLdGrOblzA/duKJZD4qrdy8Wu9v3w7LRpD89ARJovZl7OuHpa0tAMvc+vdbMULKenx/uHB1BKNn/y9HTv2g2qpOiXx0+uHewfHT8Ly4fXrp8+PH1lfq1/+uRs+ZRXm7Zt7LQfR2l/bres73299sODm2T77OnRlcM9YTxbPd3bPxQWtVpwWbaFaxBPy1E7n+9bbosKKIeMWZ5oRRyhNHUvMYMaMMTTMfWGDOQN0ltLYWMk2/Wi3MX1rN9RxEXNWguF+cFfQlVYWEP8Ytp2LXmJxOQYmcKcRo4aq+pcSqYcDBMSLTyMoMFVmiZrLCXjtEuv3L23fO9+tyrjnAdf/8K1d96y2dUPf+N3/NPV4fzmo09P5+1hc+KH6j5M76c2e7av/urf+vbvfXPvyuHTp4+/+iu/fP+jD1793GspN9/8R//o85//qWHtDz56dO+dn0tpNq6Wh/9Bx6N3//wf/5ur61dO9774yt/9WsMPv/ePf/Mw3eDbV1/9u38Hfbr/W791953b8cV7PQ8e/q+/9vlv3H339z9+55f+3jf/yT9omubWq1/75JPvvX7v9iff+YHhqI3SxoGX/Xy4/3D14Pq9q3f+iy9//9e+2X6wSuPsqMHirSv71/zs+JO7X33Hr7xpzesfvftHr37uVsKhtHjwgz+4/cq+pQVzo3BC3//Ot+++/Q67q8QctpJWiEK7evpgmWw1vzWjdaGFIqg1rcBcw8rXy/v3f/C5n/rpiBaWgR7WUFcieth9cE7c2HRxdvTgIYf+8JWrH3339+99/i7SOw8/fP/GvXu56wQHHAxEiRwgTclPn316/zt33npN+YpwCO4lLqsekGgUDUBaDV/1CdpBJtPkiEBSDZQkp01ZSbSatTiQ7UttpgSwTCZzSkASBURYwzhbX+uu/e2/W/ZvdbJcFGYypp90cS/v4lbArJAD0BUYnPnke//bP7D/4395+CffuvfF/dmN2dhE4RhWYAGqGc7RoKdPVwcHKecske0ySgfvmNys+Ng9fLB85e5ecL2JsGJs6PL1tizO8MH3Tm5cvRXou4WfDWdXr+89e6Lj9fD2nWuf/ouH7LE6wKu/cH3ZLefL/f7d1YP12Zufv/r0yVEwPX5WXn2jm1/pHj89uXXjKiOfPT47flSGtS/mi9fevP7xpw8s69btq09/cNaOfPLRSWu4sn+4fHqCsc5EJqaCg8UiEuaH7Stvv/b0Oz9Ynq1FXb09WwppztylMvj9Z6t3vnRo1n7njx/91Du3Hj9YJUIDTj4664rNDlKzl+xKGm118MqBUjldjw/+sL/z9t789l6gQDg+XuUu0n5ux+7oo+XNV9rHj/3+x2df/srN1C6DTnQwxIg4tQ+//ey1e/PFwfUn7z05fjq88jMH2l+fPi4x5tU4vPHlq0W9MR096Nt/069Bfb49+OkrudiT+ye3r115+Ls/yD17xuFPz+dvN2e2zJl5mD9+7/iNO6+UUZ/++ZNnT/xzP33veP3o2uvzkteG1Q8+7G7fuY4U1roPQ8v08HtD54vHDx/duHO4vzc7Ww++XD/5dDXvbLbXLcf+7lfultlxVjp5//Th++Mb71wtaR1P7PS9wjyezPSFL9++/+1PeUwb6Qss7s39g7NI2Lt29dnjZ42QK1wQGGkOM3o2eYAZi4OGGU+fjQA7V1sAoSQ4J8XekDUPlJHrrlmUGFJxQ+dIgkUOQFZiMukXg6ja+cnGk7bJ2QyeB3de6g6Qg40ngwUwmjyF6BR2AFV9xq71Eh3LcyDoObo+GaQJAE5mMEfraMeUBdBLQqlGXqJBKZACkLlNRJ3kyTbpqL4ZNKeAW3XSOs/0VEXxzn3+LcWkMS3GIZFQigjKgBTb4B040QolzGG0YlZNnBE22V5VqWBlJm9zFxJKdQDjRl1Zh9pJ08iYMUmkq2+JXpjiVy0gw5YMAE3G5FLCrRNsglKYAiVVOppbQEgRRrlkGBPGhO7A7rxx58P3H1xnNz5abt+h2DhuibBgNU9KARArYZjh+hvXOGL50VMSDnSz1M1nz47Ocpdv3tz/6ONn8x5DBonrN2+U9x8v7hw+GM6O3W+/fnBwc3H2bLXo7dl7z8YG9/7mW3/2++8djIjJ0ZPGGl60MVqYwJ6MsGKlWMCQq9dOwBIQyITEMI6yxOJOaySBkRUy82QInxLeF/tzkCdny014AhrIDb7JTZpMxibPKoxWU2jRbHrWlLF3+/DxJ8fNTkZ6XW8bbJYCStLh7cXR0bKMyGEpZJTJ4GTyAiuRkCPJA2DamOwCGxYEAxMRxIQUxqr1NYwJthmWghwgZVy7c+Xxp0cB3PrCjXbRffyHH8/GSl3DaOgECtduHjx8cuLE4c390/Xy1Tfvro7Pnn7/KQVzbCRoILHKGBa4ee/2bNF8+Kf3D3M6YD592mfCYwauNfGAMi2qV9NogDAH+mpeIM4ld/RmjUcQkSZD3mbA/pp7fbNq7WTWWyOPDV94E2yl3WRFXPSh+yzByWXbl2QJ2bF3xmvrbEo949kehzTOEkoRSAtLguRKVihYpAELNtF7YgqNiZaE7Cm5tnDUrkovEiIUJFIKDwJJNJGUy5Ego9eRZ2grGh6ZTMhyAQOTp9TFaGGGXEiexyAXwQ0EFsQoDFMZKRMyYT0ik0mFmxCdqjoKNERDBFACBZsYroClCT5OGzJYAAUo3I7E0PqkRKps+Uq9bQ0zhwODQY4wdMAgjEBDKOCGBdAAg3hmShtweZfymnRuCn+pA0S9AAXCUg1PjaaKhC98zw+rPn+0KcbFzMlh8q/axJCQWYIhBQdTBlphCAxBTsIWzAxhKNXFMyQxS0yGIQbPqeKmDW1UWXYaG+SBSU1yM6KBJtWi0cICCIabQERUMXC4AYqGxuKZRjEiOZqwxni8bKMTut6aULHuNKsLdUUJWJuvcpM8zeRiv8wEZvOxBEezmdwMayYWp7LDrfVMNg43jSQMratxNqvu2WxoukiVlxhJhClYkpfG4fvF+6YdvbSGPfGZEFbNzzfte2IaIxFzWA8MkEwtoqMNzp7IjjYAVnxHJZkIeDBRmkRoJUKGfcCRziBTzLcWDobkXnKKwNoSiu8TdERVAk+sRaggkAyFmYAGmAJNaCG1jY6lhkigpJFE1alBZ4ld1SAJ1RaFtIl2p83pYciKJIoWu0aluuBrOJlnSyCTh4EGBuiu+Yxn9xez+f/0P7/23/y33nZJKrSwl3WEP+nigECxSIXsqVkgBcfyJKdPxw//YTn5l2nfm2spuKyGk2SQEbGgUYLC+3XfzTqmHKXE/BHGG5lvMh2Fnnp/xcsNaz7NzRk8AySruky0BDDC4auzR7O9+ZtOWfNoKO+1ewd+ctDzaH+v1btzrehXz/Lb3s+O88k1fXLow3rv1s1ydiyOZ6vTvav7eb9bnR3NDmcx9lqmWKXSyxLaK7OyfsomuH9r/fikxXw4GhLaNN/3kzMTcmzE3iCTRYzRgC3t2pXxaKVhCJX2cDGgt1m2xnxYD/xw7+BG4v6zhycQne6aAAAgAElEQVQH168Nq4GxQDkox4sOi+AZu56LM+ezfMXQ+Niv8H7bvbKoW7pcsQ7Lxrn5cK0c983VsT+aSbcOri0GfdcaZL6xjI87XOd69un73712w5p56p8sNRx2t+D5aDi62aU3B521156wWSZbDMcH7bvHRSleu807BxpPV0ePr7QzfPykrFLp5rqC5ibynhedcSj9k2d7h1edfnp/oF5d7N9VG3Y4FDzI7froyc3D/ZseOTer0IdDecazWzp5J/qmm63b/f0yjsPxqvRDtmRNjmyLWznm75cS6dmt5RNbXDuL+ZGd3PVPb5D3l7M/Ori9GD5tm9Vbabw5zh8ON34w/2jUbM9nC/WnaThOGilJOXiIfIhyRl8CPTI4mzGKF5f6jW6FCgpV8MpgmCKhUxHoYc6QOWEBy0KSLaFusl2JOdkDzaZYNUNszuwcjB3z+otPCgcL1AhtVevHauUkwzZZSLho7LsjXeF5NDnP809fPHGrTDSBDlRfBANMXmc5mTBYTFsnKHgdCHMaVWUgZINYpgvd5sNsJMRBCyMjbDKuaQSTSQxDL2awMUBlrPrjqDx1TeEIG5ejSRZqasSbQKs4MpzVDAfRQacElE1qAsRGsCBzMZmLlZILKAsZTMon0zCrDrfNMJG9duWE9Z4kaEEsoj2J4SbzbfoAfZ/5AWTwV2gSTpH3Q5TTeA1xW5wrDcxLFTF1QXcrbNDuL8rpKkUXY0Zo437OcwtR30zcyRAso3DkXsps/bhUywPLifOZL5cwdIeH/ZPj7gzKHFu2e4vf+fv/+5d+9ZfaL9weOTYLS9ebZb9q1jmOBJXu1YPV49O2n08mZgy6DGbVhCHktiKWVtb0IVIb7QG1sDKXMjiCZyrPLA8qS3ZdoDVd8SFSNyqCuAEX7VTlJJrrkfaDkVOCmY+FUxoSTUUbCGNrXLS1mo5qXqRghFBrZnJ/Pp6ssjUqk60rJUqeMkXKIIWNNk/qeymZF/EUGIxziIwjRILtIc5Mr8mk5JWrRxkjURmi6LIR1OaT9TMlLG9JHWEq4zrNmnwwH8/OhOiuzyyl9aNVHmYQgyXohpCjOzjs12shbJYCZXbzSjnt/XiJUAxjzs1kNGNW4CNKd+1KnjXHTx53bPOIGMVAHjvkZ8IjxBqYiQnhUqu8QDxI8f+1d+fBtqVlecCf9/3W2vtMd+h7exKElkmkKIUClSpjkkqMKQK0hYCkKvkLLQSVIhUtK4lTQipUtExiKAwxcYgoIgSTiIqiSMohylBoJYUMImDTTUPTfed7hr33Wt/75I9v7Xmfc4e+w7mX51dUc/v2Pnuvs/Za6/veb3jfnZxPYONExGM1E/OxvB6prYKteTZvOdpNg9HDH/z48MHd3hPvvPdvPzvhPNMuMBz3fGx+ut7mtiTY/qX5ppWj5vNV5H4LGNOpT35p+Gent3Yx7Fv13HvjeNxxcq3eOmKsvvjpzx6/48Rn//Izz/qGZ3ttGGzsndr+5Ac+cfeJE3cc3Thz5vzaWr1zcffeoycuPvAoAxFMPi5JSQAYWJx8yhPOP/yFUeNVssk0UuM4enLTA9untiuQ5mFoy6iZewarbJsjJFqTIpwpkJ2Otqlzyi3cIlBHNUqpysZYgzewlmXdzLhmF701gsHkKTJTcjICQCAhWZdO0mYTCU8KHo/DneiKBFkw1+Qa0hBpGGHMG47weif8NFnnXJvDPGCNe1gw04O1sQc6aY5ehMFGVg96HHa1uDj57qxct+EH7B3qysl5hRP3HHvsS+eaplkzv4yYHZeR7+ag8L9qexxvMmFYnSxGfOzhszniK550V7M9+ORHz933jK2tOzdZlrp5wxweZuz/1ccevu9pT9y+cOHoHSltrvt5f+wjD2MHNXD0nhOPnj5LZ25w54nexjOOPvD/Tq0N4UC92av71fbp3V4uubZiRKAyBu84fmxnZ2evaWFWOfMIdZkhN7SEudMsMZujAZgQAQ9UGcmsrdjksqUYYdZY3H3vHeceOZvaNKwz0Gs46lVgU9My+vGkr33qg3/+2cpt7yif8vV3P/rg+Xy2Olr3T506s7Fp/Wb9kb3dJz/nTjbx6KfO1kOQzAYnegFEMosgk1c5w1PmtM2Hl46Fwa3kO27L48vHY0ZlwVJgrtpuN04RXXLfUqQoons9JsWFZ2bD3Uuir+7hGIGSMYWzqR+8DB54RJTMl+4WBMB2UjhvvDzTYIyUqhZE21hVI8DIoJklMkpmqehWRETZrDOpq7r6QivT97lkqLDxoIph5L07B6PH6rT2z974Na/5/r1+XbOtMmgJ6SbXzDy8UVxLVIFIrUUL9kbmPSB4JuOBKk5bajJH5m50675ug3u32TZyqdjiJfOUD9keNZw0HxDnDHdEXjc/E7zotgbA3MelPh10RjA9arEJbJr3c7MN2/OUmd3dIgZRleUmVWKFHKxjYMN+cwzVFnJjNkA0lvpkBQzCBiUHj+VEwpKTjXnQOYydtbSJDKIftEApI9YtByn7l0sqiUATKImkk4MMevIAW+bKEgC2Gd4z9oFE7qXKyB54hLae2dbJR/mi+8gYpcBFZCScpa0PWXtVVxii3UH0rXdvbqrkg8BF492e7gKQ+ah7BZ7cw6k1Pw7uIZ8ids33Si5awyZzNq4b74RtZtsJDN1ry2tt+kTNrcBXAkc8n0FvbxAXPZ+r0ybjKLnl2DKvGduGU8B5pkHrFbhe8SRjy9JawHK0yZPFgLnn3kdqyDNtXHBsJXtChFsaAB7RGlGZAdbmxusqrOe4aGTmBsOrasTYMbtzCHd8KbVfcM9hW63f3eJIj3venoc9xuroMCylURXnnEOAjdW0oz07gthjDNzaNkZW9cw82qi8jS7rcVc1dLzIByPzINdpoxR15BQprIa1NCMTbA/olyFG4zowDCvTBqWCU+vdLIhbqdWyej6t7GfL01p8cO8K1HKfFnW2Ouekz2m2f9Oay2biLvduwFjWG1TRlJgrjOzSYbuz7jbEW8tuHsUBN9Ist1b2fHbzZjEu5DLuIObuwEqeVQtDdtZElS0BMLaGPO46BpAn8y1d3SQgDCnX7ncSVRunKtszVkSpszrskpXNtjBdv6kX475fIrsq7AbajmHL6LALxFrGGnAxIYE9QwaqLka1hgygNltvWRmPVL4BtpmnzM8CdBw1Vpkw3wq2JJMdcd4b6DW+4xx61JWvAx6WW46CI2eGr2frlaDFbVrAlkBFD2NZdG0BWHaLQWxXtgGuuXm3phNwS2QEcyRuZGscjQHB9dM72Ki2N9Ox5khrbaRBY22Kfso9I70aZevySpREEhk0q4AeUJEj2g5xIWHHOQz0YSeBY8bKzTJGwMXg+YQR2ZptwTYT60yY72Ui4aSZExeaOF/bybCNXLJUwryUOaYZzC3KgpvxfgjGpNJudxUygRFtIGdnADmnnvfA7GWT7HgXfIPkcIcbQOQ2WodbWHLLdpEYwfqEB88Zfc03c2xn3JW8CtLNvZu2LWFhCzAslWy4XlL/IwVSNa6pSKDN2d0ARoRjA4bKhw1GRJ9YM8DROkYtmVCVVKelcAwtR85VXSYTGLlNqSYcqAi3HH1YuI2Qu3qitEwzpNqHhvMZpwMjw6ahLsncKlaZp8OHjCNrfqzFxZHReLQPH1htoKM1DAMXyAtrwdR4pBNR9Q0XW5xztDNrsemxepLfLrf/PtcHybTWUrCuuF61DrYpNY3tparKDEcZwij5JXM2ZngVdY0eW5a8nQyGEV7lHLVXZBD0rpdY0gCVwlkeZbd5l7fXwtoujS9hXSIZK8lfzTIxBECuEWG2R47ARF+v2LS2E6MzdW20nnNrlDZTlITPI2BA0li7VbCWHMK2czDT6mqzzdk9RW6TE5GQNlo4UPVYAd5YAKwZM/NjLLWmx8U7G7MaWAvbzrzg5glHgQieIT/O2KqrO5vRoO6xzWeBgTFgFuw77nCsA5WlLcCBi5mPIk7NJIXJ42dvml3QvNTTzV3gZ9bmSL3Uto1Xbu1C5czLCOIur+85+1YevZjU5g6rrJdbDi4OzbhxtLamPv1Iu3W8SluDklTR/IJxzVlb1BdOX9g6emww3F3f7GUMq3yi+Xz4MCJStXWk2d2FI5VU5k+I5kvDencNdD/SCwe3c9XW4SN0A/6RUmWpsrbNEaQZkVIVo8bqGpHNIiyMJN0sAZYjrDKL1t0ZiGis6jP3EtucBsMe+72j3MvB3bq14KalIBuLPj2jv5tObI0eC+eoOX6qf/daXKi5fTSFZd+BX0h7dzc437+rJjh4dFA1G84+AfOE6LYRunvO2czBcUkOJitlSz2CTckqAJaM7jTbNdtDrmEbRLa0xzwCalgfqAx1MCwZmJEz2HqqiRbYoSW0d8Ky+RBIXSoKJvMqwhyZFozGSrEmd5vm6iu5Q0DPpJlXjDZxG/mspSHj2aw+RzzAXJs9BXEHfJt4JNnDzOtW38OW9Io4aThKa4hE1o4ziIcdOwha1Wc04ND2my0uWyVZIWqib/V65CGwDR+2XtdxLuNuftU/qu75G7u2aWjWCWPCuH6sorjlhRZwgNZaDlrVuFcZZhloIip6ZAsvKWW7+qtI040UpTgvgnR3RHar2Q3bdwWIzWP8IeO2iJPSN6VoZ7eaNllXAdoSW2SzxCESYKmU/0S0qIFRNR49ZtlhZYZMOs1yGRrrMkiYOXO3Qw0WTDTOdFIQCGfJhurTvZldeVLSGJwpe24wWrZIjICbBUvNpBZ0t1608C7RDpFIhrtHGAnL1laktQQTam+NgKUgIhnIHKwMyZKRLRGwOoE5j5L1uo4KjUQEUg9Ea2hgCexllMpp3V7jlJ0e8JGHkUTqoUmWyrqI1p1mpWdWt3Q3Y5T0tyCCaFMygkZj7pl35cRhJYl6VxsmxuM/lTkjyu4aGNxSKT2ChGCOaCurwzxyVGSkxHHdHoTRPROV5Sh9NnbZYgALn5Si7Ko/d7O+pc0PdoW8ujp26JI2R8lpjJQxSl3VzNZQvl5wqYz5itFHjgsL2CVGNG26wM+I6eGuHvlcGk2/dJOb53cVdx/W1N2F6uwKB40725PRrTJbYnPlDJZ/Wc4lypyPPtmFyF0piqUOxlKdqjA4gvTxnd4AXrKbcnzCpyVCOXdKOPv+pVZbl6S8lFTymVSxHJebn0xETGNSm88oOk3M3VUDJjwjAFQw0kee63GOLMAMqTyQskXqwsyZb6xbUcmZhG2l2F0i0IJgBlIqo6M2CdLJ8ORE46jK06QFna1HbTUJoGWEe82AuRHZaBbO7h3ZPafMu1lbzsSUNrPF2Dg+nRnMYIXw6Zc6ftCxq58Z7GpFTob//RLL8SZTct2nR3eiyy5jlJSnnOa+t/FWeBpmZzTNy3o0mxR+70p2lq+1jW5YLc0sPp6UVfZpOfiS1owpYClirmqug01Y7WgNBqQWicjeZWz3TA8rReAsdZdP6WalcS7iUv/XvBTqLbu86GTQHAnGKE+iVJ6TcJBhXaaPScJ5EgwPBJIlBnKylGCN0bJ1S/nQJXkroXQGEscbSzBXz9cOfBJdURckSupuJwypq4ViuWR17rbejferdLOxZRccWsDHOXwQ5s5gV6HPFh8yLAOieemKsmklaHLmkTmuaTDOzlCCukxUQPKSJTMG8DJE0Mtl002U6KZbEzB+qgRs1HVSS76/8oyclHV2QykGMrnwY6aktM0/JGllz864rnIZByNplhqwj/CuufcGaAiCLczBNbAep0sthTGH4/zVPr6qJ190l9995QD7zJOdk1M0W7TpeqY3GU3XWNIQpa8PMMNbhFteZ5XhAzMjSA4MG10AzC5RTrm8w3JGNksRcJibl0ou3i2CcaPTctiIaDJiUkkjUJadZB9PnpZRp4xIqDOyY5yGAAT6LdoE1ChVYUoGhFwjyrbWGi3QZsCYEpE9UrfmoHwcAy3BAD1SbWttaYqsSeV+tDrTwi4Qpepm2fNfWj6LbjlPxnjxzMyMOSd1/wxBxDgFA8Y1A4bEMOCONUMAQ6IFKkddMu0anMgAkuVga1aTQQwANxwHMjDi9D50dhXYpvvPxnlupx0rgwE5UBYslWJyu8HthOxxH+2RjEfM+s4nGI7Atlt+yXCWrJMfD9Ks7zgKbpQ2G2iJncyzht1yWtgtrI39O1M+HteoDL3AKHNoaA1HiT2zrcSnGu4qq43KWtRJS3+zYrlDvC9u9eANibYMO5PjR/xkv4DZzAO4K8U4XgMwWYzOyele/vPCZ63+YozT+Gk2pp9eGZNP8YV9M+UZERELb7v0WTTjfHeX0+aom30psVz3WeO0LrOVOjn7+05+QTNb+NfZY1gaBpt7JZcW9ZVPKeHc8rliFwxjsudw+QjLSHKZsZ87yK6RmK6h7wq/2dxFWzJksKuktXgMDlv595N3WLgGuof47K92eT2RSft3c3e68nJ2otzsA7uqo7L9Nl3Yla/Wset1kItxxsonmNnqRDKTsrlL1+rqwznw+mRZOTC5vCe5wo1lG3B0z5BpC5Qu+eib3M7Lxzn/9FisqrrfTy0sZln+9IWb/fJG7o3M+/UB9//mufw+ETF7Wq5gN8D+C3b2Obdx6XZn7qm+7xVaGo4VJ21uraPNNEw2n4u2eyaXMz8tCGZdn/I6PBp84e4LlLRk2UqCYswOdZcKwvXKpuQSt+PqRwOv+FbnQWNqK9vTq7iM902GPu0KX26X6YBW/nH2Oy/jvr5B3cLZS3ehTTdLsy84uLczc+MfnsZz+gt2TzH3A76I6/RdHPQR1o5vK59/0u6/vvrS13B0n9jVh6Ahre7LlQWhZgv35qRE8/jIZysNHtBArChy2Y33dXGmu6eVT+Cbdc1UuNXYbNRON1ve7TN5pY/Dublb9OAn0XJ4s/RT4+atFNa0yZtMdwiMRzimK91nw4aVX/Z8r2XhWpx2Xq2kUpw2qDa76mD5+Gd6adNO2+yv/PjDeJIzeS/m4sbZYygB0sJDdtI1nCxjIYiSjLHMWpKX7JSP22K70iU9B991+31NK87YbLt+c5/+C8d2eJqi2QO7mqPiAT3jq+hMX5+DnD3c2OezfTqlQzO35V/x4C7pwh19wMvGqy+nWQTI2Z3cB4Rh+3ZG9/uRpQO++l7FAUd1Fb2Nw9V47TNqu3TX2soBuPmnuu1ztXCfD+L4mrRu1YnNzcZPA/7pkNZkIm8y4GBXN+F28EmZbQXMzMvOlbIrZdy+z5S750LTvNDQXHro5vEd+/ypw8Lg437X/JX38NIVXfD7vf9MNH7t+5qHKtRZHpo/oOEuL4goi7ZsOS6avODw/I7LT/7Jl3s1wwTX8rs20K7HJ7KU35qOIq28s7rO9mzjNj4/adITmF0LRFaX280YdyjLnAnLrGi34OiwuPWiuOkKWkyHJBe+1oVtP5cYpJuO2axuFxdCuPH7zwxzT4Os2euvm54aNz/LodpBgdx8f3I2Q7xjuipi9peN5RtgIWRaCJyWW525abfVk5O+dI/x4JB40iNZ1XHxyWFzvGzQu0UzXBhaO+hRQtp+w40HfveTUzTbD7icFvqALsLN7kMe1Ds8JAd2VUdl+/6O+/6I7xcY8EZ8j766WZqfXJ8dVufjm+iY+x3nz8skDVdZ67XwQDi4F7h8v1xpH+6y7yA7bPGY7b/h4apmCK/sQ5ej2ZUn/+CAcGEAlOPu0PI6lNmO7PiR6DPfS5DXIgZaHcQtNTrdpy/cwrZygGZl+3I59+P4XuFV3GgLV/Xy0OQN6/2v/KAbeQCHurO41POZvXH2a/SXX3PzBj9XD8osPAoiAvOLieyGLvNbqJlml/GUsEu/Jw6a8Fh6Kzeb9ujGjwuHrVhPYfvFnBbzk/bLPU+bJPG5AZHz7RzFMWz+mT5ZT7h4iXC6M2Dl7WGzTcgleyHjp4Cv6BeS041q40hvdtHU5PXzozv7bCA2n//tuDBiut9d0W2gMJtfhYLJSp7J9X2pkUKbD4ONZES4H/BTK95hdli3ywW6+AKfzFWy28pV0ifM/soxfquVpcwW93fN3122cAbmLxibDcVX3pbzXYSDpmcP29jk7eXKJ9b2mw0zvwFLTcuivuUe3sync+mK4sLNfsmg6KDrjfNX7LQVsqXRFt8v1rq8AOzyG+kr3DF1JR86f6h+mUe1cLbnT45d7bH5qrZj7ieWnjOXiI0nQ3uXjBNWNnazD72ZdewrjmR2Rm5+NCzNxzx2hV/9Zd0p+52Eboxv/494HA9eu/KnAWfX1+wXcq8Mra/kOO1yws6V62sW/tNyX+VyrpZbPXxbeYpmR5YPeIQeng76wV/uAWssb8avcA2e+at+9pLTyD57300fjF2uBJ/eOLY0dHTgWE+399rmhrG6XHKHKyK6pfbFXfO+1pUv9LcDH69X+u1eRd/0pp+xa9N4H3gebm7Tcst9KV8mt+pVdHeux7V6c+8Ukcd/QV5+ine7Ri3d1T1vD+cddBXdBr+pn35jDkzkZnXMVj7Z7Jr2DeLQdgJvsygubupT6fB+zbfaLaqmRUTkxoQifuU/5dfwOFZ0ncYFoSZ74WbaVrWwIrfEEwZXNdGNazQlcE33zB9i1S1+iaz8+8MwUKeW5ooHFPbJQ7/wmiu5FqAvQUTk4OftlUZ9174bxIXqKtNnt43LaGBFBrnr2JG45Nm7WT0ctWpyq3TR7cb+4MKTbWH057a9g6pb8+LgTf30A8YAbLawy/WZU7rCCOfLIYoTEZHrJZba3xuyXGJavSXN/801bDevoi9xY5ohNYIi1/I5crveRF/m++JEROS2a7WNS+N9k6wnGaVa66T8O8dZy8bl1ANBZCBq9HU6505tqQ3fjtzdPd2+6TFERBTFiYiI3OAoDsBMgaD5wdfJ8rxxYLK4Ase7zGal1qssRXFkLrlAlZVXROQmqnQKRETkNgziJiVnur/hzIzcTGACEA7QkYFsCKBCKIBbYZz63CaVbxTIiYgoihMREXn8ocYkdpvNG2xATHdYAUCUxZfWFfs0Q+pm8Kwdv7Cn07kqlvPDU1NLRERRnIiIyC1pUs6YZBDucORgdgfoNGdXVj3MHCCQGa17Yrh5ZjTmNcLLpJylaDgwQ4UeFouka+ppRalrERFRFCciInKVoQUANxoiojVk0MyNDIO7VzM5hNvAkKwi+mh3I7brtEasma0hpTYMvt6wqSzGr59+zvifimFERERRnIiIyFWZTMSZmZkxwgxm9tADDzz00EO09Nznf+P6+mY43MrEWgPsEoOPfPjjv/TWd3/x4QdzPv3c5zzvaU991kvu//ZjJ+5KKTXhhgoW5W21evCSX4IKpYqI3GBqnERE5DaJ4gAwgMgPfe4zr/j2l37sY58Ms/f/wR980zd9M90dCIb5oGlPveU/vemH/8VPxWgt5/XkKcdenZoXvOA5v/KOt937xCcRNZHc8mSKb/YjFK4sCZ0WEZEbTHNxIiJyy4VuAJANABw0Ikgmy0Bl281w9JNvfOPHP/bJlh6gVxVAA3Ib5iNy+J/f8vM/8kNvGgz6z3v+C+488WRnurhz6k//9H0f+OBHXvtd3/Xrv/keMzM3pihhiWkh5SXotIiI3GhKpiwiIrdgFEegmwNyIwyWI2ggtn/z3e98+9t/FUgNPMMDNI/I8GRE86EP/OmP/fCPD/bqJ3/VM3/9t3/jf/3WW9/9Wz///j/8jR/85z/QMv7wjz70s2/5WYMBGYhxKstuueZMxktZiOJ0WkREFMWJiIgcFDUQRgcSQDAcbuwx94eDD//Jn73++39oJ7fDUjaA4SQM7mjzEMC7f/239gYNgXe961dPnjySEuERHP3LN/zok++7b9CM/uNPv6nFkD4CzOAliBvHKiIiIoriRERErhyNtDDSCZqNEIGMpj314INv+JEfP3Xu4jd967e++OUvc6ACDSSYY1DXTvLX/sd7SH/605/2tKffZwiggTVVsrpKL3vFKzKxOxwNhjuBdjz5poZSREQUxYmIiDw+3TJHAgRJM4Ph/37og6//rlf/0f/50Obm8R95wxtedP9L3JEAIwPwhGB+8HOf393di+C3/L1v2dzqg9mN7mZmmfasZz8nrP7Co6d++3d/H55AV2kBERFRFCciInINWAmrjDC4gZEjxzvf8a7f++M/Dqv/yT/9gRd8/Td+/KMfBWO8HNIMcPMPf+TPvvjIKZiRbZ1SjibaHC3NKpjd/233k9Y0+dzZC0BV5uLMkqI4kWst9vmfEqeLXC7lqBQRkVszikMAGREV8P73vf8X3/HOkfXufdKTXvWdr+rDhhcvACRAJEMVzJFjMGjcHYAntHnUS5UDgEUEabBEEHDQDZUGOkVERFGciIjINYriCAJhAFpjPv/Yme/5nted2mmO3fUVb/ypn7z3nrtT02Jn14kGCDODudduVqV+BD3h6c94KhlAimCqPCKCdA8gG2hITtf0m4iIHFoaaBQRkVsNYUSAgQDzv//xn3jowc9vHDvxg//q3/z9l/wDM/MIa1oz0BEwBCKMNNI8eUT81ac/lVIyuHvFiJTMnUQLhIGG0BJKket4B8/TCRG5CpqLExGRW42RzFUEgff+7vve/As/l9f4+h/8zu977cs3+GliGL27P3/hXGNItDocdoHYQJgHUyQ3QzjbtvKabDPMW6+R6qjcwISR5yGaNfR0pkWuSxRnTtJg2zvbEXHkyBErSYo0fCKiKE5ERG63nh+7AtyEGaoI7GxffPWrX7e7O1w7unn+wuk3vfmnvP1sYNdj61Of+YvkiOj/4tve/oE/P/mMpz33RS98cUqVpdTkyG6sem2YWyQjogWtHQxSuEW9NlqvRzX6OuUi1/FehmFzYzMiyt+YGUDFcSKK4kRE5DZlTaCBpyaPvvDF05429rb55n/335CJ5MjZaB4ZhsDwZ/7rz8HTy7/t777ohS95xXe8/Id/9Mc++/m/pntLVu4RPbCpqmA0v/KOt7rVZj1PSR1Jket4B5sZjKaniHkAAAYeSURBVCBB85JGVveciKI4ERG5zWUiEH3kI8fWv27YrpltEH0mszRyz86LbL4wii/C6l79dNgT697aaDSqq35vrQ/E77/vd3Yu/uiJI3dYeHjV8GLY8LNf+NzQ4557jv3D73xlmwY9rOtEi1yXKI4gCNBtEsJNajOKyGXeR9pUKiIit4hxm9UGCCbS93YDAJ1ADgDwFEgRr3/t9739nb8W4O+8/3ee943fkDzWer0I/NLbfvm7v/tVQLzzbT//HS99BdAPay2dO7t95p57vy63vb/1d775vb/7HqP3rIamCERE5FDSXJyIiNx60ZxZA2SztL5RAq2gESBzZYHkO+g9SruQyf76cH2dbr1R09ZV/eL773/iffd9/oG/ft33fv+XPv3wa177vTmffc97f/Wn3/Lf06haXzv+E//636Y2JdaoqRBOREQOJ83FiYjILRjGlS01pNkk1KKZgRjuRX+t/b3fe/eLXvzKMPzRn/z285//Ny08pR68aoFfeOtbX/eaV3vGJuuvftKTH/riX26PWPUwbE8+85lf++E/f2+/rmPgvqnTLCIih5TqxYmIyC0Xw4EBM5gR1hADco8ckIPghVQ3GbFx5D7GU92+MnPNqqFbTs6IIPmSl77shS99JeqjA67/xefOnGk2m7p/MY4dv/dZ/+WX38KeZR9YjzMRo0paiYjI4aK5OBERuRXDuAwDAZRGjOPsCGbBINpHHrn47v/5oWPH77j/pS9Y37AKLWGwqgGzsaH/wf/+0Jv/w8987BOfecazv/opT/vKZ3/N1/zjV77ixPGq9sbROPqGCtOdeNogJyIiiuJEREQeTxTXRW9YaMVKNWHMFJcrf3YmOIig5YCNMt3rpkV2NME6Wc/hET1n1b25aeu4iIgoihMREbn2UdyCGLdrZcucmwcDhJPm3Wa6IGFVBALuZS8dCbZkrqvKzAkHNPUmIiKHlwYaRUTkdjNZ/RgMdCWGW5SddDCDRY5kSAgPMrdeJYJIbiTMAaMKV4mIyGFu6TQXJyIit5MyC7fwT1gAABw0dH+ZYWEwBswdZUbOrIviqMk4ERFRFCciInLz5EmzNzPJZggCnEnXbGUarizXVBgnIiKHlVZUiojI7c+W/gAAcAIx/58M4yhOaypFROTQtmuaixMRkdvfdKPbJDOKT/6eiyFfeY1KqoqIyCGluTgREfmyCeRAWDvzrw4ESOtCN++COBhomooTEZFDS3NxIiIiIiIitxItFxEREREREVEUJyIiIiIiIoriRERERERERFGciIiIiIiIojgRERERERFRFCciIiIiIiKK4kRERERERBTFiYiIiIiIiKI4ERERERERURQnIiIiIiJyK6l0CkRERETkeiJJwMq/mJnOiMjjpLk4EREREbl+AiBAIHQuRBTFiYiIiMghRYLk+I/ZjGUGThNxIoriREREROSwR3MR0bQNuxk5EVEUJyIiIiKHj1mZdmP5/8kMHBXHiVyTW4y6mURERETkGisZTcpCyq67aXDAJmlORERRnIiIiIgcoihu//WTWgsm8njpLhIREREREVEUJyIiIiIiIteHqn6LiIiIyPWg/W8iiuJERERERCGciGhFpYiIiIiIiKI4ERERERERURQnIiIiIiIiiuJEREREREQUxYmIiIiIiIiiOBEREREREVEUJyIiIiIioihOREREREREFMWJiIiIiIiIojgRERERERFFcSIiIiIiIqIoTkRERERERBTFiYiIiIiIKIoTERERERERRXEiIiIiIiKiKE5ERERERERRnIiIiIiIiCiKExEREREREUVxIiIiIiIiiuJEREREREREUZyIiIiIiIgoihMREREREVEUJyIiIiIiIoriRERERERERFGciIiIiIiIojgRERERERFRFCciIiIiIiKK4kRERERERBTFiYiIiIiIiKI4ERERERERURQnIiIiIiKiKE5EREREREQUxYmIiIiIiIiiOBEREREREUVxIiIiIiIioihOREREREREFMWJiIiIiIgoihMRERERERFFcSIiIiIiIqIoTkRERERERFGciIiIiIiIKIoTERERERERRXEiIiIiIiK3lv8Poda/yu1ZnCI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20" name="AutoShape 4" descr="data:image/png;base64,iVBORw0KGgoAAAANSUhEUgAABJcAAAYPCAIAAAC1wYy4AAAACXBIWXMAABYlAAAWJQFJUiTwAAAgAElEQVR42uzdebhlWVkm+Pf71tp7n+GOETfGjIiMnMgJyAHITEiZBBGwKUUoq9qpxMICba2u1rIe2+6y7LKrHsWnq7vsx6HRKqUBsVWQUhAQBJlkzAFyTjIjI2OeI+5whr33Wt/bf5yIm5GjDEkSw/fL+9y8ce495+y9z9n77Hevtb4lJOGcc84555xz7iyhvgmcc84555xzzlOcc84555xzzjlPcc4555xzzjnnKc43gXPOOeecc98mJL0OhfMU55xzzjnnnGc5d14Tfz8555xzzjn3DAQ5ACLim8J966JvAuecc845557WxAbIyf9PvpMcjoYC9Ls9EXkmE91qm83k6R7zT3eW8h6VzjnnnHPOfRtlGgVlpxNiXM1vz1iIMrNJeGuahqSITG5xnuKcc84555xzT3bCLSAEiOE70A9u0vRHMoSQczazEIK/KJ7inHPOOeecc0+UoACCKgJARVV1NVM9MwtAUvWRE/4QgoiklPyl8RTnnHPOOeece3R6e0yQA+RRNz9TCyKP1DK85ZZbUkqTRjkvcHjWv8X8JXTOOefOdiTNTFUnP0wut/tmce5M2UOfON85983ztjjnnHPuXCAiO3bsGAwGky5bvkGcO4N2z9O+nPMU55xzzrlHUtwXv/jFI0eOeAE655w794/53qPSOeecO9tNPs1Xw5sXoHPuzNtLV8++fVs4T3HOOeecc845d57xHpXOOeecc8455ynOOeecc84555ynOOecc84555xznuKcc84555xzzlOcc84555xzzjlPcc4555xzzjnnPMU555xzzjnnnKc455xzzjnnnHOe4pxzzjnnnHPOeYpzzjnnnHPOOU9xzjnnnHPOOec8xTnnnHPOOeec8xTnnHPOOeecc57inHPOOeecc855inPOOeecc8455ynOOeecc8455zzFOeecc84555zzFOecc84555xzzlOcc84555xzznmKc84555xzzjnnKc4555xzzjnnnKc455xzzjnnnPMU55xzzjnnnHPOU5xzzjnnnHPOOU9xzjnnnHPOOecpzjnnnHPOOeecpzjnnHPOOeecc57inHPOOeecc85TnHPOOeecc845T3HOOeecc8455zzFOeecc84555ynOOecc84555xznuKcc84555xzzsXzYzX55L+Sb+wuPHWXk/czPvJA+qSP8WRPggToo7O0AQTkTA3Y38SWfAYeyjnnnHPOufOIkDwP0po8/c8gqzfw1A188ud6sgUwQB732ye80TnnnHPOOeeAc64t7tuf4h73eALho56dj1ukp4hkT/grfcp2Kuecc84559x5zdvinpnF8IY155xzzjnn3NPjbG2LWw2fIvIPhqXHJ9VT9+KT/ZmIPslTPP7BcfrvyZP3WL39MX/wFGv0mCf6Ohdg9S+f8O4i8vRu9skDnv7D17mQj1/HJ1vlp3eZnXPOOeecO8ecO21xj48EX0f245M33339xUUIkKRIeOzN/0C6PH25TGTSu1K+uSTzmHt9Q+HqTMvkj8+KzjnnnHPOubM+xT1JSuETBhvSniLPnPZnp7fFPXFDE0+NZBMQoJmpCmgACAUgoo/ktn+oRiVJET4u8H3zpU0e00T2tEcgMj9++6zmz2/wteNjlu60zOYTYDjnnHPOOXcOpbjVBX6iiFWfngdWM4ZIJHl6w448EjmeeAuQBnnkP2L17gFQCIWEGDD5TRLRSZUTUgABRUQnPz9llOJkagHCBAIRgZ5qkcNpyy9PsTUmf6aqqz9P1v0x9/pWEt3kYUlC8mTTrd4iKipqRkBPb0CbLMMTNqadWkgSdvIWIwQqypMzOTxxR19vl3POOeeccw5n3bg4koS11DA027En91K1dZYZyLHdewDb6oB+3n1MA3V+Kh9cyk2Ldd1yZr5+6FisA0OTNpdVU2m5ZnnDQo8ammz7duHokRxMQckxFW24oLQT0MWxxMhOHGnbKzt5aRAvWJC5jcYZhBBYZ4mJKJf3p90P6EVdDZl1Z7h7KYay2rSeVWnFtGBGLCIIQIIGClSBk2PlSJMsw8XhypHeVL/pTQdUsSlEkWIbGyGqppLKQE0AhZJFAgOBLKYUaYEgA6mnWuG4Ho4GnbVrtMnQJoUQMUVYVhKIFDWhiKkEkkJ5siavDCop0CQAMmkRwDBa0ehIOc55KLtPyDFryoL9YmrzbA6FhbmYgwCIGQwQaYRAWyAYEHLICqKJlFaKBEagTJpyq+2B9MBO68xWF21j0TXEWtoeikwoalMklB0TSCLCaUHOE51zzjnnnPMUd7YEOawoiiPv/IuV//NtS2lly01XpSZ1YvW1r3x54eJ1vZnZvV/46lS/O3fp5r233lsM0Nm+ad2G+Z1f/BrQTbKsV60plvtzr/7Rdb/2i5KD7jryuX/5C8WXPmuFhMQixXGXG6+eXdy53C4PQZtZM7fUjmbnZvYc3Pes655zYP3669/2f9v8hTAbKmR5+Z5/8dbm81/a/IKtuWq7x4pdX9pZdfvbrrn8WL9Y+PEfnXrZ660olSQmwWnShXKS4CRLq+Pjd/yrX9R7v7Jp7dql6VlIv1eXIrrcYzGO6YrrLv7Xb0UUFkKRAAUSGCDIIIyRwVIbw2Dnv38bHzpw7KHdCxdu6yVLYbRnYeaGf/+2ZmY+gFksQ5QCCZM5ywl70hgkTFIbpEIElSKGNtR7RvvH1e137vvLP7XR4dG9u9qHh+Oiwmxn6/OubMK0XXjlpn/y+uLyi1dCMZWjNCiiQAMlKSNFKBTkJksRQjk4xoP7D/75h+q7v5JP7Fr83K3s9Dfe/MLlanr9ZVd0/9GrZfOVWDuVqAXNlCYMYnxU7PQU55xzzjnnzlNnWY9KkswNaxx481sX/vSPFEILDDEiU1rNxVjaqJqN45JFRs9AKtUkIwfVZG2IUaoj3/vdm/7s7SfKNf09u4+9+Z/3/vaTETESSTJFOrBEpYhaVgmkUdUUNfKDa+W6v/+rpYtfOd2GxYj+/v17r7hy03KjqsPCploDhIYAWSqx84brr3n3e0cXbI5ieqonIkQgIJQALLU7vrzjpa+77ODRAshAIoJBoSYhofu1G256zt/8OXrTFqCTLpyhBQoYLGRS2EiUes9HPrT0M/9i42I9MxjVYqWKJtvfm+r/wW/33/hDJSoGJiHBSFEqANMnH3xmyNLWYhWgYMOA+76y9z/8Lyfu3LXua3s3DIdRSBIUwiAQhTGuhLDnwoX4wz+8/V/9IubWdVsiMZUqYRRyZxwtYswkiVV5150P/adfG919y5p796wfghIDk0HICKQc27u3XbLl9T+y8D/+XH3BQi8R2owiC4RAPa0tzsfOOeecc86589TZdyosWuSgAo5LnOiw1jySumU2QSOI6LWpiux36jJJWKG2EpakyrGoYRaLGmGgecfDd9OssNH43i8c+vLnygBKFCEDC0GL3riASQ5FaJFRBBFKziV1XV2MHzwoCJKhAgGrZCnqIDK2pTDXSKMitWinUjv9lTsXv3yrKE1OdqHUyRQE1EkijcOw6799as3RlQAYoTmUVBFQTUJbYmD5RKrqOiaRLJPSKpPBZDw51zhLyaOVxf/nXRcerrvLA6qNO3ZUsykXaj709veUKzUBMRFqAxgImslTzStOIFhRshIrxWI03vfeD8y992+v/soDs82ysBrG/krJVFpTYlzq2GAhTef62Tv2dn/99w7+z2/D8YNL5TB1RhJagKAoW6AhSr1/3z1v/uniz9+39e6dG8ZZaQjjpU5a7LNVqiYA1+zaXf/2b+/4X/9DuTgaB4FRYWD03dU555xzzrmzMsWZJMZWchYrO/Vc12ZKdsFqhJhVCgy7OhbWFayfco8Wcq/K09JKR0DLUznMNOjVlq0niL2jearpxyyKuo05AyEXWTUaASSzCNFkwTQwlFl7Yx77yte6lhG0hbRF1UCLlKdT7hEAuoJOG0UrI9aPxns//tcpDSdNSCeLnUBP1XNkjVH9lx+ezS0NsAIowZKospbJIJTpFtFQkIpk2jahnRQYmZTJNFGz5vCnPll+4ZZ+25SgZpsbyIa2DIYi1b3bbl382EeaYFSEzBJhkv+ynAyBTygpTVNE1iRoo7ZRm16R+8PQF0Ebylp7Qy0bIlpE6iDMSFsK9USBzajxh3+UP/pRzcNGodYIJAUEi8Iedx659SfefOFXb9/asmpCJiTomLGJCClX1q1FRl1Itm31Uue9f3L8r/6i0ZRijDkGO1k65dyap94555xzzrlv2NnXviEpFprtWuytM3TUaWVUWZW0CdrZX8ze0VQNA1pAFJHCnfPj/HzGskglunWn3JHHR8Zrv+8i6xyBbclxdqnopvEJBU20ZBiVafmGnNvp/MBSmTisgPlCDzezY1nqYPeV+l1v2LIkK1Nc0zdVolVTJBBEmwCqiFUjkRhyt839z9/SObA/bLmYBlGFCEARsZxUgK/dvXDHvUFspUCRcqEZyQrRMdFGlA2zilGJCFvNf0aACghyzlXL8eduWVg5ur9T9zM6GWohU8YRndxuGRyK93818DVjFp1cBNIKAWjgU4wrCzCV2hBYnJwHQdAomq7IvgXEF9jB7vKlV10+OnZ8GSusu/zQ8bndGhF7rdGajfH4w//lnZdf84K8fbYuQ0nLQiAWK7rnt971rK/e2k0jQRQpkuDI2tHUT2+dv3p6+VMre29pO3edWDdAZpV1sGF48OE//L2Lv+dF9YatJQsxUH1acOecc845587GFCcisrzxLRet/x+erbQMtYCi7hIiu9bvf9Pf9O6yEnUWIuvxXrvlN28qXtkP3ToVR0Pu5Ie4clj0Wd9Vxm5cScSwLgdNYExFp+kkScvPx8LvvFhN2t2HNNlMlHJhPh06UWbtBPa3bxhtCBFQIGaomaqlAAFCbllhCJlhO2shmQmkvvdeu/ueuP5CKQoDs1F1Up3SAnTnJz69sFwzo49CGVMYNR1Ya6UVagbkJAlQoUxSXFBQEIhWWBJRND+0f/n9H1ufRux0inEjtCRBWWrOQAK444MfueJn3pxnZqjTASEBAPUpU5wwGHpZYAJKDmjKZ8m9N8rCxv6Gf/a8/vUbt3an27gRAU3eX6LhS3ce+Ld/v3lHCAaLsJTT7bcvfuJjMz/xJkklA4PkMaM+cMD+5M/n8olBRK+VkrrUG/PHLuj80o2pes6aV5bTy1/d/TN/PffBEjJoSukn9r745eFffaj7pp/MoQqnTfpH0nOcc84555zzFHfWRDgGQqaaNde3aGbaLmIr2oZeN0sx6Bej2S+pHmWLpkBp7aiQqZe8NFzQUR1HWUyIca47x/mxXIVmXjWPitq0zYo2atWmJqS92y6cuvxVEo7rNUWLXCEqqMaksYBNcU0Hz6NNQ3IqJGqKWUgNgFVxxdreZZvar+3TtqEgiUoptrQEymSSBAY1QAAVZZsXb/nMVDGKAWVdiIYlou5jelyVA4lIkya3YAYDFKZIQATU2AbCEIndt9wxs/swJE+taJRgAcdzvVGLaJNOl4Xev6++7av5Zc+jTlmiQUAJQsqTxjgCJhKICGRRUC577Ut2b/rKpmdfiPk5ixeoXRTCNuZ2KgwSd8gr7k7vuJ8PHiUwUukEKYcnutVS0iMlt7VBYmq7IR74/JemVw4oEwWiVLYHp/O273uZhh8s21fIzIk8259/1YmdX/7stmNNQbWc19Z538c+sf3Hf7wJJWKeTEnnPSqdc84555ynuLPAoyePTmgKli8tcBParoZWOIIUCg22wvTHzAcMU42mQsa57Uj5ujZsjWZqbLVQ0UjrBGkZRJAlVglTDUahhqCNWLv9po68Lut0MBYUCKEhwGiTAiWCNAWUCKMRUg9ZGZIWyqR1KorQzlXDDtelydzgWDPID3zi769+9RskKvTkZNwEhUz1uP/5z3WasRQQ5LFasXX6+GB5KjOhGsS2axjHSR0SUnJCYzBYB0YLpAHJBjt2rR9nKAoUJuM90zZ9zfajX3h4zRgAuqbrTjRH77hz3ctvzMga4mplFD55W5bSBK0wgiGoIpfob1z/gpc0vdjjK1usM3RBRghGsOKyondFcdmXFv/ugwsjFKlIYBXSyspDFQ4zLLQsCxI126OHy7xSA2VWwEwkP3d9vPa7Nb64tU7Qfqd5fbyhuOMFn9r4sTTTREMoqOO9+5sTx7Chk5gCCu9L6Zxzzjnn3NlR3eT0c3eRAmXRw3wXG9GflbCgspWyAbJOsG4Yw1hV0M421iqq77tUFlairQEXKOt7WBNkDcMCsIBQgJ2yWLswO92qVLkkFJAN69cYeoVtIDcH2xRtnXFG8sbYbqYtmMwg9AYFIFKhVHSSSidTKUk5LvLwB6/e9eptx3tQCzVCL4977//LdNcdoxhCK4YVQzM2SYiH/+Ij6/atTGVtIEtFfnjzOP7u6x9aQJUlhyYKVGx6y1QuJIdcSxD2OiwEUkeU2UCxB45OvfM9peyPqRoEITG4fG7ud99y7/O31TpFFGQ9y8PD9/xVtRM1Koj1k1nIlKT2FG8KFamgAQEiQJActsfeWyr88xwvDNKLKAILI6wsLUwl2bTcdgs1IJSmFZtRYR0b94ejpLHfYhDjEGntnZ8h2lZjYVRDE9q5m19b9F+kORaohLN1VRXPuf6Kn/250bYtjSSRLGa4+5b08BdbGYe2UFWc7FL7DGQ5AzKQAfPDxHnDHvdym78BnHPOOecp7turyOhkRlKQSZoizMxQOgQoj5TW56lvRIP2+DiPm0BDFqJo4q47HqgZsmZKm0JuVSkxxyE4LHIILCe1JkEQPDl3tpAgRBowlmue88Y3Ho0QGAKDobt07MRtt2k2aK6sG4hGgHHe8473aNNQWLahFJt59Y1T255T1siWIiS0loCpLRuVElpWBgiyQJIRCSKtYs/7/ryza3eVLaNty8GgsP53XWMX33DVj/3E4d6A0rYh1Kji/Ttv//X/o7syVgNl0p8x8ut+5SepSXVSaFM0owkAzLRZDm3IKIaxPnxCmyprO9YgqAYVFqe7VhWdLFlFAE15/+e/2GvbMpuBtWIloJnf0IZ50T4BiMH6sEuPHd7CXUdLYBRhyJtGaD9/71QCi2f+vXqqmCi8D+f5czzUf+gW55xzzjlPcU/vSTcnJRXNkKFUg45QoGcCyiPlPCYZTAEISNQro6oVhWRFZXn6Sw+kt79v8SPvXP7gH+x8338ef+4vHn7v72DvR3Di4za8kxjAqDz5OCpKWGYizCAMEFmI19xUXfesOlCBiDDbjBY/8rFqZZylhUQx6QLpgQNz997XpTXCKhejwvTl1zJeUIxKDchkVK3InV/6iuBkfZNoCAaoBGSaoq0XP/yXM83RaIzCqsbxGd30htcMyovWvOq1h6dCAoZBBLLh+GL40EcPfPQTAoUaGGAByF/nVn1Ud1ZqDggEQJG2RNOgxrGlqR1LpXEkaGMaA/M3bNr0imfn7mZhoAqYY06d0aDHVJCm0oQwmq+2vPj549AxRAFgFJTgTI4XlKFIilqRhZ0mH/vCHZppz3RXSu+66ZxzzjnnzlDn1EzKKaKOaAKiUWmlyQNfvGP9oeF4KwWAPNK2IoBARCrmnlg3kgKkwACuuf/BwS/8SjOTi7oJyINOtxoNHryolzud3cXs97zn/8P6KzVGAALFyQcGJgPoTFCuD1uvWXjtq47dev+6FZKsMtIXvpBvvye9+JosjAhVwz2f/PjciT0BzAoY9s7hile8fM99ubUAJsBMEDJKUWRjBRMEI4zjgCKDIrzrwbUHdkJHySQSgZ3xpT29ePsUp5qN3S2v+V595wciLVgdIev37Bx+4lPpda8MqwPimCDh60ozp3VfTBAgBwgQQ9vvlDpGe+SvP9C9+yFlW7Fjlpdm0wU/8EpccEnGTIiJFjWIwAQtkAgSYpBhSV1fGRrQQFUEUaLTXPq8zctXbh/ddWekQUhaEstieMq6mt+2FMdT38lHDyX0EXrOOeecc+475RzvLDQajU42JYmcdmp+spfgZC62kcpo0uvPmAVAXtMurTk2XFi2rYO8/tji1mG68N7h1ttWtt2x+9CnPwlkGkCJiIBAo6iSDESRtZEe4/p87fOXty4oaQIS648f2/G+v6AFoM0mWFo8/Ke/N5UGGRDBOKTpN9zMuQtnN17Z9Gchk15c0gTMXHQBiyBpUpcSuUALBWNt6fj7P1Tu35OCJQnJOIhWvuhiWXtpHPfaajp+903LU+ikEFWGYvNh2H7i42yWDcgGE/Dr7iW4WhNSRIQoLWfJWaTVIjWIt92/5z/91nw6JigioYLj2yq5/kbK9YXpWCUSAlDYRGRlDgCghpR6Uq5XQCWJAAgiCh0v8vgishFFO5kfj6BRRfkd6FFJCk/x8VHnCZLkZDjcOdmTlk/y5Zxzzn0Dp4Wr/zQzMztXS4hP1mvyfbKaZ876nlMpLiZUCWVGoEC0VV78ouvyuq6cHN3ySOsJAQOJmrIMjBQJSBQhymhCZghb0ZUgKwFJkHPspt66lsMHH4BCFIBko1DFBISqUkxEcyyg07MvfEW65vomKMQEZa8d6677ypVh11gm2/vRv57afV8lFBUhDs/b9h97nYbN3akNS0BrFCILVaTs9wlQaTJZfilNgFCMlsYf/fB0U8cMAVc6+uVn1dv/8auzbIX0wDD92u86dtUFBYosoS7RoO7tefDghz4oKYsqwUlgPe209Unfi6c3OhVZgFwYMgFri7vu2/PL//GSfXs7TEQzKm3XQpr5gevi9heYzKuFDAo56S7ZBmlVJh0jFRSuFbsosA9rqUahMiD177t7/+JDB4tGKwozS8NsI0IRwzO8w6w+G2nZWjOT0/hx/Fw9WIuYiJ27dU08xTnnnPvmrc7cSzKlNPnnpP7cubq+q0FORCb57Qw5DzynNjplMvxNFYGGpLDZKksdIAoBT+Xp1SAn2ZAqajVp5xHEjAwOK6rkVDRBmYFhBOPY4pKhRdNCDCQMUYOZ0BRSiKmQtaiJZeioWrjkn/6z41VQmkkoYUuf/7t87z3GGIbDI+/+k7lDS8gqFjIxeO5abt0CWRuzGDTHwiQlMGQcve9B5GxBsogSmhFhyFZ/6G9575cFWU0K5rrAdf/ba/RZzws2m0qpGDi3tXPD85KmBkXXAEV3tIiPfxaNCSlsEcpvKBSdSnpsBTCths3gXe/+wute2//MR6o0BgoKjm0r5//1cze95c3Wv9RCI1J0GamEQKhFDkUOwQQgYS0yEMgOpdsIqS3MwM5N17/yoiueG6FmZKEKCYnZ7OR4xqcMnE/vRabV55kUd1H15HY+RDgYc5sawnjONsc555xz3+onppk9/PDDOefT49w5uaaTH8xs9ZzwGTgd/XqcW+PiApogJkKoCiKEdWNakxSeOh8XOdk9jiRDZmlWtkABC9lCwO4KD27FtHJUZAHQIhu6As3NiXm89PueCwFEQIL44t99ZpsWsIGAELSqgTnBQtEZ9maWom4GxoXGmlubujh+dKzhyKc+Xd37wGzNViRQTcLcDdtkZj6hiokR0ginjKWGjHTl86/XEJBFAghCCQpTOvhf/2RNvcIIJBGamh2bxtzcRTHLCKhEgq1dmblwvmg5lm6ISzn1u3nw2VvYWqNNWWZDKTR8fYX7V9+po5gidRil/9Dunf/2f7/q4K5uQKtRMrTope069cbr8oYLRXsCYbRYFywyAKWUWQMDmHOAKVmMUQyo87TYgFEMbDHk3gd3rOx48PJQiLWJVEETxUSMCM/oTjvZYwkYhKoQr3dyXnwsGUkyn6pOSa9z45xzzj3haeHmzZtzziGEGOOZ00L19JoEBzOr6/r3f//33/rWt4pIjPFMaH48p1JcMMkiWUyghqRZ7Z59camT5tqgqhpEhDSB8FStk0J7hrKRVBCKMEKaunHhJW/7x7F3EFHNInKAUrhMZBZdrp8xySJgQAO76eab9rKhTOYxCBBNsShEc5Pnr7n8yM1XLf7tbWUas0B1YvTQO9+7+aUvl32HO/uOCiQGUaIp9Eh//eZ4cUiSimSE0KAQI4LeetsdN5kgWEOqqBppNtp7UPY+UJFiFdBQERLWVjfwCKU4VkRB00rOF6y/8BjKtYVqtn4oxm3b7H7gob/56PYfeH2ihPykDbEJECBwMn0CQIJMsMlmFS2l4dLH33/B4v6OxNrQVAw5Hu838eatsvY5kItgAQy0BEWGCMVobWwbpbAgWViWsMKwGPMGY0EVMVUElFhcPFK2TYYFUTFLYimoSDi1XM/oCb0IRGJKjUjwgibnB1GJGidXDM7J11tOXkKlqQhEBOpJ1Tl35jNLqko+5sOYp00L5J7RbAOgLEsAq21T5+R50mS9VLUsy7e85S2r+e1MWN9zLcURAjGAWakMJx7Yt2GoWCsiMqlKyVOTBAjFAtJMtWbbBeVdd2UxAbJWzc0vCNe+SuMGIAhEHpn9WQ0KruFk1IxKEuuoQVLWHBKE7GS20MIkKDDfXfOTbzx4y1cvPZxGin7WfXfcb3v27Hjvf7u6ySqkZQBH+3zOG35UcFE0tMFALYFWWICBATVAhVgWDYCYaop2233c9UBFhByJRlFUtubBN/znGH4nQ2tBjizZzg/G63JbZKMVWWJb5k3D4Y63vyO99tW5362abCqrnZsfNa/6pBuZQUAGHQCVhiJlIteC1A7rd77r8L/71W2DVIhQEhPbZ2/Eq+a3/txb8vTLW9mSEQuaidbKjglMcpBgrdICYwNYyDP1GMcOpunLIrRvALXRWGqzbn2nmu7Z0SMgVdkGGYdWBSIU0WfswDTZMONxffvtt9944400iPeoPD8+mFaLzp67KziJcUlCEAQ/AXLOnS05LmdTDTkzhHBqTK/BL0V9hyLc6gnk5Pu5eql7db1EZJJaz5z1PadSnIVJKRAQCpGMVDxnG6apqpOWN5KnlakEBO3y8WO7vrZJ2lyAjRaWMIIAACAASURBVKiF3CyYPT/ZJopOXrtJlUUjEqBSR0FIEIEWMCbClCAoaoFjjpdzbnOMIv3+c286sH4LDu8GkzCNdz8Qd9w/f+hAzxqBGXWlTMMbtmLztgYao2kugwUlCpGWquS2zZvADEoHKqaQYhjave95+6YatGIpNkL0clsXR68+Nln3SMhkVjgEKorEtoUlzUrptbjgrnvb+26rrr9pXFiJiNNq7zw6yBEkqAySIFUG2sAylKMTR97xu4d+5ZevXCyBog0jUz00lfuvxoU/+/1p6iWaLo1ShECVGsgFumqSFZpTzyQyCxTCWrlwPO34wGd6P/fdlRFsoWyIUlcO3P/ljft3z6kCCdRBYdPPWadIk0a8Z3KfmeyuL3zhCwHknP2off58LJ3DTl7GUolaAPR+ws65s4c+ui1u8t0j3Hf4JTm9kvk5f5Jw5oyIw6l3/zmU4oSBCESCqBHC6Ss3sd8Csrrbi+hqtZlg0m2kIlqG2BTQklbLbTswngoYRoyi1JGNohbWAW0JEJI1iAAmBlgEQSUhGBdooklsWGYJopzpbLlSt16cGY2alJub5QO//psLOx8yDDRoG+TItF77K29K/QWEYME0l0IlaBkSVJkPPbyTTBRRUxho0t57T/+OW/opG1MTrLSuik5lHuzmxSkbFE0OdaOjJja15hGMUEru5ma2kQypju468IfvCMPBpM7mE+57nEQ4RY5iwIyhIFi0KS099Eu/Vv/yb2wfyKiTTUdGHO2a/tRlMz///aMNN0pxOXIZZHJqWAmLygAlrdWCh6Y0Cw0pS+ok6Q7D7LDXNQ2Wh6HRnEuDNdg8KvqWJecEFoxt1PlrNguSMADPaJnKyYWWSX4LIZyrJXTdeZZUcbJnwmTGy0fOhJxz7gw/fOmkuntd12aT0R54zFSu7pkPNudJ7e5JhDt9rT3FPc0IKQzRYBAYIWjLrNJOdvVJtbmTGVoAYQZYVWJFlQtFh4ZU5eqmzeP+kG0Fq5BL5MAWkohszFnMGrMUAFUDIJNel1Rhp0FhAVATIxAQRuVU7xUvWuyVlalkzo0Hc5/70vTK0SLomBkqx9cE27jG4ryYEFlMIMhCRbCUSUpkDtIKEoBM1uPmv7x/bvfByKagrWm04tSxsrvI9VOpE+tO1nKliEvd4kRZLMeyKXsjUdXJpSprNDPX6aN/t3LP16oGq5NdPOa9GIlAaVVaQSDAPAordmzn7n/z78r/+gcbV+peXalRjG0Xiy+ptv/M67X/hhhepFYyIIc2oQGDpI60IU26a1WY+uHvGxaog4myk6lSpkHdMdOELoOk2AiW7tz52d94R9XSMBmTF5pS0tqZRgueeq+eNoHbt+2NdGqzqGqM8ZyvouvOyzQX/Bq2c+ez1Z44Z8s1ShKqqqp33XU3gNX5uvwS65kQ5ACcJxe7z6jIek71qAQlWJhcbg6iiQYTTqb5OnUh59S4OCFoIjXM1BQNpVVYUvQu3FC1KauBgBiQgzYpj0miqDSlQqtRKIoAIEALQihKS4EqqcyoDBJBmrSx2PpjP3jifX8ZP3cPFIrca5ZVQ2MZUaLl+e99mWy4WtEtIAkKJkgikIlS1SSvvWSriQFSw/ptPnrLrfVH/t9OGOeEKELwwPwR/E8XNt0ZcPNkqmJqpooYaWgoi188OvvhfetaNBmlGQL6ew7YLbfjmueKhMeElpOb0cQEBlQZQkLHxcFdX37Tz17ysVumZSmYNpFC7ru2mvv5F255zfWj+VcGuUEZKONWuwAiloBODn1Ag7HQskWeeenN+f96R39oli2IjEO+/4//6MU/9aa0Yb22lZVaDuqlD/zNdUcHEdJEwgShnX3+1dNX3LQiJcxWl/bbvf+c3gf6MT84d07QU5Mo+BvbOT8Ll7NkOSEiZrzuuuseOe3zT+cz5p3jr4WnuG8txEGE0goKEEKLISy3QKUSJ5UpHnOZoDCLbTZlE6w0pAitsfIf33v0s5kFgUAB2CpbszEAxvLEVPfaX/43tqaHbAU1JoFEQUNgFDnW0kIP0ACKccoK6c0e2rqWX0izCU1EQbTCLKq0VGH6xdcgXggraVAE6BjSAFCNgtRGjGfKOOnLp0mWFo994MOzO3aqmQJksdxN+k+uXvMvf1TKfo4CQgEhg1BoJqDI/OF44L//rfTZezWQIEw3jvKed727+2Ov7XQ3PfFmVDSCwiAZLDLr+ss/8gvP/uStha4UCSkaqMvrdNNPXxev3MDjz9WD8yjuQNOAoVOsBWo0h/J0XzZeMuwu9JNIRg7F9DXPf3DTbH/HYgjWmrUqV+078NWf+9lrfuNXsfESW9xf/v3dg997+/aVwyaEGljtW9NOv+Y5ubutQCnBcNq1Q5+9zblv8fPXN4Fzfgr+BOcAjz5VOnNOzUUA2KnRMQQ4aQHyo5nzFHdupDg1kTqyyMxAMls5cHxdLdKhTerJPLKrT2bubsmUJKQQSmZLYQZl2rl/tPsd/VwTk0nmCNhkJoEMPbQwqz/zU7pmE7N0gxy486EgZcJIRZqCkZqtU+aIYLkQpbI7t/nH/7s9n/7c3L5GaAYEhJxblHpkvpi54aqE9SKFiJGBWqu0ShFIFjaCUTRQQmtVxfr2rzz0rj97ceoEG6jKmPHI2uain/xh7f+IYDbayTbIyaGOk0QrwIZ9dvMXjt6+Z3awggKxLqPkcvd96d5b7JrXnjoaPrp1WCwCgcqAsaBo2uGdD/aYB2oqSDl2KJ3j7e5f+Xw7/nzBD2bptTKqMsVkULHIsZFqx3z8/nf/fvfGm1vtly0kVphfv+W3fuHhH/3VjSPYGL2kU21KH/nwbbd+ds0rvufwXbdtuGv3xhoqrWlQWkuUr96y9sdfTp0rckZIIqXvsc4559zTcMp0ytkzXsAmoVJEydUIR+8c7s5b585QH5KiwxZlsH6r1kQiYGbT5tRpmDNI0CZT+k6uNJGwaM28Wr8o2tiiiBQgjUt0baikCVrNIhZBE4yCZMVMHmHlwZibFJul3Gy88NKcMpgZpGgKIAsaMTJLAlq1zLJ3882zz70qiUBVoU1mB53WJH7vs/vbnq8ahY0FNpAUCs2VWLkShBANWHPF1lZXcmAarxz9+EcuqBdHMecSLeJSR9KrrtCrn5vyfJbAMllhObKNmoJaVASFiuj8th/+wX2XddoIpKINpEIOD5uv3ictkSAUIzJJGGCEkYgJptkUBs3asDNoWUuuMkOXJWHTjWw/WD5rcXr70uDSpUNXnBhdvDLYNlq5bHF02dLyVcsrV68M9v7tBxOzIlthoKjOVC9//sKvvnjvFhhLZdVKu5DaZ+892n/Pnz3rK/ct1EPDKEUmWoOpoxt1/Q+9rJm9qJEORIUyGao2+fJd1znn3PmWvJ7865s5a1odHv94Z2TvOD01MwpPFmoSBdSHxTlPceeCUtTI2Na9kDoZ3YYSuwpTcFI6f3WUEwhQQpb+uvUXbd8cmYKVAVBpi8nk0gylhBIaT87CrVFioMTQolt3pcoYs2rzwcNqo4AcaV3CwgDVMQkjBYNaFha50u6GdVdfTxEyq+SyDA3GORqefRFtuyJEaSl1FpHIEihhIdZiKdSIuWAAYugcPNZ++jMbRotlqjsR0SyHoV6yVeLWQnspkCgEMSBESIAoFQxggE3joouvf+sbR310LEYSbPvD4dH3/5XmrKSoEMKT17QMQBYBxcSU6ECRx9Pt8apqxXIFQOqThV20gS6LEgKRJEIVCkplN3DQHZ0Y7NwL9gpTUysgah0p1vT/6Quqf3TVYD4njiclUnJEZakgqqAzxtiSYvunV8IbLy6fd3OBKwoJKoCuHr59eivnnHMe5PitDHDNOR87diznbJPyAadVGlydwfkMy3J6WpBb/VKBX9h1nuLOftKE0fTKYDYNiZzngJkDXzsUmxmcVgv1tItMhBXjhw/c+fD9i508KqSR2QbTjfTNqnEIx8v6RJlXCubQGQcdhdxKsVKWQLBWS5vtpWp0bLmJJTHVcjartWrW1mCGtYk5QyyGNszccujgUodNkFHorjCliIM9bnzJiyNKMBoCRZRZ25Y5p6jSGoJQ5NBn76maDuuw8oVdvONwvylKTo3GnbaQE72w/XnfD9lMECgFEQiACoIgkEoKKYCys3a87co9C/ODIIqYVPshVLfet+vhOxFqMonw9AtdBBFbAyUhjFHVs8i9pgmCYizFWOIY5ViKWqvTvvq1dFoUhqJVrSWOQy+lBRlXYBSUIgITse3F9EvWv+IFR1+gRy+uVyppQ9S2qlI/ptKyDCNGpSyvQ3zd9Po3f29ad2OwuZgTKAk+Y5tzzjn3yFnPt3JZU1Vzzk3TPOb2tm0B2Cm+lZ07Y51T4+Jyr93+81f1Dh+Oyws7P7Z7fHx56tVb0Amrf3D6rN8A2qrgiy6/+DdfF3Z9+r5PH5xeakWQg/bqcqU33PA9WzrrZuyelf2fO1BdOt9sKnd/7tCg27epSX++IqqMtnYPvmzaRkfnLl53dOegnVt72QsvT1JF6xbGoFAb5RBv/KWfvnf8xbkulwZpdnY2DwZp7QXN9ouKUBtLYyealgItTa6ZOrS4HGJ3JeSeWNM/LG0To+564B69rn14ZqUznB4W/RQW9fKLw9XXZumrDhVRECYXpU5bwZM/NDrbefHLZ37i47s/+qGZbMerEDLNRrE5CL3QkIkOGAGdjB2OyEDOiBSIAJUdv379w+PGBGVOT/iBkaEQqFiWWgEyHO+W5RUIxRJlhlQVg4hwbRNfOPXSfO1zF8Z33b3jw3eHLx1ZtzPrkaYp8+JF0l49fdGLr1y7sGbjC69LG18vdgUwRMgm04QPinPOOefwtFyCF5GNGzfmnFcn0Z1c6T5+/Pji4uIll1yiqp7inDujL+ScG9M7TFr/DSvEn9b2MZLVWMsaJtdj9vWU7ZPZ1lV1Mv335O9bkWyHq+bjzJ+U0SCkqVSwKdrQmAqb7opElE0fKx2tkhWtDjpIF+uGV1KuTaFtpVE7XBx7R0h7m94i2k2aq+G6l1d4UVVPQ4VBiNZEQt5pJ/44hIeTQHIKYc5whc68pg7rFFMgisykreh9Yd8n2O5KVUKBMLYcrojr3oB2I5q78vDdg969s8trUuhqGCFckOZ+SPTSwpKho7p6EJ7Mjo1JRwuDGVPBozz6d8hfEuQmEJo1Fzb9s0VnntIzlEBUQvVkFReBDYN1qCrjIR6Khz4a268JRiziIx8hJyOxAJBcSQakzkEhEkyRu+xfzvkbBNuT9AWIbI06oMRwJOKhYDvy0oPFYHH84H3jA/taDTOXXF5esFU6/XH32lhcJbYugJSYpAMgYizo+h7rnHPufMVTJRmfho6Ok46Up+e3yXczyzlPzppCCF4+3jlPcd/eCDf5IZGqJ2BDUCFj02OBs5outBAf3b371ByXNGELLEGPwQx5NmustSnQKOqADAhFCFVMpo/TjJ7aeqJHbWExSSqwXxvkcpy4ppTRSKcLmymyUtsUQoJqZtSR4JBYS4lKQtBKVzhHKYSRmorMVgtDG7ncSEPkEuMIG0rXMFflvkhNHBvqcDaVWZIyCaYpa4FSYClowKRTxKSD+KRfuwFMGAZGzQXDccrBbDNg13RUsFWspXaIyqAqkwHCpBBZBBgHVqZiSGEkdlRlIAaEScOmgCdn4Dv5XJIncyQkaIaUpLKAzYAzLJYTZgxFZBakFoHQABPUkCXFUbODyCuQjoZ1JmsEnYzZYF1IaiUJO6UlCQNjT6XwPdY559x5lNsedZI2Gd6vp361muu4OgHsN/0sp4+Ie0yuc855ivu2H+MMWUDNgGlWHUaWRNWCxWMORieLMhkaSjArKRYx1lyIKcRgpJQQCECFPXL4ZJasiAGZrGE9CqGNpoBQawqIi1k74IwiQVqyogVoUghyaMVata4FzWKKJliVAWgb6xJtg27BFhi0kGCFiIgVyGUbJQdUzGqjrDljCqhDLjVHCS0kUaskEtFOXtBHUhwMMKNpLltRC6zyMGOSG9uYRgg9amEQTsIfT86tQBNAkrIwwkCxVhIFRRIWAZNPjUdfCCSogJqCakAWQkgRQioZZxYZQYEgnOREUGiAQNSADGSKGIUSRDTDykxCskQFFENIM5Z+B57inHPOnUfMbNKzUVVJe0yKEzEigyZSPY0p7tFFBJxzZ6hzYVzc6lEm5BrBEBQoA7RHVRikBjpPeBcBAAsCSptRt1EDKEBGYUCHBjCLjiEVUCA1UKIJyAICBQMAmISmCAWCxkDtBnZpAi0AVQLMZCNSZA2NikIm91JSpUHIYr2AAlaIqGQgVBFUqyyGHCyyLRAEQU2okaIZEhAsKgIEEGkBjSxEwmMGOgsEkMBI0TSZRs4Ci1aoJiWDiihOFTYREGIAwDAp4RkgUEIEDFn/f/a+O86uqmr7edbe59w7LZ0UQg9VCCCggiJSQi8CIigKItJFRH1RmortFVGxIQI2UOnNV0CwICKC1NAJvYaQkD6ZmXvP2Xuv9f1x7kwSIICNz8h9fveXmcncO2ef3c569lrrWV4B5+H1lTm/VrRNSIPAQCSKQg1JURdAzCAwI6sOlqaKN+QOjiowT6GQYehwwTWo5hWgM3QqOwQLgJHtFdtGG2200cabBySr1DVVXWy5DFE8C2RqlgMdtdq/6nLtPm+jjeVmf/jvyIurkBSlmCHWjaJQYaCjIX/ppqSDX8wgLhJQEySIs0g0FF0E1S0yJKfdDBmyZDLA2AmFeWm5uhyJAVhM7PGBwcEk5MlBxbwZS4VTOGfqTEqhWPShhAMkg0kSJFievEliSsllTlE4LcGeAHPsFzpYDaWYQrNET0A0QppGr6grKp+ZuCQtPr7kYFYk1UCkgiqa5QFlLWYqSoJNh8xAhRiSaxVj8IAkmBLeSGpVfUAFRGIq1dWXuMYS35gDndJoSarTgcqxZyi95UpohG8qatpyjCrQBMyQG3wVJOIYaQFQFF2phiaRQz2CQWgZI9quuDbaaKONNt5UUNWZM2eOHTtWRKqC10O/MktgNCsN0fFff8q5pFOujTbaaLO4f/UWszSZkDQYIi4wgVbOJAXcm3mIbckASGNFYgmQVZL0kp1Y0dOXnva9/qFg69vFn9bU8g8KB99nUKuiKYfe95I5yP/6IVnyQCEN3rMD3rAHZlHVpVi6DW6wGk8br3ccuYxxXe7m8LIfA7bsW+F//LhU8QWtKR2pQ7EKXFofom2otvGfuzbNZs+ePWbMmOonES75q8VzmK7dV2200WZxyzECWnL7g09vSOX1eVPbpQZbzA5sCYUr4mVdY1V/8Z9icUvh7+l9exOaVLa05hjfuMsuZ5b5fzTz4fLP4v5LsRSLawWNt54Mb9Ytp43lkMVVQZVVXtySLG5ptA/g2mjjTYflLy/OoIBxsRuHQy6gJCmBBAk6QGCEmoBvbmccOORuM8JsKbagSxkwtH+9PfMSQ+lVLN03jyW1uE+42PVpbXNyOR5PvuIMXx7n5H8fsV+828lS/9Nea20sJxgq6daOb2yjjTaWbxbHl/7EoW/rakoqKVbp5sMEEZq9mVlci/DaUOQeK3oLgDLkC7IqDnWo/tu/3DrkUjGbLxnIN1lAJVBlDVqLwuHlsXn/9lUUBjn80osIslzFH/8HEd/FTeF/10RdHlfk4lBxLuHrXuKQytoUro3lCSKCxVlq1u6QNtpoY3llcTBpPaTZCpchqWoilOhEIDLIWVpuuf+gMIMly7C84UQOAM0cwSWiLBcfSg/WQwfZelq85OTvVQ8Cqze3zD4zA0hSFTLoLk0w2BBTbF1oqX5psczFRUj/W48eq2ILlYVpg3etMMBksYT0v2aqDHXtkn9Kk6PYoFvbxQjvXbWsXs8F/3+Piy3pzXx5R718/ryeBv/DN2VmQ5rc/8kReq8+o4zL7GG+Ui/9R69Nq6ZyazMCDGYUUQoFOtgPHApTQJvUtfGfi6GtbHDFtSdrG220sbQNtFyZwIBViopVxKSZmRdR1Uiw8iYYBYSZgaBhmXHkxmUea8m/uMX/MtNc/u6Lt7b9BBMzwkCaIRqMdKSYDdq7Qxa/8O+128yMXFwtVHUwv45DiYpGUM1Il2Ly3g/9MVUlSVBVDUtdpTqDXH752hK0djGSmYhYiiJCNRCqSu+DplzyN6JZCjOlBACwPCXzTpIaBctKujBLS1oVS8wH+f/SpUNCRpV58xoU5d9DOaraTaqqqs65pS+xfMzbxYx3qS7WoU4mhP+R9/JqEaC2mJeqpap0pamqeGt54YSEq2i3vaEZqW200UYbbbTxr8LyWS+Olc6h0syZiarG5MD+PK+ruhRNLAkhNapIpL0+w/gfplj/Pg/bP/CXl/GRVKXAWcsDNGAYMMlhmaoTekKQFIgUNTpV93JX2KtTuEEyBsC0quEgAjCaeSFVYWaqFAcovERN3rlBUUzCoJpIikH/iyyqVzwlEUpZxNyBzQZSCZo4n5iTTlVf3tWvyVJeswEvGUq1RGlE6xeKsNNlNTWlREDMstfjtsLSxWHfcLeMGXRJgjzURS9p1dCPr+iTfMnovAoJfPlvW5dTFbJy72CwKf/A9Hidl/43bTVmZmAlnLCEk1wrpgosPscZmkskzfjy3nvNO/r37n4tQV4azMzUDKYEoCqqgqSa6LxCQQGkYnBVGMIrEv4lf2xnJbXxn/ZAaU/INtpos7jlDEqNSAKjJi0LT86d/vxdt97W7Ouf0ddYfcwKnYJNttmiY/yYho816X6VKHL+S+PLl+3VtH9sp31NN+nSKsN85Y9UXjgkDGW+WRm1t1nMNN9Tz4YJ6i25SmiMA5lPYM3QUbEyEXk9kY2L30NNKcEg4qvGiBCqiIqyMJJMVqt5cUnUqlhPMwIak5AaYjKzTABUl/4n++3f9JB73R5sW8b76cUtnDXrl2d+9y+/uzql9J5ddv7osZ/pHDHaxL+csy1JRV79jl6xYRUzXPp/cOaZZyzqn+m9r2UjP/mJ40Cn1tKwXtZVhhhm5Tsd7OE32MC1ylg3MzMFQDgbxFDQ0VA/VKoALwnT/ccG9CUGfcWGNaYQyhkzZqw+aRLIf8Cl8ypcZahVL2nePzYNXnGLqEbTzCQRlug9NJEwJJhRaKxUa1sKUkt3wiv/8dc5V//p5WxLKyXRhvZzUwwSOQFhev11v3vuuWddETqH9Uxac623brF5S+sJNIpUIZcvGdx/cMm30cYbweLa/K2NNtrA8hhRqabJoijmzH7xW18/9bKLL24s6vPOpSIOhDBcWKOhln3w4wcdfdwnR4+eKLFTc7dYyBJmEG0FY6lr5cCzdZiOqqSmASUsa4lbMg5Kg2SLE8lsSbtyMMpzMW9TQBWEOVmiMpFV9kWVkqE26BtDS+4Cg/FpplWKWitVqXpPK+tMXrKhVx/TVppHQsu5JVUy2mAzEwAzmspjjzw8Zfv3FEVfSEZzKUEkg0GQJq2+4u67Tjn62E8NH72iiE8KEd/KLyReRRNATQmYqZmefOJJZ599jkFSVRbOuQ41UV171ZVWW2eN7beZsv9hh6jzJEWcGcww4/nnt3rXlr3z53fVaytNnPC/3zp9q623Nla34VCFzhKy2Epr9QuMRtASoZXeY5VxB9NWWBWzV6RVGDJMXzeqGSAGGiItAb46zFcFBQJFGGTLTqqpogASaJbEmAwBdCIaLCbDY/c89O63v9PTGbDFuza78re/9p11STVlLQKJZY0mlhm1hBIuh1vGw9swWOavmhM29N80Y1OMpjUjE+HMnDYB1urDFV7Nhg+vzZs7S01pDjTAkQIEIKOJUclo5mDNFx576sabbpozZ87K4yfuss9errNDqvpyldImpZqktGXRrypbcsnmDv6Gr1GmsBUXbGg5iJCgOmP6s//36/9rFAWAEXm+4qgRruaffP75InFY58jZi3qdpBHDhn30Y4fT0RgJwnKYAVplzCpobJ0jwMyoDgYz0BQwUKp5or5aw0YdbAZbtReT9i1aeMwxnzj3F+cOrlK2Voq23gPHJBYBA53BD2aqEmaaKk8QyJeXexpc4AaQatCKNFedLS9TlF1M+RRRIc4coUgECRcBIZxWWZna2mzMImOa8chjz9x814LmQJGzKBsr9QzvCFHJRs2/a48d2VMnCXFmDshBoSiQ1PIlNIKxOCLbZLHOy9BOSdqrhZnasqxVRRIFVCACoVLFlBVBq9JIObghVKueRCSERlNLAkDTTltvd9ttt4qqE9lv/w/88Kc/M1LhDNXeZiIgq32s2ulaQ2QoSQ+4wSlYBTUYzBOuFdbLoTqZbcO6jX8vevv76KSW5U6k2jXauZ1ttNFmccsTIiyZOdrdt9/+nndtGZOKA4QxmaTcS4DC4BPC2Indt91xy7hx6wldddRKGKBGTVCFiYmHqxLoDDaYJGEtdRSrEXnLkGhZPRWpq+ypNFQ+GyaAI4OZVBkXVrEmiJoXWnXWC5gRCVoZvDSAJeDNBn+iG7R6EjloDA1FOHHZxrEhUgUigwaywgiIVYYIW0MNhdndU+9+22abOwhJk5CqIukJTpwDkbSzW77/w+/u94H9ve80ONKRhCmXLaZuQIqhcnps+c4t77jjTm2VGhdzySckWqdZSfQAW2y95SEfPXT3vfeyuiecwj311DPrrrM2UvKEF1xx+VU77LazCWGQirsJIuGgS7E4cDA1iiASEQfr04lBYEb4l/aaLj7W/zsfeoYmEGke5g0uAB6UBCgsG6zhQFg1vqxMfDMxpFLMUcxSM8aSaAyUs/IM993+8JTtDxhgzWBdKC/8xTfe9s63jB35DvOFZim5LkUXWfMmlkykJdPzSixOh0bZYDAqK9XRSINTl2DiE2ODqTAyOT/tvps2f8ceUWsKGz6azzx7nxMy5c45J12mw8SjJVfDQs3RatCBXd/5njvvvrsRbYTP9j/kkFO+/+0OlwGRFKNYRTJbJOdl2oYc0rwZbC4HlSdatr68rQPScQAAIABJREFUPhZn0KSWhNxjl13++IebSvOADYeNzrIoOqdoBtQydjStaUgdvnPuvDmukyoFmQTOTLTleXECoQ1Oo2rliyWaGFx1MiNMQ0c8NEESqw5NJEJUzQEKSxqdIBfh4NZAmphjtamIGs0MZgLApJJdgsBs0EluEIdluuMGtyQkQs0EqIFiWDrjd3ESpiIkZIAzqhkd6BhoQnXBmTNUkyRQHdTFcsu3vnXmA48GsuEIs5EmXWoG6/Uoctl5tykf2H+fbbbbPusYZeg0ChjBokSHwLLqDMzY2t8IGB0ch84XKkrEV9fvtFdyXLd2mwgk0EGcKU1NWlehOUi15A2qJIxIpqLiGLVY6CwwpOQ7t9x6p9vufcgSacX+++35y5+dSUtGT5dHl5HOzFAFgVMG/bkCwBgB16o414prqEJ5HasBlKGjJbZZXBv/bpQpwgnUhCLViXCbxbXRxpsYy19EpUCJRBXCl8kbXEJGlyst1VJEKWViooO+OKPvg/sc/Lvr/lzvruxEb8hgnoSnwtTIpI6EwUiYGqCkmSm0o+WtISpvAxf7YyqdzEr5FyRBA9Vi3nKHEIPH6koUNJjS4AAPQhZvugbzBg84wsAINCvhCcKZCVsOtuoIW1oEjy818kiaqSASAvMwUkxY5bS4itOZcDD9w8QZqQqFE03dwDCmHAjJ+oxNiutrhEMOObqre/Qee+w1ZNIMXkuWtK6GDC8ayayy5oKmqOrEwWimPq4YHMHYREBasIDxTzf89f6/3jbQO3/fww9S+CoIThMEXk3LZMEzOokACQ/III12i4/y1UxJVt45o8HgQGcGNQJGBGEAHDyWcLv9M485Wg5kg76R0iNUThqDKTocSUtAEhCkQWAMoorMi2fqa85vnvfj8/50/dV3Tp06tznQBPIIJGQsSKjiQx85vnC2Qr1n1RU69tt1m62nTNlgu/3KrJ6QcoWZGF9HiJrBoFLVMDBnmgwLMvY+cc9d1/32Tw9MfewPf33wmTmNGvoMAAszLJgjKwzfMKWys8N23XmHzd++xeFHHkV2iM+iJjJXOlATu+YGt1BzhS2MbiDlIrWU6EUH1WCtJT46KBnBVxCQtMrxXQVDDrrtWqzm1c+TWiSg8nRGVVg0FBZVFNA+szI0E1F6JBkodACEUzStSNkCujyhDssFaqRBnFWOmGqVmlIN5pNQTVrumIoTgISPaoQ5qviqmS5BVJGMoHk0IUYfYGImUEdCRSAVqTUYkJwZklMhTZgIMwhMGAFnztkySzwszvyrToaqaIHXOHwTz0hTRKvUjCpaaU6zZJVXVo0uwTmXxC+gPJ1TIBroXb5Qk4mSVJOs0Iuv+N2vLvndHnvtcMFFl2UZaQQcLK8lgA6gDu5MTOZNoyA4q25eqt3Bhob6VYaXS3P2oXM7cQLSiCSVf9REDAkWpbWxioEmBiRTNZqb8+KMFy4994IZDz915613PD5j5oxmaZn4lDnnrrji1zfd8HtP23jy+tttu8Whh3/Y9Yw3GQmIqokM5stZJeLqq5xfigFKVKl2GSmtuxoKxWzb0G28ARab88mUFBnaMtulB9poo83ilicWZwqDhuRcTdHhO4a/Y6sphx111GZvm/zAc/ef9NlPPXbLHUx0Jh7pjlvu1P7Arg6YQdKgKSFQgQppzkUzCCvxRhp9KzrSEhhAJY3whsygZAIM5ghRI1oROKjMPgNBJRPMtSKpjGQJJiIzAHAtLXcDaKoJUr25Ss8wShKooxpMNWt55CqnHPNX3qkHi705y4BkUoAAPNUbYCyBQBrhAE9SEwjf8tjRwXpWHL9Rlo8ow6LZ8x5Umw0UKagZ/nTDjXvu+f6oSmnFhPKlNRuqxrW8W6ZQqjif1OgkpeTgBOjJx/WsNGFR34J5854h1Xx/LIuFZXjy+emmyfk8JpVBcmhwjq1iBEt6/eQV6gRW3a+miSZwXokopmKtID+wtvSH/kkrS1uON5AmqmI+EYkuwDINAk9zjJ5OgKRMapGEJPHCWPad/LkTzz/v8kIHAhCAZCgBJWIGGGqKGIyazYx9CxYsev57l/z64msvu2njYautl8RrXhIZUXsVC7gVxlflJpqaqZbMcqMM/PYXP/3sx78yvQ+F5CW002JCPZpTJAjNNJTBZ36gP1xx2e+vvPz3X/zSl6659pot3rWViCgyAoqmGZVIqgBc5ldffTWn9AIlBW5x71axhENlCpcoJjH4tQpnNoVWqjZs/fNqNeeX0NixsizzPDfVBCoVonCIWg+hbtaN5JDUEGCa4IF+cTQ0DbnA0ZyoAea0xe5NLFADLEFrPuQGp1BBU0TBzJhFQIWDRpMaXeVWTwkwZJ6KDpMEU08jTdWlQNQr30wCo3MGFWHGQbqrBjWgUgFiK8TRLXt4FS6ZM2RD2w1eLX6P5oFATUgZtIQopMNIMFIVIjTxJqKCkFyWhWZAhKrW6C2WKpYUkBxWi1YqS19zV1z5+5/+9OdHHHF0tRgIB00qTI6BqAKMvSEzM5jCAA4Gfco/UOOqSnQEoHBZgpjBmzlLZk7hIijmqDATBRMhjmQGeJHbrr9uux0OooOpsyRCeDOk5JFUoZ4z5zfLMsycfdtf/nTbpT8774rfXd01oSuvdwlcCOYEFDNEMx2Mom8FuBuUiTSYmC0O3GgnKbXxBoGAq06aq6PSf8mzrY022mizuDcMagKaZhgzfszXTv38+/fdb6VVxithZhPHbbrjH2484TP/c9b3fxigFctY5GNXrBnM0G8yR9krSEIBshSTQACn5pzrhKvBMmNmJibTFU3SiFxsJG0E4FElQjCozVNZYCjgBegxGw3rgn8kogSc40jacFoHDEIB+pTzlTVjB8y7VupWiCzARUSXcJigi+ahzjgkdJdUk6VEoSB7RSuvKlRlqgQQnblo0mdIYiOYvMHUNYV9qmomYJ3sJGswZ+YJWpRtd9jwt9dcWSbNXP22vz180Ec+8syz91ZWyS0339poFN57q0rwLc79eEWTCyI0+pDi1ttue88993jvkQxmd067ZPyElRyyk77/3e+ccoominT2mX3j+z86/kunqLZYB2BGVVNAfBKfzHOx/6EV8OZefvvVIb9Qq8hYGlTVxMRBBJKyl9TB4j/N6hJROlMmIFBzB4qImSZaSVeZn2JOIM5pEqbG/HmfOvqIiy6+JiIr4ZLQe+9SaZBoBjpAAmIuEkmLEnyapZz1QnPKPvtddd0vVhizKVgzFsI6XovjLNk54mPob1z5swu/eMr3pvdBpRY1ibMGhOrIXAhjCUbQYmLSmhJEkRp4394fu+qa8zfeZF2BgHVBlsEsNRyjGRph0RNPPigszRAk84QsToerGvOyuToYVAyaQAbrSZgt1s14jXU/9F2W5TElEUnVUkmCVMtqK40YsU6KI4wV142M3U4Kw4xYDveu9JJcK4NKjTARQio3Vab0pIEFrUnQQauYXDCQ6sGsrCqWOHWSAJq6FFwsYTGVnZJlyTFSIMFpdIliJdSDVRisGbQK16ZU09llBksGVapRAIo4v8zRNVCNVhUKSTBSfCuY8pU/RIWaiz5p5hIyVk7ABCSmLABCc0heSeZitHqtTjU6KSy4jMefcFxnR8+cBcVPfnJR/7w5IlYUTZJTp94NS6hOsAz9eSQg8GIiBqOVkkqXnJpXkpXXsAqh/TtqFSypQGNm0TUNFLAVv8xoEl1uTIYEdUxO4EGNVJs5e9bxx5948+W/EeWAwGjIRILkyDogDRYUpBQZQ06XkgVxUx/r3fjtu5/503N22W13M3NOqsB7MhoLQIkc5mAOECrNEpkwpInaKm8zGC/arifexr8Vg9JBjmKqFGkHVLbRRpvFLUc7WEtxQIgJK47/zHGfNI2OUTWA6Eiexndvttk5CBBJlkGsukUzvfvuqT8970cuG7BkYuaRPf3kM2usumKzEecv7Ju05lr7ffBD62zwVjpOe/Sxc84+Va0EJcX0zndsu/8HDiEzUzNT56x3Ue/nTzkBTKas1XsOPvCYFcevdcpXTlQGMzdx/BrHf/arGpVALMOPzzlr2hMPJ6lJVtv8bVvst/c+XnDrbbf96oKLlIsy173TDnvtOGV3UljJqmn8zVXX3HLLLUnLojmw6aYbH3TQx2gKOlNUp2821BsGM2hMv7n80qn33b6gMRviVx6/+v986kSI/d+vr/zLX2/QUMCyFcaNP/HEL4ksLrYlAK2Z+8JJAvHOd6715VM+fdBHDxDJzOShaY/FmOr1uhMOeVJeJrptiy1NM4JeJPPO1GxQNqLIBqSW8mBfOO7jT9xyw69/e01URnpmHWTdAFZ+DlahkEhIhagSQqgFYyWxISBdqxGisLun3nPxxRc4s1Ejhx3y8cO6e7ryaPf/7i+P3HjriI6uIpfJO2616lvXt9QjzmmKIs7+fkWTJSEKxmQ+oOx7+r6pt9/wpxUmTpj8jrd1rzDKutYWv3DOonuK8jlAMrfimFGbQYdZgLm+07996oWXXGN0BZgwomP4iA13mzJm9TX6nn7qLxed70PDA0E6tvjAgb3d9WkXXjnQ/wIypbm7739yj50+8ofrf90xYiWiK3stdTJiUKoRcARD+sk3v/35b35zfipSBkdFqtc716j3rDKc+dMzbjZ50dTTVh43dq111lnjrnuv6eubS3ZqKl98sXf3Xfe59rrzN9pwa5iCEaAJoikA9dTcKFGhxiwYxNRToApUE9lAazQHyjJWgbhC9vR0qcYUY7ORQix8JkJ0dXdW2WJqWHy0/Co7AASV36WymwkxA4pdd9/0l+efT1BoQFDGmGoOKXdCaIrRuYGB+fNFcxfFRH1PD+p1uJqZOKMYkZRlb5o/IEHdsC4b1gXn4rw+6W2WHRrJrtFjIEZHqjbnz9dYeKM3CVnmhg933qO/KYt6PZI5o6mLcMkxJfNIXZn0dJrPKnWQQBDmYqG9i1AWweUdo1eAy1+J0iCZwmK5sNeXQQ3syKWzU72j88viRiZKDGizt+wFEOHgOsdKXQxNlDEsbPjoAlw2agScF5IpwVduUpjJJ475n2EjR6q5Xd+75w5bbq1RPXO1+Ifr/qAxiggiikbZMTDHxEeXZ53dUq+bpnLBfIYCWSad3VLLTcxAOmeDEiCvc/mlFJ1zVekR2jztjdbw7OiRnpq64FKznDMrSzWgjp5a6qpDHA3zX5y9x447P/jANEgtMLfELK/3dHYTWLhwfolIA53zztW6upO6oj+WMQp1YO6iPffc53OfO/5LX/6qeJpFsyJpH1iS02EdwmFELmTEgLFBlLDhloZRnIi3dsm5Nt4oVJu/E8ESh5xttNHGm/lkZ3mCqmpKFs2SpWQhpiKUIRXRijL0pf5FA/N7/+cTx2SEp8ukq7tj+IJ5LyZdFELvV7/6Be8oEE/n6LxkObMuZh2QTkgnuNKY0bfdfGOI/U8+8+ik1dbJnPdeRLDX3rs2mnOTLlJdqLowxf4vnnyyR+5Y9+wcMXzM3Llzpk9/StBFeOf8hpM3DqWmoCmU1//20lHdkmUCL6u9Zf0773u4bCQLdtaZZzvnRUj6zx53skaNsZF0fhmff/q5v20wec2qhjCJjTZcL4R+1RBjTEmrIkjVK5QhhWRlfOCOu9ddZVRdICLO+/322cvKhdOfuHfkyJ4spxBZ5o448pCkZbJw1913VCaHJ3bablctTYOWZW/Umd8/40veObKDrnurrab09TdU1SypBbWYLKom1WSmqtEsVS/VGFMsQ4gxpFh+4qgjsqpUHODEP/zks31mMSYdaHxk910dkTnUhcN7RsSoZalJ7bEnHm+dJRIgfnP11aksUmMgNftj2Re02UzNQguzUjWopqT6+z/+sV6vO6ImfPe2W/TbQEMb55338276UchGwW+12SYD/fNMYwhF1dpKUX1x9/3dk68w7dNi7g3XXLRyZzaBWAEYzezcH/xAY3nTX64fObLb+4ySjxw9esHCBY1mSBqfe+GBvIZMMs9cWF9z0lb3PvDMwhTmaf/f7r7VCbygh5zY2X3Pnbe/qP3X3nHvltsfmeWr5A6dyLrQc8JnDwhhRgwppVQVmH5puxZ/TSmF6lUWjefufWCDcSt6J5AucSuxvu5RJ31/2owFjdhsFurzDnjCc/iYMY2ybMRybm/vV75+RnfPqmTd09cEe+60XexfpOWAxfkx6eRNN4F4iEdH7Wvf+nosB0Lsi6mR4oBakVJRjY6pabSU0vMvTN9ks01IceInjJtw/333ptj8/XVXAd47L8C6a67x7BPTLDZTLJK+8t0tcx8w227KdiQ9pAb3/r3eHzQmLSw2LDaSFg1rFDYv6vyUmin1P/vEbRusNnatUcO2XmX1rVeZeOEZ346hd0AbDYulakypaDRP/fRh2684bu8JK35gw8kvPvnAXX/7/ZS1Vt97wkp7jVt95xXXaM6YmVKjSI3Yt+DYPffabcLKe49bfdcV137fFlsVRb8VzVt+esHeY9bYfdxqW4wdv/XoUbuOm7D72BX3Gr/yTuMnvHfTyZ87+qMPP/y3VAzYQEohhmb/SUceutUqK+84ceKU1SdZsxhaUNWaGnqVqUipecx+H3jX6HHvGT1uz7ducu8N12s5UGrzZROh9dkiDcQw+5enf2nnieP3HL/yTiuuesNFl4ewYGHx3A+O+9S2E1eaMmHVDUeucM9tt/eHZtQ4ed214eCIbmTD0D3/hd6BIpYxxkZzpVErZMxzqXvWV11p1VQWqWzMmzlz5/dst98KK+0yfqV3r7LK10/8bAoDWgwctfMeu49fbdvxKx/z4Q/NeuJRLRumwSyq6etec5pSUA0hNENs/PXmP3/ikP12XGeNnVZY6YefPF6bRSoXXnvuD3ZZdfxuE8dvO2HlI/baU4velPrLxoJjD/vYcJEeADngZa31Nv7Vr67sm1/EkDZ/9zvQhQ7SAXvus8/cIjyxsP8L3zl7xMRV6JA55s4JefnlV8aUythcuGjmJz9z8EcP3eeQo3Y84eT9+/oeV5uT0uzTv3PioYfvceiRu338yA88/ei0FJqhbMZYLrGpqLXRRhtttNHGG4Llj8UF1cKsMA1ahtBb9s+Y+fBfnpt69RU/OvFXp3z5E3vuO8pnNQ86TzfqpC+e1oyNUvvK1HfppRfkUgW6CXOOXnn0mFUmrLDiSnlHl5C5ICe22fJtlhaU5ewp2+4gyIhM4LyT2277a4hFjBrLRiwWrTxhhUzgxXmRD3xg35TC9OnPVF4ICCZvvH7UZkqN6U8/tv6k1WqkeJGe2vd/9fO+FFMIltI5Z59FgfMkefJJXwhlTKlIcVHRnH3wQfs5gXOOoICT119fU0wpmEXVsCQNSTGlIpS9A/vuskeXICfA7u7uiY2+hjZm77rtFl7EZ53O1zeY/Nb7H3yoGYtg5V133z7I4mT99Va9/o/nP/PsTc88e+NV1/xk9KguLx3kcHDYF045NUQ1U7WgVkQtQmrG1EzaTFokrUz2mFJIKYUUmrGRYjP2L9p3113qVZKMOIp/5NY/zH/+oReeu/+0E47tyZAJiW6PMQftf0QzxCKEkOITTz6JQY0LEofssffPTv7yhSd+6cKTvnDtj3743P1TY988K/tMG6pF0jKoFkn3fv++pHOUmufll53bTH0LBnq33GYb+swLaxnPPusbqSxafLpo2D9H4kJKZUjTn3xug7XWzSgku7p6Dj3siDmz5/UvmPm+9+7mpEbpph9x3vmXFzGpWTP2fe7zn4YDhGTH2DGrTXvgiVSmpBpSuOPOOyBEhkywStfwB2+fWsYyaFEW8dNHH++Q0ZG+nsuIvll9qVHGGCsi93IWp6qqLdM/xjKlMsbmoYcflDt0A5l0do9d6zNfPXNWbyiDxRRiDM5npEA4YtSokEIZQzPEIqYLfnVlZzYhR3dd3PAu/9e/XFWWC2JMKeoGm24K8YSHk0MPOKDviad6n36i96kHFz79oC56wcJc1UVJGykFTRbKYJYuuOB857zQebrDP3Zws2/B9GceXX3SW5zUckiXyO7v2WrhzBkayzKGMsbXz+JMbcp220HomHeg83177R11XrRnYvl4KmdGbcY4oKnQWMZYhjjQ1zdvtQkrdsF3UGrEpEmrNkOj1BBT1JCsrzH1hr+unHd3weXiNt1k0zmzZl/4s1900neKGyFZFzh/1kzVIhSLzv/JWcOIEWSPy4fXRnzv+z8aCIUODPz8c1+cBBkpIjVmUquxo4udHcg7nat51DKsu+aqv73y4lQUpZZlao4f0zMMGEn0iL/hjzcO0bYl2XhKQVNKRbn9e7bKBZlABBdccn6IwV7aV4tZXErpl+ddVGPeRT8Mo7ZYe4dnH3iuXFSe/YOzV+zqHA70gButv8FTM57v0zRgcc3114Y4yTIHWWnc2Hnzng1pjuqCBbOe7fLixDvWnfQccfixRRGTphTjYR87ose5LrLuZdWJE+6derum8rRTv96R1TvJHuFRBx9YNntTaiYNSQfPn14DVftDjI0QB/r7F2wwed0Rgg6ilvHKyy+00Pjz1f83MvcdDt2ULso5Z51ZpKKZigceuZ8ezOBzAn7Suus+9NQj/dZfar9qsfkWbwcF7KSr7f/h/aM2QmoUqbj9nntqw4ZTxIsTst7RMW/B/DLFIpZHH3s0HDKRmvef/dRny2aZgp7+7dO9d87nNbrDPvTBctGCFMuU0uCuUg1BG228kVbRP/pIa6ONNtos7o1ncUlT0pRUU0wawv23/m3SyBErAOOJCcLhkDpFPODz9+995KK5TStjU1OR9MYbb8gdHQFyxITxj8x+8YlFC54vG9877+d5TzfF5/RvWWPSU9MetqK8+jdXe3Zm7PHSQeCQQ/cPqTfGqLF4ccbTXTWf0eXMM1c/68xzUorTpz9LOiCjq22w8YZl7O/vn33s0Yd0itRY7+gedfxp35hRDAyYphgtxJ/86GyKE0fSnXD8ySmmFJsDi178wsmf8gIhSEc4wk9ef2NNqppSKpIWS27aqhqL8hc/+vFwl3dAcsmAYd/49o9jYRf/9GddhBfCZWuuu95zLzzf1+xvpmaweNfUe4Cc6MjYlaFW81kmWe69E/FenHN0XVtt8975C5ohaoylWpm0GbRRpkZIfTH1J20mbYbYCKGIsUwplVoW2iybi1Jf79eOO64LqFdaKM5vP3bCzuMmThQZLkDuajJS3Jobv+OQe+59aiAMFKkoY/PxJx4HKPSCXJB1EuPFrwGsTowXdGbYY68d73n0Do2LVAeiNouUBkK64+5781oXkQ2nbDJhwqxHnoxNve66m0YMXzlnZx2y9sRxjz74YCqaGoNqrKzev+uRp0uhSMWiM7/2teH0GR2zfJ8PHVgmKxrpM0ccmBPiwFq2457vndcYKFIoQiOE3o033MCLFw+wfsQRn42xUO3T0NRQ3n37naCHq2Wsrdk15tGbb0/NgUbQoOE3V1zX5dZ06GIdyHnBhReUsSjLMqXU4jCvxOIG7f4ylAMpNt++2dsoNTihk08ddZTFkMpmio2Y+ixF71qVDEeNHJ2iphRbHqK5A7u8Z9c60ClZ7jo+fszBTV1QWLDQ3HCTyR7oADrJtTs7dxs3fteJE3ZZeeyOK4/95F47ffkzhz3zxJ0hzi9jf0ohpViWzXlz527xji0cXCZueGf9ml9fqmHR6T/4SS3r7nK1HspokYvOOVvLRplCqel1sbjKPaw2ZbvtmIHO5aitturKHzli74OP2PnQj25/2Ef3PPiQQ++84yfzX5xmMaZoZUqN0p55dq7Qe+eF2fDho265+daULMYYykZMzdNO/cooSA5hnh181FGhjJedf3FO57zA1SHZ3HnzY2j8+bdXdZM1QhxXnrjmpedfFQprJu238pvnfIc5HNnJfFh9ow3W2mPSqttNWmu7ntGTkHUIpRv8yH7vbzQXlaERUnPs2JEUUByl6ytf/97gagpLOuJUo8akwbbfalsPOgJOfnXhhSGmVKZlsbjGwLwNN1ifHsiRd4684orrUxnO/t43usAOUCi+s/PMn5xblikWyQrdZL31axjh0IE6Jqw58tY7z3jivvO+etwBb5u8jghIl2XDsnyF8355RZGsOsV5evoLa66/ofhaDumEfGCXPYregQV9jY3evZ3LarnAO9xx581Rm8nKpOm1CI4O+iGDahnigGrx05+dSUEnuujyrXbddlbfC/MXTN92y80dPbMu+vp7996nKGMsY2yGTx5+lCOZCWoOTs76+U/6UyySxqAa9F1bbEk6gYjwQx/+YNBQphSTpcIO/tBhmeSOAkCcnPqtbxVJG0Hve+jxEaNWyuBzycaPGXvBBT+PcdHzMx7f9G2biOuqoTauo2PqzTdpKEJRtllcG28kZXsFCtdmcW200WZxywWSWlQLqjEmLdLdN98zfvhqxEjhWEoX6ODgPTtEfvKd7/TOfMrirAEtilR+6ZQv5vAeOZGPW2F8KAaKYlGjnP/oU/eOX3EVYLi4fL11Nnrh2bkp6DPPPr/2Wm8R8R4uo19n0trz5swLIaayPOm4z2RO6B0EYyaMGyiKEOOM56dDQJEM8s71NwizZ53x+RO7ALKObNguH/zovEYoQtBUWixM49lnnwPxpCeyk084WUN/LGf/6IxTax5eHJGL1IiMyCZP3mjQtFWztOSWnVJaMH/BxhtMzijoBFx9i7fv1VhYhsYL40Z3e8npvKvlP//VhUEtJo0hWtKpU6eiqtHsQKGj88gy5pnLnIMj3r7xho8/Nq0vLGymgRSDlaFv1pOPPnTZXQ9+744HPn/nA6fePe2nDzx81aOP/e2RR6c+Mu2exx6+/8lHpxW9CzSVRSx23Wt3OIIQkSp1yftcmDnkGaQO7LfLjtbstWKBls1UpBgbjz1+Nx3JGkg61EHncsm6cnTV0Ck+p8ek1Vd+8N6rQ2NeKmNMA4XOLTQd+LHjmHXQwQkmrbnKzJlPpdR7wv/48hMHAAAgAElEQVR8oib0Is7XTjzmaG0OxDJaNW3MommyitS95BFYkYNkr/RKKaSif9qtN68xYTwF9L5n+FpT73oqlHbbbTeNHTHKwwmzEaPGTnv0yZA0xmiWYlHU6aRy0jqccdYPQwotf5raPXfeRQAeHYKNRo99+s47Y7koNaOllGKx+uqrUDJKB1j73AnHxdSModBU+T/j0s/xUrXUWFgsLBYpNYMWsxfOXm/yhsKMIuI6br9rWjNqaY1ozRC1VPXeeyADVhg+wqJqSFpGDSmE9P7371sJU3hgu/e8x2KwUAZNG711Y5KO4ihCOudExDHLJM/ATudWGj3q4l+em8oBTWUZyzLEMsSLL75cXAekBuHmm2/Y1/tEEXWb7XeEy8Rlnn79tdaZM2tWiGVIhQ2Ni6lZMAtqyyR2U6ZMAWoi3TmkBmbo8DIK7CFzB4jDeuutdc7ZPwqhkVJRxnJB38COu+5F9lDondv3fR80LTVYiqFMc3bYaZtKwKi7p/v+B+4vi/Lyyy7tqmeegOQZ3B3XXdt4/pm3jB1Vo3jfleejfvnLi5NF1Zi0CFoc+7lPw4Eud5K/e6vtGjH1hqJXix9fcq7rzuAJcfVhw5+cOaNhA83Uv8K4FYga0QnIN077SgiaYtRYamhYamgKZUqFWkj24gtzN9n47Y61qib7hRdeOOi5Ks1aPabRNAYt+2Ix/8ff+1ZNCA9kcvQnPmMNm//UjM3Xe0t3VSvD1bffa9/ZA01NwUJhKaz9lvW7Uc+R0QsyIGOWZXXnagIn3mXdK626zgknfaXR1BA0RAtBY9Azzz+/NnJEVXVvTGft+l9fEkLjR5ddyJ4ekSwXbrXZW+c887iV/Vo2NGmM2mqvDrI2NdMqQH7IFxdUixD7n33u8Q03XM87eKllY0b/8cEHYnP+mf97bJ4LpKeOzno2+jd/urmp/Zr6UmPg4P338wKRDOgCePEll4QUo8akUS1uvsU7WlUzif33/5CaJUshNmJsnHPWD30rANwL89NO+3ZKZdKiDM1LL78M4jJKN7nJpNVvuf53MQ5cde1vOnu6QHrH3XbcoVi40MpgZWrdThtttNHGf+UJwhJo98Z/DmS5S+QjI1iAJSXCwUSaScaNXaPWMWb4iBXo66BXY1L71P98+oQTTtBYdiTJ1AGuFEZGxzJbtPDHn/nC2Z/5/Omf+/znDjt27gvTIQOWpz3232PEhOFGGz9xwuprTaJIIhT29DNPzXh+OmDi5ayzzlI1qNL7gw76qPdORLQq8wYk2IxZsw475JBvfPe7Vdrx6mtO+u5pX+3InROnaq3S3DCYGqMhqkbSzXph3oknfrmMAnY6V29Jl9CWrVsHkFf++soHpz2kZmiQanvuuY2v88or/7BgYb9ZFGD9ddY9YL99nCXTCKoOlbwDxeiUYuLE0WXJCKkZOfWB+3bcdfsnnrid1ktpGnHPvc9N3mC/LTb+1JZv/d/NNzp50/UP32C9vdZe693rrr3ZuuttvO56kzecvNHtd96tCVTUsxqregotvRNLGsy5JHlALYj/699u/uA+e//xumvMVE0JxlQVgTAhTFFfedxq66+zxrpr96w0Lnggmag89exze+195JNPP21SmjnB8JT0m6edZKpUJ+aeeXr66T84I1AOP+bozmFdakazn1940b0PPEQipSRmzuCMYo4vEc3ja8t8pWhf/+a3n5s5U4SGdNzxh6+34aqS6Xe+f/rc3kVwgIQjjzpgzTXHgaWJRYN5X9LM0cxoyEgPtGrOo1VmHoCBHT3dnZ1dEI/MaSXf4TKAMBWLiBFqhL/skssP/PBHDvzwgR9aEvsf+OEPHXjAAR854ICPHHbYEU8+8TQhf/3rLQ9Pu48ukGbW8G5B7ppiJDyoiaZEJAJReJaOhWeRsaRWlefVzEhzokITSS2FUqumuppyUO06uTzQJclL46z5Cw762GF/uP7PyUg6ERFihynb7rHLzjAD5K67Hrj66j/C0kknnTBq9EjVZMCjjz92wQUXkhA6W1ykkYCrVFpeZTdwCNS+JBpyi12MrgEvMGYQMzz88OOHH3HkpZddqhpJ6+rsOPjggykkTdXuvfeevt65xqRaXH311ffecx9VhNnWW09Zb931xflGoxxoBgWFiUjjJ4w/9uOfmD5nYaCP9B/7+BH7fnCfwdLzAkpf7yJQoIkgtMwEuZgzzekzZjTvke21257jRo2W5DPUqACSMDix6dOff/zR+597+tGnH7t/+rOPaOij9WUYcNovGkaNHjlixDC1uGSRxsEykjJYptLUkJSzX5x30ue/AFBiPmr4xKOOOjS5vrN+deY9jz7ahDOiq6t+8vGf66rnJjRnSsDQQDBRFzWPUos5Yx6tHtmlFGPxjrevv88+OzkZcK4pHKA04Zr77L33dlN2oMvFZKAZjj3uhBdmzHjfTru/dfKGjmaG26fec9gRR/cvGgA9ASFDpqXTQAs0G1TXk8HCfUPnivfee9+OO+4ybdqjSaGWDjjg4xusuc7cub1fP+2XKQisqVLfY+99ttlqC5oYfdC0oG+AcKSCTVYOaEpLP7Iq293Sp5VKQNUUQmeGt7xlQxFXCUWoKQlAVJXklO2mbLHlu5QSyIeeePrzX/5a30C5ww67bLft9k5EiWv/+IdzLzg/iZkDCGNbaqKNNtr4r1XQIBlCaPdGW6Pyn5xNIqC19Bxto80m/+baS5jXF/T19XR2Tnv4gW9/+xtPPvKwppBUzz3vom132HLv9x0KCpADAhdV0Wg2vnXG6Ymca4nwFBOJ79v7fUcdfpBzTbJm5o865uibbrqx0T8AmGr6xbk/+/o3Tr3lxptDTFVZLifuwAMPrOa3VFatAeT0ObMv+s1VQFUx2I7/9DGrjlvBmYEwOm0V6VSYUmA050UTvvCF/124KHjfA3QceeQhZ5xxGl9aEYpLUTgAQM+wYRCBIbdcEdaYNNqY5i9shpSRpikNq9cbC+Z2jxjuCCUhVVVqIaSuutZGG37q85/vEzw+dyZiuvJnv3jurgc0pqefnLHPbh/585+vHTt+ooG/v+XG0jKfEI22uNCoglIt7iJaf1nSeTGb/vRzYkyqFc/8/ulnjpow4aEn5/3293+Z+rdbUnP+3PmLfnftn2+/8+4/3/r28RNWMZo4z6o2MEjaN793+gHv3Zcm05595vJLLvvOKV9pNvuSw6NPzDzk8KOuuPLCESNWgjrHkuz1NEFdrYhRf//HG075ytckr3f1DF/U2zBNvc24sL+hMO/ckNAmjMaXV6BbRtHhQTTK8MzMFxNBOBrWXmsVkTKZe2jac4lGM4Lv3fW9VCGphJGa1PksxVDVm0oxKBIdDbZY39NoYH+IAzGOBhNVTQVMKYkQCpiKmTP+P/beO8qO6tga31XndN97J0mjnAAlJAQIiSBhQAgECEwWSYggTLDN88PgBNjGfphkbDBgHDDghAPBfmQwiAwmCTDJZAQCIaGcNeHe7nOq6vdH35EEBt7z99b6vc98U0tLDLNGc7v7dJ+uXbtq7zwPP7ro0hdefEFhBtkg7G914FMA0yOPOnrYiJGjNh/df+DApYsWs5J39uarfxs/biuSipEDWRrVi4mRwVjqmbzCiABVIrB3qlrgSSMyIlUlZlVlYjXda8+9jj/xBGauUnr/Aw/Puv22NSuWmUoM8v0Lf7Dn1KmGutV8S3PD977z7Tv/cqeaC1F++/ubDzviuN133fmz+0y9/robVI1A111/3cwTjmtqaXZF3cK6VmSD59xHYzmBA3mwjBg3ftqxX8iDf+rR2WveX/TOyy9CVpgJOzr//AsOPexAD1aJu+26KywWROO89+Y99Mh9Bxx4cLXW/vBDf126dDVTAsH0w480NeeYOSFK1NSTOk8zjj32jdferCrUpXsfdNB/nP89AXvrcgYx692jNxsAMpO33nhtxvTDiZFH/etfH8naaw5JQv74o44qM5F5M1gwTyIwAl35i19f+dNftbY0JKxNDenECZ8ZPXrY544/YZPhI4yZ2ANKpMUWs9Fm6NZDOMCI2bnyFVf9dlVHTooSuROmTx89atiCZe/+9j+vyxxMnfe2/bhtdh4/3kRyJ0TkCtNAJyKFWTgN2HwUqLJk/lKq5mQdGttvvvnWWX+548pfXD7zuJkEAjkjair5U0488b6bbvXwQeNrb89dsmT5tgM3PePfTzlu9pNqpuBZDz5y70OPTTvk4EKlkutVJCqs+jbsawZDoZBJAF/x86vemTtPBETJoE16f+u0mc2cn/uTny5Z00Ys7JGHtd/67qnecqbETJJyqf+goYbUtMZkZkndQdFQFzOFAzwQ6x9auPQZCP6p2c+IrL+qVBfgBQFobmz82le/MuPxJwWOE/fw4888OftvU/fa85QvnjzrzjtEDUw/ufKKXafuNXLESPoIW8vu6I7u6I5PCYQDoKre++4L8n9V/AtycWBCwaVwHjJyNnHn8RMmbrXrlInbbz/2mGNn/PwXPy+VK2AWQAyPP/liJ3JheJdCmYyUscphsfPvk1Wbm9qoJMqp2ZI576K9TWWtag7ChB22n7LHHkX3D8FefPbZrLPzuWefy/IAFKQEjdp8FFCY2haSjA4EZaoZIhG8Z2D0iGGswbGZKjm2rrSi67+IEt+aO/eP117PnIYoW40de/oZp6kJqJiA0g9hjfUgQ1Qm7Tpp0JDBxoDFhOnWW26KsXriSSd510AoO/YvP//cw/fOQszJBLTBLo0NAuvfr89Rhx0645Bpp5540un/dsrPL/9ZS0tPoALpMf/tpX/6463elaLTfpv1cZUAyhRVoyp8Fa4KzkAKIoOPwnC+cAwgsKoQwMwG2//g/adNm/b1r514/32/22nS9mARMiFatGLlzbfckqROzZ577kXiuhs6DP1KTSXjJOhWQ4eedfrpY7bYwnEK+MQ3PPbYU+3t7aTkAU+46/YbnZmYEvlevft964yzWOm5p/+2ZNEiMWOfjB237c6TJhX+wwap2459pOVdF8D7uBuvoalp1ymTnWeoM/G///XvGOThJ267FwDilC297pr/dFKy4GAkGmCqQUjVmXniPARh5GSykUMDQKLW3Kdvr/79TckjJ6u9O/fNjo42tWgQcjR6iy1UCcrVzmoXtOcPHbwBCiLnY4zMbuTwkUMGDYEyU+rMz37seVLH5NgAJVa4LionAZwhMUsBJ+qYLYpGKegLwvq/kaZp3aqI3dChQ4888sgjjjjikMOnXXnlT2bMnAlmA5nZ3LlzYVARIjMNkPjSC886MyImKvu0xZEufH/+vHffKeoJ7NzYseN69OjJxEYfhGzWBdY+djuI8AIno4du9pUvnHTuN06687Zf3zHrTxP2mGRG7FNienPOnGeffcYxOUZTpTJ27BgzqCEPWbXawZy98toLv/nVNVS4yLHfYotRZlbwt2rG5KJYNHv25VczgDh1SfKlk09oqiTegaiwyCACL35/oTNiMxBWrl5988233njjrXfefvuaVWuZzCyO3nz4Tp/ZlhCIiZmcc8ZEDFGoJYqGVevC6jX5oiXr7rh91sUX/+KLJ52ybPEqYmeIatE5KpqUP+rmNSKImRFvvc32UX2gxCyTbJXEaq8+AwYOG2FQuFzFOlevWfv+wsSMzBQEwBkK50I1Qyn5/lU/+/Gf/jDzK18+7oTPJ9xIaCz5xqyq3/rGd95/b7GJJyuZlkyy1SuWpiCYsUuUmdi86KK5byVMxM7gq7msaeswsFphtk5O2AmzdpmXk4EUpF1UHFTR2tonz8XgzGjhwiWda95u8LbppqPUaZoYiaEsbZ2LE45EROSNKCqJOmayOiBUwGARKJ629U9c/VoZIpExW4yhK0UhJobBOcdEGqMjljxjhgJ5kMKrvlhiMmPnnPebjRzZ0tpTu55m6ibjuqM7uuNTF0SUZRkRMbOqdl+QbhT3P6gKQIAIRFiepl5FoKRmHuSdMNmE7bcfMGCAgcVYwbfdcd/yztU5CSAp2AnDYBXXb/ttRu66y8DRWzYO2ESTBhO89OxLZ3zlG9V1axyBzfq09tp23PjGxkYysNFTT85eMOetFUuWqqoZAL7sssuo3rRT1OPZTIlJAU44EgcxIlz3u9/mne0acuZ6LR3gAlCpggmq8ptf/0pURPNy2Z9y6ufJRee4ztTQP4KNrsUj7tHaOn3GDDNjUhG56y/3zF8wDy4/Yvp00xJAUeTGP/25i7RR7fJfNlggMNTHvJdhU/N9Ivbd8TNDBw0mUrUM4FXL1op4RukzkyaN23bb7SdsO3HixAkTJuyw/Q7bT9h+7PixO0wYv8PE7SZM2H7izjv26NkaohbNao4cgYqupEwz9rHiYwPFX/7se57byMVOCXnEjTffLBpBXKRrIC0s5ryYxkAeLmpKcJVSpsJCEnMCEi4TxNQszy7/0RUOgRDVu112mXTAPvvWVrf94LvnOyUiQupnHnd8gZZVhJhAplAh1AdCUU/fPnhx+UN/Cn4AxEcdfXRDQ5OpebgXnv/bU08+phFf/8opfQYMNDWC3X/PrPlz3yFTB07IO8eHH344yBmgqrfeeivMDEKwwgsaYCiB3Ctz3nhr3jx2TmWtQ+2Jx+5ftXIloAoRYN9ph8A7YpRK5Q0dhxvuDFr/R9W8T1SViQb024SoLCqqtnLZ2tq6DlhGrGQIbLmj4BAJSlArbkwjxrL333/91dc8e5jBsOmmmxbDS865oUOHAnDOGaxSqRQdlQkhIZz6pS/AhMmco3Vr186e/YRzpCpMtHLZ4ksv/RERTKmpqcfMmZ+Dym233vLkE7OJyIzE6Mgjjyz67glmFoAI6EZDu/qPpcE6Z2LGURJBRXVQSpVce6oO7dPym6submruASKJasCDDz0SJZpZpZIefvhhaiCwc3zD9X82y99/f36tBu88AdtuO2748GHeFxZnRSFIUBBhhEzUAMRs2zEjGjh3lhd4T01h6NXcIyFPgKpGIWJPTGoghpox6eBNBqxtX2mUm4kZlCkW70P2TGVfagE35Uhz8xl8BM9+9sUfX/IzlcKEGoWE58dwxWqmzJyLHnDQgZsM35xcqrDr/3z9355+ithPP3Q6VIuH/+03Xn/+6aeQB1ewR0a+YMoUqZDvDLuNGbvrVqMvO+/0K35+3uGHHwp1Ep3Br11bffLRZ5jLEomU82rbDX/4vZkAJqTbTth25Ijhne1rbrvpJlEtHBbPPOu7R8yYDjJmMijUQx2UoWSAEhRqkIKIIyICiPjLXz5118lTDATyTunG3/9J2sK+U/dt7dU/5kzCEP7jb64hAEpipsCIkaNAXpWKetDChfO7XhPRkBPVcV3ds9uEIGbBTFasXGowAtcNlIkKDSHHrlatXfv735upmjnvthwzZvvx46pt6/70h9+RAQrJ4xGHHtbas7WL2teN7em7ozu6ozs+BUQcABFZuHBhsTd+nGNtd/yvrdC/WmSibaLtIp2SdWqWa9AQYy0G0fZMOmsxbD56DFPiKSWkSdLy1vK3O7V2459vbuTGEkog1zKw35yVK5bG8Paqdfc8/tL4iVOYS55KJc9XX/1DkY4YQxSJUcdvuz2DK5w0gs4+7bTh/Qc4Isd+2PCR1VoeRUVNVRYuXMDkCUREmw4f/sMfX96r/yD2ZYbrUUov+M4ZsdaumgcJ0URNrr76SgJAzjkeNnTTkiNPlPjk4EOm5RLmL1ywno/YeuutN54l3ViPo3AneHfB/F79+zrAw3uqHDnjoCwsfe3VuR6DHTU2egxobrj0grMlWydSFcuee+E5AjM8PHafOrkW2zPpCJbVYi3rrH73q99M2ZFDAnz79DMlWk2sXbUzhizvNLFCbS6arWpbnYVqHmuieRCpRanlMYpOnLBjwU8Whnevv/t+Lmoxt9BpWXtLkhB5UAlU6tW3T02qmeRvzp1LnthTofN5y913tFte05rFXEL++dO+TL7chLJnz8QL3nvPpKax7YrLLyozSgzvk20m7BTEQk1uuPqankgr8C4pT5y617qOahYK6UMpDBJEcynGdKMUU7pB4gZBDf3oiV4RCUFiDF/60ueZXMKeCUfN2CfkS0Jt7ZdP/y6xTxiNDqeedHRoXyF5LWShKnLX44/AO3bes2upVH575RUSOizWLKs999zfiJnhGN6npSdnP6lBYm3ui0/fsceu4x2BHFHqd9t7zxWdHbVcNNibr825b9YDs+66Z9ase+65556777571qy7Z826Z9ase4ov773n3uXLV4hIjHLrrfcApcRRiai10vCrn/5w4bxnVJZa6FzRtpYbUqSEhFp79jCJllVj1pm1r/vmaV8pkXPwjku9WvvNnv1MXgsqmkvcYeIEImIiR/z1r34thFC/jhIkBkfkqJhGoiuvvCJKnofOmHdc/sPzGhklTpxrOv7EL+diq5e8t+WoEWmasEudb9hv34M72quhUA2UXLTdrE20TTUPIapIIc36oUUxsz333DNFUkHZIzn0kMPzXCSq5iJ51ChT9vwsXEpJCsI5530nj+2imUZZvHgxUYmpzMSjRgxetOj5A/bfLXHOkSeUfnfNtSGEEGpq+bXX/r6AFi5x5GjQ4EHelTyXEk6mTt4ldi7RuNYK2SAVCfHUE09uRJKSB1NLjz477TJ5p0m7fmaXXYZuPowYzCh5PmTaXh3VRaK1INK7bz8QyBMnDT+86Io77n307gcev/yKX/UfOKSggxKmMaM2X7b4fYm1KbtPpq6aaJe6yfrbVc1ilFzMcrVa0Nse+CtKDURJiXiPyRM7shUr1y3dZdKujstEvgl06M6TastWSMhyVREZP3oM2HlOGoFJW2zVsXx1FkI1hijh9VfmABVHFYLzxBd//4KYZRolZuGWG/9QYiqzSzlp7NHyp9v+nIe26678eU/nEnbOlQ446LDla9ozKQzj1DS0q+VqUSxEy80ys2DRCnkeE9VoIiaaZfnLr7y5xVbbgRtT8kMq5VcefkJzO/0b369wU4VLQOKT5M3XXgp5VJWg8u57y3zSF1wGERGNHDF02ZJ3Na7WuFq1feedJjITCM5j5syjVauqa0VWz3v3lcaGsnMelAClSmOvt+bOy0IWQlVD/uj9DyZ1x5Skd58Bv7/mWsvkjuv/1KdUKoGZ/OTdpqxZ1xZEpRCoVDHp1qjsju7ojk+bqEmMMc/z4qUv3btct0bl//CeijGqyAvPPP3i7Cc6li/UzmUmKzVfYmG5hHV/uuHapsZGx0wg5soRM06qhs4gtfPO/V7iEkdlQnlAn36WrzVZbXGNxs7Dj5gBV0ZahuMpe+4msSaSxxjyKD+4+BLilOBScg2gtLA0I/frX/9WzaKYiKrKooULiBICeeax24zvyO0nV10DV/GcJMDAPq2z/nJbyDtUM7VgJldffRVAoISIPCNhJESn/Nu/x5CF2Llo0fz1MPtDKO6Dcp0aJNZiuPCSixuaG5gbCM3E9NKrD0msffvMixy3ek5KTD2bG++8/RbRXDQ8//zz9RF/hz33nKyhU/I2ydul1rbs/fnjRo5KGOQA4jPOOCtEC1GDSrQ811qXbGBUi0Ey0SCaqwbRGGLMYwgiO+68EzmuV9aJ3pr3bpSahjbLV8265Q/NCXlml5aB8qgtx9U0y1Wff+kNeOeSol22dONdt7VrNdeqxPb5C9/ZbMwIYt+CCjHGj99+6ZLlEjtDWNm/b6t3qXMJl0pP/v2lzmgrV6/dbMimJU48JUml8fq7785yyaMUbuUx5ia5ZTXrbLdq1UKQPDe1qPJxKO6DTgMaQnz5tVd69mmFI3bo26/5lpuvjuG9d5YsGzx8JDl2hJ6N6bOzH5E8s6gdKgvzjskH7oskJU7KlPRraDzzpM/PnnX3S0/P/vUvf8GOHNhzCY5/dtWVD86652snHzK0f0uFyRMTJVwq3XbvPetirImGKHkIUrfakI9Ui1r/zTzPlyxZMXLkluwcE6fMZYcpO4++95ZfvPrMA7MfeMSzI6aUaXBT85tPPP3GX5949t77Tz3hhOZy2VPh9lc+9nMnhigxxtilUcnMDHLMX/zCFwr/Ogvtlrffe8etKSFhduzSUvmP198QJBfJ3n3njc0G9U0IjpPhI7ec++77WRa/cfKJFcdETK7Sf8Dw2U8+L1FjDBqDZJ0qy1UXiixWXRtDplJYzH80iuNC/dPz/tOndVq1qu1B28Q6cmnv178/sQclcP7c874XYjVKLca8o6PjgAOOJEqZwOAzTz95QJ+eDO/Y9e27yd///mqIIcaqaO3aa6/p6pT2zP6nV161+ZitQKmnpNm7S8/7ttZWaeyMUo2aaZ6f8/VvtiBNyYMxebcpoppLDBLffvft4SOGEcM7OI9HH39ALA+at/bpBSZiTpPSu2+/UxPpjDHTcN73zyEH9gDBMe76y20qYcruu/0jittg+N5VlwhRsyBrap1T9tuPuMlxpaUh/eM1l0tYd9tNd1VK/cCVFK5vmn7/zDOlloUQTW3r0aMLb0wHDBs6eNWqJXnsCHGtyer33n6l8D4BgTwm776LaS6hOn/um1sPH5mQT3wZvnToMTPasrZlSxdMHLd1yp44dUnl4ceerIYQVKOKalDN11mtJrnEGEVrZjWz3MQ0qIa6PKxGE1W1POhPrvgVXKNjtKD0hemH1jpXzFuwdNTIsURw3jOSL510suS1GKohhPZqNvOEU8m3gnoye8fYaeLYG6+/euWyOYvef2Ps2C3qQ8GMo446QmVdrXPJk0/8ZbvxoxyD2YNLnDafdc6FtahZzEWyFYsXjdtiS48GoNzc2vec8y6sdeadK9buvfOuFWJPjn35jjtnxahZFkzNtChxhe6soju6o1ut8dN3vgWEM7NuFNeN4v6n91NR+58xbdqmzU2H7jzhzM8ddtUFpz948y8fvuP6Lx9/zOA+fVJ2nuAckLgLLrk8ioUQzznnP9gBlAKl/v1aOtternY8neXPvjXn9t12HZlR9koAACAASURBVO8pdc4RJ7vtvm+IMUqtFvPc7IU35/TddCh8CeQducQlBeUQo9ayIAWKk7ho4QIgSZx3wDZbj8/Flq7pPOLoE5i9I3KO+/bpdf99d0poM6nVnQaQOFcCwTNKRIP7Dn7vrfmSq2pY+P57n4Tiusg4EYki1ZCv7mg76MiZvtLbuWZmPuboA2Nc3dmZbTFmElEPcgkR7777lJDnKlJ3GgA78PDBg6+65EcPzrrzvlm333HTdZN32TEFPEBgcHLhZT/OVVXUQpQYczOzqlmmFtUkisYu0XCNUTVkkrXnnZ+ddgAYYGJmBq679jd/feSeB++74+zvfH3EZgNTRuHax9Rw7vcv7Yx5TfSFl+dwmhKDyXlq/OnZ58954NE373/w8btu3WfvXcmBnXOUwPuHHnuyJpJr9rvrf0MJwzcgbT7p309rC6Fqdu6PL0FjCaUESemzhxy2sloLGnORXDXLo0W94IwzT5i6zzlHH3Pm0ccum7/ACnJ0Y68B/YQtO+YSOkUu+vkVSHrAb0q06cjh4x975KF1Kpdd/bty00jCcEfDx261e0d7nmXtWaxWJbw8Z84mw0aCUlCSOl9h7uF4014tjZWUCCU4zwkSB89lUJlQJk6QerQAla9+44y2WmemWosxmtZCJqYhxoJOtH/0juvabUUkz+X662/t3XsUc0/Al5xv5KQXY0zvpsGVlgb2jillamU3urX3mN59+5XLKcE5zz6lpDJ56mcXrVyVq4pJlCyobLv9dgWKI+DfvniyqmZZZh0rls9748Tph1WYE06I0t4DNlnRUc0khlA984yvlRLHzGD/i1/+JkZ5+aUXNu/fr0ScuDJRw9nnXCrRREw1ah7mvvb3yy76+p23/fi2Wy+fddcfJHaGPPzjO2M9ikPBWDoceeiB2rnaqqusc3noXH7JZeeXKwkRsSvBla+4+pdRc9E8xGqQePHFVztXIoJHQ0tDQ8mVPBo98dS9D8lDYZudRald+8ffFdWOhLwjt3jFiqde/HvS0NO7Jg/f4N2Vl19s1iHSLlqTWu2bXzylCZywR8J77D5JYqdqFmMthnzcNuMcOUeekZ5yyteyvKqa9+7Ti0Ae3JjQXbf9LuQhZFnIsx9fdmmaOAY5MIPvvvMujbLH7lPWd7Fcf/31G9Bb4VKmplIwxkFUQh6ef+ElSirkvSfaYcwWKxcuXrem/fKfXt1rwAi4NGWM2GTQm6+8ptFEdPSYUcwpQMzo2VhZs3CerVtl7cuyjgUnzjy0xHAMOIL3l/38ijzGUO286HtnN6M54Rb45pZ+gx9++ulcwoUXXuCcd0kDl5pPOvnf13V0immUPEommgWprXj9mTfuv+uNe+9d+dY7GiWYhkKpVnWDyYdojFINumjFqp2n7O19U4Jya6Xhscfu7ZTab6+7jV0r+wZGY8X1uOu2G1WqMc/zIG++u3DTzXcGb8ZUSThJCC1lN2HcqPFjRzoCMzFTmib9+vbebdKOk3fZtk+vxtTBMztXgitPO/K41Z1Zp2g1hizvuO+euyrOO9cP1HPakccHsxj1hmuua0wbEl+GSw8/5ri17Z0hrvcYkIJl7M4quqM7PvWQRkTqpkH/z5x1jDHG2O008H9b+H+9Dl0TkAKUGS1tq947+9kHnn4WahEgQlQokxIZHIiHbjrihJkzA9W84+M+d/QF553PFo141dp1k6bu711gtRWL1y6aH1JLRGBw22yxJRmIhEnNaPMRw4459rjLL7qEmKFBxEBuqy3HSJQ0cYXWSH10htQUDolkcfG8hYM2G3DVlT/raG+79+67Jca1q9adctK/PfLQAwM3GwaCM+fgTXMCgSkKvnv22ZsM3QQA4OC4S3u7OGuYaZewAW08b2qqiXNcKv/qyqveOf1tDRksEnLmpFTmu+66+dXXXm9pTpOSTz2RU5CCApwRiITmLVx86jfPEhP1IBApCFwoZw4duslxM492BFMldgyoAlSuT9gV8zRksLrngYqx4yjVXXff+Z6/3AWDmjLhhGO/nKalXGLUoGbeNUHJDJVKzy1Hj3XkVaWpyasEdjDTKNnF5593TUMTSBZ2tLXBOaRCsJT3OXr6oFEjQETipuz+2ev+8pelK1b369l3p7FblYlqkB13n3zhr6+qpOVRgzYbP2JkS5IYYFAHdgQL8sRfH3/2macScI3wxf/4j94AObZCyW7DuBF9zECmkZGZHXPMsYMGj7rvnifXLl/rObRVyww77thjq2uSZ558hWDOdSiRT0sagne0xbBhD95//yWX/+TXv/51HiOxiUq2pj0yGzkhFlMwURQhqG9UODLXe8DAL5180te/+u/lNGGoMcw0cR6Ac/yBsbi6uJ+tf0acI1NhpulHHjxg0ObfPft7Tz7+CIhyE9HaglXVmFiAqTGBO02XtLdnkgcy5TK0BEe7Tpn881/8pLW1tZBrIHJk2i+tkKkllEa68y+3v7Dri/1amuOatctXrJgzd54pjJSIjzvuuMZKmWDzFixaunzVLrtNKaWlgUOGHHrIQcSS59WB223bo5rBqGePXsefdHShGGpmcHrznbef9a3LXZKoSVrC2rWHggUgs2JA1Ax1/UAzgjmyxBslqu8889LZx33JgzKRN5YseuCZp1WDK5bT+6OOnRnADvBMYjju+COvvPJH7817RxFrmagyEBjumGOmE0WAmVhFBvQf0Fip1Ko5mTjg7jvvPHLmzPMuPP/b3zjTuTQXueDCHwwf2XfK1L1d0mRJIo0+MIkZItXWLO9Y9u66FStXr25bvra2bvVqBRjG5JS886Wo4sgRQFANePi+hzYvDRZyC5at+OkPLqPgUk6DRkdUyP4YQMTW5fEAQFWJP7AbEIg9iQoTbT16zOlnf+v2hx/wrizKT73x5tRddzn1Sye+v67zrofuFh98kGdefW3zUWMAGLHCiBypNIide8rXGr2vOXtu3ptPPPsygVQ9kCaVhkGDhynxiraOx15+vanf9qFtlaE64/Cjd95uooo88uRrQ7bcOatlJYvfPPOshnKKuhIqILJ44YJjP3vQmtVtYm7IqC1nzX7C0UaCSxtp8BLgCX179fzut888ZcUPG0uN895659tnXXXHrElHTj/4phuPv/fee7hErb0rv/vzHXvud6B3joFNhvS//vrfXvKjn7/w+Oz3F73BiCGXV19+JxobSvCkFnPVFavXPvb4M67YtcgrmF35gvPOO+OM08Ryz7mZW9cm3/zO5eqHVqip1GhfO+0reYayp2v/dHseG4zQu1/L107/hktTYhKRYozZQNatUtkd3fEpHkECFCZmButo7+jR3ML/b8yJFa1VzGzWreDUPRf3P62CSAwxqk07/Fi4ZvKt7HoSNTO1EDUTNcO1gBqQtuy21wGvvjY3z1WlPWZrX3n+byVQGa4El4JTYu/JlYgdO64wNTnXY8ZRJ65cvS7LMg0qUUO0TOyeBx5pbG4lLtwFEqbKn2+4MWR5wduEqEF13sIFDiij0oCe4zbfbsWCpRLymsSHn3updchQSsvskpJzhx20d9vqBSptV/3yCvIpUR+inuR6jttuUp5LyKKphRgWvL/QcQNTT0LPLcfsoKKqQVVUP5KZFBGJUUUsRo1xQ6+dSAwhqmiIEjUXzaLmzz7/AqgB6EnsPPkUSYKUkTpXBiWOEu+SSXvu/sobr2ch35jt0Y9pKjAzVRO1mmQ1zf50803gCtAINAFNVEiEOEJCSBlJhUr9dtrzqCuuvjnLNQ8SVea8/Rb5FNQAtIB7J2gscZKAS5QyWoj7U+OAg47//HOrl6wyyUUt0yC6ynSZxbUqIQYNWW62SuNCyRZrWGcWVCzmmYqoWMgtyktPPzO4b/+ES45K++13YHtHNUrR67WRqbrJx954IiIxqNbUOkTbxTrVOoPVogWNeZQsaB4sD1bNNIgGiUFz0RhiHqK2V7P7Hn1q/xmf22HP/foMGp26vonrweycAzsQgTlJkuYtPjN1z4OPOflb5z31+ty1ueRmecxVg+on1MA+7FFezKpFyaKGWpSFy9ddfc0tBx9x8qgtJrJvYOfhWsDNDg0J0pR8ySdMqXOtaXnIxB0PvOxn1y5a1dYuUlUNKqpiJpbHoyd/tpyU4H0FzpOH9w1IU5RTlMpc8Ug9p9ttO2Hx4qV5jJlIMOvMY0cti6pZyKOEPK+KZu/H+HbbuvntbWtCqIpEkaLjVSz74aU/JKo47knU3NDYGKQjSi3GWD8GC2q5WjFBp1P32h9UAjkPNAH9gP5AX6ARnCJxXPG+CVS++NKfZWaZSpBcpSZSCzG/6MKLPNg5kAcRMVX69hr2wgvPiYS6tXrM57715sB+fROiMlBx/qtf/WpVZV2eHzrjaFDiqFR2vkcTzjn3lM5sWc06Zr/4N3gHdkTcI8GOIwZPGNS6ZY9KT+bENZFvca7Ub8hmz736RqdoLtba2tsRJ6Ay0LuhYftKwzYNTYPTxgqXE24CldmnB08/bOWa1THGPfbYg7mgt3HttdcWtNvH3qsxxjwsz/O/t617pm3ds2vXLMmzLEQNYVkWX1q37sn2Nc+vW7MqhJhFCTJm7NaOEsARuRToCwwE+gAexMzOl0qlPuC+U/c5em1HVlVZp/JeW/vTr65+/Jl5zz7/7qoVVQmSSXztvSUvvL/6ubeXvjl3iUQNeVU1zyXPJUioXXz+2WWgTJSQO+vb3yl60etdlPaBptkYo5llWRZjfHXpqjeWdjzx4vxX5iys5VkW8+Vt8bEXFz76wvwX3lr26rtLaqJB8qhZkBhEa7k8+vTcqdOOax48jEq9mQakbkhKrSnSRqSNqJTR5NAT3It8r74jx+6034E33/tIRy3UsiCaBenIYtaZ299fX/bo0wufnb3g5b8vCFFEY4gyZ87Cp5967emnXnv5jXdXZyEzC/WFEDP5BIf67uiO7vg0UFJmUbWqsapxTWd7UJHuh747urm4fzJUKJraRZdevN9Bh8/6ywPz5y15/ZU3YRRDdAnGbbf1wMF9ph81bc89JrU0lUBK0RHzpltvPWb/qTXn1PmieFJG5JCl5Po19e7Tp/9RM2Zss/WWlYYGZhKtMRPB2GjqlF0HDRg4d26nkYhii9Ejpx1ykPNkJgAzk0Cd580P+Gyq5QVz3uu/zZalQX0yEoNM2Hbr837w44su/uW6pR3VtnV3PvjWH2595PgTjm7sN3qT0bstnb+yz4C+zoWbb/8ziJ0zkdw5NJRaRo+ctOC9VQTbbtwkMyUSs4+WGS/qQAVTAawvC9XFLZ0zs+iYADYwlBpLfQf122bN2mqO3oVRsFEEZ039m0ZuPqRv357HzTh478k7tjQ1dbmW8SdRVHWBcCVSD6glCfdoLG8ac89IibxQD4MY18y1b/eZ0X0HNJ/0xRPHbzt+QFPFIRJIjQgl0p7lUh9GU4wa/TrhTEMblyo9WwdM2HnnadMP2uezu/Rq8iWYJ4CNgQaQwBICMxnYQZvAjWACFTyhsHkjmIKd5PnSNauWrFkhrHB+zLbjSqUUMN5AZxA+2bOXCkU/IZAjmBEbsSMyiybeeREtPM7YFUQltBAkZW9q5VI6eZeJn9lp4qq2tvaV7dKev/Haq8cecwhBiQzkf/mba8eN26550749mltST75Q91dz7AqmqpjI/G+WzbqECyNz2qdX8+eOm3bUUQevWbly+bJF0LhsZcf+++0Dl0W1Hj3Thx6YxVwRSZOkedDgwQ1NjexNTQqx1uLCmDouNWr08BUDmzmoj4AkUFNicw7TDz/k0ku+36d3Kxe+4aqpZwIbzDtvps4lMPRmpsYmBrGBqf5qBEPVsZWBsqojdioKLTEXptC68TqoWWFqQUQGjtBOWEYMIzUvVAY7lJOBgwZ/47Qvf+XkE3yhPk8CKIFZdfoRR5z9H2dnmsM5uMQk2Wr8DuPGjSts8YoP2mzYsKbmpmXLlosjUxk9Zgs280SXXHzRay+98ubrrwe10IkLL7zKXN9vfvs7eS5MZBaZuU3KL8xdXIIJSLgpaJnSdNDQwb/4+SWjNh/piTRKWiqBWUUM6Khlr6gYkHMCl8K7UqXxoGkHnnfu2U0tLQxaD+BReHiYOec+tjZHRJ5bDA0NTTAQkzNzMBHr6bmSNEUCmZXNwCqmikgWCrHdCLQBHpTDiasYEYwaGlsP2Hffn/74vEopgeaOXb/Gxn5bKKMhYS34fw8esWnPTJ1j59WAyI4AYjARm1IemMgLzGD9+vWhLoMBkG7sXGqFubxqkiQiMrRfheE269eXTTwyNbQ0+u22aXWUwhwZPJQIBBKNxJ4cTRq/2e3/+bvXFi558fVFjz38dHXF4r/ec/2KpauhMFfqN3TE9rvvM2DY0J12njhq2MDhA3s3J0kCdkxQJnOemQibj+pr0FSZXTS0Gyk7P2xE7xEj+xuigg2ezLhg4PDJe2R3dEd3fBqYOCIwkQcD8JWGwl3nA3az3dEd///Gvx6KUyXHqcKGDO57zLEHHjfz4NUraiuXr1Stm7wOGNKnqbmkBiZlgplCmJ1zjm7483/WkjQD2MgrEgkpaepdr1IDq7GpM/JECIokUc0dKcwAPfG4I886+xxybNADDzrAeQaZqTIzzEylT6/WP9x0M0Xo2o7e5ZKalcmRRYh87siD95iyV+wgC8LUudnwVjLbf9/dJ+zwmY7O9nJDCbABA1tVzFQcQVRbe5Xuf+DG1SurzDR40xZiNRgRq4D9h/P1jQluZkKXer5ZXZScuXBIVyKAefiIQY8/eWdnR8yoB0MJJiTig29wLb2aGiu+EZaoMLGp0n8FFYrPIsDUiOBI99pj16dnP+BdEjLzPonWADKQmMt792vq0SsBwQyOBBLhHIEGDer74otPMldUHBEDYk6iZeZ9mpYHD+nnHIi0USMgBoNjAlK1OrhhMoBUEzCMYQYyIxMiJ6ZMkYHUv/fOO5WgEQjQo444lAgGU1NH6/02+JNO1uog2QEximO2Ll1zR2wWnSMrDBNMiVi1cEgrvgDBWNUT9evZPKBnxULojKuDa4RvJjOT9mGjN9tqmyGREuZ6yyAX4FwB6rLi+2f6H2DsAIMKBOBKinL/1kH9Wwkmyp575qFCSCyWx269B5Eyi5qZeWItGpMZxF1FAfPy+dNOQp+GnH2zNeRgamymtVneqxEqe+81ZZutR47ZfLOEjQDTQMyGov+Ri25ULqzUCOXi/lQhdlAt0JgARDRm9Fafm/k559IQ8zQtLiOYN0JwhhCj94kppk6dOqj/gBBzgRAzFEyJKCNp9OXG/WfsN3705sMG9GMyMyg7AxsKWz0MGDx4n333u+OuO8jMNHeIp3z+aFVd3zFSONDvf8ABy5Yty8y8T/bae2+YeeIhAwdecP65N918CwESI8jNf2+pmuvbu/8R048kzRkUuMFZZBUiFyxNe/TeZfLkSbtMGDakb8pF0yOOOuqoJYsXM1PREaGsIK/wvtzYb8CAww87bOyYzSupI1Fj3mOPPQYOHMjMMcbNNtvsk3rOASNSUxZtIAdVCIwA78x7WGgQK1bHqL5HfP/882674SYjEuesqPcYoiVc6bn1+PG77z65qalx8IC+TRVGzBMHq/tvGMFpBHG58L9MjFkBBGKBKlFSN6QzsOf35i8QikbU1Nh47LFHASD4fwRAxZ7WVZyispQEQpyYeYCdMSMmRb87hIhMhJhUhB2rRRDMhYR4i017j96k31F7budAe+3+0Mpl74BZJNt9x3G/vfoigYHAKmYhYTOLquTqxRNziEAAC1OjWijcQQHn2IuKY8AUEDKDWVedqzuP647u+H+gpZLAdXcpIyo8Zq378e+O/62gf60m1/rRKhmrUVQEMyU4VThyQCR2ZjBiUyICmePCKkjVmI3IDN7gI0gs9wgOCRFrdFCDsXHhYRTSNQ5KGkhp6fsr99n30FfmzCOXiMq77769ySYDzISpEHNkgRgpYsIgEnB9OEINBnaCqCQOCRuZGRdHrgbmYGJMopaQ90YMBpGIEkeDMKVUNytTImdWdCZ/3JWRDybxhfUtzIjgAAWJmRROY2ZQRcJtIAdzgAe8KpkRGYMB19X9bMZFL+knrwhAIIN0zSe6rkEzJW6DpWYlkIMZCPX0D0V6L2ZCDFVldqYAs8ucOQObMlSNzByZWWQtw0HIIiwhZiloByvcdglsxdgU6t6+BhVhOFbAE/aZsudTjzxKsCGbbfbg44/1GzgQhEKu47+5fRc33wbGgAiqAIwcCkMqMjNjcqrE5AwmpkzUNcplBjMi06p3trpTf3vTrF6DRsx5c07fluTEw/frUVJQqbgu9ZMgKnAp8T+H4opDBEwsUoETADI2hWMfon31KxeE2Awqlxv4wu9/sVwGI4CMyBmwfvyMrF5mNKqSIDAr+UTZiHNQWdHJAGAKzwV5KI4Lhg1EBZADkUOXqSJARBGK4qiKbxTGz/Xl1Po70TmoCnFxJPV7sIuPKozOQFq8Rq3+QwYoGcEM4sTVqwtQYjV2IKgxKUE1xBNOPOm6G24wAhk+f8LMn/zkp6XG5vWL24XbQURVIlVJiNlQ+MdbIacKYyCoRjXnXWHY5wlEFogZwkUfMvkANoCgSTGCacao26eaFbgFDgCTWt1MEGZMcGRGULUCXqpqQcHZR20H6x9GLShLU9Iuz2t2agxmRe4UpAwz8xQJDGIrlhhSX211ZoCLSigcBQEyY0RfQBdORdmTgrhO1RoR1bccUDRWMoY5AgNQNbA1tzRlWTSz3XebfN+99zG7ooZtXUT3xidCVDecJIlGLhITF8UZ69pvhKgYKU1MASKFgtRggoSgrDVnZEhy86d89zt/f+ft3JkL+Wcn7/a9L5+aamRjYy/sFNGRqZhjR3VO3urrbAmRqQqzt/W9DqSFQR/MuF5XI4CNusFcd3THpxrCdeUCBnBRbypelt0Wat3RzcX9txmGeoJrBUwDwYyJCqZbzerZLpEZAWBDxoBjAEVa4cgsFTMtJEZYQEYgEJGSMREci6xevXpNSvzm62+ddcb5b781z3NDJtyzZ1NzSzMRWSHohnrLkMHIx4J5KKr4xXEZiJEwPCwQHMFBHFFS5JeOa2KmRI6oaKAzK7Q1iaGgKuAIZVgCgFkABZKPuTZcTz424DgqBDlQB0zr9SEUBHaco4ezQnKwsLst6spUZH1UGJN3IZD1VaiPYeRg1jUAa2YkqPMrAutV7zmqo6CAuomzhzmCJ2JDJDYg1lkx54mL7kQUCJJgRMXVrreKFvn1erxKRY5MMLL1KRUb5d5700QMTFVoR6IAjdtxhwGDBtk/i4noA3wd1bscXdHVB2MQA0IEmOuisMix2wB06w7xSlwicHMDn3DM4cpMe+3gDE0EjdE77bo+hPUk4f/hG4IAYvIF9KH68TAAn8rFPz7T+RSO1LKUM0YgBLLUUEhuuA8xJAZPDCYYGbEa4AkgVIitDkHMTMkRoEZd1uQbtZqsf88JGTv+UBsK12sGVmeUATMhjl19wqWNfklRYijuDxhBGbbeSZpQPMRspKrCpgRAHMQrEAnIwNXqmnWvvfisIwQDPHO5IW1sKH57ASE2kMxW9Cc6MnD9yTczBVxRIHKO2NWPmKi4QTmhOkBlg5mVSInWz4XT+i7l4gIZEwpoADiYESkANjI1NhivZwjXd1F+ZNKwnh5f31StrtgxiawukxLZOzYYQHWNHDKQkbrimwTAAUwGDSkSMxhDICAlKAMwJyBh8iQGJTipY30hZ4wI467aEANmKuwsqmSaS2wiz/vue5hz3hRgw8efSP0cfSdQAVIAoBwUgATwXRfYFYi6aF4uFsApkTlGiUgiED2ddu45K6JkaSgb9TJXdUnCCRQGCIHgCOodQFJs3DAPYzIYFzu9r+87tPGTtXFhhfFf92R3R3d0x6eC/ejaf+kDr7ju6I5uFPdPlESIzJGx1fNronpNpOvZ2gD4qGQgGNSoYEvIjFTIUPRqOYMxACVTQJgYePzBVz9/0okenFWzVSvbjV2UKjt3xje/09zSXMxT2UbaRASKxYCH04KMMnBRZmaAEWG5EpFVis8CAaQUywwwEbjQ3SyOHDBHqACRoLahSC1A+HgUV/+lGyUSDNONYJgD3IZikiFnKkrlrlBeImUOBGFLgPTD2M3+6yVBnfdDkTIaOUCNMsCjDmuLnypQ9foMiGEJ4Dd8hhMjLgTfFOaYzIjAcNSVum9AGEYbABYAARHIoZ7O5dDUiI1qtXzXvfcKA3s40+13m6wFV/vPbL/2wQu9nkagLkjZlQB3gS77iK2/TryARI3JWplN64QGGeA8KHQdVYFe/48h3IaPLT60axmJABVUSmlQZTKGqgmDiRoA3oCWbf1JFH+lxYic67rqxSqw5V0olwvlSIDpw283Uq1DUwNATjeAvDo0L6oIgDJpVwZfNGDah679BqxCpAxFvWGwuFREWkjGqpYVpEWFRQNrQJ6/9+ZbCeXramsef/TJt994S5U4rYzZeux3LvhhDUkZWn8CPyg7VuySvNGbmwsGEbD1LbzrX+r1Ey5UfbpuzfpJrOc56wRUUWCp30ekBlidWiwIPwMKR7wPKtN2kYSfsBEU+4WCDFR0xnb9EjKiYrKzIEmLhdDC37z+bwtiGTApLrYvOgvMim2kvgRwBQasF4zABLHCZgSJURetxRol5qpCDNdqEHapCJiFIF2L6z7+ZeQMvNGVZwMrHEgIzrruM6rf2wQALEUrAhs5oGQ6rJQMKaepJqzm2XNuhQk4sTIFMmZKit7l+pKgiw+nWN/C60KhGzrVUa8v8fr9AN1EXHd0x6cfw33w6+7KTXf8796P/4KyodqVTGyUY9JHPWJ1GIeIgitBQc91fdsUpAWZYmyAEor2IzK75+7bDj74MCrGHyiBlYzc9hN2mHX3Lb16NgPRMa3PgupdngGgetZk5KyeoRgbGAaKG6BUF+Lg6OppADakgUqA1RuwPrBH0CdzW+YiDQAAIABJREFUcR+Fquwfm5WwUVapVJ/YKtiurj5E6hJL2Uj3A4ZPSFLqSuhQAurnU+SjgCJ2nUmRK1rhSEcb/9wHaUQjBWjjCpfV0d5G/0MbvlkcMjbK9+tXzpAjlsybmDBWIS6RqjMMShubQVxvWGT895SCN6yDfRDf1r9F+P/Ye5dYybIrO2ytvc+9Ee+T/6qszKwPi02yq/9fyXDLsmwJhib2xDN/JMOGAU/8AQzDbdkyDHjgkQEBBqyBDQOGRhrYAw0stGQNZMGSuwV2S91qqptsFlnF+maRlf/3XkTce/ZeHpwb8eJlvpeVWSyyu8h3QRaysiJu3Hs+++y199prPz5KE1/w8ftrIru20SFNmTDQm39vZ58YzxnqmBhg9uRcpaZVoQm2tI10KrDVRCKVTytk68VFsG0vbuCirTsenHRrt4ZHT5yDWLMItyZ2s1ObBoZvL4FtWxBr/qcj23cSiqnhglFMIWN0Dc74H379v/obf+NvBPL+w9VCXGa3d/XG3/w//+a/+uf+xWLq18jziTHYXqrbO0LTk6/XwfG20RrnbV5qne+exoU8Xg7rAWtpoO2/b1UY/pzLoDVm0ETz1QQ7J3PJtg/baG4eMRiEWdu0DDAhTnEfC21ojzKIaQhk2UzHifdsZpatptYQ0CjosOJ//5v/x+uv/+m/9xv/13//V//zC3NzJpnrNJrzjKpUSSKbsdowP5ON4Xm8XE7smfEILJP2qyKzspQAqKAsBKNzqmgJIICyjltt9ja3rG7bFbklsePaRKBOGoDz6/w6v86v8+v8+qFdn79c3DFmm3CONDVsy8kxbakANGk7Aig5ZezUiHrr/wYE0do4TV+wyY9K8oqXq5kBJ2BWyn/wH/77f/W//fVLV/eRIBkZkLltPFUbSquVmXwmy8ZTXGMN9iDAERgAQgUqKmPz5G2jgNhcP1ZwQjuTJwaDHPKzBThOiRdt8pHHg8fENFaiuvWzUWxFHq0Oj4Q/56S0irTY/HJDiUItmh273C3dMmG+hCXQIt8bZ6xV9PQ8BmQJTgH+CpV2+5yodNq8VcPTeQyGZQhiNlKMsfMKXER3WR2gicr1nH7XumBr871jnCnEFLDfxhfr5JDIE+COQBpb1KBIqPBWm2Ttw2cAuOf3E7nxO+3YJUYVFIDBDKAlIdCaXO26Ldvmh1LTi7Syp/ZUxFYuKVG0SamdRLlnXZYn1+lmkbaYQvOIj9eJA75OVeM4NjHVJLRF3PiYa7ZhYwnzwNQxehMjSpo/PHz4t//xP33rUY0oxnnI6PN/99/6d/7in/21jiNzmb53+lhvjaKOs1Vr7ZZjJz6nYZfAFH3KBDa2JxsoWi+bCQ/nlq4sMZWoaQtIsMmQHKO+rfrCM2eeU/MyR+sN2awfBHkI3lo2wtbzti5/E+QtzypaHIP60p7XNNE+TSJDjWC5AbqkJgb3hCEFGTIzYNZ187/8l/+9MfVn/+WvzAS2LaMOuV5xT3ubShwRBu21uAQZ66BYrmNDmGJR4FD2NuGrAjPrVOWwBNTYk6hge4AerfDYAvJjeE4AFQgemy8H7dj0nNyf2g7dnFfInF/n14/i9aQU07k67fn1x359HnNxn+2u1GMehJRSLsK+c+fuN99/97t377546covfelLNy5f7IxQXZdsPIZzxDO7RT8VaX1GX8EP/laf42lei3ZuAICZnW/+H4dJX0u2MhNR9Vf+yn/zP/3Pf13FKbt4+ep/+h//J//1r/9nvTsgN9B/HLZXHqPnH+JcTLuP42ZwjI8xVc+v09YXTzuqzlN/59f5dX6dX+fXOYo7C8WFWN2XQEoF3CEssrgiW93cKSju/Fz9E+/Qn8hjnPuOPx5Tn5lNWYQQaq2PhtV3bt/+wiuvFlpfSmeEwg1CuPU/BkPyx4niaBVr7uw5ivs+j6rz6/w6v86v8+scxf2Yozg8di5KairSSQaZoc7MMoGgNZmIRuuzcxT3OcVyGyB3PiY/ymCl6dRznQUCSWZCrqpGhbTW9cKozGpG4+zH0+j98HbfRrxHG/B2nhU/R3Hn1/l1fp1f59enucqP9+ufLnItGRAOeE49QVrpnJDYVD3oWW52xid/EF/BD/5WPxpTfg7efmwmmlt7lVQqWhe4bi0l0oQblWl0ZTxnNeiPjtH7If62YUsN5hzCPeesnduu8+v8Or/Or/Pr84ziNty4qYR/iuzqU7jnpwCcdb4m2QTO1i1ppyZOZpsvrX92En7QGbm4J1KdzyaHqCf7+XLTJ00bneutX+FxD+UTFfanlettemGd/us6fs7HNM3PhoRP6b7Gx19h+sMPJwnMHwp+ez6s/FSl+D+xsFuf3VN9toGNU0ZVOhbnnMaZaa2bm1rLNyOt9X4AC5BmPygMp2cTQf1+huvZf2L7k8/2rc92QdpWSpzPsB3wg3ipx83a8z+AjluA/0Ah9HYKjk/8zQ9x8z/rAtOTY7sl3vPHY6E+62jHM+2IJ8675x1VfZaP/CfcqXvmDfgso/ojcH1qk/jEsPwYraLv35Q9phz2eVljn0MUpxRgUzfdSdXus5AF07anL/g2MAxO7ZO2xKaPEVP73unb5aTk30Zg40lc8XRq67Yu+RrO6RijrRXOt/91+oxOWZTru+WpVmNbb/5xZbynjbPOWPTHt2of2PqMTn33z3Tn8LPa80/d/PkY7t16FT7dUj/xvvoBvcjnAcXx+/HQtkMN3CiZTmKtaD0pgMcbsDUgJ7kEt0+YqecIxDy+oX6wg//sP3FqdOaHMPUby7q2A74WRP2MwyufuOM2JuhEw09+Onz13LboU3kGOk0V74d6Pc8CO/GcfKJNTRuBz7kXrk+MqvxxYNLPvf/9XKviWdR6P9eD8BntEf24raJPbcoe+0+fl3VVPnfrO1MgcguB5NqH5qdff61d1brXkZgmCmy5NmOTsm7C3Hnc9Qo4bjWuU/ceT3bMfjxjdYatF5DKU50MTc3RIKlB2W24tmk2tWm7LGr719tYTZ/RY4j0uEiy9Wjm+tp6sDOw6joEe9rpdWxqM3NLHFLPske2b/gYAP4+g/fP6PCdakwfe82n+CXbq+IT4cHTbe45F/T5Z/YYyJ065Drpej4Zijt1tWzNaZJnPYOdOr8/5Ek8bYHxibE60Y7x2W5yylp9tlezbdrC87opTxnP7bk7FXVvz+ZpU/lp3MdPNx3P81t6rOJ6HU0T/6TSfx+LVB5PvBmekAv+ETNr22GCs06up+CWkx97/IQ6a9l8/6nsP1Gj94m740mz/LmLCDxlyiRt3KT2h6dM+md1rJz0rM6diGey9n9yllz5nO7zTVanLXqSnyLmoNaCly3DdsIQGFrXOQlKMCAIHVpzcHGtCsOt5linewnQiQfTCSBkZzzx1AmNrQv3+m6CNh2yORkv4cSRaWZrMYfWonnz66fseZ50Ds7CG8/isjRo+XRj2u6zmaynTNczbptn86X0jEGvJ9Hsk/ffoLXnevKngMAnz/un3u2PV4hIn2KEP6uvnKQP61ls7sks+NQHvv259Y9se3fi9k46+PYYDPiEqeG6gft2yGbaffbkXH9aAKBnGfxn3B3bbOupOfgnBCn0XIGPpwdBN3bmsYDRZ3hAnrptn/43zz4pZ+3Wp5usbRLpJ9qQx+eXCdnJMyQe+5tPJAh94kt9dmD1BNvi6WGR7xMSn3V0/sAN3tn78VMVdjztWNkGKvhRpxGeNRTPYjmfgmrOYj/9saOCJ5+5mccNcmvu3NMtzycNhbat/bNYgB8lvcNT3+usBfYsAReczhU/R3HPeSVRxVmKERBBdxoQYCi7CVVp23V7cm6BqYewSMEEhSDJNnNkWQBBKY40mZEJyNaNfQsUQAiWKmaeGIsKADAoAAEIcImamlYzRfMUajvKAbP0k2dDc2iUZLJhsARgMAg2NaVdSgYZaGlIs9b4vKsjDDDJVZEhGY0gsnZGTX3PW99bT0HgTCE45YDAgZN8XIHISKTQW80wswClHnBL0hIYAIEdp/UjYAWsxIbmjBN7LVsr9sQss2/9gN0QGeYlcg3+1ufi1pawDSgn28dGIhOlfeGxOPSnK9zRVO+oxzhA3PQst03DdZiOp8e2pAYmcCAsCQo96CKA6jAglZSsmgoWhEFdBs2TozETXchMabkyJGiiMbsgCJlAKgkqk0ywnGBV8fE//aAN4rZ/NFF626LSyXngM9wKwTERggzuKIQJqeNG6pvE8ianrePe4GjZHFtv5QygwCiCCKSgThR9s6ces8yaAiW09eMnKbLFZ4AA0iYdWlMCPtoE01hFAQY5cmqQ3Zzz6a7WWNYDUAAHmNy8QJ16wz/vMVmBIEozVYKEbP2t1RqFtx3XxHVbTCoNKEBgMiPTsqUwBX+OI/0CkJK4Amjw6cbIUJAt0CQDU0FarhuQb7e8F9JFqg0Ss3X9TrQ4GI0t+AXB65bkDBNGCkpAohNETjR1AVs0Bh5XI0tJUspkSVhRtKg1QJkP693srUe51vtZApRWpCRkEBQAQW/xwExQyAB92tXNCGxlKAVAGZMFSsGYWid71f4fUIAFsNZJvfE5SCCiugfSGQ6x9aqRrd/yUOgEEAmR2a/tSxuLFmQ0kkqwfcu2jgzxZO3cdghxGxBO1gzrX7IWhaCngWqrQSCYAtXOoccknJuBF3KKJU5GdG3A19wPbdrJT7MG+YKYtZ1AViCBwnRZbhmG6RfWmCi5Hl5sVVLHiUnJacLPqkw/NloikOuJnYIwkzGhab3WgTQlYm1h2jTAACVIJBQMgyWSmKpvbXIH225qjgU2oZyEhDTRaGvz03qfSJaEh2QgoVwvS1M7WERaSsCYGAV3zQyGNT1Ik/VJMIS+nVdCTsOLxPqVnzDN/JQBNZxePEIEQMLYBlbZdoloBlEEUlOFMio5kDtgpMx4HFUjQ7A1t6ehmeYmxLrWWevlJdDYjoPcvJIQmylrdjnREtfbb5/rPfMs6ko6+cVpodm0fDYhQ8NkBZTT21BrD3s6vNZqDut1TqBCgJWYDGkTTyYUUDpt/ROCaT3RTCThdlxZo8mL22aEARJMPBGuPy6q1bGrTCqn09aMUh4PCzfhSAmx3aWGk6FMIJHlcb/q8YWmzRh8Hy7I6TMj5vHNCU2Wlwk40aafiQTC0CXEtn/JLT+GANOy+QUJGCppoKVoGQzLwiSsCh4IoBrmpgBHYv4M/uYP1Df7XCHvzIQ0/vbvf/t//d+KHaTGXr7oanCc5RjqN3PLaV/ZkynizeGmYPFS62Dezh5H0lypWrSTOXqxzNoOIaSTjjBYGXyQH3ZGH2cad6sP0T/sYw9KRXgxg2VMB6SJlBOdAFgkBjSXXTT5iSXKBGJ9npkoUXt7u2U2f3TngVKkLbuhy2LVmRCTkItMf7g7jKi3fubLL/3sl779rT8sfffqV97gcvztv//3f+VXf/mr/+j/+9IbP3X44NGF69evfuXLMEPU7ETs0Oeqo3CQ+Yjmxt08HH7/7/69izdu/sQv/Swu7SDHXFXaZfol0KQHmQ8U4d0l2g7oqouo98xWLTwBOa1YQdSVckmB3YvmL0Dl7X/+u19443XRaD3tIrJHc32YykAmvcAMVpGcDn+O0CLHR7BKu0w4WGA9VNbuZnO1npNf1NikCZhNOGxNqoM65AhLkKAhADdkQk3dJqGYzu4pHUtFF7NaZogdEqwHQ1y70l25wjrU975bfDf3PG/scDzoj1bLe3fmN15MWnCu7qKvVh6Hi48/nF+8hJ0LiBnNHn10e//yZXQ2HD6aXb1So4KX4JempXiMfvFYThXPGK7jU+wkn5Zv3foREmTLa53iDTx+1G8nuqunZzIayLdwisl2ZkRmkKQ31286hBLd+ie2yKsCWySF7pmWI6xUuiDHqDNepLmqQQlyNU9NSaSQZm03IY2ZMMFTEMMJNpSXhCAKnu051IBg+2fz3CVCC5gnPY0yp9IjmBU0sHuGSeG2jaZIuUSZ1EIxEJMyEGSuD3tKE2hpLlSS60OOk8N3Akc1Z8mYEo0AmdbcT7WJpSVgxhiiuDWSNwxKuCAgUK1rQSsqYO4Dspgj02SQzCxqqDCRCRSEwTMlSzqFyESpXmiRSDcaM9NanXGKAlG09nxhRIYk70rNAAZYAhUGQ6d01uaQy0HWBBAOlUwEmEAxpiGzZmdzoQSrOEhL1ijeSSlrU0xDT5XgLhHEEhiBShlQmIXmI2qLaRGFgCGohWEcOULu2EmUNqzQ6FkFRlohjSlmGhMd0LWaTLGAII48B6oDlVg44SihrqrAOjAdlRiFPjBHm4FjlO5Yg4pTItCgiBQKoISIEShELySxIFzogAokMUu1xeqwIAQ5kghCiSJYJ02eYCPIGpSSwq2BHKvTA5EZZp6IPi3oVTCoY1I1qIQVVZBAWcfHkmgRUg8aEAQkM/SSyEFcOXYnUMbmXI4NP0jOk3tpE2PiFGmRaKC3KndDnTgxTLaN38guVsUgeq1jVYQpRPesAcDcJVkzAFN+tRkQ0ayl4gkhp0eUr9COeyktEwLMVFyAWVRZoUJQTukXM2ITVAUE+ZJMxZwTh6f5CQ7YNA5KpsMC7Z9WEbMJ7MnXnnRu2ZZPKw97BlpOHhfqa+Kby8FQCydDRFAmWAWMK1OvVZJmLpHZ8E3SkE2GgBYZnTkyJZl7VbqaTrhBlGRGIKW6DpoJUyhuE1NQWkwYfgoE2CZ6wud0vhMSmDzWFxIQbeVNccYNSaO99FT+slmSoYRZIC3NCbBKLpkTqYEksqOhZphRmQWlfTctkXAgUGkGmU1RMyWywo2T+W8KCWuvIMWM9tpq8Q5UyOi2judM0GetB0YeAn0LAhKj0AGFGAQA/ZYrsP128WTlwnQgYZPSsO3PEPkU+sHZMG7iza1divYKFTBHAZCowgiYqwvIKUaGwcLTfaRmkWIIbmobB2GqFEAX2RIvAZArB4EuQObg1bJYmlkVmFZXWBEXZqjUEbC/hTjOUdyzoLgVb/+Xf23/r/+1xex7NLu0wMM+R8eFpYWllIBoa390Wui57StJopkEV8HkokfrC2wsmRWM6AckihWGKZ3erepoZkEwrROdK3mtMOasRC1YHpYODGhHWJnB6o5pMCbSzWtGmBEs68BzCpHojideU4gIlCVc1sKbqWRnI6qcNVJOH22mmQlClY3NdgycyTGwDp4qqAKlQvcqF0G4eSREDsgwJjl0qeiAQgpcuVdJyrIns1Ww65aK9ExkilCv6MNBX4ADQKjHlH6szmrMKXwLk4zWvGJBGMKUO04vFlGXsC7oqh1typZMLRxaYA3NLTbKCAGVrORozJo7k28g02QlNYXbniF8sy3haVOYCgl5sYjY0DYGrkA42amwmsmTER5RFEpLWpqZSwgqDSLmyx5dRBx2r1/u9ubffetDvv7qla/8xHwc3/p///GtKzceXir7P33Llod79xdvf/2br//qzx51DM6s29Ow6mP17T/6+vVbL+9evhSdz5f62te+dusrX7gy2/vwnQ8uffGWd51W++ivNK97fYh82mjqp7qGUqcI85R5mNjBPf15TcjK4HJLAyDLsJBgKGAIQ9sp7q7MbLvZvKs7AMRoOZyWQY1MFFbQNCNHYCCKVGCALbrxdKLBaMbMC+PCU0fd7LDrPXO3jvM6PNypnjOLuWUPZdgyu6PgQL6UQkXLg1QqoC45I9I4YGJZYwpAywzsc0yB9BaUbWlxIhKefD5bn7REaVmRylEcQXhagaW1NBpDG1EiEjCJkiVNm4RQBlObE14gFZlT3B9CluYepkBLZBbrspr68sKXXr/9zW92YIzVOn/tJ7/83h+9iczd5azawDmHHG594Qvvvvt+GLPw1Zs3v/f2h2gObgrGYF7/8uuBvP3hN6/fevWjt98V87Wf/ckLO7sPv3fng7dv97VYoGZeefGajA/u3LN1AFrHCReBdLcXXrl1+6233VJdXHnj1Rd/5gvq7a3f/8al3ev2/sN7736YSgKZObqGGX7q135lfv3K1776W1/6hV/te7OeH3zn9uKw+8ov/VraUZTbtlq998+/8/LLt37rH/79P/MX/xXMSqL37gXGHLwoHQr3oUVqZejufveI2H/h5s06PrSuS4ksNEeMuXpIjuIjoHPufusbb//ET/+cucWwevfrf+Dj+OoX3vj2735jPp/tvnzxwq2L6vfZXYZ2fLieMPhS+RHj0dtvvnnjCzdms8o6vvNH7wi7r/3kr1i/i5K1PlA8sHLN+CKQynEKwFtHdi1JcFITUsdxcIIB0pSQM7K2WEmpJQot2PB+YxHIYuiMYjdFH0YwBUvOhFkZR9AnF8KNijTa/jyO7slHv3wpId/dW3z3o/mVy5z344P7Zffm6Ivcya6b6e5Ki1X3wiz7JbzPNLPLwmXlnHQiwZowgbBlxENDT+yTrHnP7H5fL4G74I7SppT7Meh/HGRM788wrZ34dWU5EcyStCyrsErQ05nOdAFpNlXGU4lEa1VihKo7Wtx+rKN1XQAyC+XushMBS7hoSFSHEinOp3wqRGPmyICFwxJ9CqxIoDqqwRIF7AK7wB1gQcyLriipXBRXxWEYgctAT1RhAchwUerIIyCB/TVxxIGRWFE7hBkpxUmO0qchhG1IETqJCCtynYBSIFtKJKXC0vywCo6AA3spKldIMyQZksF8HcZYxdiZuyyRQSXSQWqdsmtoMdLQt7BFrWJHUpkj6aRlTjHZdqQnl2DjXrTF3WFiHOQJz3DLBT9rWHywyamcFBIymcG0LDb5QpvYQa4HybiJabZjq1ZaU0hGZSU6E5kVtoxgYrdDomhVB1op7Br+qwhmFKRcEgydZWmTLORorR9WtvanyDWXoRWjtoingEi6khUyQznmu2hN8iBgAc0BX8/YDElYrMMBdR1BKICBAaTYn0mvXlcuTJSONRgT9RSqzln8SGyVQmyRhCpkVJlgIwOEsllCZUpIEkbPSDBhsLG0tUoDG09u2jOsRIFKEMShKYG9BFNjcU95C2T1tYLIriDFESznKO75UFzG+LX/8b/b/Tv/S+XDnr634kE3Vtru2FWPKQZAbXm4WxSAiUdljWG4eBgXdzoaImMcsLNTPv7ecPGSz+a2ejuKvLOyeLAq5oG4dmvnYDg8PGC56HipZkG/7PSRxe2ZzRe4Env0VY6Lo51LV7vF0UNbXczlQc/MWqrFzm6JcayDUzsQhKV5nVYeuC76nx7bpjegxDQNFthFdLBednXGQ65uj7PRikhFI4qQfaCGK8iq2N/fWRwsLeUsFA3MDNITkrEiE5iHDL1kkGhVarSxXggwaLMqRCOYmClBmkWQLapNqFvr/g0NAJEtSOaZE38zVY1IudgBsqzuTPgYMEtyPKYqbRozA4lZSzYQTbKmGiW1kBJbjO3EEkactfVNpwd0KJqYSSsZAbO1ZkyzBM4M7oxlNhRLpuWqH1ceJvXV57X3NJuMihIZRYOpG1FoUEB10SE7cJm7SaKr8EPPOdFHUDYyR1qyDxVTdBwKMsDKUn10Epku9taNqQyTmQnMwEni1Kko7lQFmid4Uc/NQRUnD8A0kYUaeaZONv0TuCjbD7DsFvO6Y5obLLAa/CiYXfaEV41lrdljE6vUSTNVbUkQ5UQ0gtyYWdoKbhRUDWYcyD5OT3lVIq2aRiOgHughEIMhqItijszBK02MnGUDEp7QyGpEJ7oswZUpgS43+cvWmISUGXw0GSqnBE4ILnah3pR+RtDhaaVvk2MemqhoZiqmTqhJpUW1FIE0wk0mq9LYpVu6owAp1mxsUO2t+6JwUxospK2ZZsnGkIShY84Gy+yCmRhz1vWR2VhzHSw5VNRkurHQazVQCbrBEpSlWh4GYgZChrQwkSiKDMRs1uUgyEua2hRba8XODbdZHKcI88S4ozkIiwi4LbpY9JkFHH0vvF+yaOPIK5ijZS0IpsBkBwzeqSZC/RA74aHZ4Xwse7WMw+A9wqIWVBHayzqjL4QRHNsEFCfEOoJkItE8SzpSJhHhDdoEClzwMVodRvQ0wwipoCQ4+LhyVALZZ8w61EBPS+CwByy7dJiFZeWIIFS6ISVDopIg+oy+VYWvyzxsIunBT11L4pA2IjFT8Qq4L1ygSlW6DW7zilllGMLgyqXHyjkbrU+SOXQxWiJtZ+x2xv6wOwKt8ZDDJmbhpStX7965Tce1V26G2Wx//9vf/KOXv/DKhSuX3nrrWzdeeukhq3b7y3sXDj/4+PDug1tvfHE5w9HsIMKM+8TliH2iETSqJT1lZVHzIVkM+wbWvMeyyLwM7gDzVBcgmEQlZBta7wkXxwCMnp5sBLMpzwy5ZNklbSjL8ArAo3i6yShartZ7WjIlE9S1L7z2wdtvdfOdn/21P/P7/+AfAOgu7F577eUXf/7nDr/30bv/9z9S4Yuv39QO925d3X35heSYWVlv+nz3va9/c/nw0Zd/5Rfw6OD3/tZv7KzsYDd/7t/8Cz5zWi4f3bv78YfXLl+9fzDcfP0n4V+O+HrU26XMzF7NA/zeb/7GV376xZ0bu8mLptfM9llWmXdyOCqz1zC+hFlLtHRABQF160oTl5JU1NFL2a4GIJ+/poZ141hNVVcbiCK2pCSztvwUX765+vh75ai62morgKhQl/by1eHeR2V312jpJR4eNqJyN58N9xMxL1cvrFh3XnoBwPLg4Wzeoysx+5gZBuOo777/8fXXvpzsZfNH9z+6eGEGdpLTO0VMnHpExkjbIfahXnAxYQ2K8JSSIj15qG7pDqyZ/RQtabnWMPdIq8cDq60jmloX7nCjTEeodp5Z+zRUg2Eso8qRx5zLndx7VJENXpQoHo4kkVHGsCoXZJT7YAYjkUoLhwmMLIJFNCRpDW4WwQkvQIyDeRXqyA680J7EocxwgpmERl8Rc8BblpuYSQaGi2APVCFahA0TT1U60QTlOPl9kuF94j/l2e7H0ztvrDlax6EEbai8Uw1gikqTNjNcAAAgAElEQVSgBN1sRRSpMruMElp0JKyCARPowEzZIQCNAOULGpgXh5Ty4YyRuDwW0MZu5VopLlRfui1K7NvYo6wzvVMx8DmKe4aqTUnMlervjo/+zu3f/60vfPmXVQb4fZGJuW9o10htsq6NSn1iX7lCEB7cvn/l2i10Nh49HIe6e/Hqd99598LlyzuXdu7/3t2SfV927925D4zA/Zd+/sbhg28dfXx778oLuz/zRjjtKBfferD8zqj5vLsxm5UHq+HjYXHjyssXD+98yNW11YP3LO4zrsvGnX3kalwtZ8wLoEuHZgeGxfrBbNt8yEIE0xsXIn0se7R97u7v4OU+vzvce/O+D7NmGRvnbORoTlGptGLzS5eOPr5rIGUTQSPXrfBaOFBZCKW1GjOtC/GkVhAUmZRa0imBVgNSaXZM4FFR4xfYCBHp6/hTWQ91pQnZEJPIpFpuv0s5aTwu8z2JIHyp46Cp1onVXGu7TPGttdUQ4FNW8Dko1q5Rt99/78art5Jch8sSxGy5s6r14w/v4n5cWPX33v9oieH6L7w+2OL6rZfHO6tv/9YfzpbosgUDlMjdn3ihu3Hhw9/9g90xe6iS8y/cXH78cDiohf3OwEAufTSNM9dK1T1NGWvOQYOQ2UgGHW698eJH796zexUFA9EtIbNV32okphqfDa2dmwjXJ+ydZy8IPiMMufnFlsYUDx/l/gVbdnnWr5x1KxN2F2V5u66OcPlVH/YzTF01A0al+/SCLRSv0OEh7OpG76f9z1pRW1G1B9UO7BCxfwNd2r138oXrs8XualXO/PX5qtT3fDwc5zfNrkUc4eA99UdlNs4W8yFfGnUV/Zz9ohy8NV7B3sP9w72rFnOY7M6btR/x4mvzowurSnWx9bJJEw8e5M6MR7ALNhvuHI0PUQLVcOGV3bt1MbvG8HyuWSjBrtKE1UoyzedmKsuHORxEHXTtRlf7iKKYZHXBZJedrfz++4sL3q0OKhvXa4bd/flyL8ZxvLC/c/fugsTlK3MWPni0uLI/C+WH3x2v3TQaXFjew+HdfOH1fjWrnVjSHtwdG/9st+/ufDTsXLLZrMzm/f3bh7aQLzCnZWRYq7jCVITHNXfNcGlvZ/logXrcidNknhaqKutitamiZVPNM9UAXbi49/DhYesqU2vO3S1SFKwVqRHZEkMWFp7wFKAkAnLAiVQHRCqtQEJkSfOQHLDQzPuxjmBESVEIN5nW+amJKpZBZqtVdS+RSZ8iXJTICoVollClmSeVRDGq1ugwujzpYmTCDCjWyAt2lCiCzMIqmAWwYDhQ6MkIBYxqCd3GHmdO8lXcVKVtSyg/TnybBQCOwMUss0USdjT3zNwfVLRaAfM1hUUQkYPh7q5guHrYzaIXkI4FhyyQdGmVWKe9GoEwW7qU7SCzgKwl9Sh3G+voTLCLLCRdVaiBkuwLRnKNghsiZQJJOWFAkKlJhUzGABW6FGoBiGDD2K0PJBmcQk2ZE7fPRYLhpsiivnHMRlbZFMubvHIYMLHUhBoeQkC0TQUU0J4jHHAvAmoaEcQAqbMK7VRLZFiGIwwjYAVKZO0AGEuo0sKVO2HzigV86EsSFWMpyUwDIy3Upc3oh0QijOqJlRSdsRorc6JtT6jDlTTzHPZog3HVivOVLhTA0iOtkswMsxMxwE/h/k3C3ZvYleAwKRtPVeZAFCpyGLpy62fe+PY3vrk/qA9SXkkZqoZ6ubv0xqsfvfXu/uWLXop7eXT3voZayJ3d/fu37ynLhddu3NXy5hdfRfGPvvvRhYsX5ru7gy1QxzmtLpbf/KO3vvLGz/v8wpD+0Uffeen6xVLmEQ6WbPzWxqgb5eyBGdAJRS0cJNE0kTu2A5iTOEJsu52bfZQ+5pRdMs9iaRJlTi5NK5gpYChIN3oGzIoaOoAFjMVWylpw9cb1a196/dtf/erFQ2Eo48wP+8XlVy/EnbHc28UvouzObr3ysvUXfudv/b1utG6URw79qEv+C3/+z73/tT/s1H/49m2mkYqsO1mqIjpduXXt1T/18++/863o/KVbN/qrN6Q5WGhzit/5g382LO598ade58UX0/YgKGox0HD3g/ff/IN//qf+7L80YlG6i7RZ1IVyKP2+ohcWZruqcyu11hVo5vOW1ZTgGI9l3rdYIVqXjk9M6Ynf26jWJxs/P0OAeaNEt66AaYWlgI2ZgHlTkzcKzLQMdep3yrWLw527frE3DHHvYXfzhVjUcnsFL0mHhBzdNKKOhfMrL9mVK0ex3CvUxXmg4p98J1edfu2niz2weqi8cbj4YOeyvNwIXFWBwKJzFPc8KA4ARsAfVP82l2MpN+QSDwAEum4qnmm0oClsT/hWDevGhNnE3ZuKTStATl9PIBNLpBl7oEBjHe5xdjTojsdRn3vqvzwQhoeuQwuXLoP7A78hWxleCS4ctcO1rPcYDxJ7KoOwkFRwybhHMLVIHYCP1kv8xPQHMgmXuQyQGGFjWiU0YtXnTpczqiQUbHoGU/u8qS6/pfQ3/7Zltiea/1TQqRNjwokKwEmAQVOt4MROqFBNK+toiG2KyycFkJZFAyCfXocBBNUnJE5lFZQJns3pOaV9bYu21ylDADvmUQNrqLYd+Pmkrk2P44qNJIOBHjXBLMUzYxoyCNFXAipddD50kMEzfBklSHTR5+AWBWgCDgkkuvuyBQ/uwldSULPRe0PvmEEdzIFV4kD1gXcj6kqNltDIbWvp8Pas4bJupuWS5qwiOsHhPbAEl1uccUI/1JJaNf7BRGg31Di4/2D/hRfBxTNBt21yprkvdw/evnv46OjFL71kVyBW1kJCNmywoLEghKrDg8P9y/tr0kuBmnRHD5+l3R/vDMuPL1Z75/KX6MOFj74+vvDKTV57184A9rLE0d7qD7rl/XH3K+heXdUH44M/HPzhlbDUfLFzQzvX3fZmWs3u/uH39mbXD+a3r926yl2odh/83se+mt/8xZdz7/300XJnfbAACZMd3LnX9zuIcbZ7a/Wdgwe3VyXnoy1f+umri/hg5/oOXM8Fu8UiOAOroyO4zeZ7Ur+4s1jdH4fV4vrrNzGPLINZVat8SGOdazm78+bt/f7awZ1DhAVjZ2928dqV1eWPYzXsXbx8+513vSsvvHILjod3vnvp6kuK+v4737nx+iteIPjBh3fu33746i9+ObtDZ6cRD2/fNfREv7t7+b0333rh2uVuf6/b2Xn4zoeLu2OJXYsCQZZi4LiwXmolHW57V3ceffe+j0YvE2NCYEMGlqfWr6eNNDNy79KlR/fvI4VISfCe6FrJ8nGNvgB3WTXJMoFEWVcv1oj+bWaP6Gk7QAUHiMguS8hG564qFRW2IpfUwpDirGXX1yVGmLJeIN0zKpt2FMtE/0bNssuajZsgTyCUoymTsyQMC0jQPrgPgVqQgzAD58IIHpiS2QuSryQQfZMl4ZrJPC01akvoYZMBgCzOIIP1Uoli/+Tv/pOfvfzS7Xc+eOPf+DM5jN/827/VDbuv/OQrt9/8YBao0KDsabvX96/+a1+Jvn74G9/o3x8ZXM25+8Vr13/pld/87a+++naZJBIgpuyYZY0wtYl0TEC6bZClzXrVDmMwF7As6rDqMXKYgxIjLad0hZxyWU2rkCM7ouVPEirMYr5Y6zLARB+64QHuf1gvXJpntxK5f3HHzB8+OLp8Ye/9d+5d2t+dD7l8tMwK9rh0ff+juwdXb+7fvXtw+eLu0aPFlZ3d++8d9lmQGCxWc1374g4f4P7HiyKwwreKdcIgoiS6QKuBW59tx7u2BS19Cjg1Yp2BNliMFhcu7z+8e7ADdmkSEkymtVpwIcVEMYyTsEuD6CYQmU3krLHK4Y4MM7oQUq46MOgmjMXYg6M4ykAYwh6nomlzRj/f5cljcaTGDhcM3FuqwKQM4HAnFr185JXBSrQQJQMMM5M8A9Cy424tKYlKyY+jNy2PkwM0OOhEyFM+sZNmBrXUK0E19iqKMBgHqaWeJqcikUA6N+TGZnFMMIOFmrpJrkutNox04gy6hE36UikEEaQSSINlaaozgbHFxFMVRTU1nwQ0KDDNAkjnCjl3s2HshMZ8Hz2jVx1VeFF8lI4mODKP3tOYNEVaBisafa/Swo1Ws3bFIj1QrXBARcEqBWff+3IZDbsCZklX9VIDOcjT5iYpw42mMAqZBEZPqc80o4SBLVnFFSjBwdo0VoA+1ycsGTiulKPQOAJtHAh1hMECGMGECrTVmfUkjNtEJ05HcWrRZNsE81NSY3l0HCN6dlYbvzeyK4dmL9x85eEHH+1e3YUtDu/f3bv10upg2Pv4flRKMC+hOrDWzmrhzqWrey+/cmdclL6USzOLVXz1zTq4/sKfnkUuhoOL4/X7D95d/cT85l/6S1f/9X8b7OfR47gj1zmKe7YrACgcB6gF2lFhWlMmK5625blLm6gAT/PsTzRJCjSNqONPLBEOdJPbagFbgQPSoZ2xlBGDIwrcswtm5cEsOtiIvAgLaIR2EEvYCurRaRIjyn7S82EFKxxrCPekAgsbmXGyMhbt5B7YdSrMJkk3ghVKyNR16z7ga+kOrJf7tu3mE0oYWzIK60YILd4dk1iPipFAFSrRbWU1txLj0w+tafcqa2prIHsw1YKkwjTOhFCJdR3GJk24PimOZ2hT4yHbKuXfqjd+vvXOrTVgmWFm4gn5pOVkptWrK5oBBtX0ENKbqzQJAE4uTEqj3eshG8baIxH9KtR1sJKxdBqsHxBAFKwMAsbjUuwTOFaAFtAOKGgFzFAIDxhhhhFYPhsp8gd0lSdWqSmTJ7zGZ2qFLBSgMA0swCgOOanZmLZEKdceagHI6d1bIsInkUj2wAoh2CXgEHwEzBE7QMDvniV4I9QEiIsCpIVjJAychWaMuRUAC2ClpvIAT3hBQCtQSAeuIufgffjdwOi4oPU6DGRBJ4F04AESYXsV3UqYk46Ft8V1hrrJ4w7Dli1IhFJGtxZmTnPbw0A4wQoOoNBkkyDAKrJCREd1PXdaGXdFBVCwVARQaAY6NIJIrYz7kMACjYBAhxLcjfpQZShwVbHsQ5g0SljktxMweAJUZ9xDsukTNKM0zZgZNNGwR9z37OqIvu/WTR44WYxNueDjR1KdaDtNcyRzIobRMfmQx3eZ4ByCELKOMbDzBAw2xtjxHw5DwXhhZ3Y9c6AOk6OJ6rXCYsf3FRa1wgfxMIdHptFsJ7SUjuhVCsChnpoD8IKaY4sOF+8UGbkCK/uXNNYCRY7eMxWpYKYnPZN2ICCwD78sReqAXBEXYfNUCA8tkzkTkTaKK5iQPaIzFELEQA4Cge6x4MR6tYynxq0YXBhrX3YWuTN2CNX9TjW6gxG4pr7jUFGFroBAHeE5XFiYDX4wY90FC2wcteh2KK14cG0dEpyKcNAOX0uU9fS10m9qDYCvAncRd1BH7F0CA8Nt5Pdge0DAB3CANfDvyB5cwQbkDDkHBFsAgZwhd8EHm1QQ2GE5v/f28s2vfucnv/yVyEPr/fIrtzCff/jNN2+++sWv/T//6IWXX+0O486b7yF87+Luyz/12vsffOvmz7zx7te/detLP/G9t9+8+dpPv/ebf4ClufmAxWp/8caf/+Xxw+693/lnXXYFvVYb4T6NZkFv6MHX2HVSvGCFWnrPJoUJGYG0R6Q1zWJ2evGLr3z0R9+aoVcwSZkJBahNf0KwQOmgNpWEy5G4L19Qe6pZ4NSVrOjmY+hB6sh4kXFx6WYcad/z9IxCVto8IeRhp7Kpuj+haMr6/ChuKtYF4HADkfjow48Wv3MXS3QV4y5e+/M/980HH/7cS6+//bd/p1thcETAdvEz/8Iv/tPf+r39BfpAbTq/hgpcuOi9zx7dOWoVECNRCy6/dHW2Mz949Ojg40fdiC5hwtBN3hK3qj0TULZc6rHASHLyg7w0ks0kMbqJUhPIAAlzbNqdcF02/FhI7TFfiUJJzAI5AsS4x2URE57QAnuFWmjuyIqHF+CJbgTHFpFFJkrBYFj2aLKt8xH9EjMgOjuQLg02ItkhRIZzXUAOEykVRcqCPfqo0fdlNa6ydFJK0RVTZCMw1BpeCJ9yVs3nqBUqMJqqsalCK90s1+Sr9Jj8NKSaWGaTzyFpVJNFT2Q2mltM2enJBBlkQqu7AQyZgAph4LhdIMe1dvRjUV+dHZUeBW+KBkGnAxhr9eL7uYdYLn0MB0btqk/QwEMM+xf3Fg9Xc8zCY+XLAWkdYol5j76ioKvj6LCKBFDIhKV1C5J1uQc/LLUK88AMe0scZSl9ncHirSuLnV//j178L/5qx+sejmLndXHPdy2AIpRIAPLGwm404A0M26yExu6gNgGnx9cICTuuI9oEAShxJZDwKdUFEsFp6RVfy2avgIR3UKcj4cKmh8RGnQdMKIxrDR9xq35TOhbAPcnGnlRo1y1itjNqyY38T3qKQZGtol3b9+FpdOQnS6C0JeZtU+0hN8pCiS32M5BFG8CZW0Tl7bzcdunWlEAXp0oXNqIVtVZ35ckHm+5JOagnadaaSrCehAr+vD1wW6e9poQXkaU7LiZJiapgE0c2BelNO2vikrQu8DgmGCqgAuuDSwOEeSo9I8bOm6pEL7hpwn/QpJJBZVMHFFvCM4kcZZ5J40i45PCRBjUh7XwcjupTpuLO1Kg82xjULWXDdcfE1s0in/dWrcieAtyULR8eYEIObPdT0HG1uA1bC3uTDbamvJ4Ib/RjpDxD4ShnZwWFVLCCYBQ3B5BKcJ2ZTxmJdn4BMJrauTjpr0KZDE6b2rdB5+QDSGJFsinXca0sPqmsnzFjZ7a6mmpfTQCZkeFWFGBz56a0TJDHcCaQNSrdLctGr5tQKh1JY0YT+BJdmZUGhIluKJP6oEaaZwBOYbRmKjMbBM1s7LsjOKJ1eFBnKM2dpTYA7pgC0DzIpR45SlEvgDaRpAnjRl3wlNXCSZ5bkxa7Ms2bvWt6LdwQCbbS+wlFImRtGRUpaR9BBdh17GUmWYWRFOBjZm89kqJCAzgS4VOTkTExkAklaFCH4w4rud6NronTUQOXTCpEZgWtdRVAihrJAaoghZk4JzIxGAZgBswDASwKAM0Fpo3AypBAgVxwonHAggA3qebH6oTP2I+VERBoBWyKjAGYsogQR7MCUkgl3RlVhrDBMTJnaxWrhEIMkcT+2rxvl6tQTXCYFNQkdtaiIwldIB8gH0QdrbtEIPJ7prvgvMX7kiNQweCkFtSK3Fo/hva8jY5VlPNppplSmFxjh3FHqFlWdAYqvaiGW8dKyiKjaAdRUARbpI5QLKtbUweU22DQHDVgkeUod1HrTlcLQlC3DjFIyDRhrWb02NXFuG6K0j4xzUvaHUg5jCR95qvFo3m/Y5jFqmY3M5+lnLCmgNuqtqkBajxAh90f67fog/NmDI9go+tVhbN/KH5Ux3ul3DS9Ymbg/TF+m1pSPSTzm8qLWd8zP9jS29hulJOf4vTAmujTQktMDI8OFt9wpFlN9XnpjVv366OLO5eP/vA9LJVEIjizi1985e5b78wX5qPLfOgAV0DdvO/cVwdLJgFr9Z+7ly54P6tHy9XBwio8CTBKPBGJb7HnSmtFCXU6l5OgA8ZyB/8/e98dL1lVZb3WPudW1UsdgW6yTQZBRZQgoqiAgJJNqMigjoiAWRQdc0BBBFFAB3UUEBRHEVEQPnEcFEdBBAOMZBBBoOn4QlXde87e3x/n3gqv3+tAo8D39f3178eju96tG07Ya++114p12rBpTWimy43L4NpEACIYkvxsafLJFVTNO7rQADVPk1HCgC8Gl92z9J4//33DDTfaYNc5zcYjHgNsys1X37nHLrvdds2fZEIbrMme681bf/6ff/F7tixTmTs0lNXqyxYv8RvM4sbZetuu13xo+X3X3Te7nQ22OTR/1tLmaFweWGOu6pMegTkTCxLLkHGwNjxrZOnDS6yIM2fOmDV35v33/xWFOEdTo1pKbtES84lBEGkGOCtFYiJgSe0zNe1qWowJM1IUBvOEMwRDJJypGAuRzgIcnaTBnXT2gzJZ3XhTJ8IQg/OW3oiqo2UwGCKTboWlLH/s+LaxvxaHaQzulBSjj2Tkww8+Mnf2zPpAY3R0tP6/46Fms7dcb2l7fP2RGQ/fttC3AYNsNlSbN9R8aLkL9aUTS2dtuUEYiVmBDBJDbfzeR21Re8i8mg3PnTm2dFnW0hplubfGnA3Cw0vrGsYHivozNuLCVuOu8TxrF0TdxETvnYn13/26TY//FLkpoXDrUNwaLyG5aTSpJZkDA5x6RkIrHdQeo+2k80uZ5DFqPZnKhA0SAPJdB4zoU4ukVt5BaWKYhbKuS3NWmDqqg0BdDmSVyG0KLJKzVKq6O0BYQi4txYCMWapEW081JoViCT/QtMxzppWFAgYULNkCZjCBiDpRmteOlkuVkC7Jkz3OTuwFAaLW651TojhqBTIKMJaBtVXfyd4qXGWfZq4sR0wWI7KEhUoPIWPZdZDULDtEoC7y1FJR3LIuW5LaMeOxfq/b1RLlWCljrbqKvl+OmgLuCMfCkKTYvJYmJFZSWJUgk06mAUGKmnnLwcIAhS9YG1BR1egJ0EekmD8phaecVcUpTY3CLJ1vjOpgSYmKqfopWimOdbmlq4eXVtIXuDoE1En/1Ou+2pUVnQ4s2Ura42neIlWhzryLKfAv+6TKxGmyGgJVqxIc+zbvSoQWUTRAM3USSM9cosFq0fW2C/ZzdkOShrYkxogCSFE3xaKVVo1lSdoBVM1d4SxjFBEENiNbgoYLAzSU6gBpUleyHDCGpKlN6clsVJl2cI1eSgrrytylmFpI7hg0l1MdhcaqsZulIn9S6pKuFwZKeToNcExi3jCSEZoaDGiRdDQnpeihRougM8BRoBXLmqZJ8E1VrAFBtJSVTQqHBkYFevJTJQRL1gFqJuYYaQb6SopCSwTWp4bTeSCqpR0fSw8HIomU1tScsOualLrgUnu7dGjhpW9CMgNMvno5JJl5usp/MkqJttWoJgaKmYh5sJUoWJUynVIUiElHhFU2So0J+StjsMKDMHV0lb1egtZRad6SpL5FqEsNIonxAB8RhW1CaZkBxpzmxWpgNBYwVTpFZnBS1jCmkAPgNMkAgyGqRAGtqLkI1tTELArEQk4Q9JBoqtA6qLSozjPLCWVwFmlR6IBahK8hT5DGuh5vTJaXLqk50Kq+lUpp0Aa0XHDFm6PSqJHRcykglc6Qq16aqSRTLkW1SzIZP6XlwyRNVYUSgaoMICVxd0kqggV4ZDBalFYjevMueKEW2mQWAJh5Z3VlTD6TTp2jizEaI51AowFUR0rCz0ZNfd40N2XdIIh0EjKSLL4S0bLiXDMp/dBUTMzRTEioUzga0/CuvAYVNCFhnqpq40QhGFS0DS3hTECA3DBuLMSGaEPKmlhh8kjlQBTJhoHG0VKQsI/9wcdG6YgSOmcQk1K+w4TIylYoGmKLggAEn4lmNTVYMI82CgFrsWbRh0yymDQmqCkxoVU9BwUkjzSFE3EwZdWX7S0AzhLBNAGPBH0tZbgLWJ40q4kMzGBOOUYFU8VNFNY0axGhWjYKsxwM/aKbbkpye5CJUtvQnFcnliFqNLo6zdqE1whYZuphXtVgdI3lSeCAwcXEeHaMGjL4zLU0WwzUQhiW5gBcLZdmdOZMRBWiLoKQRONUKWBCqZnlasHEOTiYKgMsOqsnCYJEc1VxpnDm0AksqOmRaUe0llqpPgqASDoVhQoKWEbUDTklGBytZmgDE7QYY8s7H0Ir8yh0KXQpXVvwiEVHDgkHyFqM42DTMEEaLBOOAE51HGyBEZZBa5CCzpv2ZoI6ycxe86IegEejiUTH6Bb/7aEZ681ztVprbKx9R9BaMWO79cbai0dG1l/6l0ekmTl4t5ENbTTYvGe52FBzfGzm9rMmBsYHC6O6th8q7l5UPJpnhdMsG5w9MrpstNEWWDuvYXDuvLFFS0UD6q2Z280fX9LkfWPB1RkHjG0z5A0OLdhq8GmvbHFzMtS6O51bh+JW80j92xIJMaXFXGhwdeWahvKPzS16+vpGnJbPqwIiEIGoGUQBRhUVZI/bU6lgkU2qtMGmL0oENa+lv0vbWQ0mYDTGBIiJdceTKHsxlfDc5B3nyXfFAkzyA9cnKmW17njix8QK2w3Jf/C32BQyrr2qxf/Eda7bl7u6265Nn6RZgWTxz72Xx++QNR0G3RJM9TArm3gm4cVSCK0368QpXkFZo2b3DOjP7/Z/ctWkr+nDrL7zqGrHmjkZCk4V5vR/aX/VYsrxk7LVXYfA6jnAEvltdQfnKuds7z+x1PRn34vo8HjJSaft3PvkiwSSV17nDOmfVNU5t2LRZpWXNOUtrOQMk1/xiuk/1ZTS7Yyuzg8dpc5ysJl17qV8Aky2OagUttm5R1Vd4ZplNYOAnscia/pa1zTmMCQfr85bSwTdaGaebdOEYSorVyioZgpWF7CSUTTNz5w0ffqFLcsxQwK1Tm2GpXU8Kxc7tU7KXqTz1qD13mGGagnoittXAykNVxGJ5no834V0ggx0MCGf4HjmKYjiVAFEISw5VZkKYJRIuOIx7KsrqdWs4eGnS4JaJ2maeFEG0CLL+sLjdCQMOamzSFeUTuk5WmYNS2k/FLRaSnegcr1fdzyZUhdqU4jBADD3JAVFPShu0q2sQ3HrjhUC03/Yl2h/YGAdaNTPBXjccONqxprTRpCTIOgqS+3d4tuTYs1e89tfWxRXEmBQGWf0n6oM3dj9mV0pTlq3NWDysFwZJ3ztUNzqAMIVv70bg073uKhT4j1O0Xj/D3npCXRJWZDE1JS5qUZ+52OT5tGkv5/0gdUfeFOD3pV8fqrpZGasUNwK59dSfaMH1qpq367X7RRY5YBfXRQ36cIe7xSYTZ5J5ZyrUCsNiAYTxKobHOWs6uz+ifPy2EafTft/1UhITTEBpQ9wR5e+NJCvfu65r/R2ejqJJg+w7HAAACAASURBVMXqHS3MXrhOdhqOeh64SdksyCd44fV4yh0mRrSTQIQxSvLiSNrW2ZPwegsgEA6WqvuJ7W943PF7j39Gl5xkK1m+DfXKJZWl8xsJRjzmWbfu+IeDIvS3EepKF/11x7rjSX38w/Y/69/3O7AtQ+m40tdwO0XI8A++kdX+PKeHEaunz/0kfu9rmUFmnzBXScHtBPq98XT3aVct5lbSVGzFU/WcadqxxTW+377r6eAxTv+KuUJ3UG/Va5qLkx5SNyqk+s/YHTooK9XNegHnSgb/lLW7Saj1HzHkVnnaFfFb5X82Rb6m95yTyoypSmYWU9HIelTBSXm8Uj/ktKmox+IkMY3wv3VTDuymw0AiyU72xCE9JgIw99gzCH0c+76gNEatpjVjZCqXoVsLTXpYpUtIX9NwNADORUw/60q0aiBTlie1s5ey9iW4LR0pnhSB8lMQxYkiSZCRyXhUoMkEBmisFdifchFdg2NquaeaSl2TRLsBgCsFSh7v/Jjr35BYGqlNfyTlgtQFm/p7KnGtaZJR644nBrxVqYuOqWD5dip3hyfva5I1CEzXHesg3OM8a3oX8s53CalWJox7l0r+I759tQf/SuI5TrM9caXA9Yl8sWv+WB4HDFFhcVsRyHXT8NYFaf06H70xbxmPP74oYoXnw+o6p5f1mZ5+PCVFsBNndxh9BPEPL3dX8bF2WKxc1Rhmh4jYeVMr3M6kKgoxhR8pVx+0TPM2V2usWv9rm/R1kwZb3/szE5F0v6lbT+gqqZTHhq+mqGquJk107SE6UoNzj9A3Cet0gE7e7pP3TujI9E1vDDdt0a1PUr3n/JTUbpxqEFkFoSfduwIB6LwYA0hRkAbf+766K4Z2z2I9cbV2v5vdRElKpz0JgNxTjFFpZm2gphSNZgWjWOZgRlXLlLH2hF5d7B99VnoT0kwjKZAskokV7mCiBpHHZYKl4VTuT5y02HXNXSbREgoWTtVRYN7gUit6ueSUIBlqqW2/w+JfF3z+84Z6h9JgaY9INVwi6TpaZbibqD98ktZP+7n1Rq6r8647/lm5j57JlAzXElljkljf416s0OnDd67+r6yYeu8Jp9i7d/fPKX1Cn/ya3ePqP/81LVw8uRf21bkLXclIWCV+XuFX/gl3Jk/UTFnlxFnLb9FSztpoMmVNr2wSW2GqolS86PC6rXJN55TX9fjUqB+3lz2Jjr5iA16pSKeYTnhZH8NytIK6ekd+r0eDvscq09SzKsL3h6jJZ7xzll7trGx1klCdblkSwkml405g88T3xT31anEBtvT6Pzb/+KdQb0keonNUOtWipk4x5Ttbjf2+k5+b6l2u5qnM9Q33KjVlEp2wQH2Ll+5bzJurrj4AJgXZxxZAJL51SrZ1/sZQisvBVCjWYf8mQcU+CKflz1oXqMVAQCUaWtAJC0I3AjhIP2v/KSeC8/8MlKOZaTRJGqViKh5qFiJBr8YanoworhqcvcJoqFJy64DcuuMfjSXQT5WUnjE4VR3mCQ5nZfoMiAF98hudike1pMtaf/s/51irC/v/b9GQtcFgT5HHJf+IX1n7W59cxTVT60sMrdDCJysJLHt1OqrfBadi/z7Z3t0KhceE69ifVEq6uNZhI7KjxZAUztcmhKiAmyU530rRpGxqLVteFR1Lot5rNumLyftuTKcHA/08jm4HtXVqoeSTKyx+KqG4tJMNFaOLz/6yv+TSfHisXqiDiEktajMzb4q1eLprSwQxt+JqkkadxWxZfdatr7n5mad9LB/OnDqQuVjtcXomJNVC5VSnpZY6qASTE0j/59NkcCGQLVgO8yJ+rPnI4gfuuuem2yJm7bn/wY3hIe01dVt3PGGjXgGIBaBt1nYIWuQU7yyDDXqpT8foeNJsAKUzgRnXDaZ1xxOB6DjZAWolLppPrsnfjSn7o0ZDKYnMPp7VOrrEk384rsthPfk33d5UUCWxmNBX72RcyZ7b0/3YmZadREwnBVOqVrLfROfJk4jpXXMM2lHKIaU3x9TplLNOr8daq0YlEar0rUkUsjeN1dfHSlnzmTXNW1sh2J8UsZTfZeirC65DcY8hF1NXzCmKpePtGYALSOommsOeWC5JT1+c9JAbScCaDeXDyx4xF0rpK3vsE7VXA6r321XhhKYxavAug6RqmqQm6hW1gEUeiM1F7Ynmqad95UdX/bJdTAzGmD/QbqN+7R0vrjUarpa1Q55JhnXHE7WVJPtBU0JtYrmz5tjyRzLPa675+ZIl+dMW7LTnvgcHPqkjA+twetcFMWu9la57gGschT3lI36SiDGaWZKOSELenUS4mZZAbh1dYt2x7ni8Mj8dXGVGIJYaGr53TV75Urziv1Z/85TZCXtVN6sMkcFYrTmpVEVTUibJn6xyEdbVDBuSI6WShAoFgJqWCrJlo+s0ASptepQla4TuqgvusU2q5DDXobjHMqpy1ia8DjNQXFujEzgVIQI4rfXKtIejicJUFACNYmU5S52JwoiYysOGQBBwupKJH7ohRKc7Lf2WOIemryG6zAATqsLbGlQmunNJTYUKOAMQI1SolhdS13x8/FdX/CxfuGRouPG8/V+CWcMUQgZUG06S3msBBqJmKiR/cc3Pzvjs6X/8021LmzqWDxCzvNUHzMtgI6IG79VilgkQuoNbPXqcvbVqF5fKX7z6X61s/TzYBpzBV4JcWmk1SVl7X1FNUwFBFCA98Ijkkw1VCAJhYGYlajafdLim02hKryBW1fKy1p/83AmVzlVbaRRciBHqYCxvodQj6lHytJ51gki+JGk8pfdS+TtYr+9weQGuU6TvyWVFJhMSYyR8l4GojAFFuOvWP179i5/f8vvf/u763y1atCwwWCHO3PHHv32PvQ/Uhjg4TOHqav2M2O4fLRe+Tlddf05tTSPmXj2cZFkPU+SEqZmDV4UIDREoFMkmUVi623Z95JNdSyUZXs6eRGoINAFd5aBtjAYCorDEnOiK0IGlK7VM2pE7QmNWXm9XIi5VNhSpOl4JJZeOM2DNxAhDTEJAaTwYVxQ67CGR9lbmOTlpuRLs0RUx16TcVL21Ui29x2W50nJInjbs7wS3fj30jhGOcvKuVd1HrAYpQUYy7XUs17H0r678mWkka8906CwDqslduzdg6c7xjtA/+zJZ1PKK2fNSkgvQdCLaPRt0aYre8Qnv3DLT7Up5AdphU7JMiJd5trSSoWsJgx67sEmbvFky80oyw5wqIVsar3dnh1ZmR+x891T3Yuh+LEmuNQElBy0Wd939l2222Q5wikhtMRZqTvyAoZ6eEMtVza8c2/aFN1TQYK4zmNl1Z0oRVGXyWH2gsrLRbp66X6rBSK2UtdJKp4QCvvxIBK0av+kEsnqrjPXIW7hJ/9Rz+WtTx5jUUN7pSu5LzadxKdWTsV5f4lUQelbQPkzzrVIcTQFrd3tYndiyD2+gvyxr3ffJztTvfsSgNAHKNC96pqqhx33WWIoBoVp6VrjtKiBJXLXO/ldNR2p1odLv44zuJgsaO4pDxv6OanamHmXamL/7gtCjULH6itvWQQ7VwC9oRPQWx/74P/+98cbbz9lygUuufOjsIpXNRU+vVJ8OB/K+ZiozA0WSkieVNEvbCQhJizytMh9O5vLlI3WcyqhiNYbISsajVoNE+kBadwAmkf1y9gdzBJzSgOAAqFcqJK3e7FIcWAVBJp0pO9k6g9Ndl6o6kjFHa8wErlaHr2n5kGCmIeSZz9JOzklClpOUe6dzC1lz/anKXXLK4GcdilvDxEBmWT22a5jwuS8ValRNIJoJizUcyaEjPAwFUTdAWaioUyQ/7MiymKUl/RfTjYzeXX9SK12bMoDoimCsOxCEOmRrkTpN+yhpCEVotz7xoQ9966KLWRRYPiF0ARFD9fXmr/++d739yDcdQ+dhWVpcDDCNQjnzrNM+fdJHRp3bYefdXrrr8+uNTTfebos9X7jNpjNmNtCYMXPQoELRHgkWmuUCZxDtxlqSAo8IiNEFpQOozA1tI4G6L0OxNNu02oml2s4ForTIcqHPDAzO+Qo5FwISHnBAISVnFEAgzJOw1UDuZQ8uQFDSIkXA97XCdlGAVxKuE6YYRKvdRbriZtazbdNZcKY0gKLiohPCXHmzZIlXzbqBaidCBc0BLm2FZA4MpKU0IBLqi/D5D37oy1877+FxM3o0Rl542L+26q0M2Gm9zZ//0ueB8EJaOTjLANWqzZ2Y4h6TzmtpDNgJvsHHVsLgCkta+m/MUvLKAhYvfOTCb194yGGHbbJgM3FioqzCi94tnVQmtgS7W3kZ9rsoHbDGThBhkvbH6katR4VHLHZPBQVMzPXEWmrsPCAyYb7O1lW+HEglMN1Bp+hRw0NlM1oNCBKW3vOKAR3XhH4RY3QUqP33z6655ZZbDn/lKzbYaH6JLKzb16Wq99xzz2WXXXb88cc3Go1JOKL3rXSemXSCbvYCTCvFadEDpdLfsxu9Wac+XGr4ScnaLsEtCQVVkiFSOe/Qxc4kugtuH8S0jnublXCEIGgr9eyy3lU3jSf2DGF2i8CasnMmis6QSA3DCRIY+7kzPQEktTqxVKE9J2tEpuFU4ceOzFR/Cyht1Q51XRBi5dismRG5nHXqOWec9qkzv/DxQw7dr4Cef/53v3TuN4ZnzPzNDTdGi1J9I6eneFSLYGosKT9XeoNOE5CYpcGc1LqNnQeuTEmY7sNOo0Q04XTXBQFMwE+6uR6t+EhcwzBoytfTGV6PMQe1SrTbl6thL45Zo0Q+p/lL6yj99c1Xmyrq7QAsTr1UK6OU09B6/GNdJ09pK4S5FWeo/3zWs9BWKKiyAbNyBrGPT2cpudPJ73ZQASMMUN83S6sQyUpb2k4KtHPz2n97q2QbTjbstt4dfQ2OUo1DrGaIRgUdGP9w8+8Of/Wrj3zNmz56xpnScf6tVj10HQu1Q7azkvhnFr2JBKiRZhCaM4lFEANdNCeRBoVUPhRWpZ+s0hgnFIg2haj5WqA49KbVVvhb9iYV02phQIuMtAlyGWIU2ZRWg7YDB8UZDVATVOZpnPJ9rfqCDQaKqi1fuPg1L9vnBc/f7eRTPw+6YBTJ0qMW8QbSXGmESJ3mtLKmUG3VldUnZfn0qceoTGJBKVKSVVuirgR2IdJFuMyiWARgbJtRzJwiwJVRvyFSoxgAp5TVM/z8xxVac2HNDBaVMQa94w+3vvGoN/zptts959GFt7zrhDAomg1eedW1f7jh98ef+PErf3bNV791XqMxWzCgwdM7Y/6r31zz3pM+sPlmW/7X5ddsttlmQzVzyAvvgxW1FCpKTojCmYgixjJrqx4BJBwNLkIMTsAEWUwCOEEMUjPQkTRzplnuhDAPpSlhoAQ4ZVme0vIkmcBAjTCDuSpf76Ush5bBq1GqNFcsy1urkIhhN0fpUqayTM6X6Sb2pTNpgNGSVKd0soJEBKJBI0hkNOmDIIxUb1ZCIpo5C4QjnFaeIzCYMBBCdVBoAgjKpG1VBpECeG8xGdkHwJu8+4T3XHT+BXO33+Lk93/olYccGphNZFnh8hplffWD1BDNm1LLooJM2vgYU068Grbsz+CmkMwUNKrBPOgf+0LFnlAHQiOpBWi87r/+58Mf+JhFvuukdxQhOFdPE8nErIw2XNVArITvscMyMEDUqwfbkBRz1mE+3Z0YyrppBbK7lHXmCSGnt9mbYEzvWhEVBJwzpsjWJKZ4XaqCnvSwowVOq7oQidLqFJ49tQCAqQ079gTsnfoGbXUjTeecxUhxXz3v33902WVbbbvNvhttaIbqBVcQxmy//fa77777jj766EkorvpMT26+2yieAg32xKZEWW+s6ANl9lyrumKmNGUOgKiJkSgKZqhyPFVwk+ZxlQ9nGd4YY/nsLUuPqC+9AFUAlHQSZccGcWUpGkshF8ESxkunYCSSJ8NZ0IEwqiEYkwuvSCcO7aD8ihTQ40pgVaI6EGRZgqJRFKIQZ+Yq7GmAQbSKG7wFUg2K0rhFYJ6KqdTXrQcqT2omUSCqCSBG3W23vcYmGv/61vcff+I7RYaW5n5o/fmHH33MhErmlAiEo7mVVINKGEqzboWNCsaeWif74y0ltGs3Fso3Q8KJsdaJla2LyFwPEQCGLpOFZXnDSszcqf7Y6nCupAMUqhdUsFuzkc61c23DrKkEb8oQFv2Ug8nJEq79N7KvopfmWk/ltrrTKX6jXF6ELcJ3KAvdzyqkt5XIesJcmXyqyf876c6E6KRWej4pkzIR1vsSVwx/OwV5V73BvnFAk5SQ46QEGFfvca5hQaonapPOVdOpWRYMi5c/+MZ3v3d5bb0Dj3szEFNyqSf5L8I0g61XVZEwg8ICVGyi1QiKvIAQDvBqdYGrQYU0AYUJ9Ir18PbYTatyJUHsWo273jWn86zZBARwklLtVph6qjMMKO33v/nVtT+5+M477j37/EskG4FDREgZaaFnRU+gpSw2+1c9rk6sbkaAM+fO3/aZu3/xqxfu/ML9Djj0FQJQSidv53xZGlvHIX+KorhOl4j08LdWXSed6hBGMlIJ+LI0lBLMNiDIq+AazgRqYh3azhN5xBSHRaVEK4oT33Lc/952x07P3fVlh7/huLceMzLkjSjgPnwyfnXt9e99+7Hf+cHVfuAdX//6V+GNbtDMouafPfXzc+Zu/K3LL9lm241rKCyqWj3LmTmYIMJL6sViIUXLew/1UIF51EoapFb1j2RjHs2UztmMZGGGmEGztPYE18mulTQqSXZ56pxama4rc7Ti6PuyrBE1QqudxvdkRZ3BdXamlezerEz6qkBDEu6ySO0NFBMKCwaF1IAUzSdHNpbgDs4oLPNu2scAFwSGACWkZp7mukY9VhW/aNIpfLEFBliNqAEKaRnMUDNkzoqScWS46frfX3zx97Z7znMu/tlPs4FaA+26xdltyxgRlOathuCcIXjx0hUk7aalp4vprEJMZWjAHhII12Zb6PW9MGNhQko916CCbXfaPjC3LDDWqwS0VcWa9PUu7es9BDyCvmQwwSujwVmK2gmBqKiV5aAuO8QZYJqzIaSrSGqJABwZ0m7tAAGdmUGNkmrBNWgKx5VwUgUPNFF2CiWK0kmXMIMZQyrllZGxIBIR8GX4soYOHdXnokYnYqohxiJGcd7U4AgrzSdIS80JeZ536Tro8N9kUnZDK4ai4yQBR3aYclYacSLrpMuFsLJQKclZtQOzxGeJZsluqS8FkyUBGezan5TVZqsGZ59bfTf8YScdXoLylTw6VqaunfDeXHkqQdbJXLCbUjAXCa6QvK+qeFVNieVfUQBEZGKQVJWCptWogq5W5n1S/r4iyEHrZSBT1hilywcT9Cv/dqhcxOSdTAE4NNUi/dBzXrzrncvvP+1LX/7zPX8z55+z4w5HvOzATefPSe32NOOqXe+UVnEXKsKTE5BaVds6eKBTw6R1GLXlwJFeo1NOGRf3+Gr3sx2CQarywmrGdVPdUULsZQ1IgVCVdxTwwOPdxU1Mos2yeluTOKiPlccgPVzrkvithMH3RtZT9hpN+j+xRoLM3fp5Wo0oJRG0kw/tTzezv0Zi7Jbqe/gVULJX1aFTcCUgRjNXpknZAgF4s0QCCpB2NaMdLFFdyonaKxjbY/qn6DZjda4KaUee+llzcgBoq06mr/jaKqicdlMVb+17/3LLrTfcdsgr3/zMbXdM/mNVLqxcfJKlN3ujgeqBgXHR324/4sUHzJWsVsSMzKGjdezw/F2fsevz9n/5K+esv76JqJekUtRDSJQu4dzcSlu81qrcPNVcdoRP325oAy1SwIZwFPLg7/78y4+eeoFQPta+c72B9bN8k8zlzkFJUKKRgOtkrvmY4LYqKBD3ng9+5JsXfvvEd7znvJHZe+29N9TBEmqWTmvhOgj3FK3F9a1DnZFvK6XfTJ+eFIMPqBOF05YTKDWyTQkUqJaNA65DX7fHzLt/jJNwkrZBZoimTsBop3ziU9fedOMznrPr5VddNTKjLgYPY7S6INL23euZnz3lE0e98nXf+86PW82jvnXBt2r1elS99X9v/elPrtnrhYfuuM3OJrGwR4N/lBwSm+eQCZxnNESFM8tcVlc1kOpggNMsOXWm4JqAxUCKlNWkJoIHM2RLo18cLGSYW9MhM4M4g0+royAXRFOaNCJhdFAITcHYkxjKzKRIqJJmWjM2HR3gTGnKdIqUSFaBuGnSueyQe6SMTXNIK9IHVyPNUCQw583TElgFaCZaEWpoxpQ2owW4rpUk4FVJcSAz00zb5nybhEPNTFQZARFzMSTCqWYgAhXIxGpV4cHM6lp1qEU6AqJWU1zwtW8unhh99/s/MLsxiICasKBhIJvAhHMQU2FRQ61IBEkAWphzqqYghQ6Uap9MvqOkqaqItRA9vaOjVixh0+T8zp6Bt3r911rJ/wKmZhEUiwLxUb1QTYtNNp+jGHc+EpmgARkFvUWhq0EpSTnYNAgjSBppRDRTRx8VFFczBHPKDGW/RRQlwcg8Mgg8LSMFSdJHI6CInsKOk6+qwqWyqooJWaMRakRBl1dGrLVeBiWghqjJusNSD58Q3kqcTSIaIsuGMSkRlkaycmlPyQ526K691cqVrsviks6ywpzzWZZBSDI1drO6PNJXDegVhaejipaklUpgZAZTKIkCXoDUliFlnTmdL5AUpYrrBEtKUUKoJVNUU5tEVA+FZLEAHOiAaDQyVt1uZjA1EYpqgjGlF7AwANG0ID3gyw2IImUfu4KFJJdK8TDPlbQaaQc6pk5hmKlKYuR4EKaFSLLqcDCBihGqcNKhhjJSzaIwChijOXE9XaUKsoATWAYTsQTby1YPpkI6oY7ISjJnKVyV0xxU0rpY8g4sF4lmkcxSn3C3zJJapalAGwwwJTOzDObIDMEbHV1sDOpJ73/7hEqQ9oDpMDJHeINoMsA1MBqn7vVPklaRUQ1OHFWdS6tjgAVgmFYmwQmqxpRpk06jcyI6pbU2dUmltuUyDQejSxtkeT8GVRMnZirdPhtLqRYBrKTQq1E0So9qy6QiWHeDT79CGiwWGEBZJC87so1qUIH4NdlVu+7YlYqD6iTN964TeEqapL3PykKwOtJi6summonjdCtn+sJK77BblO+SxwGamilIJcVcp9eI3Rp692xWZpOsKrwb1JXpk55ttESGZlX/VkXdQ0/hp3zQaXwrham51ehVE+6PIM1olDK/ogYm0S31JegpdRfJToUNxrT2OACklOnJ1JJHpLlEgamlRgczI8o6djXDS/KApk4O63VLZ492a1Wd7QhvVAzQlfZc2AooDoAFadHqgrBsyd9POu49I5qd8NrXDDddMVgAScojLcaAuMSCiQoR1+MLku5Xxov6DX/9u3e+7jJSgqpR/vuCn8oFP9788+dccfXV8zfZlBRTqJkQziwahN5K3Jrwt5MV3MbXzqZMkTqvOxKciGYUcbBajHCSmhDNUIyOjl76n1fcefufx+2RG2+6IwK56UGH/eveuzx7x/W2fO5uT99+t91dY9gEhA8mYMZUYOwJJEyNwt65Nk14b+JAUA2z58/fa9+XXnXVj8/60ll77rWHZL4j0TfJAH0dintKHlImn/qabNe8lN4wZRBt+abA6iEDnIJGujAc0EbNlFov0ojLC4fEp/nnYbju4C7v0xsKAsCDd9170QUXxUZ22r+fOzBjpM6lQA06YEJjQWnVxB1y4Mu+/KVz3nrsG6+6+r9/9KOrjjji9VRe839+ReB97zk2C4sW33jnL674zm1L/rrYx61mbbXnDnvt/KJ94ywHFsAADdZu3/bHG3919Y+HZw3f9dcHvc/qA/U56805+LDDR2at5+sDKiwgFHUGidaeWHL3vXd+/0cXLV32SEbut/fz9tz1iMbsmdFMXWaAV0VoL7zvf6+/8hf1CYVEegMDtABrjaE5z9//QMzfdKKBSDfYzq+/5MdueOA5hx0ApwNtRI9cIhEbOe74r+tuveWWl7/x9bWZs9m3urEXxXUT4QbEePctf3Bs3XnDTbOHZz209KFdX7JHbWTQfL0xvF6WzSRqLW9iTlQ8gFDkzSVLF/31misveWjR4pce/NLNN316Y3gTn80wkILUNBOLpUuX53PmzHVxVBf/6c6//D5v2xbbPGtweG59aEaURrRB0RoUZhH1cUTH3BcYaxUPjU8sq2czhhpzfTbonWvKkAecke34859e3Rge2P35u/o8b489uii/3w8MORsYGnLkAN1sg2rQzJNRi7FxM1OzxswZJqkVSNLWbDCz4AQhtpyYWhhYNm7jEahrjOI1irrBIWuM0Net1C5ffQmtrnaTQdUKqNDqzfFFkPH2eDHgh75x7lfqxjj2aGj9bfnYo+IHGo1Zw0PraxG8ZBYAmHiV5RN+ooAUpjnEVJUqGWpiLsykb4wUmnlRsRYsR6vdajPXIqJZc4NDQzOR1UFGVQM0BLf072gIR+qBPhF9ZTww5Npe7mYMW5blCWJrHlvLNW+5zGljU8IYcgGoKEaXaQzwbmlmNSeD9UbqYISrRTMoJMQ4vhSNhjYG1TlTc1F9VBdCq1XUh4boM1CUMEk9vFM0N2AaLlPa7RRwNS8+mUFaYu9UpTeaIUbthKQAVI0Uas7QarVDjHAipNUbXkQFqn42VWmFhSKfGI0aJtqtWr2RZVKrD9Bn3lIruQOoEWA0TtDaE6MtCUNmWhsM0qgJBwPrQrGYHFHHEUdDe8LTozArAp2X4WERB/EKZ8zMxFlLY1tjoK9TBquyG4mI2IZpMTEmjZpkdQKqAfDTwTiKRY2A0trWbKLZgkY/kFGIpUOFNf1A0IbGWNRG5ioGwFqgitdCcw9qK+bNXCQ6X7iBWeCgRTUKEA25Wdssdw6NOMiQN8fGtAh+oFEfnmHmVUSNYo4WhO0QxxGbZC4sSGsFNvwM2kyLQxAGUy8Qp7BmDG1KzbkhVZC+SrAIFRQY8qhjZhAZsCjeeTM1N6E6RyKBIwAAIABJREFUmlm9ro2hqHNSQZOM1naOpoFQgwNqMG/TC3ypGqjCNlAI2xZDa/l4vTHE2mC0nK5sGVQ1gbNoJqRYiLmRgGZUMzW4IPWWYVALQlgEuMQ8KEe3GAuN6mhOvUVfQWUlfaHmkuxBEOQW2yYSzXsZDCFMDeS6BRqjRLWWaCCNbMIcUTODwKuKgnRZDMH5VeeekhpQjNE5V+IhVYpYVBGJISVw1YnveKPEGEQQYhSC8GrQlHRQFTiD0bnExZ/628uapqbQXKOSzhQUoeuIwaiFwtRMjL4ONViECC2CIQEbNaN5wmtUek9BiNERYDQY3VKah2WpbVFVVUUkC0Ck0aIjoSql6HQ0KhQWjc6XFwMVMhaFc7RoSkllZwuBRFr3BJBoVCUiPAu1CDiIIqT1rZQ2I8xCYneamnM+FMF5X9FeosGgdbWIGEWEYFBzZYwuqo4VPT5GYwn6YRLTaFENfXhbnCWkaRGCaqGVVQ2GSWCg8rlmW60Ghr/c8ecb/3zbi1944PP33V0dHESScF2CtjFkTPwogTDENDipauK8KsEsjviW1y0XbH7rn28VOiPHWvn3f/jjL3zu03fd+ofj3nb8ZT/+sSmMBlONQQC6WgxGanqkBif0QaNUHUQruG+vbuaiK9aPXGimQtYgUC3Mgvc11WgIzvsYFFDNi2/+x4Uf/cinHn10mdTn2IzBovmwAQ61P/92/Pbf/raWX2Fu9ID9nn/Shz6w4y67ijPvaoUWQp9Uo8SUpS+4xBBEXIxKQlkmUFImpb+YXxY4B4YGTj/ri1fv8NMrf/rTS77z7SOPfrOkRAD5JHbFXIfiVgPMWB+zYo3RUY++EBStpJwxnMOESwY4sbXXnWr1HeY0tMk4nPs62/Ul37513l0Qc7Vo/3w3g8nLEDUR+n5z/U1/feChlx1x6DN32EGAgBpZo7Ds4FOfmynxkoP24wlu2Wj70kuvOvzwo0j+5rrfw6zIF37tgx/74jkXNpm1BgfybACt3w6Pf+HgF7749K9dOLTxfE1kbXFXXn7lGad8IXK48EPjhdRqLNpj73nXZ9/xtrd84OT3ZzMHoyvIKFrcd9tdRx997G//9JdseMA7J9G+ctbPNqh/4qzzvrTfKw4CCqKWmDXb7rDbDGCG1oyz1QYEDhiPWF5I66jX//LfvnqB0RF2z59vPemk9z59r92ffcT+FEanxuggJK79xTWvPfgVRdTbR5e8/9/+DSIrQfudcCAW8Qunnvn9Sy6aCQwqxollBs3QNOyx924Xfvu7s2av56xhOuEktseXX3z+dz7/uTMffGCxk5l5jB//1H/O22jk1a895IMfeV9jYAQYEKsJ/A+++8M3HnPMzb/7xTVX/uyTnzojL3yuGrWYs97gW497wzvefVJjaAYUQQEXnU7ceftN//H1C6+99qYbbrxXXBZj61k7zX/P29/8ilcf4RvbOOeAeOft/zs6uuyoo15fr9fOOvXzZ3/p7L9N/N2UPuDlez9vnxe88Oi3n+SHzDsPFYTw0fe9/+fXXLPzLrt85YLz6QE6o5pD1XWd2s908eJHT/38aY/ecMedt95bd3VKbMUxG+C2Oz/rKxdeBPOkX8MJVVaBLCVMLS565NGzvnje2eeeNzq+zItbsOnG8+bMUcNHP/Lpd7zz/X9fuHDCY8Gmm+2/7wHvfed7F2y2BQETxKg//M7Fn3nfyW21uXM3KEIcHxufMzJUg6Fob/WS55zzHxdkjhYCLF75n5de9uOf/Oy/r7v/0cWmNndw4PWvftX7P3jy3I02FO8C9Lc33fi5o44a3HDOOZecOzx/Y8L5gvD1r37yc5d+/6JPnXvmc/beL9IQ8/bYkrPP+MKFF37n1a959Xs/fpoTE7Fi+eglXz///G9duGT5xF1/vX+py1/w/Ocdf8y/vPxlBwzMnJWHNiWDyA++e8kpH/nwM/fY7SsXX1SYkHCmj9x59zmnfO6K3/32a//xrWc8Z1fVwKym5d6ja5ZBJNR0vDnRak+kamonTKwS6vDeV6xfTWQWVbv+V9f950UXXPCd7y0Zm4BhwWYbHXPUkSce/9bhOTOtaIoIYvGDiy4466yzHnjkkfsfXqKCeevPfvn++37kA/+20eZb0EugUS2LyMeWXfmT71999ZVXXPXzVtPXa/W99tjppS95weGHvwabLBCDc1ClgB/54L/d8MtfbzZv40V/X9iamBicMfL0Zz9j4y02POhVr5q30abgQDQnKpd+70ff/e4FH/voJ57+zOcYNLVmieWi+eXf+/5ZX/zSPvu/9KQPf5Spc82UcNOwgpVSKEIxMXrUoa+qjTf/dv992z1zZzi5+4ZbswEvQ37zbbf833vv/Mr539hi253A4EwdLLTHvvHVr193zfW//83Nzfbos5+94x4v2OdNx793aO5IKCKcUez73//eH2687uST3nnzFddfecXVv/z1r7N6LRuc8fyXvOS1Rx+z2ZZbSH3QYKDdeNP13/rmeQ8+cPfcOSMDA+YEf7pr0c5bP/2QfQ7Yfc/9ZHiGpyjMgv386v9z+eWXH/OmN+/0zOdmWb1UBjQDjBQzM/rfXv+H8y+48JOf/Myc2cMRBrir/s8VP7r8R6efeubwwAjFwILqTZ1A77nj9i+d/eX11p918odOJnzqJpouvHEmjBry1kMP3v2DS757/933Xfvz/95m250WbL39wUe99lnP3oVOHH3QSMqlP/jhtddd50EvpoKaxM3Xn7vnc5+79Y47+aGZI/XBdoy33HzT76677hWvPXJk7mwV0pxEKNVFDXc98rP//P4uL3/JvJ22lqB/vf7mP/3i17u+5pB5T9uCiSiv7aI18cv/uXGL7Z+50frza7XayqTbS21zhWHhow/f8oebnr7tTAv+7tvuXbKk+fy9XpplwwMzZhudeq+qzrlVRxFmqrp8+XInbmRkhExkBFUNdFQN4+NjoRnmrL8exKnF5cuWRS2Gh4fq9ZpqAJxpcEQ+NlaMtwdnzrB6pr4mU27ZFfPHLJqqQpcuXdZoDA4OjVQtGglKRm23muMTvjGQjXizYBq8c6b52PJleQxjzQlXqw9IY/bALJd5aAyxoNCgMRbt9sToxP2tiXzm8JzBgaF6fRDwxlqIJs6xiDY6HscnnIkqLJFNvOrIYG1oWLUw8WrBgRYKku3ly8dbLc1G1JDBZo/U4QSqANUiQGs1W81mfdZI5j1Ii4BloIY45lyuMUAGnQzF4OkmYlhC1MFMtSFSN/VEZjC1tgAhtLKsrmZgpmYOBm0JcjMNphBxLtNIL3VAoopzvqrFIcaQ6p+VXlikgGqkgWKpp5crV6OZpGqoABCdEAX0M6d/tUn/pne/tV2PEX4w9UokIqVp5r3mwUMAiybCoJpDUjWyJlIzYxYKRMBZIYUXMWBgIHvDkYdvvuHslx14wNU/u+amm2/e5bm7BFVa4cSsnZvRMQNCxDLCRc3AQUkJJuNaGhRUEy0U+VjmR2Kg86mfKEQFUAeiahssinZx4gnvOf9b36/VZ7z4xYce+fa3bbTLNt+78NzzPn66FTjv4rMHB+bee/vd377s4suvuPrqXxx2yfe+94IX7U2LNe+DqoIwFWqC5QCcCMyq1wVVnTLdUUoGIJrJRptscuBBB//oBz8444yzX/Gao2q1ukFYdfL+v2Ios/YE2afCoardn0Pxt9ceWRABopXIexTkdFo1VUz3JwKRpfJhLphwaGfIwYLZg3Px4Nu2zW8+trX8U2Ph3Eft2KDHLs//dWzRW6/dtzFWk6ZkTfFaKemu8lt6/4zBjzr5y5GvyNsTwQo1y82s56ZW8yGoalsLDcGCveSF+2TM3vS6YzRYHkLUGFSjqappVI2xHYoJjYvGmy960YHeDy3YYosQRvN8/BWHvcpDdt1lh+GBuYe/5QPf+dWNf22OPji25PIbb37RG44aqA/utv0Oyxb9LY9FM2orxI9+8pOSDe/76uMu/OWtp3/tyst+9qdPfebr84Y32Tib9c5XviFfuFjbY9rKH7r7rp233mTQjxzzlk9ff9cDiyz/+/LRk9595vp+441nbnD7Lb8LcWkIzVhoPpFnEOcbB7/mbWecd+UZX/nt6Wdff/qXr9lxl4MwMPSKE/61CPlozIsiX3LL3S9esMPhRxw2akWhxZiGXItQtCaWLXrhC3ZnBmT46Mc/lp5MjDHGqJOeqqpZMCtUgwYNE/Hsz35pJhsfPvkDp53zxc+ee85nz/33T579lb0PeqXUh44/4fiQj8ciaGzGiYfff+LRg4JBP/Ssp+9z1hcv+/evXHXaqd/ecafdXA3HnXjE8tHb1ZaYtq2I37nwewN0L3/enutnM1+01ytP//Jln/vKD49+1xkbLNi9ITOPedlh7YcfDKG5TFtNbf70u9981hZbe5k9e872rz/mk2d85UefOPXCrbZ+7kht8JSTT47jS8xa7Tj2ja+fO0S+5Y1vfMHee49kQy960UHvOvULx536+Ve946SZ8zfwNbf/yw9YuPQeLcbaMQ956zUHvXwGsO8eu8fQDhraGgoLwdpB20HbIbba7dFFix7YZ5896x4zN3/mptu96GkL9t52we6zh+dQsPHmG41q3lLVNR2W1o5axGCx0BAmHn3k7mfttO2AG1iwzR7HnvzFU8658LkvPNQPbEAO1odmHfWmt5z6pbOPOPZdQ/M2RVbbdtut7rnzFoutGNrtqF/44uniODTnaRtssdcLDnzHptsc9LSt9958k20HyW2ftnmeN5vabBV5bMdXHnL0rDlbbrfbi1918sde9eFPbrX7XtnwyHbbbv3nP9yQ58uDThTaet9b3zfg6s/dZdsHHrq1COMxxCLoe975jprwq189N8aoeevhW39/xJ47z234gw4+5Lo//rkdWnkxPjr68L+89ogB4YYbbb7bPoe94aRTtnnGi+aut9WIDL7poMNGH/q7at6K7Wjh3e84wQNbbrZJ0WzHtlorPPSXOw/efY9NnJx12qdCa1RDK4QiRI1qUdU0mMY1mvIHH3oIHX961Y+L0AqhrRo0FhpDDDHGGIM97WkLSCxe/IharhpVtSj0A+//0PrzNtp06x0/cMrpb37fR+Zuto3LBvbabbfRRYuKUIQixDw/9JBDt9xmhyOOOfbET5/+ojccO2/LjVzNPXf77Rffe7/GMBZbQduthx5+68GHzmDdu5HNtt/96Pd+4jn7vWqDDXeYKzNfstUOd9zyK4vjVhQaVGOx5x67NsRvveF2W2/89E3nb77x/PmzZg4ONPDsXba+7/5bQ2wVIcR2/ND7TqoT5571edU8amhbGLe8HZff+adfb7/xvBnES/faS0NUs6haxOlHY4wh5u3YfnTpw3VytmRbbbDpFk/bZtMF22wzb+6W89bfYt5GM2tDDWa//MV/hWI86njIlz/04B2vOuKAAY8N19tkmwW7brXVHvM22WbQ1V6z//5LH3igaDfzmOeh9fbjjx0CXrPfC+YPb7zBzI233WynbTbbcf7sjQZdY+7Q4H9dcVnMR2NsxphfeMG3hTXvhjZYb8G8Dbadt8F2G8zffMORufPo3v26100sWdhqjRaaFyG+5Y3HDHl896ILYgghWlSLMZoWpkVau/IQzr/wQma1W+68YzzmY9pqFsUpp5wijh/7xEcKDYVp20JuzXZYdttffr/9dluL4zOe/YxgRYxRY7AYpt07Yh7azXPO/lrDzZk1tGDBxrtst2C3TTfZvj48Z/bI4BVXXFqEibyY0FDEdnHIgYd413CNDerrb1+fv/XIvE1mDAzMFuyzy7P+evttoQhtDeee9cXZ3n/wHScWodm0dstiESwPIeStT7/1xM3hf/DNbxbajMXYN0797AK4cz71CW21QgiqzcUP3n7kIfvPHJ55wEGve/jhh/M8T0t33+KjamqmluZOCLlq69WHHTggGM4wRMwk5mYYAbfbaMMzT/l0yMeLIp1/FStYCCHGePPNNzvnDtj/gCIPGlVjCKFllodi4rpfXTNnzowNZo78/b57Y94u8tZ2228tDkf/y2uXL384xmYR2iG2ljxy/0HP2+N5W2zx88su05hPxDzZ+k05WE2Dxrbq+FVX/bDR8Kd+7jMx5qHIVWNu2rLCtHXB2WfuvNlGP/ned2LIiyKPoShaE2d+4dRn7ri9OCe1BrLBuUMj73vTmxbefbfl7VC0Qmy1w9ixJ/zLLrs9g4MNGag7Ly/b/4Wf/Nh7Fi+6p9CxZgx5Hh+6496Dn/Xc/TZecNAGT3v5+psfsP4m+87baJ+NNnzPm173tzv+EMJYO7Zasa0hLybGTvvwvx30ohfMnzPT+4bI0KbzNj7zkx9rLVkY8naI2iwmtDn2g3PO3menHf/4P9cWRTNaDEXUGEPR1rDki6ed/JajX/HLn/1Y80KLqMWS49582NuOfd1vf32lxnGNRXrXRQgT7WVnnPnZE0445lOf+Ug7TLRDEWKM7dai+2/7xhc+9K7jjnzzmw552wmvO/a4I99+wjHvO/4t1111VZGHEOKll1564oknfPeSi/JioggTMbZCaMWYX/aDS05827/e/LtfaTFmlpsWZnENtjILUdtRW7EdQhy/+ZY/wA9vutmWd959R1TNYwonolosLORWFNq2vP37q6/55aVXaLOl7aWh/fcrf/y1Rx6+xWxMYx5CfOC+vzpw6623LtTaIbQt5jG28nzhssXP2GVnir/hhhujaR7bqs3xR+775fcvmFj0kDabmi++5+5rHl14fd5+IIZx1XaMLdVQ/dHHEEWnI4RQ5I8ueuSPd//lhvFlS2K72W4vvvuem//24J1FaIdc83w8xsXfufjLDpg5NP/iCy9v59rU4tEYP/fl8wSDDrWHx5eN2ngzji5sTbz2iBMG3Prrj8z74cXfi81xi23VPMSwaNEjixc+qLGlRas1vvyhB/62bNGjGqIWYbqALZgFM9NgsQhBc7Vjj3+n99lIo371VZertmNop1/R6o9Z7Pnz/+PxlEFxnZfdQXGxg+IIJXLKauKrQkoUN+owNojlxIODfOCw9eyWtxXFeXlxr41Z0CU2ca/pbTbxuz/ut3fOeTlquYMKHjOKu+3IV649ihu3tsVobd3l2btlrvHdr55vo21VtcIsaNSisFxN87yIMUYLeSze/Jb3AUNbbbNltIVFWPiqw4+oS1Z32OmVB9+w/P6F9khuC20iFrnd/PDC9XbYWfzwr39zSTMsUVXLi9M/+pE5wOmf+Li1w5KYj2m7iK3j3vDa2cDOG2967RU/aYeibfHiiy6tywY7PP25v/3LrUvNRs3a0azd2n/P19VQP+mdx8b8YQ1jMVizGciBIQyc++kv2ui4tR611n02cdexrzhwBvCef3mjTeTBQijy+3910wvmbvq6Q/8ve2cerlPZNvzzPK9rrfu+97yNm20TiRJCSFJKg0ppokElkR4SpVmDqTQPokhKokTFIxqEkCTSiIwh4zZse76HtdZ1nef3x9pbPc9TvW/v8R3H+33H89zH/mf/s/a+73Wv67rO6fe7PMVBkn3xjKQCm0w+OeqRGIILECE1atTowLK11hjzO1t4eE4Sn9kYw8aTN15+Ow2ytm9cL7aIOe6JVFje+MvOWK00cMHnHZVc4Zn4jq2bY4A5TtqgGwewz0EQJK1Xzom1G77Nys1GwlVffCGBkcCKb9+YPRk0QSTruOOPLzq6I8EHi8TbI7J2dzKqGudj7KPXXzb2ULGUHkkV39jj4lyoV6fu+Z+s2HDAmCLxD5rU59/+mJubX1Cz0d4fvxZTlpKKqdMmRQBcANLuGZ3OOhr3d0pyq/ib/cTqLd/lFdQCFydOeUqCeFz8QPxeV/SMEHQ5vaMRLykmIZySwIhvJBXYVGCSqWTFpJfHOwoK6tf+fNuR/ZVSUS5cKiMGj86CWKM6DWxCwtjgL+0QLKkwijMBm6DypQnjIg50aN1xy94ju0X2iWwt4c7nXQdO7Sv7DzxiE0elbLcn42fMz8lvRK565MFhgVccmFTCyHPjnweI3Hnvs+VG9pVIYakUl8vh/eVRcBoXNE+KLRdTYSVl5d4Rry5Zs22XyFqRFSKrSitannseuDh23MjKRLFnKgJOliblpNbdiPTfBvazNkhaSYoMeuBOiOH4qa8Ya6SibPzQgU0Iru5xYYknB0SM9VJe2auvjScN2XVyF3y1drOVb0RKfZk9e9HxNZvWheiIwYOMH/c45ZvUsOFDKUYN8vMlaaXcSpE/rHffWkrf0PNiG5QLe4GfsGwtC7NYY8UYsX8lihO57IrLAeHjTxb4QSLwk76X9FIJL5nyPc8YY400aFAAAMXFh5l9kfBBkGkz3t2wc3+Rlb1W9ol8s+dwzfrNtMrse/0tSSOBiGckYeWIL3uMbGL5UaREuH3nzungTH7sObaSlMDY5LuTJjfQEdetee2tY3YZ+cbIepbv91UeV79jLYi+/txwSRZKolyMNYY7ndFVObXWfb27NCnFRkqMHTfxOSfXgQjcO2K4HxixYpIy4u6HYkpNfOFZa/3A+gn2yiSZDEqGD+qTDpAGcFHXc8SIZfGtBH92GBex4rEcLq9AiNTLOz5l5KCRAyIJSSUtp6x0794HocbKFWvYWBski4oPdzmns06DnLp1ln616ZCRvVZW7C9u0LxZLsJl55/BptJI4BkzdPDt6aBrgxup0/6lt744EkgJy9qNO5q17ECIZ595WqLiiA1S1nhvvPE6aUSClV996bFNWuMn5b2p8/OhZoGT/t7rr5kgEXDAIgNv6h8FeHfWO2LFshgr1hq2nrBnrMciAcu0GXNAZcxf/FlCTFL8hE2OG/eMUumPjB7pc8qwGJZAvJKKPc88O5I0oHJObnWaH/biWU84/kd7R5LjFTY17d2PWp5+/QOPLjxaKQfjsicpV9/9gKvg+KaNPL/Cssc2MEnvykuvRHDOv+H2B95dMXrB59PX/dDpisvT69YEBX0G33JIbErs7p0762dmRQE8m0qISYgERgLfrzDxS2+8EnL1+4vmGhsPbOXTLz8B6XDNueewl7LGHD2yr+f5nXMddf01/UrKWUTC1ftflh0WsdVRnBhjxAa9L7skCtC4yUmndTyrTevT27ft0qZVJ8dJB62Xrl7hc/DfXL6YecOGDQBweqfTrWG2bI0vEliT9P2Kiy46W2tIAyj8ZSf7SZFgypSXtAbXhdGj72NOWut7QXzVZ5/UALioVStJJtl6CfGNMX8cxQXCnkhi/PjHieChB+8zQYptwGx8MSnxhVPDb74hB+DdN183XsJYEZaDBw6d0/VcQrdGrQbHn9jhhFZnZaXXqufoh28fkiwrsV7CsudzZVqOW7dhTpNTzjn+5M716jclQI1w/323pWxZ3KZKxKza8D0pyCLIR6wPUAcgFyHLhVyCS7qdUVFxKBDfl8CalPhe/cyMmhrr18o9uWXbWnUaRsHJIXxh7CPWS4lIkhOSqnio3035AE+OuNdLlluxLOL7xSYoYVPaokmDGMKYBx4QY6xJWVue6UCU4OnHHhKbZJtiTrIkfVv+2YqPnQggQrv2rQNOeTbwg6Dk8KHrLuyep1QWQLqGtAhFNbngZEHmmNtGBT5by5Mnv0KE2TmZ23/e7Adxzy83JhmvLLu4e7cIwQdz35KgUthjmxI2fzGKS1lOiZHAlm7YvImwVvu2ncT64osENowbWIwvQZJThv3ywsIWubUuO+3MoKRMvJJdW7/IjMETj90pUibWY8O79+3RAK0aNZZESpK+JBJsvaSNf7hiEWhU2v163Te+CXzrMSfefW1CgYIx9wzlinLxj+Rmwa23XBh4e9hU2qCSOfl/K4orKdpxWtu6GQ5MmzzJBqlln32gHGjf8RTfpExK/JQtL9nXsUMLBTBsyIjAE8Mc8H42pZNfmJQJkAZQXFrpBWXs77MeHymUJo06x7Bm5zadKg4XiZ8U6weBd/lll11+afeSowetn3hn5vScjPRb+t1UWVoqLOFz+q9PayASiAhbsQFbThnZuPlnBEcBfPDBu2xT1vrH7tZ/oriqltT/Xxopf60jV9tU+RiOSao6Rv74AlUCUk9DpYOMiAxKCJB0KqJVTrxdLPe+dva4toE+N6HrgAWwWUG0AGyjRLRl/lWXxXURE2oLv7qE/7zV+rdIIQnn+zkEbaOE5mvz33MW/POHEBPNAOAiW585aHXGqTaqxFqr2SgWDCfeETUxSSAsYrSKE1ovYUpLDav0FIIHoNPSHuk/+MT0/GyojVzDRkSIm+fWuqHH1cI0edIHxDFmNghxpUsIPEesTqUBOyxs4YLLe1WS3lVakjTiMKjAvD79NU8lxzz/+MnNGqdxELUBQSrlxAcM7aN0xs/bj9pUBoKL4KMKBLw4+WXpEKTHrJvru/W8aMFRnV4JmHA0u4RsQXlHsiu3xMrLyWghRxymOGivpKJo+qy3Yzk5F/a8lDUiCSFXITFQ/gXnLSCaxTGoQALlV67+aA5A0gO2nGaN49hkhsCJeY2dVBZaMrZh1God4PRJUxDVtf1unjTjNYuAYlyxUYZ2LU4ZdsddgjB3/vsGA1FWFLsmGw2Rn5o04ZXs7Cau1M22uh7bNnl02fXn7Xfoiy0bkTOyTdbns+a/+9HS2i0avTN33DlntqyJkM1YU3TnU1reN2J4YWXhzL+/C2xcw0q0DzqAaI2svI8+/jQnohvZSFOrm2KkTdPWY5+dAKDmz1tRGZeYsBLwGTwmSxHDioQRPBIPOWDrIkdUoCNM65YvR0VPTJ7YuWmsViQViQqnsxcrqaCkr32MBNWz8scyEvJfjnX6EEErxAGQb1N2weyPMT3riSnjm9SrlcdQm1NN0qH1cQ1UUH7LFb1qSixX3Bqar73ivIsuvlC56eu3HmLJVOAo9kgA0Ys5h9PJr5udqpOVykpPolMRYGAgHhFJtxgT1iyPPzaga8fj8sRrY70uQapdZnTIjTdCAGOadsAjAAAgAElEQVQfGnvwl31aiFmydXLGrFc6nH/5lGkz33jjRRcqtPEzkxT1KRpUkE18tHD6lA8/DJq1HvbsC46TyjOesgSeM/3l2dpGX3z2pfPat2sMfhvxHEz2vKr7oFGjj0Sjr899J/CSjgcKBcGAx4DGugkvEh814bGX5r6X3/LUcS9NZYoxKnI0oAUMBA0oEKWE6C91SqBARODrGTM+vmfk3BGPTLjzjvceGv3RQ2Nev/PuMfcMG3rboLLSEkWE6AjoKtmE2Ov79GraKC8Xkvls8sRvUT/jkXvvjYg9+POPhVu2aGMIPIVBjuK6EBwPfnNIZifNkP6DEsTrj2w24keNVuKMf+O1g4ZuHdBvxsSRBSCtxDYX27yO++xLDyfTY/c/O+u7bYXGjdgQUcaSEeM0tzRTBRnGZgjdd+tdLeq3117mro2F4olYVkoCLUnFogJENOAAuDGb2LP5pw8XfQm5mQmXkgpAhPi/og0qFgocsNr4Ah5g3CVbm/y64kdZRYAjIBqKHVXGnAQSBhp7x2Nff77VmtojHhvfocOJuRLUkaB13eyBA+8uxZzFX31fWLQfpdIhsaISgOUu3D2s14BrT8/BZJZ4bVs0mvvBnPpNjl+5+usVny9HlQIypBQbInab5jeFQJABHHtZv8vaX3HePonvLisScZXVEDCArxQSsrWeEROIYSBrtRgNoIypFCktLt2mVDy/Tq5iUQAuaFLGYlw0E0bQArGFoPLlF1+9/54nUaIgSOSHzkoAByRyzHlVPQYTulCNi2664M09z92wYubYBy5JTwtquiX5unLiww+e0ObMytL49g2b2WgflLjamISgvaN/z3t7nzrw0o7d2recPnPmyKefz6yb//3nqyOHiyJGGjQswOyYJfCLy2KBiVrfYMBKEvuLVs9fnF+7oFun7oodD4pS/hEnCZSegeBxxaEZ457++vP1ToPm/R5+0E/DsH71z9r6X5vkmEQQjKDvixcQGsQpkx5c+eW8L7/5ZOW3Kxd99cWpZ12MnPnhmwt1oP5kkuIfQYwh2QiYfSATIDBqCICYvvx0ybo13xmClAJfkVERn3XPq/rUqJvnC7y3YGFp5VFmU1np3zL8rtJI2iXD7k9qZgxchj9q5hQmYc3sMsdEoogkoAEdAxCgBQAHFIOqdN0yDUkio3QlVnIQxI8mGjZp+/jLM554a86Tyz99ZumC/g89U0oFU2fOKivZTy4zUILT7x/9/JQ33xu/dPr4pe+NnzPzgsuuZseZOOmNb7742mFJtyaW8gHcOse3HPvam6NfnTZmymuPTZn+wNOTIyd0Wrz8q1mvTYWQNSM+aJXe5PTrn3rv8Q+/euqTVc/MW3RRn2E+58yaMT+VKg9sqeM5FqL1W7UtQjqxbSel0oxgXERjLkkOQHYK05IKL+jV04AVdITTEuh6KpKSDLBREO0DikD5jkOP3jEi4pMSIIkAu1rIsebNl15avuyLlJvX/OKbe4ybcP64Jy954qlWV15bSei5JQieMN7c79Z6tfKhMj7oml5eSakraeT5G7798tOly+s3b3HiqWewchlA0DGo/goxVBFGCCNMPkp00cIPlCoW8gIBo8VXICYACCyAD1qBq7z4qPuHbqqouGL4gxDjssSBm24e7qfyz+0+wBdlgZjRqzikQLGKglagWFwlYFBK4wd/iRidmZHjRtKJtAZki63Ousg0bD5z8rSDR/Z6Krtr975vTl8xaMDdYsuF0Ij+7aTIP3Hv/uR7XzVTISwQiCTRlL89fd6PP3rZdVq3P/f8CnvouRdfiEitay8bhCKoRCn48YedW3/al51Rc/Df+qMCKwJQRzA9UEElYgLAUaAwnSkPtM2pKfc8M8x3yrZv+WHp4oW+9hgZkTJrFixeuGrWsxMsgJeTC0764nfe3/39jymwIVgXgULPrlQ97YGCcJiWBJWAuCQO2ZwaGejob1evQwsAZKuGF48JQuk3P/+Or3+Lt22RDQkjRIyT6UccC0RghJVgSbq350yv4bN9oq3vpFjPmGRnStJmGCREREAidICc34S7/+uKCgEAa60gMoDS4Wg1oggJYrUbkiAU34kiYDBKUyKZ+HnnLhAkJkewQ4uWF59/ToQE2BAKgkEJHCV/u/WG3JpZs96eVVpSUgW/QkRQLI61jgIg8I0t/W79F6JNs5MbN23RTFAV7ttd+MumVs0bn3Zy80gAylcUOCqIRmz25VdelFsrbcvPG31IChkgC1WSNHFYyDKJaCCFhAgMYkQQFQIhOJpiDkUUkLUWRFCiR46U9r1hwM5f9r0y5bVOp3cxppq0Vx3l/vPSFjJGQy0vCZD1TErACGsLiORbYSPJhFcMFFeoNRsk8rzkq9NeJ63OPuds3w9FdRpRKeWCwEUXXhiJxt59971du3YxS/VfsWd06dTlzNORBJGJBMAS4TPPPI3A06bNAEIkWPH550AwdOigju1PwRBcHiIMCW8bNPCkFifOm/fh1q2/MGu2qJRSGofdOSgzKypgAcP2YSaEK3v2PLPrmZ8t+eTvc98BsCJWIWgCxexapqRxkkJ+AGxFjI+B7xo/RovWrvNZzul6jhhNoHQ4MiAaRYHVzL/V/+JvkeJ/DgY+Nnjg+d6Xa9fUqV27Y4cOAIxgCRHItGpzPKDBao6jg5CZFn3uycePa9hw4bz39+75hW2gw7O7UKjaI1GIGkRJyISECIBCJAIkFGJRjDpghRKIVSaoEYsCIkSowiZBoRZJUKRV8yZTnri/Tq2cgUPunTp9ptaA4ItEgZyNmxfdNeaJvansR558rlXzpiQsKCK8bOmSzZs3tWvfrsfFPUJiobWsyAoEgwdff/753Y4Wl3204GNBjeAgR5G1Qxx4pWNHjX5i7Munt79o7vtzGxRkhgT43wh5/udym4Do+dnzb3/xpWHPTXx0yszhz788+PkXHn7ljXEvT5/y2tTKysowmYkhXw4YCRwIXIwzJAwmjJ9SFs89t3NCEp/9+O2mnVsCjJMySlAxOFYcyzpAjJYylwkLG0WgrfAXXyz97vvvmzRp8sKLT5NiBHYUEBuH8LJLL77+huuKiw+tW7dSJEVkAYQA08B1rZsUk4gkBVNKTEaaQpfT82sEaSqhmYmRBCwgRMVIVKwTBKbcf2zUM0eOVAwbdg+A8+sgHAr8qdwFgRCRqvi0eCzZBcciAsQQsWusFYBVP67zOXnGGZ1u7H25BgYSYpsl8tCQWyLEJpF6+83ZwspYy8RA2KTFSSPuv48AEFXIKzy+8XFDhgwRwNemThNWgJoJAdkqYygljm9VEpmJk6e0OM4FkgC0RkvWRwwiWXEVSTCBEPmBkkDQEyfwlU82hYAW3WVr1lkH4yYJIFSdmwIGxYQsKBYsz5/74ejRT6ZnZ15/4w0iEtr3KIyC/pjHZwEDheIihKQ3RkRHROW4ae1aNy+pqNy+ew+CHwFDiAFpQkkzWMPLqB+4+VaaxKLD+15fOzN9y/afi1MBiwDgkCG3k6I33pxujRVhFAGwh48WlcVTl/e6Ij0zjQX9QHkpRk0H4vFUJb8w6pknJ009rnOHD5d+cHqL42qqFBER/Q6FggEZlQABIggpcgoPHPzph40ZkYyo01TZmmmcGQ2krkv33NrLlbJ4fD8o/y+j+hAZSAESMkN80Sfv9Rt0q29U+3YXCQMIEgGRZGdnfvjhxw0KGm7euPXGa/shmPfefXvLxm29r73m5v7XKoyw1XhMe/07JJ4EqCSSj8hEDjOJMJElCIAtCZOEkBsNRmmManEyOIqk85s1eOW1Z4beeuVNF7S7uI7TvZYed/e11914cUl5xfz5SyVwQMhBvnvYbed37XZWzbxutete1Pm0J559nk1GKqnX79wv5ACIyoxGsyI18nJv6Hd9vwE39h9408233DD49oH333uzUbT2xx3MxFaEolZo/XeLx9154XUda52bb/qc1ujtSSPPPbvdjp2bPv3gE8dE/SgmXfnip289DV+t+4pAlB/EbFCp/IQ2ATCJRJg+nP0+CYiVVDwZI1cMC0JAbNG4AJIKxowZs3bDVh8dURErQggEnIpXfvzxR3GTfPrlRxcvfG38Pbe9fPedE4YP7X3B6UwVlcqCDoA85cB7cz9OmZqrfzgweMhdjEfLE4V3Dr/XjcVGjhpVUFDwu+iSv5AxF0RUP/ywXgR6XtpThQhWQFRK0GFBlwPH+osWrXj9/U97XHpxz4vbF5cVduva89uvd1xx+eWntDoxdKECmc/f/iSK6EcqKnFPALsqC38q3rbj7Rem33PXCMiJ3Dl6xHEnN/OAAwQrfMLxTR+8//7iVPDsM0+roPzRkfdkZKfNfO+91998DaRUQ/KfICXw1yJUEhY2vHTx0uH3PiARfnjU8KZNjpv08syPP/ri9LNOv+Pev1WZn1Def39OKhU/q2uXE5o3JgIQW003xWP4ViIiAiIkge7ndBMWL+W9/c5sscQiADRi1CP1mzV5fdaMXRvWXH1Rt9vvveeIk379kNsqD20DSFobB7Qh6KH6f9T/pCo01hY0avj4E0+wyLKlS4AQ2FYLa/7z+v+cUfmXXgYjikWBAQgEA0A0SL7DRQW29p2n5XRq57bpJXhaHNMJgjQJLFrhKktqqCKolsRX8X7/l/kuIoDh3kdHio42bXaCtUYR/coQDsGJzIRi2XdcsOxl59Rv2/ZURKVEKZFsN+KgRQZNDrNFCJPEqRMa52VEqYTD5CgDAItF0u/NWVi4v7y4eAeiLi2r/HTR0hNPan3HXSPqN2rgYeW+Q3t2bdvVoFbdd8Y8neWq8gqv2DPFnKBaTjJuyyqKCg/v9azEwAVRaIQkQyCgUOFQzXIWOSZ5EgFFqGxAXoKRySEFwqVHym6+8ZblX6y6rk/f7j0u2TrhxdBNKfKHA8wMEFLIAUJlBJZUloOCiaNHtirI7dq96+drN23avmP7vt1ewg4e+CBiVND3RUor43Xq1u/V+yorLEgCShgICUA6tm/fqcNpK1d+fuRw8fGNm4YMBiJs1qxpNOYiMItFBEFGpBrZmYDCpESkvKzk2x/XxyKx4xrlRyM6MIGrFAuHAr1YWtRVev0PG7Zt33vCiW1JuSwCEPxtUH+kAJGlqqhLCjHDibY4sfnqZcuJAuY0ECFxHOb92zc/cPN1x9XKirCf1G6H7lc2b9k2o04ma7CYfkaXC+fOnr1g+lsDBvcjxZY9IpfomHCMq0ng+C862z9UUQlUsaiZ4e8fLGSAm/reqEC0Cps4ACDZ/rRmglbQChoBrYAdRJWe1jCv9q7NP1WWlyA1wGNUfg5p9cgCSApRsyhBn9EQBIgGgNHaVDyxf/+Bom3r1y9fQhzbuGNfJnOCocyzlRJ1FXog2Zg85eRmn3762bndLxx22+2rly3ftWtPALxx/XcvPvtkcSJj5t8/6HJa0yiDCzEGw2invPpK0ouf2rZNTnYWgwCjIsdC4CgxzF1OP3XJR/PWfvPd5b2ut1aAMUI6WZHsf9Mtc+ct7XDq+W+/NblBwxrCFYyEoYermr3+P7bbsNDA+0a0a92aGbQbCfyUdh0RMsgqiA8dOrS0rBRQWKwKEeHCYA35qT271x8t3Prlpyv9ZHTnkQpU2hrHiKMwmxlQUghQuGufbxOp1OFlaz5++63FuVm5va+4llkU8ao1KwODffv1FRKl0BqjGRWAILPgoEG3TJ069c1p797a//YwKYPsxcsPHvxlU44qVySVEvnup60H9mw3kGrUvBGzSQcKCJAtWhBxQAQkoHj5y8+9NO/vS0aMHNP1gm5PPPokgqr2//Exq9TvY3X+5cGv1qaFrJ3wEsLCglBWUV6EhzAtyMuwsX07UjaZVDatZm5JUQk42Y54wGBSQBizYEFZcKTvzQMcrLJ1sRVBUQjt253quJHS8qTni3YBmTVChLl8xw63+FBWZlppKnGovGje/L9jNL9Vp+7lhlxKOijIlSCpuVPGp9Yuj3KQVjuzTfezdW5GrQb5EScfxbEc2bunCBSKYgQRH5RWKICskDWKQbCF+wpHj3wqv6DxQ2NHnd7htJkz3zzmK6sWav3+DkUCFrRFoyAgFoS4D0cry0qXfrBs2aKFJ7U65eKelykKwCTEyTDKARFLZXGnMIJkOagsS7z00pSjhw6cc3a33Jq1AJGFe/S4ZPTIMdPfnDH0jjsYwFHoWX/iK5PITe/UqbMFq4AczFacZi3HUxV33XnHnLfeObnb2W/Oe792RlqaeGCTqKJ/cH/RQpUnWQBZwHUisWial/IOcjypPZd9Yl+jqiw7alB5lMno/kmyBP/xlyrCGSoAhWwRvOUrPx32wF37jxY98/S0j+evqbKMigCCJjylVesvP/+qw6kdli1eOXnChAmvTG3UuNlDDz0A4CuKgSWE1J+kYkLFKQCxZQCLyjKUAUbJplVFDSIkoEnEpogseuC7RlxEThEaDeAaxeAGjjn9rDbTX6cfN+4UcZHZVVZCEWvgRkl8ldK2MEqlaCGNrcvgC2RlZ9euVVuzdcUABxLqvpWqmeEzK0u5SIQiniFXowsVLvoIEQiAWTDq1mvRrPjLlYcDTik35hlR2K/31XOmz6xbr3YAHrpk2MZEkAnBVQIAFDAgEYiUlZSRFY3IwB6ZKDAk/S9XrHpt9uyC5u1q1MhZs3YVoBKxNvA2b9m8adu2Riec2P2C8zPBzxbCQAFgLgswMGYFohQGCNKmfasbBg57443X//7xZ+fMfHXX9h3rvt80cMhtV/fqjVW+NQEE+guyzt9Ut0RVlJXv270PBVq3OoWZQ/iroDICAKg5qCgueeCRxzGz9nPPPxGLxp8Y9/SGDbvr12714IN3KQcZwryP757YpFyzPVLU9/p+WaAObvrl8P74vpLSpCN3PfLA4IH9HUKwQYg4Mja4dWC/GRPemjJl9gXn9ex+yRWPPfrc4CEDhw4d1ar5Kaed0a1KkQIMoP5SCBdSjNlyaVHx/fc/7GZGxzwzru+Aq3ds2TRlwoz69ZtOnvYyaCuGhRiEN27ayMK1a+cSMYslAkIFQtV8yDCSZAAOEzo56ZkXXHDxso8X/rhxk9KOtaAAGjesfceDwx+67bYHH3h4xruz77v3jn1HS2ZMfO6NyZOGjxyFGGJpI4D4G4lp9YEjzMwTatQ1atSo+nvGQ+3+ijhE+I/4+98ligP0FCgAxWQ9AtdSXEtp20iNoR1j3S82ueeKbYaIrohFB4w2ip0q9U+VBFX+n/muVGttuEbNmiwyZeqrnTp1rGbyChAdc6RUqTWMX7h7L1gbapgFAFBpcHIyc4AZULNQyL1j9hAAwSKAIgdEENGYAElZA5s27di7t7SyDIF8hhSDU79Bg9ZtWikiEW1Fe6T3FKcen/4OMCNmW04LCCwFjnEt5ufkOIxZBpRGRkopiDOCUWzAElC4i/3GQCqIwIwV5YlEIkmEAAaA777znmXLl9esW/fpZ5+JRF2gkIxtq3xjobbsHzvWpEoyW31R0h5LYOWdv89fKDxqwutGyAAIghLnoq4dtA18JaB0IGRYmC0AE5Jl1kobYwAAiQgVgqoia7EFojBeIURrDSliqAq1FXCHdm22bvkpHvcq4/Hv1v/YqHHTi7qfIzZwSSGoavMPKFLWigWS0BCAUh0fAotRYRNFKN0CIpQre1z65qRX/GSCpBSUG2CQRGdPsXnh3dUxTHPYQVWaGv9mqxNOunvE7Vf27RMEctXlVy6a99GjI0eX201ndW1pbBIk/UDhFkJ7aodWSAFWy9z/pfz7h9uGDinjRMSwddt2XzgnI8MlYDZECkULxUvLD0F4j8AKaATDxkYc99YBA1csW374aDEDiuWQShgWIKq8TMc4VMgEBtAAGBMEq75Y9eQTz65Z820Qd7KoJiKkTDKAdBskjx44EG2bIIE0IAAtEmndovWcN6dfevGFc+a874sDpKZMnqFA3Xn/0PM7NCMOHFYcMCnNissqyxDk5v43gVgILe+oFLrGGIeUowgEZs6c8eTTzykEgEDQO1rivf/+8rr16r313sT8ggwAQclC+lUCFW578D9VA5OY8845vWv38x0hZSUgtAgaURkADfePeKC0rJQlVGmBsGGALV+vmDrxlTkfrSpLelFdVwJgKYyBATAIYDGBYFFiYPDuu4d/tfbLo8VeoBNi6dIevbqc3kEpDmyILAMGCThA1EQU1rVAgAgBQbFDrEPhiwCgdgzg3wYOrK2161vjRLYdPXKUgxatWt41aEg6ABmRiFLCDpCAAq3AJN6fM+PZ8S+1ateh/8Cbft69WylgNv+FtL66EAfVjqnffrIIVJXdDee+AVCRABQWFtqj5bFE8OOSz3qtPDNNE6Ok18o9VFpSoR3fegyA6IqoKpq4MTWzcpSEPbBECggosPa0Du1PadVm+fKVm3/a0qpN21C6qBBvvOrqdIJ6depsK9m380B5CvUtQx7u3KmNVqBFoyS1oYiJLlv57Ver1hGKLyhjJsVi+ryzz79vzLCT25ylLeXEakJKdm7dckbrjsp1AKwgSKhIBLGcGjvu0Z07C59+efy111+3e8dOYVbwD2KVP4niKNRTGEYPHrrznl1Hfj6895dDWwuLfBg99gkFIoaBXGFBtkg4duTYWnm1ohHXS/l79x34/vst6Wnp9909PD3qsBgiOrnFyXn18jZu3vzT5k0ntWgh1qYqy5csXVa7dv0LzjmXwABEvNKg5EAZCf2wZt33X607t8dF4ye/kpeR6RhBigWoFfM/D038plPomPmYwTrRSHp2OqNsfm5C5Zw5ANZjU8Lw1qLltWs27H3DLeaPnd/4O0Vdrt4VhNgrKdr/6Ohx27cdPv/ii/v0uerAzsKlyyjMmobNlyLUoF79saMfG3rboHvveVhcNXHS1OOPb4TCzKxAgOkPj9aSWW1KC5XWsn//7q+/+ZqUaMfRFBWr2Mjhor1WGDUCQhBRAdooGEpU7tu7/ciRwu9WfPvdxp8PA/+yd7+gsihCQATWWkUKBH7Z8kOCy2x58biRT5NRubUbdjv7ghSRoEoUV6RKKoqTds2iz+rVq6UjjmeDipT3ztvvRJzYOV27GRCRIEpR8QPSXknpjj07d1Kp98X8T0WcfV9+k2YCIiOEBgVQJr/yigtQS0WObtzmhjZKNFYwWrMus/UI0urW8oQdpHoN8rhq+sUSWGKzZ/O23r2vMRnpj4wd88G892lt2Ecg5Di5dfIiuTW3b91cfmBrg3rpHmSRVihgQTRKxAQEaQQBUQpcfGr8/Wm59NILT/1t4CPAWL+gwX333B+66uQ3rrz/QUFOAK2x5WUVKBSuQ4pIhAVAIRjLwjT4b0M3/bTx7pEPNygo+PCTORNfehPIffCh4S1bNhGx1Uk7dW7n0xzjmkr3u/UHIaatzvFqZpYkUhlkd371zZGNW2q3bSOhSI1UuOm9PffVjqedeteDD6y78PwBA/tkZGHfvv3uuve+TxYtzczOCwH9f/V9hVuRIvXk409t37q9z8ABf7v1VvG9kSMePHJg76hx4xoW1BexWkWsWK0j1gIgFRQUMFj8tZHkd6ubQgozyWnYoACUa1BZi+FhBtjvc80Vn3zw8Qd/nzdpwqt3jrjvoeG3rFvx8aRpc7v2uLxDh07wr2NQv+FOhkYQEAjfcuGBvdu3bm52cmv8bVr5P1W5f5MozkEBMszKcszlwDim4pTMOuOvVa3OtNGOAdUHFbWQjFpPIAqAOjxCQnU/D4YN9Bbwf7Qk/F/up7QAGhGvv/7GZctWlJeWWWsdhYIsQCIh4FU47K1CLisu+WTBJwpUx3YdgEUQe1979cIP5lUGgUIHUYtUZT0FHa0QrIBQGJIAoFLKGouIfa67dsiQIXsPV4L4vp98a+bUjxa+3/3c7+bMntW5UycRsqBbtGo9ZtwowwyQjuISoyLQAYC2OXVyYmmugLDYkpLDDgmnRZq1aekRR6p1nVXNjyKCBgARVSwWiUYjiAJiFi6Yv/DjDxnkrVkzcnIygQTRClgiEbFVp4B/da0CCQOiEBKLMKgOnbou//q7xyY8U5B/nKlqUsSVn3/7xtSX7xg59OTOS/Py60uIG0dQoWqZDQAZK1oRACOG/DRkBkSFBChahIQRgXS121RQUAht8uu1a7Jr1DKCCGCAhEhsQEoACBgJtECoHlYIWtD6JiXAZ599dnZWdnlFGRtE0JZDrQqGrXPA0iivABg/Xby838A7rCGRCKDb+MQW4556SkmERFKQWP7l0rdfnnT/qHFnXNgjt07WJVf2mMgvPTbm3ofvnS/yFiovrKEh6m+/+R4gAFChNViqvbj4X5WQFCCjWAEF4SZExIzWIiGyIkQLqrS0PNQDo6iwRqlIAwORBtQ/7953FipHOVlZ2VorABaxIoykMLQXoEUTQYky60QyOWfOvAcfHpVI8pndrul93bVpWVlIuPrzLyY+9WQaxmqYDNeLASE5FQBpgrricNE9w+7wwG3ctHlZWWnxoZK0Wg3LKvd++/2S4MjgrJwc1imOklhXEASRSYgEiTVproojXU0s7F92aY9RDz/iRCOMniICYo/FjWRkZtYoiR9d+sW7fW/oo6GOmDQiDuP433a/VBl1/+ISogAcYAImZATQGJLpgRgYdAhJCvsImS1pPeuN6XfcfbeK1rxmwB1dz+0MTgYw7N214YGhQx1IU7pMgRaIAaII1Mi98ITjW9Suf5Rp57bN21csX/nenOnX9e2rdDqAGxqEtVahh1tECFWVVAIVQgIhLpAU0AYdjyM+5mbXPwWitgTiTMrEHH/fgQO79s2cMOW2oUPYJRIIk0YC4lv/q88/GzHuabdGjbHPPlGnXu7u/T9bk0SwYXgGoP6845+5ylVIpKvmkat0T9XFOgBBCKvYFZWVyTLHqMySrIyMRvkViI6FCgaJ1Ygo26puHjPVrpcnoVnYihZUQVB1A0OvNhsH0YlEHMfVqDSgUmf3orMAACAASURBVCoACLQylqF+PV/hXkTJP7lRrv35p/VbV3/445L2Xc69ULTjk05RxEBkyN33dezSkRUx4LYNe2e8OmPOJxsOmYfenfVRRlotU1TuWIS4jwBJE0RcsmKRMJQ6L1i48PUZM9u07Xptn2tV2N4UCrJ+b1uqXgylqkRpAciyYtERG8C3hf73e5NADVIZuVyyq+TA3mRpSSQzF1ABoMOBiFq3sSh9v44nkrXq1C7cW2Ehw4lmOJJSqSIbzQnjrAEDBo4ZO6ZL167FRUdAZNfWbXt37b3z7odyomkaGQTipRV7tu5UoK2NWAfq5Desn5UdM4EQBUpbiGj4fceAqpKOVR2qBawvKetIoMzzixcQACFYAStoBFs0O6ll7TTXGEsYqud+95qhqSM8BBtrgUAhknCyovipsWPXrl5fkH/cY6OfqpGTllffVBXsJEwqcZhcGtDv5tlvz1i1+vMa2TX63dSLkFhcpQJCZKvhj3TGoegxzEYRI+DMGfNmvrlAUIs4EOrhhQE8FlckwqKYjBIuKzzyxoSJz0+dcrAyHpOogqyEVUgsgKJSQD4iaXLD7bPzmVeVJg9p6zsCBiJnn39RfsN8Dw0CGF/KSuMVpqR3r6szYk5aRlppIl54tDTl6C6tOl15UVdA0AoxVVm47ecPFy+YOfu973/4OQCLjgAzMYho13eiBhMuAGBAwAwP3HN/o+zcKAsKs7ZJhoy8+gf371OIKKwQxAaGHE8ZawMtEhWQZPDsU89UmGDImId7X3Hhwrlvs/FRLCEIqAZNjm/ZsfP+fQceGzXmtkE3NW7Q3JUMRPT37XItICoNgKIRHEU2I2ofHT1s19Z1nyz4FIAH3HxrQf36GPb0IGH1XCX8t0fjfnPvxIlEatasGa4hRATVU6YIrIB9cr/dukdB0PvCLoC85ru9nhcl8K67qTs6KQFHkRIREeer71cJcv0GTRcsWmSiSmVmlBw5uum7r2a/9OLHnyyy1k5/Z1Z6ZiYjCaAiYDHHN8vDiNq0Y9cHiz+9pmePXpde0h9p3YZdS1auueLSnvBrv/hfIe0LCAsIvTT5lYh2B986SDOWHo1/vPCjBgV1b+53uQYDVgMiKh0YIRUBUT//vIMQWESA6B8/xuqkO4CAZS9ZllyyeHEgYEkRahZRRBYwIxIZ0r/f4r9/vHz1+rvEbZJX+57Bg/rfeteUV95q366rhOmx6rdT3VJQpQUnwnBgho0hgWgslp6VFQJN6D/B279dLc5ogxbBauCEywdOjTZ5/gZqd5m1bR3JtQICDnOycvNqnd+C0/KIUgzR6jy6RQwQbdgSjP/bRTkEZGEA1bjxcRnp6Z8tWfrN6jWdu3QSERZL5EBo/TWGiIGDSZOmsKiMtJwb+tyoAAOxTZs1taCKKitI2HJAyrEsQKgI2diKsrgYSM/IAlQCKIKKEFGaN290arvmLZWHSGKk02nNvvt61eGDhc8+/ez8D+ZmZablZGVkKj6vY+uMnIiAixhlEEBDKEYsEAH4IkKo35w2G9BROtK+Q3tFCoQRKGyOqjrhMqNSxnhFRYdKy4oFofDQ4YdHjnYzI5MnPNP+tPZaAbMhsVi1TP+hpbraGQuIwIIK9OrV34Loc7t1PemkFgyuAWNZX9Lj0mSybMYbE16dNnPUIw8gkghKYEuPHKxRtyYYQzqCRGwNkZSXlVVWlDvaRSBSisVgOKLDglZQUViUo/BMyVYBGKHMrBxOeXn5jYqOFn//3dr2HU8VDjsKgNkisQATEhI6rhLhgoKCzMzMkpKjjnbAVjU4IiGABRYCmD7tdSLVodNZVhkRQUyRxOtl49Xdu4Tk1riLZ5x3+uZvvl6zbOUn85be2K+vjuB1vXusXv3R69vmDL9ncLdzuhjL459/ZeWKL5kjCBlVmlVgAMGqOjRwmFhE/t04GVmEUATBQnp6hmUpOXhYCQs4IVtGWK3/cTsACGNoAwprLByYpYs+RaSOp3UCVNZyvDLhm8BWH5qrdykLII5iNlYQ1q795pZbB0eiGRMmvXJD36uVCTQYQ+qEBllz3nih/Eh5w5PybdT3EVxxMbBlhQeG9O+/bef+lmdeNPf9mRMfGz355Rf6Dnt4/cZNSxa8c+fQQc9PmBCrE0OMWIVKVF69PGFZsnhRm3ZtjPW1cplZWBFapfinH76zhm/qd3Oo2QXULKp23TqvT3+117WX3Tl8VCSafn2vAYAmDMtFLIKqyilWRxZ/VfjDAIwOgCMQFtmrG04Ijg2GV2/n5Ke8Rx8bVy7BrPlvXdL+jJj1AaxPvGmrEzg24CQGtVEUoA+gxeUXpvUDbQ0QpTKmvfru/fcOHjNm3CVXXBHNTGcmQnJAyAZKO8xM5LAICgIzBIaRjCCCGwYKoqTjGad9tGBuekbUV5Ag3LBl8zdffvnoPQ+MfvSxfrf2V07MsSCoRCyw/8P3P1x9Q/94wps49aUu57QHCcJGgHA7/2+6m0WAGY4Jo8NSvPy2HiUgzApVEASKHWY89/wL35j5Goi4QCgoKIIGwzQdaYHQd43E7IgF8VmQyE35yajjgDVbt2zfs3NX+w7tjzvheBZGQLCCqD/86NM6dWuT1pUgqVLvhccen/j8oy+88GSX87qLBSImnbJU1uHUxlf36AbkGFBed7iqV/drevVZsuzLHbt2tm1RK90lZblF05MAyHU1S1hjNQB29y97Hrh/ZGZmzqz3pmdmOgpAVyVbfi2f/0nQKwSCYsAIOl6MXpj96oFUykfau3P/Y1ddNW7so3VqZN942zAP0EEgAQF66OnHO3a/sLSktH69/MKft86f8+68N1+9rnfvH79bnXt8NgEC4LXX9Rnz6KOVyeR7c+de1fPiyS9OiUVjZ3U9QwMQKlFYcvTAss8+EXGyap4YQOqdqe/lWeeJ58ZAphuAo6xzLB0fDgv8FmN2LBIPaSSelygrLxaR4WNHt2nbFhUZCxWVyckvTdywZvXokfe8+vYslZb969zBvzTLVR0TEQ8dPrzqy1WECOyDTX3wwYLXps9pf+oZ77w/N69eXZHkoaJ9VWPhVeknRAARXvrpklVrVhl0yiu8mTPe7Nf3Fg2OiAkYiNL+sJ+z6kENAIXFIDr16jY78YR2DLnkZOfn19+7Zwdwxbaf1+4/sMmKJ5jSNti6afsN197w09YdeS1PuuWGfm1OaFPHzY4G8sXyxU+/OBrQInF12yAK0sltrkcpS6ojm7au848cmj//nU+XXXrheWdaRh8kxSYtLT2/xQmuowAgKpDd2Gz5+cDmTeufeWzUXY+PTktTa5YvuX/Y8O937Ve1G7c8+9IB/a6vmx3T1ps5dcqCRR/bSMp3U+lGCaJriAH8aMQ94TiD7ItxQdKIjCFFGAuCUxo2diyD0h4bQz5pQGEy8Porr8+c+36Ljh2HDrldi0X2ESyCICpGMIwTX57Yt7R4weIliz/54oQadbIwnUUOeeUMTkoUYSCgRaIgVnNCmbhGGy7POelZaAyIRaWENCABAIpl/nXb+u+svSIiKLG0WL0G9QCh6OhRYQYK85kC1kdSlvDy6/qMH7PhuScfm/T2W5decuUrL0xLVux/Zcr4u+66kyBXRCEJW0ymUxAJrJNo2qgmMRMom1/v1ILLurY/pceF3eetWNp7+ZIrr7iSkUBQiVFiFi5YEI/b+k1ant757CBlr7umH3HaRT2v6dHzCkIW4eqzUvhlpv86ljvWcY149bU3zJ49++9z5rVu0TonM6fbBd2Xf/7p22+9PmzIvUjpYbeMIlVQ0Bjgi7LyUuEASSGG6z/+9lENh3JFQMge3Lt73549EHHOPP88EFAYTn5G2Kv4YeVnmmx+0xOtipDP61atBpJGjZoLaPjnEaXwOEfCjEggAswooFkcgIzc3Lz6+ah0mKL5T/D2256Ff4MgDqIgjgIQ8IpyucnYIXDqJYAdHa8G+AEBOgcq8O2FX19/S9marxHBJ4GqbnzL4IGkgAwgw/8D3x6p6jbkzp1PP+fsc/yEd9vfbv35p81gjQZAtiQM1igEMcF3X6954cXJOr1G3wGDu198IRE6Chof16hz5zM2bt66fNFCTQFJUpNHkERJkQ3mznzr6OHDZ3btmpaeaRmUdgEQwTgaRMBl0exprGyUn37Oue2t2L37DhjjntSidYdO7dZ+//XSL5f5igOtkgIASFYz+I4SFA8lpdGwTaz/6duA/UYF9WpG05W1JIjVy0G1ndoxPiulBQWQDh85evOAv/20eedTE8b36dc3Eo0KWwVIVZlaBfjnKkwBsCAmbJS3jETa2iiLgxy47KdJMoOTbRvWifmcbnyxopBOOKF5WVnJ29OnsR8nNAjGsiESEW/F8iU/fP99u7anNm/enFkQCEEQ7Lfr1pYcPSwciPVB2NoAhJcsWkRAtfMasECNmrW6X3RJRUXl0sUfsU0IeIRirSBZEf9o0aHKipIuZ5x9artORFohXnP11Rpx2+aNRIzhOQADRB8xZYKKwsJ9ynFOatka2UWOIDsiKmBiTb6LXhQUcL0oDRrQR5HzzdoNWillywt3/zTrjdm5ebljHn+mW/ee3S+68pS27RkkXDmrFwRGDAA8Bq+6OUT94UQ1/zo617vXNY7Wc2fPES8FVRG2j+S0atU+hLKgkHBKJAAx+3btWPvlqsxYNCsjhsJa0PgM6DpODEADqGrmKKJAAB5qg2hmzZruaDmpeaPrel/sgEWFrF0rasuW7YeKS+OAKTfigWMhwmyLD+8ZcvN1ny5f1rD5iR8umFO3RiYhA0iTvMynxj6XV6/jO/M+uX1gP3O01AlYsQCqm/sPEIBvv1nH/4e99wyzqkoatqtq7b1P6NwNdBOaKEFBUEAFFbMiiIqoqDgOZhEUzGNOKKKOCUdwBCNizqKAIIgI6oiKASRnEGhCp9Pn7L1WVX0/dqPO++nMcz1/nve95jkXV//jdO9Uu2qtqvtWRwQslgiJFMAqN0x+8gkERDICCGoIEgC+46jfEYe+PO2VvETpFZfc8trLLxlTjcAqESGoOKK9ZSnif2M4TgAFiAAxJj0Axgm0ml/7X1FJFZE8Mok16zamNXFqrz4+M2AgogFI/ZY9aUv5rEp1gPFX1gPmDBkADxE4yF0w4oxD+/TZvGGb2AABW7aq8InmzZhhbIg2IhBVi6CEisKfzJjBpvC4E89Q8ETQqKjUlzT18ovRSC6PtVBcr84dLxx+3kmnDarO1k57+ZUEkodowTiEhurtl19w4e5duV59jh18yikEpI1Um70i+X/XM0REAKSqa9eubdyXagwkjWnz3npXEVGUD+3Tt6JTK/Rdrmabn61OgQV01tiQIlEUazzPAISEDgFUjQLM+uh9kRBQnbhkIqniUPn7b77euWNHkxYtgoJCB2CAPEVf2Gf1lMhxHjeUFOBt996SNd7cb35iQ2qskdCLHAkA+c4LGkhDdIFx3To079W5QhgEhP0c5IlFxSAJCsocnxREYZcdNvTcnzdV3fyXm1u3bkECnqIRQP21hEcA+uNFRjbIRL5qoNkUcIe85KFFyWNKvAt7dXjxuaes6N+feRYk9MSKKhsflPt2rjyysvCU7u0PapY65ZAezz92/41Xj67N2hdffV9BVcUYatO2/YBBJznrPpo9q66mZsb7M0rLmpww8DgiYAY1XNok2bNXN4dw1HGHTZr0eFnTislTp912061Sn00po4Zx3ix7t5R/jdpxazUhIMUwBbQa1jSU5hWcdNzxp/TvP/DYY08dOOCMM09/9c03y1q3nfbhrO+XrWgs4/+QAKFx/d+sabPDDj8cCMnYnXt+fuDxpyBVevMdd7SoaGKMqgYFJZ0AJa4rQYmdqOqqn5Zdf92V5AV/umyEFTfu7gerft6ukkMM0CTsv5jRwQjQxkZpQqOi5/5p6MyPnp8+86F3Z90yccoF788YP2vOpAEDD1EICZkAFGjS355ctnJNsij/mScef+SqEcMHHnLasV1POrbr/l2bGRQQz3H82rSCwkhzZt02d9ajH3/40ptvTj+47/E5Z8Y99HCESMZUNG3asUvnfbvvN2vBvI8Xfjp30cJPFi2aPX/Bc69MC4oL/jrh0UzVbs/iQxMe/2rdxvzyFu/OemPGRy9ceO7JJw84+sSBJ5a3bRspEScCTijG+6CegaBvnyM+/nThnAUL5y78fOaiz6d/+tlHCz8rb90qUqls10oJRFU455OyKHq0YumKG8eOlaKCvz/zTHkiD1EaJ/nJACIBeOgqyvKf+fvDFZUt91BpZp9+9uCBfNAA6HBwDo3v1QJEAhIhqBpXG42+8PKZ0z8sadmssEnppMf/9sM3iw0IiSjEWMW9iwF7b4Z/iwbZ24LCZFSAnfCLL74gjZt6AIBgfEUg5Usv/XPHA3u9/sGcHxYvOqhHyyvGjDReyb33TFizegWii9E4aOTnxcu8nCbUMtcLNghZEQ5U2rZq0+ugPgrw0rRXEAwAsoiqcNRw34PjXJR557VnW5QFE/721xlzZvrpYPx9txngxgzwn+40/S8MhymgEJEi3njrrRWtKp947PFH77zL8+x1d96YKCx75OHJu3ZuUaxzHogyEFw+ckRefvrLLxfN/ugD0AjUxYOBvyCsVTWGlakAgHtl6vOI4KUT/QedFDcgIyi5zBfz502c8lzrbvvdcNs1KtHMt9974/W3Tj37tGuuHa2oiqoooiqg3Ch/3rv+ohojmqurdn0886MAUD0fjK/6q/X7fz//QVWc+PVqLEDABmrQq9rcCuSonElHhbw9mchk9qy//abMyL90Wx4lHEWeeLwXlYMKwApO9y56/l8yH4dIiDRp4hOH9T103erVQ08b8u5rr21auxasFWvB8Y7NW56aMOG8ocNzORnyp/PHPzJWUJkZVYrz864cObKhLnP/2Dt/+vaLKNyDmgGuU1v35itTHxp3DxHceNNNXuAbIub4tcdhVM8uow2WcsSZYPo78z/+6HMA07JtGzGcQzrqxFNTmHzhwcd2fvd9YKsD2SNUk/O2s4aZhhpCJDXqvA1rd7z26gdk8i8492LPOt8phk5ykY2ieKuBUZ1VIl/i2kJ1wYKFs2fPHzbsgv4DBzoFJ0roIRhSQiVV8++cDQzAqBI3WKRSKRExKsbuNrCNtBpwD9O2FZtXRqYwa9KEFPiJq6+6RthNmvjEwjkf1eysAnYgztlw164dDz30sEG44opR+Xl5iMgqqkygPy1b+vBf73dhBklRHZH8vHXr9ddcZ1DPG36+KKjoeecPLygpfebZyUu+/RwkEmUkAeRMQ82kJyesXbe63+FHlzdrLowicOwxRyeS/qgrRmxcvwrAAYqqFbSiucVffjZ9+nv779/t+BP7AwCheqgeSIJUnSW1CM6DyJO6n9Z/Hxpoue++EUTiNdz/6LhM6EZfM0oRBHwFErBqIsEsGacxAhjUaRS6jHO5OPojIP0RIh9/mUuG5s2bl5SW7txR9d4bbyqLogJZFliyZBkgKDAqGOMIuHZ31b1337Fp/dpjj+7XsqKZUdYoN3vGLAB/6NBzQUGBAAyAgUY2f8DsgyZsA0kENhPlauvQRiqRuIh3177292c8xwaU2CZB8iyTyzz+wNg5CxaVtev4/gdvNUtrPoaKqpzOi+DAdgUvPzutZXm/Tz5Y8NerrqtevtKLcgBQVFRcVFT46acL5837WFUQQdixhKq51Su/W7x4se/5fzrvfEQfwXfWIThCMpg8/uiTXn3x3cJk6eiRY55+8pGaPVWgDMoKonsbvPS/CapUo+xL3OjMpOwDG+D/g4mngKpgPJ/IkMuSVLGpawBBH3OZXY889IAjaTBWNaVqRIyLEshpUo/YgEuSqVKqDqOcoTSoh6jnD/9Tm9Ztlnz11SczPgQXgTgEQWAQ9+2Xnz854bFEoel3fF8lR8YRsKewa1tVfU09+5I1dQZyhRKVqTZNJkDFGFIlFgAyijr12efWrFjVrnWXv014Mi/wjSpAgOoheBi35v5XlsxVAaB9+/aNudfe/CzumIgrZkQkQAIUlX3b7xtE+M3cz5Z9/i04EPCM+innB448JVRBsAqRYwUK0Hiffr5w85aNMfnXikXCTF3Nc89MAdWBA04SQFawwI7EkuZ8lw1svc9AHmJGZQ8Kg1ihLGOOje8wT9RXDgybQLykqgch2ZokRT4GTpw1Ya1k2MfSihao6IOSMAp4CNOef/GHb78bccmoa6++mkBILbAD4bjN4JfGw989RbEXFkU9p2gZHauKBSVjEKjBQFGKLODu+gwZ9TEEFIsekaqLFBOkGqgE6jyNCvOSDnDN1qoYXiysxmD3HgcAwisvv/LM5Mk1dQ3nnvdnRVFQAWPVFpUmu+7fWRHPG3bs4NOOePbNqe0O7jXl6WlTbntIduaAvD/aJ2FAFzPsAAGMB17rFq17dT2gNFWQSJeIeoY8ZJcQblFWlhckCbxdu6obtwj+/y0DvwlTjWM+hApQV7drxMgR336/YsifLj7uxGMFQ9WcAi38fOMvfFRU8jx/w5o1J53Uf+26NYPPOPuhCQ9dPOLiTeu3XzVyFEgOBEWN/jGjsnHET32AQJUErPEzFGS9RIOhrCHr+4LAwOJTgC6BkmTSTVu3hKz7H9D7iF6Hpa3veX7WFw6qZ8+cisqoSYIEIilaRREAl6hqSNYkktFxB7WfMvE2kZ1rlyxet3yVqilNpSuKixO+SQeJmBxFgIXJZP/+R6WalFjy5kyfiWoWfP1dzvNOOXtoj+7d8yhBDAheRu2KnZs5iaAO2SqhIhowaUh0a9OZMhI4kxTPZwrUEyDrYZSElVWbIsMRKgr7AORBJO6mO+/YE4ZX3Hxjx06dUwxAJp6YE0UFUHFGrQe51UtX7tjSUFnR9pVnH53xzmOz35twxcXDPA089kF8RopQQ84++tCDb73xjjHeHQ88MGLMmO1bNz/+4IO1O6uQfhHAyW+v/n+9CSKGNQ0792wylGloIEIFJSQAEDQCaCBb0bRowtPPp5q2vmbkSLt7zdXXjhx6xsXZTGLsXQ+oWiJSAMCovkme+JRyQVrSPgeinvpGQALHQ446MR1pmpWsGAZDRlUmPTlxybebzxp8Xs+OXbet33zffRPAK7vzzvHtW1X+0nus8UzFPwc9+HebcbFjrWPnfZ59YapjN+XJifPnz+xxUM/hl167ZXPts89MUqoPwRIpC/fs2ePkkwfu3lM9eszVmzavVbUs9rcWk9/sAeL3P3437aWXTOD1P+XkY4873lA8By65XRvH33nzbk1dO258WbO8tUu/eOje2/MKC8fccksy5SMyIEtcy+2df/mnhTtVVKipqXnr9dcNYGWbNgrIovK/RJM/DPT/j3zE2i3DzrEAFjwGdBh3HAGD90cabkdQ70ONjw5MAyWW9Nk/t2xRg7W5sFbXLl15wXk/p5MhBj/nJaumvyvCImGkrFY0ihqUdz792K4EMhgBCNH8W+v3/+n+BshAUG9g+TlnRjnLYlXZqv3vKQpFRcQxW2YOLX+/cl3vI0+CoGnKT3Rv0+Kyo468d/DgO4ac2q9jp5QpTKTbj7z2vhVbdjSoZllZ1bqIxe6prTnnT+cZyO/QtMlFJx36yOjBrz1wyYhBBzZLmbIm7a+/47E9OefEseRCyd059p4E+AO67n/3aac8dsLg+wYNHdbnyOJkPnjJnkcd9/36jXWsUah1O+qHDr0oCEo6Vra57IwTpj505axXbvjwzZHDzjnxqL49an7esGPN0on33tS1TcskGg9S/XscPPbsk+Y+cdP4Icfee/LQ20/506GVbUqADmjX5S9nnrx84Qfqdsyf+3FesiVC84q2Xb9at8JxPbMKq0hOJDP+nokE7e+8/QFR969MnvE/dhJFmm0YccbQ5kiXDTj87SnXv/v6dTPe+suMV24ffsahXto0b9929apVlp2wRJnw1mtuyEMoS+KZgw5/57XHZj336B1Dhpx8wCH5lH/m0IurahsicRFXi+x+5YXnPCpJJfKbBM2vveSCbz97f+ncNxe98NjpvXv7mHdIr0O3btnmmK1wg41uvO3OgFJtm7S4+s8X/jD7w9Vz3l/2wRsjhw5O5qWPOH3Iut1V9ZoNpd5KlIn0osvuCLCk7z7tF703cfuamTtWzP9h/vuP3H5TZfPmyaKSF2fN3KbqnGYcDzpzMHnQt8e+y+d8tOrDj1bPmPv1nPcfGH9zYX5Zq+b7Vm3eqZna+bPeLswzbTu0r9q1wwk7Ycdy1dXXAfrlFa0iK8zKzNY2LF/x3aGH9e7b95DFi79yLmKO/kgzKpoVCdWxtVoT6f0Tn/L8VNcWbZbMfsfu+XHLsvnzZ75x2CEH+WROOuHI77760GV+XPnlhxeddVpBXmmQbjLt1Td2bV9dv+v7HWs+rihOkldcmwmZ2blQbI6jaOf23QCJdm06sGW2PPvDeWlTmqaCS88dWr31H2Htdz989cHpA4/KCwIDgWcSq1atYKkN7da7x94ZJP0OHdutWvOTk1xoMyzRmKtHG6LJTz7pXOhYPlv4fbvKXk2CsuO7H/jl269FbkeDhOOemJwsataqWenbLzxUu2uxjZY11H739MS7OrVrb0zJdX8Z22BtxFnm3OgxY4ASlS3acGQjztVKdsq7LxWUlyRTyccmXZtz6y1XOa4T4fPOG37YYf02btwg8l957JklZAmZ3WmDhxKmZs6YI7EkWiPRSNWJsIg4l2vZoh1iwa6ddSKR42wo0rFbXz/Iu+e24TvWzcru/HLhvKnnXTgQAkAyHhS++cHbzNGqJUvGXXnlkjnv1O/42mW/bMjNX7Fi+rixIwuSic7t96+rqbectSxTp85MepUHtGp700XnLvnsTa5Z4jI/fv7ZW3277JcHhVeOe2RbQzbSyHKG2R7Wp18R+DOfevqnWW+HW77asXLWV/OmXnvluYX5iYoWbasz2ZxEwvaGG65HY4BMr759v/ruCKA1SgAAIABJREFUu9C5iCPHkXXRos+/BPSPPPqEnJXY9cxs/7XElpn37NlDRM1btrDsXOyRFYl1sif2H4TofzLv09h1+8XH37ap7Ee0z8GdDl7w+ouZmu1ZCW20Ydu6z2d/8CJH65m3icu5yF0+6lIwCF7xEX17Ll68qD5Tzbna3ZvXXn/++U2STctbHbRk5ZaQs9a5F56f6pNJGFj8xVth9stcbm7YsOCzBc+PHnMhJaj7wT2shqHLKPOFwy8NPP/hsVfVbly09euZS+dNXzD9zWuuvKi4NNWkRfOlq1ZlbTRg0EmIuHbNWmcjdhFbO+7e+4yXREq22We/dZu2Ro6ZHbMTkRUrVgDAgQce+GuUk9+eH2a2jnOikWqUlXpnt/9j+czpM6dsX/2PkPdodZXYrRt//PDcQcfkI4wbe491Ejp1rIMGDEgizJr1qpMasRknO6OGdUsWzenSvgskiu97fFIUqbBVyTDzyjXrwCAR5mFBQaJ8xoyPrRMWdRyJC5d+9VX7svIiME/e8DebtXuU3/70q86djy4PKsaOvjq3cweHlsOIrZP4yv16HPF8LMe3OrOsXLmqtLRZZat2Py7/NJKt1q5Xt4nD9etXf9WmdTl5ZvXadX9k/RZWFomUnUYsoVj749ffJSDwIW2gYMDAIdt3Vzewteochxrlbhg1Mh9g49r1OVZ2VqOaYw/e3wNo3q7b0i1b6sWtX1+9T5tDSlNlz/z9IXFVyvXCLnbf/Z7zW1lU2SnnHn30r+SZG2+8SZwTzrHkRByzOtZLLrkQEaZNe0o4k2M+ZdCpCaDjDjssytXmpDYn1Y73LJ7zQceCknwwoy4bFTkOJYqkwdpasQ21HOaiHIfO1dS/MXWaT9i6Q5vqsDaS6KflywqblPbtd7iLcpLLqo1sFDWwuHBL1077epRcuGiWk7qy0tYERWefdXZo9zhpYJflKPflwgU+IiFMefpJ0cixstOhg8/JMwWT/jpJssxhpC5yNssuciwdOu8LvnfnfXdFLssu4iibTvqGqFWbDmDyeh923O76MGfZOpfhcOjZQwng4J69HNucRA2cydmaUwefCpi87Y57w4iZJQqjvz8xMQC88aqrxLE4p9Z+/cXnhfl55PkXjxpdL7p6a6Z964OaUN5LDz8uDbmINcvM4jSs12yt5OqFrWWJRK2yaKSai/3SfxRbmGXt+k3NylvnFZZ9uvCL0DkrTsSpKotEIqFIbRj9deIkk8q764GxWa6LXDhq1BhDqbfefM8xR+xyzn69/BtIUttOHSPVyLHjiKXWyY7q7WuP6nUA+Xj+FSNyqk5ErGzYsLGsvNnR/U/5ftX6Wse9jjgSEsFTL07Nsgtd6CRnJYpYrLNid0m0TvlncfWRix+T+M+TP0qBRCUSyShX2Yahl1wIAfXs0z0bVjVkdg868eSCVNm8OZ+Iy4oV57TByY8bt/Q++lhImJ4Hdn7pqfGrV3zC7ucJj4zzAHzEmuoNUXbj1rVfP37XX8pbtvOSxaedNXx7dSbj2LETF2kuuu3mu8HLG/vg/TVhw6z5n5e16Axek6dfeqvWWWYnUqeSYadZ1jqby0oYObZsWa2KimjEYYPUvfrW1ISBNJr333pLbOSslV+ecPmdw/0P/PxHVHFKwAS1PtUTOqCfEwWrBp+uu3dFq5YvOvuczyoqqgnUJKpSid3vvassLNZqgzqnkWtQrXrqySrPd+AJQkjwP13F6d4nlp1oVnTxT2tPOOMCSB5okvsUUKIZQjEUIrRLlx15/X3T1tdKRjWrGqlaccxWlENrN2zZsu8Bx5HfpCDdNAF+Gnwf0n6qxSNPf7gnp7mcVbZirYjeMfYxgMoS3KctdCiG9kV+ZzKtIdnq6DPOf2f+F3UskbXinHOyekvV4GEjfK9pHuSXUCINkA4AkiVeonTH1urJjz+ZBAzA86g06bdNQWUepCo8agZ+CygrgaI0phCDRH5pU8TrLr+AbfX2n6u673eUgZbj7/t7TcSiDSLx+zgrmrnvnid8aH/7rffLH4fjX4OYOGWnUXTH1deUIuYDpAPANKAPhoCoAFLNxz71co1qTnM5ybFoXW1Dv37HeCaF5FHSNwjF+cnA97vsf8DazT+HrKySC+uFs0+/8i6YVlff93B55SFJ8Pu0aXNk61ZdfCgCLz8o+XzhVzayjp1lG4ls27m75+GDIL2PDyWH5pWfW97ixHReK/BbdOz97k+bLGuYa1DOKYeh6Oc/rCts2t6At09e3gV9DxvW94h+HbqVmYKSgqaPPjyJc6yRimXHOujkM5KQV+mXDWjZZUjzlme1bdajaROkNHipaS+9rqFKrV5y1ggDqauvvVGUnTCrONbRY64G8Fq2ahvnzariOPvU5CcAoEuXLhs3blRlVftHVRxrKBKqZWENVbdnckccc3w+eN3KS68779QTenVuU1KYBBOAnwDs0639tZec1qdjhzwvL0g2HX7Z9Vv31E99YfKlw08fcuLhAQbHDzy9NhuJqnOhSKgiu3buAQgqKlqoirV2+8/Vl19yXZKKihOpc0478orLzujaqZ2P3kE9j6xo1jHhly7/aXUuWzd37vvpvDR55qM5syyHTiInVlSvHDPaeN7EiRNFo4Ywylp96u+vJyDdzCTOO+GY0FbVRJkttQ37H3IUIZWX+uf+6YRLx5x1ycVD0kny/fRRx5y8bWdtg8uJhs5FV425FiBR2aKtWHbs6tVuzVXf9+jDANSqbfG3338iWscSOue6dz8AkVauXK7/6rHn3wS5MH7xnnrKMIS8Dz+YqaIiLBKp2ji1ZWYbcYf2+xOVVe9uYBuy5nLiXnxzRqqoaX4KhpzYa+SfBpUWBpCEHof1Jr8MoPyd96Y7K5/Onl9AiX2bt7jgzIGjLhk06rITex7UPpEiY/Lef29e5KyV+ohzuZyeeubFYFJJz7RtVjB6+CnXjDirc+e2QMm2+/X5bsPPWRHLOccNoty37xFJML3Kmx/XsfUVZ5xwxjG9O7ZomsSkR6WjrryzPscZztkod8MN1wNiurBo1rx5TjVkx8phlGXhRZ9/QSZ55NEnRE4d731s/zjTin/u2LEDAJpVlMf5fuQa71Xn5PjjBiD4n366wDkJw1Ay+v4H37TveGwRFXfKS406f/jI0VddeeFZZx53SEBQXbtGtYbZOScjR10Ontf14GPAT+5b2Wb85aOm3nX3eccen4/JBBVPeuj5KBeyusjys0+/gOAZgKMP7zZqxIkjLj585MWDW5SX+EGBnyp9c8aHGc1aDW0UXnbhyDxIdmtacln/fmf23P/Idp3KvLyiZBGid9Pdd2WEc+y69zoQPbNp82ZVzmUzzkb3jRtvvKTxUzfdPjYSDaO4hGMnvGLFCmNMjx49VLWx6v3nKk7EiVrRSDRkadD6XUcfdWASYVi/vtdcPuKt+//24F+uP+2griagsoqy75f9GOeAzHLyoJMN0qBB/a++fOTVl4+5/IoLL794aPcObQIv3f6APut27nIsog0i9ewkzNlHH3vQI0hh0Kq8bS50TtiyZXHi7NeffVnq5xdA4ulHn5MsRyx1rH975m3yywsh/6Pnp0kuUstRLlRR/uMqzlpetuwnQwnPSz459ky39aPFHzxYtfStmdPGn33SoXkederY7eftu/6oilNWUXXKTi2rE+Fvvlli/BR4eWDyXnvr/dCKqEZRztpcQ65u/AP3esbftGkri9oonD3jw2SQMF5qzHW31TiXERdavfG6exOYf/jBfdSF7CJ29o+qOFFlERUrLvfYY48C0K233SHCNsqIhqI2vnqXXDoCEV54/lkOc8LhKScNSBC0LC1697nJWr1dq7dtXfbVWf2PCgB8xBGXXhJGmchlPprz3htvT4tcvdav1z0btGrL/Fdf7dqydaFJ7depO0caZXJLFi/yDPQ76EDdXaU7d2rVTt1Vo7vqJvzt5pLiMoPFGzZtyYSuWbP9Ar+cPL9m5xINV2i4hWt3Djz6OAMBUuKpp5/LsYbWOSennzo0iemnH5+iWVZmjrIqETsrOe7crlOBl3zp2Wc4l1HlpYu+LEMvHwIfE35+6aJvvwvjSxxaEXfO0LPy/ESfnr3VibOharTku39UNG/eoXOPFWs2htaJqohMmjgRAW684S/xXcK1DYf3PoQSQbJJ6eKffgpVI9ELz7+iBBN9OnZa99OPrDbjMqJZl9s189mnFrz9umYzElnnxHH8mvuXWRY3FhKnDRmKFLw//UNRsTYXLyqxilMJRbIsW3dXt+iwz5BzTq/N7o5cuHjxEt9LH3/cQBZ2Klkbbdy8FhD27bKvhKxW1FnNVmu06/1XpyW8BKWS782fW2MjVlUrT0+ejAZfe3dGhmXtth2QTg8cMjgjNhOFTqyqZbahaJbZupo9O5e53DZ1WXGyt4Tj3y9r9j5REbsGcbVqv924FkoLg7L0nIUzG2z9C6+8jsni62+9Lcs55Yxo2MBhneh78xeUNG9BxiQNHdGn59WjLji2X88AIGHg8kuHjrr0rP6HHVARGAryjj9pyNad1XWRWtXQ5TjKVm3c1KvHIR269Fi5fm09hxePugog/4CDj1u3dXdWRcWyRlZZrWptnWZ3a+ZndXWRbWhclBeNoobQVp8//CwPoCSd/8nsj9RZdr+p4vR/qzhV1f8IuolVMAp5go7QGS2zoX68cPft9+R2V5XMXVhcU1sA4MQa8T1HoChECA7QByABQPAVfYGQ8P+SDtTGBgFlIaJ9O7Wb8Mj4ORfsWrvs61WLp3thvWoxpduec9F5vft2KkjG3rJYqawAwM4ReeXlFS+9PvnT+Qvnz1toI3GWK9u2GXLGqQf27pryIRAAFgBfBTp22W/IORf6jAlnq9OBFZcoSBzf/8hDD+rSuqLMRzRqgciCKasoHf/QuMP79vvqkwW5XD15ZCGq2Lf3Mf0OTZYV7cpmIzKdOnbt3KV3QWF5Q1ZYMsI7014CNQkeNNg91ZmaBQsW1Gly8dI1YlIlZQWnnnxK984bzjh1UD5SrG6Kd99FtMu+Hc8+5/Ru3br8iwGaX+kPGAsj+eiBJyxbvQLIZJHVJ+QAXDJZ2GzgWacffexBEoNBwLPKJpX42+TnPv5kwcyPZi/9aXmTduUIDfu0azfmshEtWjTxQIAhMCkR9LXeo509uiSOe3niEw8+89XsJSxhh14HtSryTzvp2N69eyKpqhCRgBQXFkx87rHXps/4+I0Pl3+zcnkNekXN2hzZ5c8jhnfbp7mx4EEALABWDXXct80Lb736+IMTlnw8/63Pl2UJ/NKSTkcfc8LJJ55x0fnOoMeOg3qHBU3bdbfplXu48B870NMCB/UNhF17dT7xpJ4DBp/gQNni11+vyQvKL7topGM25MWI6iAIEKFr164iagicc4j0ybxPibzmzVtVVFSIiKojMr/bqiRgsBGdoKhQkE7cPXbshPT9H8+a8fiL76Khzvvtz3kNm7ds63fkYfX1Ox974R3PFjRt2eGCEZcPO39YYVFeXmnTF179QBxVtO140+23GJ+4sT0QRW3E1gv8th3a5ThCouImhXeMvbWgqHja1ClvvT/fSeAninsecvwD9z84ZsxVe/bUGvJ9k77x+tvDnLvqqmv79TtKOHZDY2Q58FOen2zSonkkQh4B6OlnDfr2m4tffHrS7M8//3TBwsOPOikvz3vuuacfvn/ce++9+fL7nwqgyWlFy469Djz4gb+OLy5No+acQw/TZJJIXpBIiWhMLckP8i+9+NK1P6x8buqUG2+457HHHt+nQydE9DzTCDVXxX9hZm5svkIiXwVVIC9dXFHeoqKiwrEY0+ie++ULCOn84ReNH/+ItYzki1qDcOKJR1826sqXn58yffY3qCbILz319AE33nLz1Zff/PU/lvrqgUJh0+b9Bgz5+qvPX3p7LnIEKmF+3tCzL+rZ/aAjjjtckUCBICIP/vrgXc07tv5s7kervv5q0ssfOMDAT5947p+uvfLafVpVGFZUIc8wM3jEZFZt/9lsh8WrN0Vq/FRp1x5Htm7beeTll5JBREUySOT5/gE9evQ9pA+zAIKKeJ4PqvkFBcXFRV7gE8Vuzn/TWOmcQ0TP8xCxsrKShQHAM54wx2NyQRAYY5gFQH3fV+Dj+x941703TXrw7h8Xf/r3aS+7IN+HDOW4dfsOQVAaiUdAhlAUQWHomaf/dMCB77zw1L1PT/J8PwvU7MDuJxxzwjkXnWGQYqGLHwSGfFD8bNGPny360RhwLuUnilq32e+s884+4oijUX0BMYYETQRm3a7aDbMWABD6xammbSrbVB7Y96DLR45U1ZDtyaee8sOS7yyzFQ6SSZXYp8mdOu878vLLrHUJj1ScEgESEJJnYnZoo1Phn9g5+AtNRxVCDRImSJS01fTa6QuW1X++7q3kol3hbpBMm/0OGHHpRR077sNRRgjAJLIGOS9/+rxFyF+AGE1E6LI++6UtKu8ed09RUSFSg4AoJEgxILrs/POvv+p6R+68C4d5nkCjkAIQTbPmLQ7u02/BZwta7l8JhnwGRu5/6tGnf37hRy++eO/YB+oT/sBBJyXSaRbGvW3b+DtjkBhFERGK6GMT3nn1jYW7du1J5hXvqKnfuiuXbtZu6Mhr0mUl/2JGKMb7CjZCSzjwGB0Yb9CQM4485ihSUQukAJ4Bz7w1e4Yz6UgFJQSg2+6bkIP83n0OuvLKy1NIAMBgz/nz4DfefHXJd5umTH7j/AuGGf9ft3qpAqqSKKHnW8eiguQ1WmjRgRpQH6EQIAWUULaXXjX6q5U/7di0+brrbp714tuF6bzv1q5YsHJ5lM6HSBSSPqRA5YclK8b99eGx9z0+qGnKoZ+FxPxvf1y3bSf66euuv0ms+gnTtKJ8n33aL/9pxcXnnFXmJXzwjJ/aVdPw2vIFNXV69PEDU4VFxqcLLr7wgfEPKppBJ57eo33FMcef8fy0Dxd9+UObdt3Wb16vxjCCTwgKJ/Q/4f333jWBJ6SoCoZYGk04HhphSXgJIt9F7ocffvIhiMCBwjlnn7n//l2ZxQAgIDlEgKyNBElFSU2Uje4dd/+2nXuGDx7aorK5ojqJQJVR1FBWJBRHjKtXrvnym2+CwoK/P//8Pp07IyuwjBp98bxZ7/y4bu30D2dc0r51Kggch4u/+eb6626kIHjnoy5tu3T5xf/S6KjF35+LAxVAEdYe3fd/9523nn1myoATjjGEojHnGwE0ppcV5+e//847qZRJ+glEPOCA7gsWfFpXV+sci4rnB2uWrw3I1O+p+WD6dHAOCdKpYO2qn6ZMfSOUoMdBB3fZd/+E57NlVDn55JO+6PF51x69DGBhQd7zzz/Xt88hPnpgGBSUAeNpDbAfzp499uZbC9OFl1086uxh58Wupn/TdidqkJwwIbRs3vK9D2ds27K+Q6d90UsMPPXkF19/Nb8gcIgAVtgGlMhq1OfggydMfOrF515a9Olnn325ceGX6wHr0CArTHrmHRITGD+g/KFnnjZ27D3FRUVEwCyEgIbyi4sGDxncsn37Vq1aEWDfQw7O1GYvuujiFhUloAKKjIYBTZR7f+LE7z6dZ329c+pTmFeimhBUAvAQGurCrWu3GDA9Duh9YK9eAjEqWeh/R+P+ObL9P9Zkqs79PPzPzV56GcAjYEWNxY6qHoL73f9Sl4C0RSOGQeuTTA5SQpHJc+JSqCSRgjBSxk8E014rOGWQM0pgST1QqTfGTpnIV4wpCsFDFkD6r52xX0koCjkI1ESbh57Z/tmXTACE5EA88f4bReHegkUAQARYQRQUaQ+GafLSSp6wAjOJACAYUINAqoLKnkEVYQHyfCfqQQbAV0qwxLJnNSiooahBClAiREDj5yTmoztPFBWFiBUQCUQJlEA8QlVgIEaywD6Ap2wIRZlJM5IiRR/4yccfueHa62+++aY77rgndkchKag1iAi+OEUPojD30EMP3Xv7Q4ccfuDcT2epAqrHDtADQDakoAEoAEYCjiQtDpTE+Ix/IAr6ZRo3dmmBKqgYBFRCVAaHgCBGBdgzAqGPFjX1CyxJkEJRQbNp2y4/P42+liWTaY0SwgRGwVcgIHz7pVevGP7n6/9y7uixT+7mYNXKPQ64aevisgCbekQGRBgapeyogA0gQF7d7vrtm3eF6HM6qGjVpEkAaWXSWD+gaMRBlAUUSHIEG1dtBNfAxlAqUVbeLJWfTCEkRT0WJbYQ7KoNN22uJvFRUFGccehBcUlxWRmlfOcLBZhYsXSTjaLO+3WgpIhITEP++eftu3fvKi+vKCsrQxAi2L1794ABJ3/z9XfPPffcsGFDAVk0Ikz+LqPSAWA88ISghDZWF1hevmoNE4to06blc+d+etGfL3zjg7d7H9RzxarlCZdoUdmieatyRTUoUZRZs2KDip9fWNSysplB8Egp1jUrAnjf/7i0tKykRctyAFUxoB473bhhUy5Xw0BAicrKyuKCxJrVm9k2dGjXNpnwlv/0g9WgS5dOiBiDQUTQ83Dz5u1Ve3a279QhLzCgrBAoYK4ht3b1CgTbsnXLwpIKAVRBG0WrNmz4Ye36etHOzSrLmxa1q2zhgfgUGXSgvkpiy7aqnbt2JMjbt0tHIHSkAmgEwvrsqjVrPQ+bNq1o2qwUQNesWZ3NNnTu3DmZTP4xs8MCmHhWWfcuP6xft43Ftu/QKoa3xuBQbAxCqIxVVTXbt+/s3KW971sybBWdBpHils2bG6p3gvOCdGHzdi0839u0YZvL2o7NC9OFhc5QA+u6dRu5od534qk2pJOtWrcuTCUA2EcyqKgMyqheBnBPde2un7ftiDJbq3Z0bb1P2306FAMRoiFBFFFR8petWmtzWV+dUS+M1AQ+EDVp1ryktDAuOhByHgZbtmyt2rWzeYsWTcqaNFq6Y5w0K4uuW7fB+F77tm2pUS0rROZfz8WJyNKlS5s0bdqsvFkjqTIG0yps2ripuqa2Y8cOiURARKjsyI8E6mt2r9+05vttu6qYAgwPatm6VWFpi8rmsXeLFEdfOerJyU898dTT555x9sKVP/2wa1MGbDqZOKp77zZ5RYVeQMIBGbZaV1e7efNWESFspHQI+uT56cLiVq2bAgqCM0Bocfv2qu07t3tGAIDVt+AH+XnFTcoS6aDExBWXVO3YUbV9x3777Rf4RkUMUlXVrq1bf25aUVFeUcHOeoQUAwXIC3O5L7/4onnz5p07d4ZGcNuvT+heqVS8aqAZQOeoDnjt6g01m3fOWfzDtmUbNN//81mnde3QslVFsU8KEDngHPkf/OOrVdv3QDIwIW9ev6VVh5YtksmOZc3y8wpbtm1VSOBBg4NAIPAZyIrL7G7ZocOunHvw4QevuOx8MibmkagQCs2eOe/ll165+o4ru3XsRgBsbE79XBbuveW+nRuXBfnmoYcfLiouhpiA18i7+BXbENfyzBJF0b33jlu1arVj3xgviqzn+xT4FW0rzzxvWLvO7YoB8v9o/EnihSFVBBYRNEvXr7v86jHFZWWPP/DXlsVlKQVgIYIINWvo4Sl/e++t+e+9OLllUXLuvC8GnTPisGP6T5n4cGWpIWYlD0zoRCf//Y37753UsnmzhYveRXRA9LvzwwqsICgojB/OnHPu8AvvHXfXZZec7xMioKJVENbgvnsm3Tfu4aeffmzo0JNVodbI4hUrn5kyZc7U16GqhhBNRVn/YcM6dO42/ubbbrnqmpuuv4wAPpg194nJU39YvtKu+tGhcX6qfJ8OXbrvO+CUgWcPGZjnIaguX7v+qKP6VVftSIgmFTwgVo+Cgg6HHNz3kCMvHvHntu2KCXFXVbhw/nf333/vj98uDIgsJIxfNPDUwVddc0m/PgdMfmbC+X8expxAgHfefGfYOcNemfbS6UOHKLKCGPSsZSGv24E9169fu+Czeb3272EEd9c2tGzTztlwv/26zJgxvVmTUgKMsaMEOPTPf3rr/Xe79+jx+fyFCcXvlv145InH1TdEM2d9fOhBPXxggyKqf5/y9JWjr7lizNUPjhsLQD169Fq1Zv2Ya8eMu+cuEvXUgTKLGX//43ffeW/b1hXz582oaFUBhj6cPff0E88Ekn9888V+3ToTATUSR/F3y7i9VZwVBQCqra0fMGDg2jWrZ374QY8e+4Px8TegRmElg+wUyTmOAj/NTmLCK4vzPA8AZs/9ZGD//kQgzsXGgrx0OspFzi84+uTT777nlv06tvGVk6ogrEgaLyERiYoT9siwdYHvkwIBKYqFyCFfOPziV198o1uXrnNmz2ratIkaIYqV3L9nstmbsbIwGuOErQKQAWEPGABFjVP0DIBGSURRRTIMJIBOwUaydt2mOXO+/vrr75Yu/WzpkkXg0REDTissaHLa4MHdOrXp2blNbIkigyLOI8F4yxJ8IQPgEFUYbaSplC/MxjBB4BAInWnIHrVf380bdmQgmvf93I7d9iVIORRPBR0/+9BjN9xya1FFqycmTznuhMMBAIkQ8X8BJ/9xVZwlUASJBWjCPoIKMAIgMgCRKoITvy7wE6+8UnzSICVG8EAUyWVUoskTZPQNhc6YRuuj/Z+s4vYuBe1NYzAeM2V0oGjYYDzJTgwIyEYBFMVQnCxJXEUIICKRA0AQETIEsVRJERVCjxypr+wBqwiiAVQEBnCoMfeFFEh/g0cjNcgoJEACyrTX16SAgqCMHviPPTLhxhtuuvnWG2+9/WbyUNQicvx2RUgI+3Hl9NxzU0eNGH3zLdfccue1QALoCxKLA3KBJAF8jL1rwAgJ5wDJkQH8I2eGNl4IARWVxs0QVVJDQACqjRsgBkR/gdsjoUIUS4piuzKgz0weGAIlZUBVFSVUJFF49dXXLhw+4tZbL7v15nFgMgKk6lPM3AISFQBpNMgqAKATNIaI47FeBopX+AgEMj4HEPiKagXIATkBDyQQjBSdD4bExIckANA4RkxKwCCGBNUiMyKBoiV4XU39AAAgAElEQVRjkVCNQSDIIlgAUkmheGgEfsPjRoyxXnHOp0uXLjvggN5lJRVz5szu1r2zqgVwRMnfHRB3AKhAIKiipFZA0aiAj6QMRApiP3j/gyGnn/X+B9OP63+CokaQIzQq4hERxpx4T9RTBUMxPN4hKSFCPLYPpIiKcZOyQTTMQIQaL/lrI4/dYONNriJkDGgQJ/kAsWoPmMEQhqpK4Ks1qABkY+s9KIAaBFWKXUPC6ghDxBAgDwEVSCBAQGUFB+SxUjxpblBBAFC4sbRCgvjGaATsxRKz+KLAv6JUym/ewfEDjiqoCkSgEOsKGqUFcWorIgCG4/OPEZECeg48pyAQJVBAAxajxIAWwdMY9qzASIIeKBhUZechRugjMIAlRFJfGCnW3UEIKCqI6Dslq+x5BC70CRGToALqgIjBaOPKjhCiKCk6BRez2gk9ZUUEAVJVQyb+RkQUEYS9Ie0XWq2q2Ruz/miN+Z9FfCqwNxrGqqi9hRwAiggRqAoRh+yRZ0hUwdWjyQElENICpIqELM4nINUxo0dPfPLJJ6c8ddE550ZBqgZQARIASY0CBVU/Zgzs9UhpjDHFuFDABieKZGJzp4eeChrxUQWJQQUIRT0kFBXL1vMIIIjDiYKaGM4AbCh2VFAsXnDMnmdUHKI2Ci1lL2b+N/okAvzn89NYCwkIsnVGCQgdRcZLCIYoBsRh4CGQMqHEOPwcmhwggCYUBSBESCrkCQACkwbsSEGM7wQSyuic1NY0qWxvC5stX/FtRVEKiUTjDpB4VzUee1D2xKGASiA+CjKiNZCURlVMo4618f7+dUvuN4DBvT+JQcAActwJAKLgkJyCj5j4gxvmN9ZvJQbNquzMZQ1iSZAMEH1AUFFEBogQsuyqQ26aNAWguQhXbd7RvLJlXoApYBJR8gQjQRNas33rbrFRm8py31dA+t3fLhDFizAqHgMuX7O+VWXzvJTnKZAaJSsYiSYa6nXzpu3lFSXFJSljIfIhh2Ad79q8TepzFsArLSwtb0JC2zZuraxoUpjy422jbKg7q+sze7Yj+qxQ3LSsrGkhAXjqAohUPWv9DZs358J6REZVBc8poZ+sKG9SkM4zHiBaVBUJDMCe6toN27dt3V1TXVfbocM+ndpVBgibVv/UqqJJcUF+hAEBhdnchvUbWldWpvNSioIAJJ4g5ggW/vjDxu1bTujXrzhI5gntQXp93hzj7FG9erctK/WUVUHJcwCB0vcb1/y4ekXz5i0P6dojENhcVTX323+kgnT/Qw8rSPhGLapjlj11mU++WNy9Z+8uzZpkEN+YMYPUO/7QPk0LighVjVNVZX9nffTIw1N2/7xxzIjh3Q7YjxE27doz/tHnA1+vvvqSpsVpD6wHYmLeb0zP+v2oIrGjEAFvv/2u++8b/8AD919z1WjFXz2EjW+fmFxJIsCoHgCBxi9nATSqsLWm+uqrxmTqa1OpZDaXK0jnAXjNK1qceda57Tp0KCpKeeICUhRRATSBBSVlJIxbBYmMinpk4g1CRUcYNTTUn3ryOQvmLz7/ggv+NukRMg7U7K3i/ilm/mJa+uXYYjgIEYkDjyA+gMbUTy0RKAQqsaZBAVj2+uIQSRxMnjzlqquuEY427txeUlKkIgYx0ejtpPhrBCwqIBgF4xQMaexxMWSYxfNQ1TEGnghiThVvvPmJCX97UxFXrZnZvGmeAbLERkSq60eee+HMjz85+6KL737k/sDnONfdu1BCf6SF/E/7/Ed0VMbZOoIYIQICVUHIempUUT0S8VSN+hkFIWESA6oaAXqo6KkvoQ9qRMHEVPX/0bK38ZZVjPd2EBuTPyMeIIPJKqBAQsEHAPQcKpvGq4xIcQEABggQIl/jSAbKCIoAAugQESQBSGBQTbxsFgcDBbDUiICjxoXfxpAHAuABISkQoNfYCaWAAAbrABMg2Llzr3RhW6bCCL0wbMhL+B74CqgIThW8ODFVSfpYUFxVnwNKAjChIQUPDUijAaYxIY7ZfQYV6F+T/+IoZgCp0R4BCsoojEJADEYBCcAjBBCHatQoAoCHgAgGgTwlUPSAEQSAlIxi7IK3oDkDQgI2kTngpA7q1RmXj+ALAWIWARQCahTX/LrQ7JMiOOdhBAjg+aAeCIIDI8m98ZOIAHxAIbT6/7H3pjGSZdl93/9/7n0vlozIPasqq6v3np6ZXsZDchaRIi1yzGU4pEiQQ4oUQRuESRoyaAsSDQGmDIOUYcHwIsH2B+uDbQi0JBOSbIHQDOSFQ5MUxWWomSFn6e7p6a269qrcl1jfu+f4w30vIrIqq7q6errVWX1/KFRmRka+eOu953/OuecIA0SRx9MVx/PA2PuCuSmoAjWY0plvAjSDYNRCCXgGmGsaM0VJp5TYBKnqlB599iLVgxJCjK7Zj/7ojzz9zPsJiHNmeoexkqyqutOQCQNojlr16lXj6JVLLwRXjKyvUgZoziCgiKdJbbsrUIKC2D1K6rLGoKs2TCCm4ShQilQ9CGAmjNFoMxAQ0pnkBkjV8s6qVhOgcwSQEQAFnqagZWIKqSrW0QSgBcBEzBEZXQv0GIBCyagO5ijOYBSNJRBhoEQRaFVPIQAIDpP5ETB3VwOVTWosBkAZDwgOkz5xleOnuhriCoMKRCzGYQQQB0rsGgkF4DhJ1xSIKL3UXTqiUyM4BqAZAIrRRWNZJFY+1IL0Jk58gOTKjNkI1nBZySBQMDpQRAz10QuglIIAkFUV/yfWhFTPgouP8OSbic+rDjbWJQX5BiPhNLmURx55TJuPxetOUukzLzQIDCaL8aYNZiwhAopzJAqaQo1GWjhsSBvhVBmPi+Yyk1jQ32pRHSiwGNWHkBTkzlXug9hEmxRIjO17Y7xR4z2nDQFRQvNprdd4xsQhtsSN0UrAO8dJaTjSAJEqbjU5Szx6fmLD8rgFgSNdFrWmoEFS0KAABMeAKF28PA1jU80sxLqBEJTOS8ycYCihThwUMBWOlD3R4ad/+i8Nw/g/+iu/uLI4H+9hEVd5IqA0QEh1guCgDg0xgxs4SsnmJIuyrh/5BhcaADmEcwYnImYCOMLRct6+k8ekp168rR3YpjvT7oghMwNRlUyHCVwLaLp8bq50cAo2mnj2iXPTfXOxamluYJ7hoYeX4rDFY8MgM8XAWXlc8YEnHwERs9CrLcIJMdfJ3v+Bc6QJx/RoGBpGCFcePhMTrauHTGzl8XVFKBGbrUm7lT3cWtB1dXCiDVhWOSfpgAbB3POJRx6kKBCMCniNn88RYXGmi4YxgNXl1tLKw08ZSiuciGDk4Z9+8ikGQOkzJdhutz/41AdR2SKMVgWBHPyuZz9UPPNMRjpTEekY/vIn/h0X+xBCAQrFwNhO9KmHH3vsoUdEJDd44MG1tZ/4gU/B0CbFzMWZOePacutHPvlJExegGeXHP/UpAlk91goAavDl4lLjP//VX2oaPCw6vE6vLf0P/+VfI2FqYiaQOKdXz8XtLhdd5fw1/NW//su//f/93v/89//BX/rpnzp7Zm2mpGpMYK6mJ0HVvdo4HbhInl5c+od//9eDFiDMLPd5zApyLgbOtBqLhRRRQCi+GtAmLtbqAdHoijK7funGn/yrPw4q3/fJ7zVvpZW5ZLM7plrWXbnrG7NqwVlV2gTpvNUatPYJg4QFgC42vI81JWoJqCPSf/ixZ37h07/oGv50az6LywiUJpM7n6BF8zJ2us+icWAu6lDv4zPqWFkUeXD8j3/lP/zZv/ILojizPO8MgIqBlC9+6Suf/a3f+d4f/MFf/dt/K8sFCBCDTgZ2rWOPSCru/sfVbrhADaCYiFmrtOjkn1hGzpQMRoMRMjZlKNSZ7H/98mrIyRIWzPRdcddUez1pFWLUABLMEIPNcfWMuerZnPnDyQ8ZSpoQUj2qhFABpQpNJk8lqFHnKVhn/tetUGuJFGTGcwqbNEcXwNTEWYB+7w9/1+f/7Pe7C61AlUwNCs1odC4Ix6pCaZiFn/yxT/y5T/zrtYVuUPGsbEkooA65YmrLEjBK3f/4Ls+Zsa7VW9JULCcZ4tHE4YNaVO2JnMBNWzAZIKoMCtHq7NNBCKFZgSaKJncy0bnSZUPSwxqxt19laLlJklDlF1Y4QVOCxVCxeWgTgOeounhVYlGmQEDwwTv11WEIRCDQ6PIzNxZjpRNMwJg4CoibCAOqqAiYESYsMZOAeqRHk9E5/+ST73v11W+srZ6uYofGW32W0xHEJpansDLQqROLAwbw9OoaDbk4lmUmhGu6Khu3rvpNR5NqVow9AG+KarM+ciMYoi1m1Su+auxulXVbO/VxrMelzuepbiFUwjH+wNoxUU16zoKbZHhB4/yGano0Tk1oVgZibK4KCsKMAVcVvX8zj/et5dd57Puq9kEk4eOzEJO0CF/dpxb3IYf5yfYm54Z0AqeTfsjI6iesqtPk4cUciJJQF+tIEZZ5y0zKGJZnbdPUAkMFCsuPtABh5eGWiSk9e6R23CHetb/sFkN/phU66/MEik2yoUTFQuxYKyZQiXYohKCZ09AotQk319QGZay+ADyQx5uFDIABHoyDT0yjqj6Xms0cS307VcOMUDk9bPPVrU7ckt9ls0fHW81M3KRajyTc33rzGMxcJWbMWVXGGwSY64x+xOSRtFBZuqMCzOkBI2JXUq8I0BK6X4Tdf/pPfvP/+f3Pu8b8L/z7P0to9JQfMZCjHPQQisQltDHjEtY0u0MC2K3eoup/nbP6gdMZH57cfpyisXYtxk+GGBqoO4rHlIY6DB7t6ibVIFpdY60bhrmozwlxFn0/JWHHBnZmLpCvRyibBBslJrsyOiXz+rYwQAmOJM8MVftEIhDOIGVl4Me/YnVRYq4CKF0xThSlEoE0OCAAY4kR/aoY3NjBAd6sQRowAkowGoSZwbvAtgKSI6hVe1hVBRCTo3KV9ZwWaPBKr2iaQBQCE8tKNJQg4GFCpRegahQHeEUHpEZPBT3QrXUB60cyfkTUAwbxZhmpVh0JQKdiUJHgYM65eJohBitzwkV/GmLGhJ8dfeT2mVSk0WhAd77z3/yd/+6nf/KnX3zptYmKq1wkMuMamGZZWLVfBhgyCwAhmQYV56iIIXSoUiYtiAWVNRMrGFT++ehlm3FUweDMXIG8p/r40x/87k9+gqQcdRHOxuJuuUrVLwLMaFEgGhAQrDZpBOPpw2vVmneQKmPV/nd830e//RMfEx/TfgoBRCh0mLrq6qxOCiw6Uomb52JHjg2Z0YthfSE/O+9oYChMHb2I6WhU/vd/73+xzsJf/89+Je/kQDCJE93siGHRWE8q7j0RjTOoRqliZlCjuaqnUFmKKSBadRWjCZQqucF5MRTlpa9/5bSNVUi8C4Jxs6kmVSNhAwziJuKJMDIwhqAmimrWbQYFICGPj5tVzXLJmLAXa0uQxuiSMZhJXF5R2ecTFy84dXJW39cqTmPcK2hHTQ1jLfHoQ0tmIigozhhUlOYI0NTRxZyrbqf7WKeRGX1ZQmjOKVG1fp1knVWDZpxNndlts9SMtxhU1Q95DHjQGaJNZgScwWcx/62e0eszbRpDTaCY1n48DzilednOx3j/+kcMDbBoGUQzYu4m5+zkQqho5QFVZ3AjgkQmJqZgboSaRq+7mKM5B4NAqwBKdPKDoCMBjJk50FFYNwSNHxsPQ6hVq3jWho8J5LYpwGrw3j344FnSqarEIBdvP1Ca1mFZqe0QExoUhA9KiDz/wnky05CJ5VQEJwoTBrg4EzO2fTU7zp1dZduVsQ94ffVjkRAqK0EGI6n1NFVF9I56Oiab1vpjYnZx3ex82j6ZBq+gxY80NbSq6A41PhOs4nYTVQjOfE6oE2vqva1tWd7ZeAiVNqza5QlZRd3B2xTwsQZuWUbEOvplVSSwkqZGwiAxhWYS9kMVQFc3BhyjQRCfDSMsE1IJAXI1pYnBx43G5MjaJJ3sgVJYWbTVE6pQgkY3Oc1yJOP5qMGPiV1fO4XuNWHmOO1T7SMo0VQSi7tTrXc20JiBNLcIWRoWzquBmcKTsQt1qHJmp14hB7qZWA+M9Wo0q8VanDpMxaw2si2aitM75eiQNVFkR8auo/m4fDNyl1CF0STmgtK0HiOkPjpUL8bngj4YHAzmXXy2TEEtQUeaegZ84jt/4NK1C9c3eiVWv+e7f/ixBx+gFRbLUEWHy/RSm3IINMRojFHylsw2uXtTF9km2txc1aWNRy3p4+fNOHDL9IHROHDFUauOa9aRVssYk+sZs86E9dUlq1mumgVYhbF45ytgle6IwQpWj3Zckx4lZCAM5mBOpu24YljEQIiHWQyAO7Hog+akPSLMR1+FQpX1HBGzAOGkcoHF9lxRzLJykZqH+eqz4tMsajTGxfK1tI26SSyb3m8z1lA0rzU2xquUjNFgHlEITkabiacgEK5yvKnRTCRuxtVxbJuEuwBHmCqU5lBacLTMKkvA6BROzBwLojR4I2EiENOidADMQSpn19QteNvbjlZW7kDQER//6Ld+4Yufn5+fr55amXafm1lWwpkHeSbZm0HoVCHOVUnBUi1qMcTlsJzM6S6esWlS9HTVQ7RdQ8kA+ZMXXv2uT3/6x3/q077TDqHMVW4y5FUrZ0ocoe3I4pKJ0pI6tgtHV09QE5cRlawzSEtCDV4pxNhljDX/aF6OjNi1EVF5OOs0ZjvqwkZMEc/IILF8vDn4YCxDdKCrktLIGr/0n/yNn/ulv/qBj3wIYsIi+m49aNWUwmooS7G4E7jPlasF0FpO2C1eyCOUYgYKzGuMyFkQUEFDYDWym6mBVJFoCpsXG9GxHBeLq2smQi3rLP/wbjgLdiRXpDIptTIStT4nYZqLZbMeUtbGZFx3o9VysPrNk7QfA1m7cAmoiN0aL5jaqtHAdTO7aDF5ieJ9FbVR0kMZRANNqBITMcyDYhTA52HgxcNXjsnoxxbOLPmoPlTe0H6Z3B88OmJXPzqDBEZnqhPEdUyzZvekyCU1ZmLQJqUnUC2TBn7qL/70D1/88c5aG4SLEU2YOsB47NxuNIV5Q2wW6xxCraWtPv+ARldstBWUGo2JOghbr88WNMzN6BSrPYFHFUZt4wB3CqxN8ufFOQ3qXFZPV7yDsXxsjEgFJVWFY+Mv/vIv//lPfuqpD3xg5CyTavETKqfAJKqMSYbuTXaq3ZIsdtP+2PRPrQqGVWHJY958RDYQnGTksvZBxGS6iU+WbtJNupIdVcBQcFOzZc6kT0Vb0Y69H+82cnwX1vlsM+PZu9wwiUHJdKcsLlGabnsSmatXg1QmOBhlWB0aEIDBnFTZ1UGEwioN9VblZHXiNdSgrJacxhD35Ph528f1mDy4e8lVOHbimNTOqHMeCYvrS2UmomOf+N7vXDm19EM/+H2lN4HI5IagGU3hK3P+VhFlwKT7M2fvgaheYjAk9u2d7qc/flSvLK9j1eibny9clfFa3cFSCWRDELJyWExuerj4B0bQVylS4mKeudIEVHHf9f0/9PzLL5x98Mkf+5Gf+ciHn5nEaMxu3UnG32r9FjHeJAPu6iiiRetmA9SuSu1/YxU1M55UQ6Ho9OaQWceCTbRildcmNn26pM4/qBND7A0ujE1mXB4JFN/0+4l3CbE89PSOtKxKlZjcdiRkWgRpunWrAyjRHRVjKTJN9K4zCVlF32MmsJsx8w1QY1BqXFVRH6YeY/nYzdHOyQ5F3xoNBivF4qqpic93Eg2zib+DlfXiyJtEQe0GiM6zKHPqPA+rjI/6ImVVxkR1b5PwoU7PljpVot5Nud0FqwO0ICxzULO11a5IdG7rkeTv2yfQ1l4Xp1H4cepUrv3vM/HhmQOdzY2cxP3i4TjSxD71qe//C5/8nmbuPZCJp+rsgajaxsbm2tqaiEydYJWjHrOuymoOmBxt9YrUKemTFAsBzJlzyON6FAcCztXHb05vMz7NpvnMSGciINYnUVBAMTSVQSliEArMIPj2P/ehwuAFGgK9iyOGGcyCQUk3qQrxHucEVjcJ4fK/9++e/o3fiJXaDOLMQFPzcpvqJnfI1gniaCqwgHy3gewf/+OFH/4RJc3UyVCVGNif/cTPP/u5z0ro0XD3eVFvU3WTE4dZONZHbpUNNVtVSW76kyqR412KzhgWVVjiPlhoe+uAcG8HZTCFGqiQADM1R8bQlsClFcmJd/MjMK0cJccZZ+/58wOlio2AfjHKvPfivCFTCKmoKielZzxxQlGbaDStFCSqupY8Yq68s+uyqniyhbjglfRglRktsypOi6LIsmz2GTxxhUButUNCgPOl6kiYWZWIHisXvNc5kRmVsxGlqfOSett8+rt+cWa6FlUYxdHKw8NROZzLYeWRSleJu7pYR5Zd2W29Vm9ZNiS+6dfrrT2kcJN8GIsVQIxmjrR0lhPvehuiroSW7tbjnm4LMb+v4cQJPcxVFWk0jeGJ+2AAmM6H1d08iePOZj/wHd8rEhRSY8M6xN4ZN+9GnudV1LrOeT+hz+OknQwAIUvbpIzMVgUNMADhDolF7x3kBD9fdTj47ZmloHTBEMpw9syZtmuMApIv9q0rhOloUuV9JP1z/86DRhrFzIMZ6UkHgSazOPGunxclDfVvcIKg5tTmJGuaeAOD1bU7UhQucf9M5VblrR6b7P9O79dkl+rk/yMW8f1nkHAGAIZBf7Rh08xeTV42nNB1cdOKGm/yCtqbeQSVrjDLNAyuXEYoghc1+nTL3OvQc/sLcj9M+clwucN1jw2RYXG1dnKeJRInG41FBs3EtFpuF+PulGRWJe6L2Yv1hDUznRkwXYj1Ts/4E9EmhJpJHWW71RSpipocDceddMvKoI4t77qsl3GCAk2xlROi4qa10Mw0hCjiNCYD212LucmCWpJg7Fd43E1TPcNm4oVgGIx2Y42oE7eG8N2s4u4b2ZOalrzhCaqKgtXVspLgTZwIu6EyHhK3nJ8AVkVU67rEVtcylfR4J+4Pk4WzxZ9mp653Op3yZsvTqkcPx3dT5P0RhbvlqI1huSXLiI1/UZftec/jT9YVVdXhcHjj6rXTcdWN2d1Nt1L3HwUIFSdl6ShWFVaembxjhyyaEQ40hToduIGJengXV72mu+btHK+S2XSfXMgjz0lVi9L4zs5+iUTibUGOVoWclp1NpyZxP8q6d0ef4GmLjRNWreSeD3ZGxyo0o4sVLPUOJUbfc2PxCbqiJEWkkTfPnD1LkWMWdd5JGZjSzBGZh4VY1vYOG1CoUziDZDj7oceCmLe6SVXi7VVxiftn3mPlEjnyTSKRONFMmzFXTdooBpcc44nE22b9zqqa98Lq00mQppKsCsqBYddQwhwAS4vsT5aKm84f3juDBpU3cxdPVkFyedkoJqK4uZ9sXLpT9UaGxkbTRu2FfkCVK5LumkTibvX4JLB66zeJROLkmpWxe+VseztjbMGaSCTeubn1fhdy074vwMbm189f+GNgXK9vKjXZEyeyuglDkEBCAwVE3WBAzOE2/eII9fHWLwOuXnNTk9KALLaApInE7odKEAGZN1MZy6Ax/vJuHhCg3mLm/111G6g7BAOEMy2QlVI6K4GmAc5EpRBk6RY8sW6FVMXuDR+AyXfJR59II9L9e1bSI55I/BuYW+/ro+SR9YkmWFn78GosoYRoiuepVBpOaL+4yhvx1p6CagNUTOK2qHpvkHHVtlJCsMIyBMSeBvamPtem/xvA2Ho+3XOJRCKRSCQSicTdGe2xcgWZPGtHOZGn4zYdPN60kOOsHKRVrR2NZkYzEGOUyGRkhXoEKPgmP5TTsJ0yisRpIJyWvJeJRCKRSCQSicQdzH6QrMumJeP5hKu4GSX1zQlt2U3t56oOg6pmCj197sEAwIkp5M3ePbNVdnjTHqcbMZFIJBKJRCKRuIMpTcKx6teXjOeTruLeBj1oMLVJuKwS/Y45fHP1oUcoDiaG2Z6Pb7zlmTWosTyfGXTSujGRSCQSiUQikUjcnVpJEu4kq7jpeseqT8BbvZxGKGCx4k21PWNVrhLB1BX2jS9+xUqFOUeq6V3vK7QqnFJ1Rp3rtGOfcq0a1yUSiUQikUgkEok7mtRgahN34lXcNxcDTKfxMjU1KKBqpZqJ0IOm5hVeKapqdpcZlbOV1dXgnDPgwWefhsBo9eK6dC8mEolEIpFIJBJvqOISScXddFNw2qqUNEABJRUumBaCUqAsxjQV3rKu7c6brlWcCEoLhH3tj//QtMQdu40nEolEIpFIJBKJxJ05iZ0GqkBWna5YvaZU9yYXmylABEFc72aFY+f8i4dfaM499aTIAOMxJGB7oNgsc+TjEoTZXVWWrMroGBxghkzQg9F7IqZXGupmcolEIpFIJBKJRCJxv6s4RvkjrJRclEJmfNOtB5QAFQoCTsPi2Pf/6//xorfuYw+rHBYZVItFlflXX3UKV8Xp4O/mU2Ij8lqllWoudwvLy6RjXSDFUkgukUgkEolEIpFIvCdUHKaN3t6iCvIGDTDAHAyWa5lf2VxGbq8/H1iIWBEKJ5LBzGKpEso9FJeMOxqgRQkzGCv9ZinLN5FIJBKJRCKRSLw3VJy9iVffYDsCKFAAwUHNvLdiPMy9G3prlGhCzGiOY6goM72nTyIgFGJpcRkQA2JDuqTgEolEIpFIJBKJxHtGxXG2zxvuuZe7giakIQvaUJgBVJJWlg0RF4xOEIIFR7l3zWUGGh144fylBTMjSFQr4xKJRCKRSCQSiUTi/lZxZqYwEQFjW7e3tDWCMBEzQmBGGAxxo9lYCWgI8VN9AHGv/QEIVbWSDAqTGI4zxpKYiUQikUgkEolEInH/qjgzM7OyLNun1owU0iy8lQ0KojIjAAWCUKOSozVKKBEIA73GhgymNABvVnxFtUlQlEf+2ixlVSYSiUTihGJmZJrGEolEIqm4u5Re4obb2y0yhJAL9C0FtHSS1kjAKTwwydakQWyyfs3uOQFyEsGT2AK83laa+hKJRCJxciVcUnGJRJB1wH8AACAASURBVCKRVNxdEWcLEqPxWNSMfGsSDoFQMTE4xRG5RhQCGiZpj1GDyb19nAEgjaw1oR3Rd4lEIpFInEgVZ0cXNiRRl0gkEu8YcgL3WLzRrCQCK4XlQNxDDwBnyAKcHtWKgBgaAbkiU/Wm3tTZm+7QXWVPxsbfYGBQiDrzVuYGJYA83X+JRCKROKH67aWXXooqjmSKyyUSicQ7zEns+h3lGo1QTDt9K+8lVna7OcfuYTKyO22dx709zXiJRCKROHGoqog88cQT0zkuSbhEIpFIKu4NtJJVFUkUVd1IFyuI3EMLtm9uSiNvIwd5770QEolEIpF4t+GcCyHUk3KKwiUSiURScXenlQSQWH0EqOo8KiDgbSNob1qu3cOm7BhBR0w7FCQSiUQiceKZrIUTEZKqmoRcIpFIJBV3NyqODgITMkbgCLCOw33TVNwdI2fT1dy87R/EZXEGGGhqVEM9yyVRl0gkEomTiogAcM7FHyffJBKJRCKpuDdgts9aMPMQ451bAcjM39oRpXV3eY4TL2O1kHu6qdk/1yMbnnmZThTlqBgHVUFKsEwkEolEIpFIJBLvJRVnhJJGKKGxqIlaIAKhvIcwl90q1SZybeYXBnLSp9umam3mVGq1e7BYHKVqSS5ECaV37c4cnZv2j0skEolEIpFIJBKJ94aKY3AoBEoIoKAYS0FJ8G77JnDyhUfE2vEiDrgp478KxR19T7UAzkATgjDQCANhCu8LlItn1w1mtFSdMpFIJBKJRCKRSLyHVBys2DlbHD6jrX0ptluNJVc0B2UDY6MEUCCCECpFx2NVGa0qOaK3VXFgFXuDoRzDOSdiJgqLr5IQUyNYjLWR+XFRLo87w15fnGcL1pKxKwvAgjkHwWg0tmLv6nIBwoElWRZghka6BROJxHuYY1cZJxKJRCKReAN4c0Tp3Y2qmm2UB/+i0fuMbVy+8KVLD3yo688W0AawqvBCqo7hgqCAEchhuWFE0hCAwKrsSDxwq1Ilo84jAZgqqvVyAYCF/HC7bDeXXVtM9sFBjP/RBApAdq5sL51Z3b26uShnN1+93PCZP91urc9bI4z7u1pqvrDgBL0LYzn9E/6RnyPWvRqIQOck3YGJROK9jNYSLqm4RCKRSCTuXxVnZmZq2IB9pQyvm+uXMhSY10xCo/CdTLJgZbAhUQIkc1gG9mtzQQ0603C7BEMscGIwBxerShqMumAo1BTmBHPCOS861F0nQ3Ac65qYmUDEnGoACGNuDuZUQiEaxEjxxrGxRL9tnRJPqfuYoNM0iCqCIE93YCKReC9j9YCcVFwikUgkEve1ioMVDEDIFLAMSorBqQKlMa/MAhpFYQZzpkIJqkbGaJtx0pvgTnUtBVRYCQDILAgFBiUBqyNohGm1UzAbZyNn3inrQJ1ZSW8CNZMx3cCKFlwzeAPHgsJpBkkZlYlEIpFIJBKJROK+VnEASgxg6tCimXFgtAAPeAMdAuEMIIIhAEY4wJvJjJ/XJsG3O3QaMDMyAGUUaWRmBpJmWuVdAgTN1GBCUQslPY2emVqI6+0IOnMoCZq5sahHIZpjLKUAefBwyf2cSCROHlY1XeHMgDmdTeLrk/fMzjLxx9k3zL5/drOpi3QikUgkEveViov1/MUAjY2+A2hm3gwiR2NrxJGy/jcdKN/oY27K8bn1PPHop9nMxxFAAAwQgGNaAW0aXaA6FKSAWXlC2/UlEomk4uxYtVYpNHLSmXMi8Fg7zWYl3/RXZpNfJRWXSCQSicQbcvJkhBjAYCzV5QIhAJQ0oQlYgAJzlbqDggQEGAF1FuWsGIQA7jYf40Gt1ZsCAAVWt+zmrBKs1ZvWsT0aEMBaxZn52NmOhJCkAwkHSRoukUjcV5Cx7q/Nir3q+1jh12IlKRKV0iOm7rck4RKJRCKRuNs598TF4kxhQBBVABCHIFGPGY0hxr4wFVdRuY3rb6atByqb4TYqTmFH3zzZ1JG1dDOGBsUYq16ieqta1JEBzmBCRkHIEFvGCQxoplswkUicOGaTIW/OnOTNiQsxRicigMZwnYhUIbjqD6pxdaLiEolEIpFI3G8qDhaAYIx9tT2UINSpovQwmK+qj3BWbglQC6yZDYF62/ImVJirC5lY3Veu/jIr3+rNmgwBp6BEM8YMoFHM1ICSHqDEBXyTjSV7JZFInGQVd9zgeWRYU9PZn0iagbFalGq/P2y3WwCE0/hbEnKJRCKRSNyPKi6RSCQS32QmWuvoguDYfaUuCaUxYqaQwEE+aJhnKTRCULA0OqEgmNEUMHEK7Pd7WbOxd3iwtLCUlwgeWpZuUDRbzaHnzrA/32yXh/35VlNhTpxBPUUQPWwBdOnaJBKJRCJxK2lpViKRSCR4yzezqs4MMFoAAqAOziEPjnRqpGOhAeIVNi41ExkDX7t+qbk4P5c3GsK2seWyYTk+v7Fz+tSqIySjMmzv7DfnOnv7ew36MSDiBqOhCJvOZ04kXZNEIpFIJG5PmigTiUQiwePK8ppSjQEWaEFUc7WmsmnMjEA2gvQz7gsGjnvDwWEIX79x9fXh8KraaHF+28kfvfTCIHMbvZ53mcCP2v4gFK/duHat6PcApbS9JxzyfHcwGpgGShmMIgAtpVUmEolEInF7UiwukUgkEjeh9RcFzBtgVNJMAI6BA2JoYWc0urKxsbq01FLrNvOC2Gi6Xa/bWzfKcry2NP/Iw0+Mvd8pdhsL84PDweWNjTOPLy+vrPbK8X4xmu/M7e8fZu2Wel+o9g8OtRg3xbUaeVxdLG/UESaRSCQSifcsaV1cIpFIJG5WcXFqCICAohYoe9AxuX3Yu6bFl7evnllc9C7v+JYvi8XSYOFCb6+/1A2+yf74TGtusLPZcm4ubzTyPG/PXbh+7X1n1tnrl6Ec59IQv9xojw97aDb2h8NWo5nDcorX4NTmmg0LwQtnS0mlqieJRCKRSExIGZWJRCKRmDLt6E01ICgAF8xGtFevXBa6bme+u7p24Hlxe2PAsN/rZ3PtfHHJOu0BuLm1U4yKkYPk/typU+1CpT/a7fd6rawow1gBiox1a2NjDNNmY6g6HA13d7ZHo5F3AtJ7V5oaWSQnYyKRSCQStyFlVCYSiURiCgkzM2hcF+fFW6l08JCVdveMb0i/XB7C2s0zS2dOZe0d65dmG/tbg3HZbc03mm650ShGw3LYL4phu91Y6Cx87eoVEnt2MN+dRwhdQwPOqV3b28nzZrfVzmhNn+3t7p5eXKQZyaDqnCDpuEQikUgkjiPF4hKJRCJxk5CrUhnFaBZoZX/Yv7x9vTXXpnfMXWO+uRpc83C86LIziyuNZqOECdzB9e2Ny9fp3anO/CPr653G3N6oP4Qudxce7S7lC52XNy7fONzb29ttZx4iS8vL7U5nf293vtUWYm1pqQxKsgzh2o3rmq5EIpFIJBK3m6zTurhEIpE4iUzGbt708+QNhMXSk9O32nEVQwxKABbderGtABBUVYylwTjK3M5oPMpNB6MXt7awtPwAGiMv5/c2W1njTNb83L/63Y9/x3dkeTYYs2/2+sVXnj73gA77Z86sNyQLuwfL8/Of+8bXls6cOjW3sAbnFBv9w4XFhQsXXn/fuYeE1jvsdRtNX+qw31tdXRmV4yzL2wYQBGlHjgup8EkikUgkkopLZyGRSCROrpDjRMHZzMgeVQ5Zabf4K7m9imOl+mBKUNUKtZGoAqVxt9c7GA2szU7WKpCNCt7Y2Vg7vfbVy+fPnVl3o3BjtHduZW1w6fLC6gPb3o/LUSfLXjj/4qn10+NrOx979P3Bues7m0uLixs3NvJGo+2z5e58C9bf3m125gZF4VpNZ8idFP2elWFxoWuwOSWFlYqrjzapuEQikUgkUkZlIpFInEwUNNAqdaOxrRvVqBAjjQTMYGaESQy1Heu2MxMYoTBASaiZCjd6+321i3t7QcNcI++7MpPGN65vquTb1IdXToXhcL3dKUeD7XKv024LXa/RKHLf276abW/P5dnc6vyoKB88+9AO5XOvfGNE83DNvHmoxU7vQEfjwfbh0sJCLt6G48PDw8v7OxcPdrK5uWyuBbX+1i6hNAMMtJsb2iUSiUQi8R4mVTdJJBKJk0ktaWgwBAIgDDAzo8XgWq3xxEgDHKKQI2LiJKz6R7P4TRXyohKdhfm9wOeuXc8eb8iwv7686tGQtn19b+/F7as/+cATPm+c6bZ3DvfKkh/IF67s96/lWdO7B7vLC632jYODB7TdzBplEQ467LSXdjK5dv1CW+UDZ8+1hYe9/lZv59xSe9jvjUQX5xcP9rbmJB/3h9oftNvt5e58FJlVsJEGyDRB9C4U3WyySWpUkEgkEon7ygpIGZWJRCLxrmUyRJPHD9e0WFYymBlJgymNEMCoMDVxXk3pHMzMAimkmMWNGQkzFaFaFH7QYOLd0GxIe3F7a7i8vL99zbO/Lp3d7XLh0YcGxKgMo/7+4fUb3/nw+7b3tvfbfs41z+8fvEblXu90s3F6/QwGg2X67Y2t82283O99aOHM2aX5zYM9FkWzN1zpdBeXFhTIFDt7e2OPcVG0xD+8uNgwZGZCEmYMmYkQZgbSQJmskbs7FTd7AkmqqkhKQkkkEolEUnGJRCKRePtUHGymfIlNxAnJYEEgYmT8nRmdhLIcE3AOpj7qHrNKt5hBrB75ISKAmWksgxJzFs2qPnGDUIyFz712qbG4eKHcXl8/ddbyV/cO+uZeuHj+W9bOdrudxbn2HHnl+vV+5nyB0JnfznhjazvzvjfsrZJPnVrPnbwu+PK1y0uazYci8+7c6VNt5w92d4eH/XbmF1pzWhadhfmNg/3heNRwfq3bWcwbhYZM3ObO5tnF5TZICyZigEDebCxu2gGvFsMpLpdIJBKJpOISiUQi8fapONwk4WIPAIMZDKaEwBCMcAxAUWrppDcuhsPBysK8U3VgbuYphCkLmAAUcapKQjWIA9SMMlajy1SNwLXNrYWVpSE4Mrx4/bKbb+ne4cLpVemPTy8sLZYMgm9sXu95WVxaIXjtyvUib57f222tLi+12o3+YMHhYG9vodsdGS4fHiycO/fytfOPNBd8f6Cwh9fXm5RxGV7euv5Aq/vEQveVjc3W0oJzbvP6tW6rMer1Ty+vhDxfoiwavSkESr5ZFVeFKM3KsvS+WkQQ43Lp7kokEonEycX92q/9WjoLiUQi8S5VcWYGi4ploklYOeBKM1CkBMewvtmQ/LNXXx6Aw6B5t7Nfjl+9dHF5cVEAZyZGE62Xw8WlcYEECdCXpsH5ETAK5fWtnbW1FQWu7m8dWvnE8ulVNOH8Q3ljxco1OvVSWsgyv3WwR8V4+yAszMlSpzfqWWY7Wzce6HYboWzNt9xce//G1tULVw+Ec3m2urhsqnPiR4PhV158QeZaQw3t7tzm4PD6znbus2L/4KGVtbksz3MP8guvvXpqfqErzhtJxUwvu7uvdBIF20svvbS8vBx/TEmViUQikTjppFhcIpFIvHtRU6ulyETFCUVNYQUpBtcPWpAvXb1y+tyDw1CK+P6wuHbjKsUaIk+eWZfhaMHnHqQvARIi4kMIZkEczRR0BWy/KAL96xcvPvn4EwIU42KfBbN8ec8PN3flkcV5hJaURVFe9u7w0uXTDz1y1YoWvD+Ub4T9lw62RhZW1tdzMbe1+/7lM1/4+pezbnetubS0evpVWuPCleUH15/76le/+0PP5iLXDnvW8LtXN5bPLH7t4mvf9vhTq3B5YdY73NjZfeCRc2OEq8A6/aqirQYGE4IS1+/dpYq7NX8ynsYk5BKJRCKRVFwikUgkbmnDfU+bME63prAAo4k3wFAwmNBUG3AcQ7F90Jzb2B2D2XY7v9rbXZ/rjA96pZPhfu+Js+su8Itf+uLp9z9WXrpx6tQDYaX96Bj9FldLjjgGESAl/Pn93Sfn5s+PDjpwkudb/cHC0uLmzq7t75556MFh73Ch3UEISrT2Ro3l7sGwuDbqHTbzRtDcZOdgf5BLZ2G+qSj7fbTaX3z11fXTp851F/c3thpLi1fCsK/W39j90Nrp0Xg0QmjOz1/f3lxaWd68cu3cypr3bjA8WGt1fQg2Gs135oRsOtnb2fON5nyezwu8BYqAUhXafPNnebbMSbpXE4k7PCqo4v+svmCmN+XkXTp9wWQMzQBCRsCYNgcTMIAKZMf7p6DV4xj/r8vlVgiMZlAFAJGYMaAwQgnABErATAwEVACDYNIbkwChk61PG2ZCAQUEJkcGbL47Tvwk8QIGUNJIlXgDkjMykUgkvjm8tSnXbtoEAYHlQfMyAFYSztgYa7NAGGnpcNl3Lo/tT197Rdv51sbVctj/xrVL5eL8tTDue9krwoubN5rvf2Qw1/qTS69s6P5zLz13JesPh4PXi9Hne/1/dv3Gvx4WgzG2BnphfHCFA/XWH/W3eweXy3A+Y+vMQy/t7moRaNY77DXE7y00LmvxWujd6B+sGrs+m8/zJ5ZOP+47rlecv3Z1rtFulnj6gXPnOvMHN26sn1q7cuWCM21B37e8nM+3imKwmuWLw9Hj7e4DPj/T6bS87GzcmJNG07nBYKhAr9/r9Q5CUS7Nd+da+f7eNgA1gDQytia/Z+9jknCJxN0NZrTbDmlR5inFIGoSgCriTSgh9epdB7ttOysxEZNJY0vEnpYO6hAclKBRTLyJn+5HIEwMYkaLq4JVoEQAx+AYLCAF3BgytvjKZEytlRoBV+2f1P/+DY8JRxxMAqVZ6o2ZuDtSv7hEIpG4Z9V1s36755nXTKuiG0fc3QZq8CjIEoSi9HIwHPSdbA/Gz48Plkdy7tHHDlg2us2xFefPX2qunNnp9Z44c/Z8v/e6Dfb3B0+E8ty3PFWuddqt8rDocZC9en3n9WHYe/jUS5c3/vnLlwYL2afWH3upOR4sdx7MGr4b9GC7t7d9YxnOodNdGowL6XR2dg9eLw7OrZ4Zg2srp8b9oTifdfKv3rhWzrfhspxLu8Swd7jS7WTkyqm10sq1hW4QHh70G1m7X4zUbK3bGe7s0rmO4dCsmbmFdqdBv3twmOdZe66dl2Uz8729vZbPvNfTK0tQg7hAMVBq/3rSb4nEO+WPspkvdZ1bQi1I7IDCIeAMHmjAbFqD6Q4P62wkLNZuIgwogdjZUoBJZgKpgKmUiqjp1CEQZigVQvUOniyAAtaAOVQ+n9EkhBiL1VaKMcpQvh3OuLc6NGl9bnnTzljSdYljSNVNEolE4l6V16zauguRcFMG+9E/iaU7ZqwbA4FAMzAPzgeOHV862LseyhumfZ9dse3V0nXy9qX9Hddo9iwMoC7LNq9fOb24lKuMW83DueZ4NNoNfdVSdnuHncZXy73+8vyfXnhtZ7750MJqaLZX2PrM73zJzp651rDm5l53baUBKzO8nvVxYXNteXX78MC32zCsdBalX+zvHcx35gKtM9cuzS4e7PU9d/q9BrzL8pHqqCi2drbazVbT+4ZIN29aUMuzzb39dpa1m02IHRTDq9tb7VbL0Y2DsdXaHQ6QyXhcCDCfN7xz7bzREs1iXUo6g8RGeFIZYMmoSSTehnGNNyUF1AmWjMt0qfGfEZDhCAZxblhaWYzp4NUEEgwMKEnlJAX6pgFw0j8FhtjvhAACLEj15iPFeGEKawBiRgYR8zBHeDNXDwkExOACoCBBmjMEg8Z/Wn2KoS7xNA3UcTII26x/7h1z/cTFuqp6fXuz3Z5DVcZp5iSlAS9xrAsgrYtLJBKJN5RecTqflMqomkmz+q2g6kUWXb63c0DfquKmrzBU7ujp62JmalYozclmGa5Sn9u40lldvbKxsbywiv7zzy6+b+DmPv/Kq+vzyzeuXDzzxMMjjh9wrQWfPXfp6tZid5jn631ZXO68vvn6Kd98vb/PhfZ8nncKHbts8w9furC595Fv+ba95cXB4OCPvv6Hv/Tsx6Uhf3Lplcff/8wNHX2bzjUb3Lx2Y3muMwjluaXV7eEQwO5guDncObf+wHA4XJBGRvfKztZhQ3YPD5c63YW5tg6Hc8GkN3zygQf6/eHVctjrzr124fKjp9a6QOgdrqytHRZDhbtw/Ua7M18Sw3K4MNduB20MRivNZifLc3HLuToTgTMThVFIs2jfWV1qMvV/SyS+mSMejkgtMzVoHOyCAUaDXLx4/esvvPyP/vd/WpZahpDlO4+97+zF165Juf4zP/sD3/29H/RuVdgAylkVNzvuFVTGbaFeDEbCDCowqsCEGvVWCJ4kjEQIoAgN1BCXjSkZrCRBy0RcYFFiRNCZdyFXFwCaKoWxqaaImBmFIRhFhGJGERiUMDWVo0lq78zYMulsOYYKRUgCMplIkopLJBWXSCQS9za/HjuRBzOFsS4aaaokq1ZmM6vSbyqqMduH+qiVoNG4CaYAhD6YEURpB0X5e5cv7a92r4wOup1OJoKRNbL84d0X/coDL/TK4LoPNTrl7s6ZB07/yxe/8MyDj65Ig9K4pPaN3a3lrL3WnRv09h9eWv7CxvV2GBfsL3jPzOtuqe2F37eDP/2t5x9fW1l/+syHV9ceK/h8edAwbl69/uiDD6woHmwvFIfDKzpA3ni+t73WnKdJJ+d4MOzv7J5aWGk6H/LsgLh2sKuZ06I40+6sd+ZZFG11G9c3txu87s1c9mC3a9c31totZH57NGK3e/5wf2l+8cb162Mdn1labpfhifkl7Q+d6XA8enp5MaN4Ay1mcBmBUIYs97MyOKm4ROKbq+JYD18xWGaEmTG4wXD49/6n//Uzn/2//+APPm8gVMU51R7cgDSnnVNn9Hd//x88/NDHRE85LzctYp3oqIKKuMgNlb6COICqJhAgkAqBqppBmCnY5yjAxqPxXKORkwDU3CiIFTba3z+12jSg0EZhUhZsOm1l/bG0xAA1oQAWzFRIcaYjDyPEzNXdIw1UwEJJ59xk5H9nxhbVqo1KQNVLJmVUJu6GtC4ukUgk7sTsLH5EfUUVUS/rqANx0+ycY/UbZlpOTxSIqqrGlf4kBZRSDZRCTSh9U/pMTNomzeF4+/LlZ9/3wTb98vqTFww7442FVrh0uJXrmP299ZV1cc3Xr20O8nyUZ0u+sdZulVc2pMGXe9vPtOZz0x7nD1BsH+zt7u08kndO5+6Z7/ueg+tXr+SuKPauXdlbe+Tc4MrVc6uLh9af71PmFvvj4drK4sXxkJk/pB1u7nx8eWW+tYzO6l45vLK3fba1tjIqut2lHWo/7K+oDHZ3L2xeO3vuwfzsStd0e2ujAVfs7K21W0vz3f3xaG6x+9zFS+N2Z7ffb7Tb3ebizu5OGbDf7GpRLMx3Rrm7uH+wNjfX9ZkzBdEfDJutNrOsVPOpOFci8XaMeNPlbySppkYJpgG4fuHSz//8f/BHf/T5cVHCAgUmpVKla1YYxj6EwfZG8Q9//Z/9yt8863xmumxQqWJLCCFMxr3MfEyWBGmgio2NShsJYbpA2sGhK8ZXrlxZOXvuudcvXt7eOyxd5l0ZytNLC7k4DfZ7v/elL3z55d7Odnlw4W/96i995jP/4pkP/9Bn/68vDnr73/+JZ/a3vvSJH/vLu5vbpxeXP/TssxcvXFx94EzhmM+1UfQX8wzwMMAcDJQq0zKKzHd+lomi0c1OIUevSiJxzH2RYnGJRCJxN0zCaHG61arUNhxpZgJGo4Qk3dQOODaLcvZFEVGNlhJj7Y5SAbI09PqDr+9s/csXnn/qgx+6eOPG+uMPznWbly699tDyqdH23n6jed2K+ay11pn/6tb5dqs9vL71sUc+eDgu6bIyyy5dudRpNFvz7QdLZq3sS3uXn2ytXB33n2ws7YptD4ZF0+/39rbKvu+c3bpwcf3R9bneaCFrmJq+cvUDzz5uCEvgoCwOxyOnvFIMF+ZXe6ajoT7Szjd6+53FhVCMTAPz/MLOVrPd7h8ePtbqPtFe3Ojv73ezFzYut/KuK6wp2aPLa72tzVbTK8tD1Wxh8eL2jm8v3tjcEof2wjxDeco33Gg86g80k/1y9LGV041Qnmm3MysJHPQHvjEHQ8PRw1JGZSLxdgx1dR0TGqCAkqOi+P0//IO/+1/8nd/5nd8FDTS1cXex9bf/q1+7tnH5yt6fzfkn/t/f/NIrLz7vjA891P71f/LXPvqtP+jkg4CfTUefDH0SfLUmTnA4Gr506XJjvvO1l195eeNKs+k6O7t/8n/8n4+urHzut367cWb9977ytRHFBzUr5+bmhof7EmBwQFs5X7IH2c01N2uNkcMDVoiOWih7maFUb/Jvf/t3XLh48ewTj45YPvz0Bz/29JNLDk899W8R2Uc/+nENcI5mgUKFn0Th3plY3JERzGZeTJ0GEknFJRKJxF1aLtORceYlQ0kTVQGgMEhRIAA+GxelKw98ZpodlKFUPZM3cpFMVSk9GbcxaqiYNlD6wlvww2YgNCtdP5h5tgalLzybhTkWJYJjntGVYuNy2Dd+aTjq91pf/tLXvvVjT9wIh6e1nOtmV7W3nHf2S3OvbZ174rHXrl1udlvdbnerd4C5zqWLlz/86PsuXri0sDS/0Job7R+sLcwPB8PN3n57af5wOMiy5ZfHl9/vslCMvkH9iDt9fWunnblijMF850ZezBc7ttBeG9q3GcNi57mr242Fla3drdNrZza3twv4lUb3pXL3o82Vq7nfOtz7893Vly9dHJ7K1oaqeb7aWe72tc/x5vBwEVmz1b467DWWl7Y3NhVhONd+ho1mLhd7O6Fgb6zbHkWWHZRFRj8eDpeCzq13B8X+I25ubzjqmV4b4Slrftup1fkyXLFes9Ha3d59eGEt04BMYVJrY3fMheQR+V2SVVlxm4QbQH33NItKJN4tQ6ERChWAATAZCa6Vxf/2m7/53/6Nv9O78kKrHLc8Pvzsys/+zLPf9wN/QRvd185vtbvP//Yfj//Tv/nPWyMdM/uLP/rx3/hHnykbrilB0AiBgCdIFGTx2stfcI5OngAAIABJREFUPyhbN65duXj+/Gc/+7nV1ff95mc+113qvvbql6l7cy05PBh770lngWUIjg6EKNWPgi/NeYxb4htWEDqmDl1duzau3ANhcDCDBDPSFAykUsRKoTTMF64cnW20DrX4gR/5oa2dg6ef/cjygf+5T/8svuvUanMpL0mxsYwp5i3nWCCmZnBV4RGCBgSCZq6qmgJUpTVhVIU5I6iGIlZSIRwBIAAO8EfHHa1rq2SAxa1pXbOFYN1g5Zj2DwGFwEtVczOAZnBxcbZVRS8hgBhimxatu/HRDFBQlKJVY0BzJUEYQcPIwZl5UxPG3SPcZNStakyVAXDqYFQxpXoY4ErjEGgpHKGCEuYRBAQkaHUeJhsxQmlqENQjOW8zmCduImVUJhKJxO3cXIAhqPcEBAPRsQ3mA1sl4bjp8+ts/+5z32g8cm7rcPch5Q+eXm8pRk4aA+R5BvH4/9l70yhJ06s88N77vt8W+5YZuWftVV17S92tbi0tIdTaQQgJgRawB8zYw3A4HmYOgz0+IB8fezzMGLPDOTBgC7BhQAJJbUlIQltLvUjdXb1Vda1ZuW+xR3zxre/73vkRmdXVLSSQ5wzIKJ5fWZkRkRlf1Hff+9zleVDHoFyLLG0IbKVMKECQ1wIgNm6jP0zSSr12xRMhipWvPvWWUy9HMkEQDh3ZztN2Bp9YvXJsYfpKdxkPzc0VJkQPqYdfe/JrB6szC7HmqdqajGfAyEAPk365WmnGoVOvONmsHaQYGbtk9SkpTU+1wsHqzvawHM0HMKzaXr441+z2+83WbgsPTDfDzoGJ2tbVm7Nn59f6TX+gG8W8jcCOY7tu/+rqYZELGJ1CccrKQKinQDy9u72ZDG5Wa2ktdyBXMNxLtE6CYBBjUHGcbG3g99d2N1BY9XzFJUdW8tt9v6+DKKF+ELnTMzbIklLrrUbb72Qcp+JkFwu1RjQI235+YWZzbckuFzFvK213I+UPB6nNwjLlYpkEaGYyuG8Y/Nec8KMHvEDh4LYlk3FyMMYY37iwNUrtESFrW2dO3FEtFAebvhZmoiR+8ife9NEHv7K8MnnyePG3/tWv/vp/eH9z9Sk7g0HMSOYLf/HQs4997I7739jXkxmBbJSDRoX+zZVrly8/+yu/9kubLfvyxWccy0qV0cYFYTeaMfCALDscCkI3TdNMRiQmdFyTJCwk2FwIWd3/+vs6bctEJ69fbApK3vS24ysbj2aKNjOtb26srq4awLvuvqfb7SJi2OuFw2Gn3zFpTBZpo4AATAKGAEQriDVZf/bnn1FaffYLXz5emXzyoc8c+YE3HpubzQj8wR/+ISRKjEVIRIASEVEDMBtiEIjILHnfWu+lY5C4Z04OhCBf/CNrPwzdDnpJFREBxG1edy8+lF7yTMKRtcNIaQt4tFbHez7ot0U7vmXngGJU+mIABAJDgMCoAYGAUTESGiIwiBpYMo8scEbL3y8icSAVACEwQgzIQLRn+A4CWeyHXgkIIBiQGYAM7F2bF/wkBIz0Z8Dw7Wvl+HUV1jFecrqNe3FjjDHG3/905G+ggfGSHfwXpoCSiG3SqMAYqb0Q6HJr+OzqllWfakRhIx0OFmqt/s5dtco5Bfc6eVsAJTYQsASNhrQ2aAJhcYq7a7uFxcndXq+UzV9vNLxKVaFaFcFqe9vpYZncU0cPDcJu1bHWrt9YnShcGib5Lt118PAF3ektr5YSnpmuT5fKX9xYWjxwMBMHvV6PkJVWi9MHVJrYBpQfQJiUy2WjEzeXF6wb7Q54ViKpHw/bFmd7sKWSO+zCGUXrWbGdocnA/sMH/8M/fOAHTLsnph03l/VCdMpyt7Xb66kjh4+knZ7rOUbIPFlmmLRCf7JafiTqGeD1eHAoce4r1DZ7u8Vapa8SX3Ez6B/0chNethHHHdQl4XBrUJue7G21sJxpmlhabqPTa7W6kwcWb7S3yrMTUTgoDvTxQm2l0/CqZduyd8LhOqSF7X6pXs4w5215xi1yEE65WQGQorbglvbAi+rT39Co+CVF7NvzgzGXG2OMF4dCjTyy2AaFSmKAcGN75598/09/9cKfWCqtAi7MZS+t+gjW2QOT04mcPqw+dXnjehukyWg2nol+5D2vL505Xpp7+Yc/9Pvf9epX97Y2G+vrK6urrXZ7Y7uRoivJEKSGhWIBJFjEEzM5SPHEsUOI4GXg7nvOXLr09A+8503lsktCRwMrSvj46VdpPcdJvd0IXVsfOpDrhk2Z9eI49odBf+Bvbm8dPHjIdTwUxEGoVBoGg/6gwRyR4N/49d+yLLs9GKxcX+2tDxJwwEhEMBRbJnGMUm6ulKGTx+f+0T/+sfvf9L2liXkLLclsEJhIsyFEAUhmP6bsszjeZ1+jnhmPpkXhpZSNcWQIxy8wt9uVS14wuNsn0be8+vCbfFy3q1ny7dFtj2zxC6Rc7fM6Abe3/RiYNdmCU4VKg+UYqUkTK2BbI8pRZ++2JXFiRoQElASL2ADGAGzAZRYEGtkASCbFIBAIgRliA8aAY+m9tXLAkcH5bdcGb+++3Wa8M1axGrO4McYY4zuNtu2FuduWMb7JMWD2zwvkFx7JzENAi9kGEyM81wk+8sWvOgtnl7Z37nntyd04GFqwEYfV1OQcjoe7b507JrW627I1gAHIGpkm+IzDa8M4fGZ1tpp1D01eCdPYljebO7P5LPa61zLJqcxMU0E5wWyqhqpzam5OdXu7Ofur/ZbeCad8KecmsZrr67T5xPP31g/uZOGGFRxNTX6yZoHYWrpxaG4uTpKq49XIsphDgOWNLbeUZ0cGOq1ksq1Ou1oqD7otl3KXkjiazJyLeaXf8AHvzi+GsD0vypNgXRVdsRtVKSdmSiZNOgxBtwNBWKlPlIXjWvLJ1A9urBjQpcJksTrxlZ3V+fm5AxHHnBSJIt+HWq3f7k2TmCiWHrtxubAwF/vhoWJ5oNK15u6UkwsIQsSyU1gLhqrirS9fP12faemgRp7nuhf99sBAHCUzuerAwbJSCIB+GISD188fFio9ZLkegxFMwIgEAIjEe5/gfnH39qRof5uRRk66iDyy/H0R7xsnB2OMcRstYDDEPMrUARkoAVYI//x/++1f+YWfQ9OzwDLG0tAnUhJklhWyHCAp0paxgY0EA2CHmBhLgQZgQcIB1sipIA0MmiGfcV513ysajdb03OJ3v/ltL7v7fL5gSeLpmSnHEQQpUMomBgglGQBF6GhdQ5zWKAEjiYlhJcFj8NI9oRRCQmNG1gFsAJANISEaY0KgWJs4CIKMk+3F3Z3txqBlHnzw4avPLtvoPPX8kzdWLgMroyMCJYGNgsNHj509e/af/cxP3nnnMZOUSAqWYq+7hcjMBgEBaM8l5hal49ECtaFUAAELBAJmAGbSBgwCIohb85L7Z82LyokjMc89ARi4ZUPDe1222z8tFqO5REZAHhE/fhGLGwlw7q06ErAeSakwilvVSgQDbJg0AYQgNMicGvX3tCFIES0gMKM2GQMyMDECoBkAZRikZgDFxAotBrRGpJGMxhRAIgtERog0gAFXgCIDyMBIilADIoPNCGBGK5d7bwsQkHCPIo9Z3JjFjTHGGN+RLO6lUe9vYObGt4mVRaglGzamQdaf3Ny6iELlCjeee+74HYdWkoFbrQ6v7bx8brGPKQz9grS2PfNz5WyRZWvg95i+0h8+VcgUhwAXr557xdG00X/G8TaLbjFOT2S9xTBKIqUsZxCpiVrZv7lsFVyDKgcUePYjulcpls8qt9sYpoXcNqZF4UxqGAq1ocLpZuC7mC0XCyxqwt5YXnrZyZNryytT01PtKEQkQNzY3Mrkc5liLkiibCY7Has54X2ttXu1hBMyE6poQdtbqlcLOq5dyjt5VbJUI1icnG1sbwWBahW947nCnGsvdbtRkkZB8rwXn81NrKr+Ac49rYML7W27XDpncoulPBjlb2xBvSJiM2+5i16mp9Md0JdvXH/NidN+oxUXnbpX3NzeAbBjxEHW3uUwZ9JJcK+1d6ayxShrXe63pybnVS84DG6r3xvYaa06MYwiTNMcm4IfvHrxYF4bScTE9CJzYjT7SQ2NpsB4z8FXG0OIoDQQjUyokI0cKaMAjBKF8S0zxhi3szim/dW4kRgTomZe7fcuP/aZf/pT/2inm/R7qUglszbSgAECYRhAMBiHIERjAdjIoUB8+zt/8MMf/9SrXve6dnfr5OnZ977ru6oFklQqZPOn7zjbag1K1Tmy8ppBEMCeVzgaYxCRjREkRz4uYGwGBqENGETShiUSMCHgLekUJGTDzICEAGxwJAKskQxAOloK04aRSDEi2sBkGyCG5a2drzz72NXl648+9KXHvvxEb2uARiArAf7sRO70sdkjU+fe9UM/9Mo3vgE9l5lRCsVaIyCBNAyGkQGJGICJgIEYtIhAC0EWayRkAwoFawNEBGxGHnhwi/vxnmferTMI95jhiH2NGmiMCGzMLbaHCKMJRgYNKIxBYBQIhhUBAZFmw8jIKJCMAUNIxgitQIgYEEkSAI683NkgJKC9UJIGzqcK2QIFWqrQTSVbTioQEHQIDDvb/cpcvRcPlrbbx6fqRSnApEbiZq/tuNlKJg8AqYBEK0J0ycLR4p0BJowESzaCgcFoYA3GAik0ExELYGMQR58mAhIDMY/6fjgmcmMWN8YYY3wHsbivF4T8azXHRg82xiARAzOzjIfawm1pf3E4+L3Hn8sdPVPM2LOoGtub/WrBVzp9dOn8a+6+aA1OWtl6wKvt3fum8+fS6vVh9JjNK1JZrAsqqRhTzLtNKYeJc+2ZpTuPH+n3NsDjI9WZXaUO7YRf27o5NVGZOjy/M+xMY9bf6vgFDzPoRsF0bqKxtj303KbHrU7ryOzsIZEZxIm0rM21zal6XYMiMq4yM24maHfaUVRdnO8nSZQkZdfzW21XWgh8oFyqCnGlsVqvzDQ70QVrcMbLl22YRN7sp0bKXq8ZeXmrOlPodfPCuRwGVpocnZwSUdTznJ1O95krV04cO7oNw7lC9aZSa8O+C3YxxalsJkyCsucVyO77g5lMZiJQUxPlZZOsDTqzTraKVLLd7WiYuHY/SptB2AbdC/u1Yj4LTsSYMXp10FoXxitWRZKeztca/d0JyLSjsGWbg8WqSONT6Fk6niqWPKWlIIk42tQYfbS3lPX23HIZDJtRAmQASAMTJmCQSDLLPY9hHrO4McZ4KYvbl53Yn8gDYGZjEm7G6jOXL375I3946dd/5eFEAwo02tgEkbGALAChCcgdMBIrPHL80NzCgY985M9/6Rd/+Sd/4qeSMKhV8sQJQgpkJAhgASCNIQMWoEBEwhRQjebtYK/RRXvtLtQABKAZGNDg6OkGv1E3nQEQDLxQ7RnVeXD0bUVgEKxRGwoNsx6ijoClSrfWe0tXt//1v/rXjz7yl2wiCyUakYOoMjFZqFWF49Vqk7/1m7+5sDBvWBs56qwhKMPARpARgjULIAOxQAeYCEcziykzIFgABtEYNgBMSKNyE+6JFNNtLG4vMr3QiOO9Tp8xGhBJCG2MADScIBoGZGOjEKnRAAqYLXIUGAYWiGwYUSgGo1ESKIKuH9hgqhl35fLFod9pdZubu1TIlLcGvUGycX6+0mnz7mr0qc9/+vxbznzi4//lf3jvP/nkn/zxmROLzz59sTnAyaNHHr/4cBDmjsyUXR2rJGXbcqq59fXV/+59/8ApOFfXV2dnD1fLmdfee/eTjzxz7OApfzA8ccfR/HQ5JB5i4hkuGLSAdKqMJUBarJkQCAwgI6ABBCQzCtf7ZgzjG3TM4sYYY4y/5zD7yf3Xx/2/CYsDAM2GkLTRVipXB8PVWvb31tfCiUnTDfxnr7x8fipIU/uOQ1e6vUXI2KneSFuljOW5NlqimujdARiduXL56r33Hs/pXilNAil7rX63lBUit7bTPHfiSLC8Kqvuqcj9GoTnitXWoA9hwBmrOfRzVgazHkirlKpBc7tUrPR2u6W5qRbpxqBdVjjrG5qo7AhtbKvIcmdldWKq6g+7p6YWkmCgGaWwGs22Vy7mi4VBpzORza8tLS0uziXDrrRF4HptP2h3+nHSv8+tlOquwWxG5gZ+9wqZtVQdsd2JbLkfRptRu9tr31Wci13n4qA9X59fGXbcXmDlrfwAZ+r1rc7wejYVbERzkKlW7EEsC7YjeCpQ9Vx5o7kzMTnhaeMJcNFuNRrLnllNk8nKZKL1VuyXLae9up0vl6cyrmazibDW7007een7TFG1NhcEwxSNGySg4nvmDqRGu7YVbG4eq09bQkizV80GxNs3LPamcpgZIQWjjQFDu72OV8xrrQuWnaWR5MBtudIYY4xxq8nDL7qX2BgwBhVrebPb/vgn/vOf/Ma/v/LsqkkgcBhjoQzZQuVRtnKz5bvvnZ07V331/T81N31mZmZ22GkfrU9lWEudMiIIqYEYUAKOlBUNGAMaEQkJmW6pIL50W4xSYOuFvw/1qDtlAPkbRHXBGli86KX2Xo0NGkYQxhhgJiIjUoZEYNYE2ggma31zfbex9Ru//pt/8KE/BcxI1WBCBQCAwoijC4tFLzM1Uf3+H37vibOnrj576f3ve79mw45MAIDJBhKsQNiMGOtUCsOQCLZIu8wAAowxJCBNEyGIaNSOYyJ5+woAI2hmBiAc0Vka0UGDwCOpFWBhQKBmTpEloRVpSIgT0FkSUrMmYDaCiDU/89zzly5f++iDf/nMhcvCo2HU+b63fFd3ZenxL34u1Umk9Y5flYxaKIBGzaPWICXOAlBsxchM2iEOXaEJUZlsyIZFgLooKEBmBJkawYJBKDTSsAJKwcpkXMq5zqA1zLnVNOHT50784Hu+fy3t64J8x+vfiGvNV529i7NZ5VCMYCOCMRKYiAHAMAASII6EXng8VzlmcWOMMcZ3RCJyWwvudiL3zXpxt62Ya2OQUGuNgE3itTD4mj9cTmBoe5GEREPFdZ//2rN3njvVMSrMec4gWmDT7Pd8B+OCdwjlmo7ms6V0fWd+smS129VCyS/kd7rdU1bxueZ2nLOAjHCdeXA6vW4eXRIijcP8dLkRDmrgsh9ds+JqvjCvLd/CXhz5jfZ0pmAkerViOAgK0kKV3lhdrdZnyJJkOCdp4/qV152/69ry1bn5xZXGTiZTEIaGvZ5wLVFwQMgZy+33h3EQ9yDuYzSbKz+xsvSahVN+sDTnTqvQZCYLu0hJL46U303iU04lX8i0pfZANhudyzrK2vlmElYnag5EaWPgWt5yNBjUPL3TPTq5sBkFO932kYmJUhxPpDA1NdkNh1IZ6PvCswZkF217HYMv3rh4rH4obgfl6UkWqMFIlcwIi9sDU5/eSvXRvHtju4FOOhwkRsDcVD0MB5koLdpe2ukfXlw0A38ml7UQUbNNdNtnyKMe2/4SCGhgjdgZdC0rkwKzY7W77el8qSSsPVM/GrO4McZ4AXqP/9ziTrC3WmpMgqFIMgIvafXIr/3qZ377d568trxhMDaWd+61J9/6tvecv2c+O3NkMitcZ8tR54XKOaU8pCprWa7RxAYJQLBmDehKAGGQDaMwBjQgEAvaG4jm/V2ukV7Hfl8OFIIGIGBrVK8DTJgRwPmrc1zcY3EMI18Rw4AAhKwZDbAghVpgQuhoYAMJgoOa0ShQCETAaRzcWHqepP7jD318eWP9sSeeWN/cDf2QEyWAXUsmRhUKhag/OHfijntf/aqdcICuOze78KMf+IcysK6vrB4/d/rp55+671V3gU7DbuLq/HPPX3z5K89mPAkIDIaZhSTY27a7rZ5IaBgUGAMgEeWo4mRwNP6oCRNlUp0KjZ4tLTDtxuCzn/3ykPniyvID73jDv/pffua9b3/HU889FSXRM089HQ7DZrPbHwbIltGKJQNExImtmQASlMqSwJ7FSapjwpxjnEj0SEaQMhOx8hg9YQW1hZzj0uqlXQvo3NkDd5yeiyk2AlfXOq7MPvbok/e/4RVrGzuXH18VRhhMGAE0SyJjDJAAkMRKgUZHzEzP+s1BvTrl2Jm773vVPa++9+jJY8KYV917F7FGBDM6xEkgw+2H+PgmHbO4McYY478ZGIBRYW5UUmWAkYRysqdhvFePBIOMoAUQgNEcIHuMUmlADVIooBjJRiOAmUkyGgIDIA0AgB5tdaAGg4DCGKWJhyB0c/gXemgmql+8cNk9MttVqej3C+VcJpPpqEEOUPdj33b7mm1DaOGs684rWhu0qvm8a8sWpajNWd9ruPRsuzFt52amyp3WTjVTvXnz+pGFuR1/uJYRr8tW1wetbKjYsRppODczFwZhRgE0u9IIMVHZCHuiloPQzzT6J6ZmW60+FHI7QpUUS4RWq1OvTHDOY9au35uVjnC9Xqp2osgpFRq93RJYRYVlN3fT7x0u1oYW3ejsRpxMkdxq9RYOHsnT6rSoX99ck5l8jFaiQFbyYdg9krgTheLVtdWZA4vDMNl0zM2dbTISLbuE3PXEM421bL06ORRBv1uYmUvCpGhlbVaq2z5UKHWCochmc5lcEIWe0p/fXT07tdg1OkGay3q7jc18Pr+x0Z2oVFTWAptlEPf9oSBZrU40e825Wm2z2ckQ1wyE4WBuev6y9hdUhlu9atFbLJZsRGdfGw4RgYGZzWjfzTAhaWZFmIDRgL3+MFPM7fRaMZial5+1PEuxEawRLKRxlXeMMW7FW9gLuXvVrVuVsSH2M8ZGMIlq9jh42/f+2IUvPS2MStH5Nw/+1vGX3WsIGgO5KDNH6pTVuYwU/UE7ny/3OoOQqVApAUG/1S85VjEjBQoJyGBG09AEAvl2lfnb5T72Jwtxbz76hUlPuPXjvzLJ3T899lTs97fJGAEJGNCAIVAI0jCCYQQEocEAGN4b5DPMPmDEuoKCtps7jz7x8B/8p9/b2ljbXGuuL7fQCGlSZB6pOCYIhgAsp1KsWGk+iMLZhfkbK9erEyU2RsVYyk6p1J+drVRr9Ware+DQ4uLBhfN3njlx6ujDjzzywNvfNFOpS4a1zfXqzOzqZrS0ujE3Xw3al88fO/rRP3s4DO1uv/exj/8/99x3z0c++uDb3/7Olee+fO3GlTCKk9g0Wr4CMkJ51VzS8h0tE+ODYDaIINhoSaxRUw6TOEXi+18xe3TxgO8bX9mvfP2bO62wVkwvXroged6jueoB+J7vO1tw6wKqT1+40uoPH3jr6xLu2xapgGzGQhYyJV9Rqlj0/dQSucAP8sVslJioL4W2Wu31Bx/82PLSNdvDfMn94lcf6g6i5Scbo0CrWRh2gAWgIFBI7GRcKeS7v+/7cp597tzpV736NUeOHjOAz8fpjGcXMZUskZQGe6QKKr7jA/aYxY0xxhj/DdSGBY+Eucy+9jLt1WENgDARGQSyEkNCpmQQjII+pY6dOJs5DEDPp9pRAIbZFoYQ0aZ9/bWREhYwIHMktG1AoQROSaUNK/O//+YfNU6fqC7ObA26pWMH14PQY16Qwtm8OVXOW2jna/XV7iDejoJEDYU+mXen68UtbRrD/rDVObiw0O/2a+ToWi4YdCvKTaKBEGl9+sBuY9vNOUs7Ta9Qlnpo59yXWVUeRtcGg+vDVrlSOZardEW6znGpq53mYGqusoN+VdqLlO/ttLoZZ8UPD5byXtEJorToFL5y+YpVczNGvbl6tGDh1bh/vbWttZUvVaeLOeh3pvPFx1eWColpDdru4Zmp8tTNx57MujYX3dMUZusHb/Igb9Xa290QTcYugJVMZatdv+dmczeWloqZzNR0/UrQzmcrcWKyzd1qqf6l7k5zsspsjiv7uONcuPZMZq4Wo8zL3IRw/aBvS+EvrZfmF3fzmWbcLYPz2PqNvBT3Ti5YmbyfxsGwU7DoicZ6LjPhlmuJSk+52Z3WbknggpdvK+3lbIoC7vZmatOf72zMuJUpN5uRlPH9eqFAhoWgvQotAwCkYAhGK/JCATf7A2PZIEReSknYGw58jzbbrbOTC7lYWxYygED6RvO3Y4wxBuxPN2gEC7QCA9rZwcH/9Xsf+6Wf+GlH+xaH3/3D7/2eX/iXVJtu+P45mZsfqtW0d3xqKgesUfSDIEw0AnaDsFSf0ASnmQQCEhvWQEgMCIKBRtODf1dv8OvH72+NdTBqRNKsUuNr7sWxH/j827/xp1u9/ue/9tDSUxcACBmEYtYj33HSaAQSAkgiZbQywEAghAQibTQbFIyEgEZalpDOcJjkq5nZ6nTQbscqZrc6jKxCdcLvb1K0W/Tsjd2htNw48YlSYwyAYHAzeqgIFJJhsRfF2AACusRZhRawBkjhHe/6EVLw1jd/99m7TkcqbG7dPH9iPi9VuZADzMSxZXtF5LKhpuEATUlSjaHHooNcJc7tzafvT3ve2lJjSAhHlbM9aUxmQCBDpBlsNAgJmyEJjoy/091OUTv9giF+6KtPfOqzjz391I1KsfbQ5z6FMJQCdUpm9L9BJURQyFdst4TCO/qG1/z4u9/1vje/iowNltZoIxg0gETf4Tfm2PV7jDHG+HbHyLoUGAHFCwXWPQMcA6xtAA1IQoJiYemUeAC5khZgi2cbGxHonUgfmFmQJLKgc0xgWBMKw4gmJLCApCJATEESgQajTZKjzMpuc3B89tj588N+WD1RfXLpYsG2rWwxC5nZY8eyvfCD7/3H737f+wevPEWF0gS5M1Mld2njy5/64sFDZ3szzkrOcSwxiKJs3s62OmF32zpytAj1tN9dXrrS9PvTU1Oz5E3n8peDcLC04R2ZbIbxxHw9h9NaqZ1+54mtazPTczJTmDhRWxRi/ZmlqFpqO6xcqy3puw4euLa1HLe3Mk5+2Y7Lxw+WbC/cXguF7jU7G32/cvgIEsU3VjKR6qRBXKwePnAEdTovj/3Hz3zULeQPivzRQ8d3RWT1W5Gwoq1+oV7bUsPq9Oy8nW+ub5ODxo9ypfJEvSoLuYY2W73BnD3x7OryK44cTwRb49vyAAAgAElEQVRWuTIMo5s727O5OubFocN3DB0sbewmqnHJ40azc+/hk4UTJ2JbfGHl+VxrrTl3muozC56d+H5/Y+fCQ4/f+cArYaF6snBCDGljEKzubNVrMxia6ty0tqjc7AtFq7vbx6cXbNteYG8ym7/4xFOvu/vljpSSSNBI6GzPgRYBUBtAXFldnZ2bI8sWtpS2BKT+1i6xnp6b3oiHlUqlDyrrWJAoIQhpzNzGGOOvAe75RAsggwRZymXFNNiTadIvpmK2Vpx2nZsbbd7eNacPx8XSASpqSPLCMQBK2FZeRIQz5aIAePzJC2fPv4wMA5NgzSPXkFG57u+ujPL18/YvUsYCzcwSHUZhCceT5bzL//Lnf65N9Guf+P1zJ07+m5/7ue++577/42c/SAisGFgzAUujU06VBgBpCRCkkljblibDKQHbkmzQJgoYWQDk4uZwafc5QgAkxUMU1mb7urDYJGrQswEhCnv5bDYYKgaJaAGYEGxmBmRARQJNalwPlIYHfuDl5x842ut3bLu4OPfyt77h/SrEqfwkgrKAzNHzGWTJCpiN5kzGRrIMs8ASQDEx2nBM5AiYNEAArJRCRCnl7ZdrdD7z6MqN5iHM/vcNCiRgwUYAWmmSSpmrl6oaOVu2Det3zx55y1t+sNEaFvPF9dWrSzee/OH3/ygIzcZiI0G6RkVdvwtRwBq7/3nlmT/+gy98/9t/50N/yGgjjBRQEoDMd/pdOe7FjTHGGN/2dWCAfanl0T8RGJkVaoNGMiJQwsIgYsoughbaaDkkuBH4KyreWludPXxoORxsrW1/4NipYxkvBSDgjAFGFRFIACslEDQqKiJr0Kor7C/F6VPdfjWq/tt//4enf/ytR+ZlxQyzVqYw0Ku5vvL7i61MbXLyU7q7WSkN/bCM8mCUniZnupD/Sjy4rIcm43rD+HWUf62TXcXwIkTbW9snJ6ZdUF6xGoTRXMCzpfwndjdeIwrdaua5TrNtEpGow9mynSrwZJUyN9Twuah5f2G6FiR2KdcZ9GMSq8nwbCKSetbuDheKk1/1+0/sbt577ORgfX2qkHENamV1bbHU2rlreqoSp6Vc3hBe7OxWM3lM1W6/oy0x7eQR+Gl/+7WTE1fag+OlUsUuPOm3tyzU3aQSJicWFrLIoYnXdtbdqfpKdxgm+v767LVhJ2e5X+ltZ9GtG2tIYDKZQpL2fL9SyPGla3OnDq0LVfeKa83B1/RQEc6B/K5y4UIaXey2z+Tr2Nh+2cHD2RSe8wdrgnpRUM5k7TTJAN/hFYZRHBJsBvH9bobzdj/2866ThMpOdK5aNoZLBDaABSBG05MIwHRLmJuB4zQhy1LAvWDIJMI4nsnkHCkSlcaWfGZjeaE+h11/rlwmBBRiPFE5xhh/dfS9vQPDCMAJpZJFyPD7H7vyE+/7AKtncim972f/x3f/s/+56tTnQfZtc31rZ8LJ2NIczZRBYAowYH1xY71YKs7ki3YK0gYvNS6hQTbE0gBoZCEMgfg7epu3R4CX5MbMDBixsZjlyMwAKEEwhNJn7pnAFXYSBw6iihICGvQGv/zLv9oP/be8+U0rSzd3trcByLCpTUywJEbx/KUrtpX96Ec+3m00wGhLEitmZmJiTI1QzCzBYcMMWpMiIYwBRDxx/Mj1y9eJSTMaxLmFue99549EOmp0dyYq2TPHFt77nrdp1WNOwBHoEFoYJ5C1p1xRJbYQmUAASgQEZQTSqHeHApkNU0zgGQ0oNHMMe+OOmkEJsgHAGPPSOIkaAWHUjuNb/nSwZ58wWoNAQAKjmdEgIepYsQIpFUsAycZYlKiktdW4+fFPfOHqte7Kqv8XH/+ETroghyAYGNzIARmfefmZT376wWJhFoEJgCEl8MYsbszixhhjjL+NA/LFBbxvBVoxkqK9eUoAQDAMhtgIBkShjbwaB48OOsViYTHgA6VCpNTFxL8UJevAcbPzspmpMOwdKJUWUtxJ1a7NU4G6t1aXqIiNAGBGhSMDWWBIQsDPD+KPtjsylz2Zq3zhiStHF2Y//39/6IH/6d0dTYUuzEygCfuFyQNfXruhS+XdOBXCO8N2IVZrlp+IwZ1Qm8pVnmg2VqQ+7+Qbn3rszBvuiR1VIC8Jo3ZnpXT4+BevX3ugsnC+mP9se/c4ZT8TbE44+RPVemtr+0yxmkt0x8OlQTe17IlsHrp+LxlQ1oZhvFCf6cWpQ/phtbuyvvS6+h0lK5/PFNrNRpp3W9Hw0uNPv/Lee2rSGyjYEGqtvfqyQi4z6NemFpzYbN5cLVcrly49e+8rXjGQdCPun8xMPb65tbBQg5VurVQISt613dZQpraxppLo6Nxs1ZjYiC+3OyXjhfGwk0/vLtfW/VCgdzUcfl6HM8J+GbmnK4Ww301T3QNx8ZnLb3/tfVv+oC+xr83zm41/cOBwS3W6Uc+yq48N2rpk251+NV8ZssyDheA88ugj950/cbpShKA36Xq2VrFT2NjamMrlJnL5VhCUfNPJQa1YTFudyUrZBhBsaJQ1GARGYDQWGsOGzMj1ajSfhUAKtTYKgJkIFHkoWGuwhNapQ3K8Oj/GGN+Exe19YYCRY0odbWvWn3zo+jvf+L0abgDn3/mj//17f+FfyHhw3C6U8tksp31L9LtD25h8pbzd7VTyxQyDNtyJh+00DFDP27npbB4AGFROg9DIkgztCRL+3bK4r4fhhMAGBmZABAOMaJgZDXKqSBCMzPWQgSg2hlEyK0ISOJLC3TsEDXBqCASxGUbRljJdVgExPPfM5d3N4PpS6/LyLjsm0e0LD19YvrTGBu9/053f864HMl5+2Atfdm7GosbRI3WGnOJKvjDnOsdTY5TWjmXbzBKYWQEwomU0MioSBCyABTAjaEZGtJgBUJiRFSAwITBoAIXgsgEgAxACeGAIyDCoPanP/Ut0m+7/bWKmDPDCGKpBNDCqiwIYbWg0/shoWKFAA2CAmEEgIcQIAYM24CjM+ZEJo3Bz7cbv/8ffuXF96S8++WlO8yA7ZMOHP/yr73jDBxCRIa8QJHwLAtRjFjfGGGOM8f/vSfkNnpYwohkJMTMxA7NJEITC1CKpQSb0MEefCboNjwCg3AlWyfZ1fHZyqj/wM4B3uIXrS6vuZEmkMVZzqxhOdvzvrc4cdz3baMOshUDwtc5IIX3QT/r9G6n9TMoP276H1FbmfOoeV22/Li8P0sGF9lvPnDQwvKM+2egFT6lwNY56Gaek8PXa6Qe9yWAQFjIzk/Vnm83eRMnt+WdzRRGFa8vLlcWDZbSykASl/EOr63XXmzLpthBHJ6e2dncX2WlwsqvD8+XJc47XMOnVVjNSKsp4rsE7SxUX8brf2+71Oje37JNzWnLFci2D27u7i7U6d/2TiwsGeKXT7ZHz3Nr6zMJUwTYz5NpB2m93nVLWGiislwIB+VQNTfrcoOnIzKF8qeR4nUEv7g3sgrfU3ZrO1Y9UqwVDG4P2dm/nzMR0I4y+wvyG4vS6P0j0INFpJbVq0/XHeruBZc1FeNlvl+sT9dgqexb0B20Tr0nebvWOzxyQqLNgPA5Wt3x7qk5ppC3TDuIJp9YLw8thcyE/cSxb3N5uTUy6prFz7/zBpfXr3tQEyQKqxAHcaTVEsXDKLYYcTVluXgMQgdZEwMDaMJEc6VLHwNIiYEZmYC1JogYAVMIo0CPpagSxvdsuT1a0MR6Ct78XN8YYY3zzShyDilB5icci+uQXnnznA29h8LUof/DTHztw/vRhSXO2u7q9pUvWkXxNs0gFXrl5PVPI9wM/ny/khDWTL9qJXkpCR+vpYrHVbMzVJjKGpQEQoBEkfFsuO/HtX+1JwOwJX+6rr+C+z93IwlvvW9khjFRzGZCZDUPCqIAtANrzOgFgDYjCSH9gvIRManYzRji6QOCwHTD6ADZxwTZSsAJMgcGgZcgiSA2QQUQgCWLUL+URYUSzt6cGEoFGYyx7P0QzCpEMiIAItOfQtsfWGPbkPUe74wa+5RbpSBEUbvcnHzl0Aom9a7G/5o7AABrAMJIGqYCZU0IFBtMEv/CFh9/1lg8o2iXJ/+Kf/9jP/+z/abRCKrIkFN/pVuDigx/84Dg8jTHGGH87ecCoevetxlyNRgMTs9AAkSaQKYuQ6Ho7vODApWD4oT/7LytzpUa7X7azWyZ6w/RiDbgPkVAGg1h5Xl9ou2wVsqLhD7ZI3Ai77MkZjYVu6GbcFFEASdCOkbGB5bb/pWsrF4fJze3G4fn5mOMsivbFy7laiUD4bL321Ak5aG8n3RuNfhfMQq5YNbJvI7Le/uqzkwv1xerUiicsctxhwmqY9QczucxkxlFBNIhTi7GThrtJnCuWybFMkkyG5kYyyBqanKy0hv1C0du4uZwisW1riYVMXivzfG83NRAHscllhO0cn5rVJLkbgu0MBVbzBU+zNkakaWe9cWhqqpSxSKQkxPpao2DbrsGDM5N2xpJ+0Dbq5tbSsVxeurCphg7Qk2sXa5hrXLt6YG4BcxkTRhNe4VJ7rd3yJyeqnWRYyZaa3eEGJuSbtgoWJ+svyxaCKIw19tp+OZOPDEzVypkg3FlfXi96lyGdckrVUrmYdYtG3bh8OVuuSnTO1SZtFaZB2Onpzz727MTMTLWQmXadKuBqY71cdqazWelaws01lFxJaXmw3QvDcr6QJVsA9WK/09qu5j3XoEyRkBhREyUCI8AIIRHY7vUyrkeAFiIxjZS8kYgSlkwWSM3cRXi2v9vRSvn+VDZP+3nAWN1kjDG+OZFBSBlRaqlFGgB8/MN/qoMoo4cTpeTO+45WrDx4cqbgzFBxzR90G007l+tHYWmieqA0MS3cXGSCMExcSw91KeOurW9Pl6s6TizH1sgGQH67bqnuOdGgAVSAGhAABQAqALVH1EarYYiM+8K5o/4cvMDmAJEBjUXaI7YIiIgBNO69miC2LBI2SA/yGSw45FokhfYICoQ5NgZACRQADqCFRIhMyiOQhJJAIDCgYkwNKkBDLBAEAo1I2t728N7QIyEi72l9jtRBEZBu/Zl7fg97VIvgW22Q8sgZggAEgEAcTUHu/4o9tgvE+zvNQHsW80gEgMZIZGREIcIo/qPf/SM2aarSVm/4Pe/6Qa9Y1gKYlAA5ZnFjFjfGGGP8beAWf/tWY65hAhjZohJbds+YLYf+fG3t93ZWHylQr9NfOLBQnZs5SPKQlk4czUf4FR2XCF9ZmZBB0E6D5XDQFdagH9Yq9VTYFy9cqDnOqXzpeKVsESKAhRgxIlpbBF+4tNROlDpQb3WbVZ87MjmWLxUovWOiVgpU0owssnok1vNOUPQGcRipdJjqKcstMJQP1nNB/FB3O2NZuShdrFTLQtYVLhRL680d7XoLE/UqGuNlV1bWDhYLw2EQCDxWn0g6vpLcjv06yBOFmmfZ5XJp2OoMBr35QqmSzYlcfmi03+3XcoWg7wugAaZQyA0RtzY2pjMlJQgmKhc7Laea3Yr6v/vRjxw6dmwqQXzs4rOfefRSmqyUi//p3/7inXfc+aWvfO3uE6dP5YqB77eTdDo/ede0V/dylgnIy13p7MYCS4XadtQtFcqWUiZhJay+JSq16oYeQG8Ag7BIdlKtGBsPuRnZ7z/dWcnm8hDy7PTcvOVtrt8MPLi0dGMiX0YjqtOTRidPra/MOY6HBCKH1dywaEoTuc56u5S1yh6y7dQpDwE/3mk1bRoYNZPJU5oogZvdFiqYLpWcjHcwW6giEZEWQhNErBOEQOudXscwWI5jW5YkIgYBAIgKISGKESSSQorBNIfB9nDgTk7mMnk3UVXb3cu+9v+Xjm/VMcb4RiAzysPlAM3P/+ofPPyZR3QysIW66w1nvv+Nb5q3a9DrpjpNbTeMgunpiWcfe/r08RPrq2uMiI5Ntmw1up3t3QGKKO8OyNhuJmfZ/STydVKQtmSAb897cG/vdtSFE8BiZFpOwBaj4D2FTbz9wbg3YvgiBoQMqIDUaNpwb38MGVAbThhSCSANW2wANaMC1IhMrIlSJIMkkCUYiUiACMBIwMiMo99DwALAYrRGi8MMxECMyMhmj2rucTRARBAAgm5d8Vu0Dnm/xUj7SmLfWoOUEfg28rr/Nvc0UG5plsFoyAb3iNzIagJRCYqNjg0LEm6xMvnVK2vPX3zWovjA3MKP/PgHyMkpTolQfsezuPFE5RhjjPG3UsjkPefY/4peHCswCJp0AqbPcLHdfpzN46w2CoVSDPfHWHB0O2jO2YUc8nS5UmB4eHMDXRgOu+AWSrX55WYXJ6vNa8un5uYvtrsO6kK/d7KUffX07JQ2wmBKsAu4lnQf9jtffX63ML2QrXglx1riZDXGHGtPhbPSjhzXERYnfrO/e7A03d0Z3HXg4PNRXxvwh+E16h+xM6/IVNbT8FgqP/25z06fPjKRyd9RnYossbPbVZ60o0GVRLc+dfHSpbceO7Gz3Rxa4rTrLCdJsVpyonQxFVbBvTbsVi3HkvYGRa12t9X2vVoNiNJur9ftVA4sDCT1tpePzRzMt7n/zNWuir60fWP55g1A5/4TJ688/YjB5OqFS7w7vHl5Wci8BmkDGLWl2Z44flQl/TfdeXpqZvLpjc17zr/6ne84Flbr09V6ovN//NjDc2fOzjsl0+1485NDv1O3KmutVqzUTCn/OWjd49bjlGGrBUX3ws7y+SMn7rDyq0m0nATbjdZcvTqTsG25w4zT3GnbOe/SxtqZhYOW1h6Y6VzhZmNNJ0m+MrU29O1sccjRpt8qDjA7VS1LV/b6Qd7qtHpuodQZxnPS2PVyo9U4JkvzMa/o7qumpu04CDxnrdOTwNViORwOi7miStKc7QqGnX6nWig4iMSQatPwB+w5RoiMtH3W3WGv5OVjPyJb9OL4QK5QkUIg3K6gPb5bxxjjrwzgwIjKsK2MsRoEH31052fe/f7B1lckxaVS7d/92UeP33M+CEwhn8sO/K4/cOr1Xr+PBXd5e72Yz/MwclFUJ6e2h32foS302trynfX5mZinJquScNYIG+jbUz1dg6G9vHmPoDAAowIGvL1VhbdYDADofV+c0VNHdEgzGABGsIFHi2U8YldGQ2pFlnJJAchYS1bgAoAFTFoDCxaoUQNHAjSCBWAzCEZj9mmW4JG8EzICgNrnS6PtNQ2AwJJRAxgEgSD2h0EZMAXQADawGPnyAabAEoD2JzO/pU+FDRje774Bw+gKGHzJCxkAxXtfSQCDAMgSDQBrBq0FKKSE+bc+/tz/+gPvKCRrh6ulD3/6jw+ceg0IQHAMwX9FRvH3CWOngTHGGOP/w9F+W5mSeTT6j3uHFYIBZkRgFgBsgAkMomWQUSExs8GRa/de8c8AvjAoDwYAeXR2EVBKA8F2K/ZutMPtWvHpwWbT4ihu1hlrJDmbzyd5dHOPt26ec6xsRI1iIdWOWmosHsvizrZtFdK2X6rk1ynp6NZEvlb1pgcctllPGkLFscQvtbZXZf5hWWnMJBM62fnc8stnZ2YP5U5PltaWbx6fmc5FePFGjxZys07+nO0+enk9ydPTcftytHvWmZyJZGFydhgNL7cbJ70SZ2T9u+9mcFMfHtK7bhwcsGrTGTe21eXI43bnvtpU6iuZTe7NTX+03T4ZETl+TtKWlf7lg598zwNvW+72r8HuRK4ms/m5YjYH+Ue2L09nS4vh4Z3ruzoNV7/0udQt/u4v/rv+Ok1MT2x0HwI2nMJTaBtIJTAZKzVSYCRV0wEjDcfgJsLvXn1agfij5SUQgdHVq59+8LkPHVlZTl7xk68MOXny0ad/8qf/6aqeOvSa4/NaXPetcIJynj1nVZ/rdlzytnVcSNLS5OQ1o+P6bDvuF4f6qOetJObw3FwatyHhkpfrB2HGlTHD5MJMAslgZ3dxajbw/fmJSeD0ZqvtVkvPL12fmV08VJztZZPn1bDU6pVs17hWswx35OX8sB1L2drZyNjZJOde4eFRVbww6EmVHHILA+HOFApS6ySFVPO1buPA1ExRm6yT8QeRKmXVMOoT5PKljjDrW9um4PoDf9otGW1tirgkra1ugx2yrFwGhTAjlRRk4L1i8bdcfR5jjL+3GCXKCRpLMhomZAdYZATYit2UovrhWi44Unio2blD2TqfKVoiymcD0l/eXD9SvsO3M+VCdTaLsT9w+4H+f9l70yDJruvO755779v33LP26upudDd6AdAACUDiChGkRFFDURyRoixLE6NRxNjjcNge2+GwLdsRDvvLKByOsGJG0ogarZRIkSNK4iKCHC4iCBBLN7beu6trz315+fbl3usP1Q00KFseSo5wGMhf1IesV1mZ72W+d9/933PO/5SxI5sqSPbqiXGS+lRMZrOFQizUagwQF+wws5kcXoICIUAcif+P3CvvQF4fDu6NLv2gvwZCbxJzGL0pE/FuKuObn3U47AgkgCJZSIgwQRBCFLhQMD+U0Bzg0AaSCHzHXh/g7ive0zQN7t1B+oNHcPhm927Hr/+b/OajA4Tku7uOf/ihEN70ZQH6v3khjJAMb+zcYedPJPCdwZcgRASSuHj4iEeIE0HfOXmscd+ZDEuE5IQD3Gk6BPcezNuKeUblnDlz/h639rvZ/4dRDAEgkOCAEEKYc4xBCE4wIIRyVjJAqWAUEwFYAAiEAcidbBM4lG6C3330Rq484BIJDNAVaCfj39y6blnWGtHYJF2aIND5LhuofrkoXE+yZVUPgD4zGtu6eisJTtSclUbrajqwhCXG/rGqeQSRHsI1xawH5TWUcCFsrO1R8tlosE0rX335KrLVo476gOKsEyno+XHHXz3esgkxdOti50Badabc5729lVrVadi219iLYl12nUK6fv0Kbzs5Qta1uNY0Dvr793stPaUjwJbtKkl6gwd7RaSXhlk3pf72Wqvx9HRn82CiOt4WSEda5tZsikq+bll12x0I/BIVB6b83Xz23Xx4VHj1cVndynY+85Vf+9X/4bk/v/zFT//uy1/+7ae/9s0o6Zd4mM1mWoFwWSIkCaQwQQ2OPFRIpPSEashVXVu0eb0NQ5dwLvJFw1ZyvyZwKlBcJtcmgynEB5duPv/d5yd746/86Z8/9YUvLGAnHe1k33z2wbMn9tIRBvB04wHPe8mf3i7j22EnnYT311sFK0OdxGG5eWlzodmAUoCqYap86zvPbpy8vzcYYMCZRHTLMk19d/PWgqxmcWrpxpLqsDAFU9vp73u2ZVAVJCUGzuNMmyUOQiUuV5yFJMvNEveDiU7xCce1VLWt6dFk2guCum33g6nluQoHxETB8hc3r1UXFriEJ1mcc5YWuYRhOvMXarWapEVx7Lruy1s3haOXebpabdSogiaRqakEEBII36kcgbud4OdxuTlz3rxwBxyB4EICUeYEff3znxl3txiTTBd96pd+OcG65lrj4Wj3xk3Vq0qUWqo8Gg0IJVEaWbNkwa6mGiWlKBifxKFjWnma3V9tbMiaBZCKQpYkRQAgwIDxnSKuwzYzdwqq3sIi+c7Yc5c3bwcAfG/c6W0QgLprqCPEJMj+4k+/GM8O9nZ33//kY0fWT4I4dB++91N6Ow7X81jcnDlz/j43H37viMvvdnUjh01IRUkAMySKsmQIZawYTicLtbZ0mL4PAgtEAMGdBHyBED8spgZAXNypC8cAAkEG2ov7N3Wz8c6Hz+3mflgUMean1WpWpK1q3YtIl/OXb792ZLHtZezDq2vLgv1hzgqQv9c9aGbBI+vHYlvWFCkJQdbSocTSaKocbX439782viHFSMXKjUp639kTSwk9GCS/d/Xizx576H33ubVV9XJ6O0P6a0N0QPXV6fAJXa0qZiJLX9h+JTe1mJFT8rJA4v7Hz1wTk84sbLTcBlFheWmGxKV0FFnVyjhJs3xpsWUgMvNxNNrUUShEKUu4PHP6y+l0MyrP0eGqTqp2dcDVgbd42d/ajHfb+hG79PllPxhG/9n/+Fu3Nm/x/GqIOZIuKXmfCCHzoMhRAigVCUGIAEKylAsmczhbWu83OTeFU9aX66ceWntk/P0dolkjxJ6bXmWRTkVFdZb+9+mNfQlZuYjUYhwXJZZLjpGSQcn+j3/xP2OV/NLyY/2nrz7xX//Ht+UpbLSP0fqDMvaqay9Bf3uQBLI0HaSuSyuGsfr4uZmEo94kjcJVKJ588HGQkbG80Bn3pt3h/W67TMcnjx+XADpsMvXH5w23LamOZldXLT8p8F5f0RGrqEpJFutH5LTEUG7uH7gV74Tl+CBokSgS2bp94/jqerVSpbVqGEW7kS/pdu4HrWolYMXqqXNhkc7CmY6VVIiWWxVIuIiHgW9hvQhi5LLllcUZBd8f24WomE7ddYQQAgFgEJzfVW5CgAA0V3Fz5rwBRoijkiGCBJKBOySjbAYchMxvhp3Rwd6Jdr2takNXueYqtyjZuvHKObP2U2tr+6UoRUkQvsKj6fWdjx47FUpoJ+eRjHfT7st7m3s5f9/G0YpAuOQIABPgnN8NMsG9c/q3sJA7NAD7v5J2gN7GYxEAEFawYoYE5whpKuG8wCAdthh/m1+S81jcnDlz/l9YLTtM7hd3NwFnGIAJkQuUMU6onBVFwYWiG0yIyWymKOrhmuMbryAE3PWoQggd1ltzgbhAOUJXyvSqLN0ElpcF3++1LS+37W2FRzRfy2DaH0LNWtLVh2zrhKFMJwM/4Tgrjtl6rlBH1sOMv7h5ZcHVUz/yNE0A2keBYFnWGbZbS41K3Srg5jQrEI6nU6sIfvL+E8tNbQfHaV5u3dismW1Fs3MoFkzr9oWreMKwqeUO9qqOlqanncZ0MEy50IAahJ+rehej5EK0LwOsqq5jmjf9IKprVs6S7U6rVl/HMHOUS75vYZMHSC/RMa/etLx+PykYQXFSt/SAi6vP3bT3s2//2r+89i//8M9+61/3h8MM9bGYKixi2KdcpIopcG7w6hJef5CqH6sufbC++J71UwuQ/cOTJz40Uv/ADg4AACAASURBVJ/keBHKRY7dYFTf3j0Wzuxg4ITJOkXnvNUlha6Cl5TRE2rlU4SdU1ajZLxIaqVs5uUMMZ4SLhdoZ9L9zo1XvvKlrysZ8zTlvtWlFds1wyz0J7psq6Xe1K2Wbcyy+PJwv07oKWpbFW8I5bRM97J4Nh0ftz1XNxnmucz3u13P8m4MujW74pTCdezdYHrQ2XcNA7vGngKZkMLhVEI4j8OmooLngGALmI47+1UqFwRV3QrCZH/iY1nqDYbEc3VFCeOCEMzSYpON1WnaqjZt1eiHgUykoEihYIZlShw7rVo/8iOeS0i0iLJUqXVHo6IsFFlGBBeMAcEAdyNyd3uIz5kz5/XxnsNheRUBlEdA/u3v/2G/2xWO9JFPPPHus49LC0uvZrNRf1CxDJVRV5HOtJduX73t1t3Lt26aimpxHBNE94NQl555+tmG4biUtm13oV6LZ74CWKZUIBRmGZUoArjj2X/3HvO3TPTfGnLl3oN880H9oJB768XiXrcIvntob3wUFc/71je/uXnrGgb45C98cH31fiQIBnbYbfztHIubq7g5c+b83eGofP3uDgghLg4LqwUCRkgGEBRlwjhgKoD4YYQp4aJQFRVx7s8CjLlEEXAOXIDASAAGQCAIEgCc8VIgnpX5bT/+ar83MaxRWSyqpgDmgxhsDxNI7vfMFS5E3VITVjvwV3QtzxPmON+TJmtEN7ng3aCoG5mA1tLii93NLcFdxdjqbC+1WkuCWoiqcTHpdo96ddOulnK63jQ0HFQJz6ZBKBHZMAdaKMn6wf7o2EJdFaSglrO4/Py166ZhlZPc0IwgT0zZHPnFzc7QxcqCpl2cMaNijGejmKc8Z4mAjqUmrDhqV8I86A37dbfdo0izasuc7MlMmUzUCDHLKRX12d/5y2/9zude+OtvD25f++x/86uDiy8bqFckiUATASOFSVUKTiE1jPaTGw/+9MmHzuWP/0enf+zHR9u/iKpnutnidKwno6NZdkaxRMz9oriddWMzn4nRWJteE1NVyq0sTcP9yKKRHHsk+0SmPJbDmSOrp4j7kTPvXTOX1d7eg3a9nttTnO1JxQyxaRRfevHC1z7/hdlO75Gj5za7k8SrxHvZK89dcl3TUgXDuaao4CdFEGcSGbHYqTmz2cC1NS0vpeHUrThjVBJZi5h4/vsX6o43mk5tz5uxMlJwfzbdH3QXHHcFJE9RwVYnaVSRdX82LlmqKNLe9euyob2cT+pIQyCPyhxREopyRlE0CcDSC5koguuGm4epkJU0KcZCSLISEAiiMGHF9c6+VnEKwS1Nw1GqgkQVucCgW2bBWSL4YDaN09TStDt24HMVN2fOPTNshBAHwAIIEkiQAuAglz/36c9Peltqnt3a3fyxf/gRZ/l4REpF1zUJwq1BVZebqo6A5YqkE9nUzWwwzeL4yEKrVOWl5cWLL17gSWYgoQjk2lYGLCqKjIuwyIkicwAhED7spA1/2zT9LSNpAPDrP+ie/gR/89jfkhmVbw4/vqHiCoCvfeOvXnvlVQHw8U+8/9jGWQQyhxLuWBEfelO9HW1O5ipuzpw5f3fYHReSQwdmwJgcuiuHnI/LIuFokiRpyQkmgnNdUyVKZ/EEAYmLQjXNXOR5nsiUEIGB4zu3MFQKwTljDESBIQb2RR7dMtROkjViZgjOTHVfAZ9CBVA9z/MwzVRLpGAttp73u5QakJL9vLuhVwRmClJdjrc2d443GhMqb9uOz8ubcraA9LQf4FZdUmVuKyhLpv7WeUU5xdVS1idEElnsd/eLLFn0XI8qJaSFxjc3b2Ov8eL+fvu+ZcvzwlSeEOiwaFk1PM+ITDkI4OJuZAzSuuUIGSkV7YDNehSxHOI0yyQJk2SqKF4iJqNhB7EEsstEnLIqBzn73jf/+sW/+uuv/cbvvvD1r924+PTBS8/iNMa4jFPi8qRO8w3duE+x/osPfPI9Ef2F0z96ctZb2kQP5LX89lMbeg9Pu5ap5SjHnDhxOMx7aX1lVpCBKRJBO1FZLLXUCGqmuY9xxMOJVB94dEMoWpQf1NTpdJ8OcjFLmzPribOPVuPitPZwXW8+LB2tccdn8RRnAUm3Ll7815/+zY219t5rgXX86E6T6ktme+I7SIopDagIq3qQBEqSNgipcIRVEkB+f21BE+LWja1WtTUW4ujqqixRH6UEk2QwE64tOYYrcE1gKy9UCQ9CvyRAVdXiZYLy7Wi0Wm1JTuVCNm4i9+Z2T2pYJS9DCpgqw8E4VsksjVRW2iq9JVif5d++cDHSlQyTQRrWbE8CPFRLVQAEqUnliJU9ygeB38AKwTgoCyaTknPPdmTA9K49OJqruDlz7h3wAVEOwDlgHCH0q7/+le/8xddZuq+U/IGfeGjxp584ZR89HdBYRz3mLzu1huf29vfcRmM2HNQUK1EJZ6Vdwng45GlpOIZZ89prSwUWtmFiITjjsqrGgMIiT3jZHww0VVMoOSzAFhgO+7H9zZ+31YX6VnVl/IGDuveLnRQxA+mLn/8CIKTr4sc/8BEgMsNvWM4c1g2+DS/JuYqbM2fO3x1+x5QEAGEEwJgQGErAOUKjMFZVNcpyXdfTJGVFSqngokAKLSi93RuAqW8PDohCKJF4gSmlmB4uv3FASABJgYSA98NkM09KWQtFfp+m07JQOJkOgpmUVRrNTokZU6MAX7p8011tpITVVO1ap+OA+qDufefgguQ0uElzw7w86fp5YhcqjXOXqlnOXt7frSqWMgqrulq3jXfSmivLvajvguwgMjURqi/EPqpiS/OTloFiEeWSMiV0d7Bfg8LK8kXDrKoqZZkOcRx3tbRogXMwKTwP3/aney/duF9YpSh2dXDHvIWVCPP1abImG1mQPlbbuPLdVwpJWYj06Onn/+jXf2P44q0XP/3HRe+qQCMsM1GAzeVjhL6LGu9rV35qufqhxqM/2jgmnn72BJPK2xe1dGBzOUsuNz0fBSPBJxmPpqVkWqtSPMEoTsokSMLS1Ku0upAoHpMriSMCntsLkWZP6NHtUDo3czKobcnFIEaWpbDWQpOsvbh364GPf2L64uiX/ul/bly48YH1dT7eU9lsD/JAgC+J7z/17d2vX6xuLPgkXK04F//sKaO2dhORrdnYc23CUK1enyZTmhVaznM/yiW6W2Yri4tpmPV6w1XXWdC0qmPmScqoHOUxGw1Wqg3VsjeDCZWl2X7HVuV+OuEIY8ucRlFLcveSUDOslmH3KQdDHuwfBJgXaa5alqzrk+6BauB8MHwJF7O8MJpNu1IdZFGexpgV6WR6f3NRwbTDk8089oPENe0aUVqWFbKiOxwalr25vdWqVjWECUIIEId5LG7OnDdxmDKBEBdAM4Rujfgzf/klFvdSCbdr9oc+/nOSUmOsQJpiTP1wNGuZZspFYWplWlie0xsOF2R9uerRmpmaqihKMYmkOFUxyRHvBVNdNwrO9/t93TYFAteyQCAJgAIGIcTf6AcO97Rnm/PWO91el3YhYb1e8rnf/wOKuK2Qn/2ZTxKFCCzjw/4XdzoYzVXcnDlz5vxQi2d32ocCAiiF4BSHrMwx5GU584Pt7e2FVkumRJGxogCgLIjHgzyPOWW6MUN8zx+arp0XDHFJkjDCXAAHACEwQ1Ik4MZw9r0rW4XKUSlqUf5QrYrTlOnmM1cubcjSCUmPk0QmxLQsP5jWiSzHoSHLNw/6q40alugF/2DDXt6b3lZNEpBk2WrB1b4h5w9U6kEeLnj1nBfdzWs/e+zUpL9lKGa3CDqsuLUXfPvyddkyHE4vbu+KIyvPXbpqN1evD6Nsb/Joy1tVwNIqIMh02nlh+zVFIm61vTtKCLf2BhOh8LO2HmS83ly+fPmWoapKyA7++qV3nDi2VrGk7kDXssnV6YLa2roVPvcHz3/l9/7NX/3m/yI9/+3ejedIOcVI6Igfw/IZLH/qxONP4KWfppWjodyilp21Vb7kmlKWbBO5Z0eJJCSC+noWVCU3LnCiV0PL6OBUVFoZoZHwOcaOskB6o/Om4gXjlGBiamIy48eOT5ijZe06K19TtA3rzMuz3qJmj11dM49WQlnY3sJk6cZg8+xPPDC48K0zZfIupxbHRYy1Wc5KJPoweOXF777yZ38xu7J53+nHwV2fOW4uQxTOkiBpyRouhNVsjLOEa+aIUn9/Yjt6wUtdUcci7E73WrqGCp4rGsXKiuY2M6H4E00XlqGtVRuubHZGM8m0JklmKRY1rGvReD2XEBdXxzsSxW3NEpbZ7w3kiiNHyVHTIZ6hsDzXnXQ0RUAUImWEtzVDAWEK7gpgnPua1Edi1WsXfkyDxDK0tMgXvWoYhJamVzRdEUAEEoAYCDJvNTBnzj1gxAWUDCMuKCA+TaO/+pPfj2djwhQzmn30F36lZGbV1Ke8CLOgtbJS+mGYZRXTlgEzLvw4CCVezURJBQN5sN+ru57gJSKoP524tuuo2ngwRgCebTPGTFXLk8RUVIQ4AuB3zT/uDdoAmgfN34oCToh7PSpnuLzw/OaX/+wLCs9QMPvoRz5WbVcZUuDu+XBoADPPqJwzZ86cH0bFCc4FwgIVgBGCMM8v9fcVRfVngWVZlm3nBEsIxZFPZClnKMYKo3R/5MuW0feHhm0Gk1iRNdWw94ZTxaAI8QKkgKPtMLsdJ893uoFrTZzENDWeh4nCe/1hRbGOeo2NhUY/80OeyhjiMKwuNagKWJGjpFiU67qnXo8G93tNndPKjIcEskm0qjuOY1q2TChNgkgNCp2JIyurGPB2EQ01uYynM5EbrcWNpcW2KQ2D6ZXe/ixEp48cVTC/MR43Nk688uwLOI/bK0uJjGi74hO8ZLRn/cT3c6vdDCoyy8JjeDaKRRZjhdLjp6smy8ggli2kKNKiKoVp8Xu//8zZhx95+fuvuXubF77yR7T0A6AEkXUqPyyrJ4nyD9QT/0R98gT1yMBtpEf0CnTdBGbTejBm/r5jkikJTZFJpZ6jxOMkzNKJ6TJSMVwFpRMmtQu75k8jzV4WSWyUEeLTNB82tOYu68ky2dOUMcrWkrJdFrFWl4fqOdWtJSjuHQQ+W0BtSywDr9Z3D4Z7l3PXlInaDLrnl+9f4aQT752SIBOFH+aoEJvXr3Y6wdUrYWtpwyHcLIlsVWkRXLr4qrZ8ZHMwNuvVYZ6uEsPS5d7O7kKrnpKSy2BJmpzyEsPmeGfFdmqySkGdqJo/CvEkTqEgLpElpz9LVapkcaBYykmvkYjyVKMldzqpCozKTJItTVtMU4FQr8xfPeiZTs3BuuxaQTAp8thSlaakLig2VtVpGDAmpv2xa1qqTNqOaSIk0lRV9CRNPc+TAWSEiEBIII7QobP5vA/4nDmvT65zLHIEEqcEiSvdzc/89q+jrKgC/ckff/cTn/i4ABoyPvP7pqaqio3z0qzWN2/cWqk1R8NBqctrRnU47C9blSBKr/b2rIX2Xuh7jfoxr+JPprlE+lO/1WpHedafTaksSwIIEzKlUN4JzSBAAvDrbcIOrWTnl+hb8mw7lHBCCAFoZ1B84TOfQyxLkvTHf/L9K0c3CJYBAcYYYzyPxc2ZM2fOD02JGBVQYkiFQAKVhOQyJZQsmi4BEIREghUUZaLMymISlAJ0oit7A9+sOAVLkEDd/UGt6lFZe/bVK5JGMMDVQXcP8NU8DUzSiyeGaa0FmVEyx7ELBJZbnfmzMIt6JJ8xYWQKYnjz6vWjjcZs0KtVq4HgUw0N09EkL/VciwSz606oimk8UxCdTacZJREhlMpWw3vxpZcKW5vqkiO7GpOMkHmWO8wSHKfLppX78fnWUSbnSk0JoyDvlqGmiaahL9rTIrsWDLdkwZhxn9EIZj5ZVgZlwHP2UGt1XdMODq6ePHtar8ApW+ab4Zl3nEhJPrq8vy61/vyz3x1vJvHXLlz97K+/2n8qCLoY4Lwi53n6Dtd6P1Eedqwzzkln6qL4SgoTY3F1kgfS5KYaUTsWC8AlRVeLsZfgjGepymZYT6higqTMiuqMGHGaGzJQZWXE61kq+C2hFQRcT65OcVmayJwKLTM8TV3is37gY7Bmiyeq00u0sRy4klyt9AYo0MO+iL3gNfmhY5vXL7b1ckvC9dhbZOYyid7p1rfSUURYWObA0HR3b9rzb18aLRIr6m2uLa5PkiiXzF5nVlurb076JEqX6o0iS4UhU0rEcNo2vXgarlYaeZZO5AKVhYnkGEEsEVGyk4vN/cm0wOigjD3dsxRZFLMinuVE6U8mG65ra9BV+PVuLyhKHXhRhkXNujVLbphKL05UgRWJOBjfZ7qQpihMVFmRJVkzLCSQReWWYUAcOYTYsswBckIub91iBPIyN1QN8UM7hbs253MVN2fOnWU7IYAiEBQRxtGA82986YuzYQ+J7NSP3PfQ+97l2Q3NNFqKQRH0EvbycNfzakEQUUNt6brPCzXJ/TyXbHuaxcR1+6IYiELBpEoVRVdSVvplllLKKRmjcprFlu2mrJQwURgCgoVAHNBhFxC400V6XsH6VjzT7rqbHA6/BKGDFL76l1+JJn0uwfHjKz/63g8IJDCQe8bnuUflnDlz5vyQgy0qRI7Bj2ME+NbermLoBBOWxJ0sZBJ1EBkN+46uqUCmEioJ2fOHvVmkOjbDnBBaJJnraFmaVzSj0qheint5o/5id1+RtVrJVzzPMNWSSowJxkSZsbZd5wWnqrwTjwZFpssOz/n9x47amMQsDcukDEJNV5FQQiH0inf1YDNToZXlNduWVSB5mVWsg17HEtiSaLtqG47WmR5sbV7v9OTeMCg0Y384WKk3XnnmtcHm4KH1o4AFN9QXtm6tHTm6PZ22Ve0Rp9YfhbGp4BxGl8c5NuN4cML1Xt3uioorF/G1Z4enHlwcT3suFvFufPP2hC54nUtDvGO+9KWL3/rc725/50s3Lj01SK/H45Ei2HnF/Dlbf3ixfoJFKyldLyQXpCQfycXQWfQmSpBMbtg5UHAolLLA3PftrOgtHgkR1BLkI0vD9lJeEt3uY4KQohW6NlNlqzqp8W44MuRFmqx65SlM26q1nFBdibkWTaEMbUQaVCq8bb2+MlnF5S7VK0c7/qt17Ee1WKJVM1O0JBNlhJR3qPefHezFUoMvZd3H8sU1o+6nWQmYi9k0O/B3Lw+//933P3hqsbl8dTCqLLSuvXzN8JztGVuo2GuOsdsb7yrckbWjui1lYv/2VmGrvihqumUTtZtFoYLZLBzQItM1nahIVm4NNlewgbIs11DFcfeDQMvQwWyUceTqdoR51fNmUbiThKuytyoZuqTsFtMjlif7gSfgpOFYaelWXSbB5d0dhAnPWNuyyiRjWW7rmkJpxpiQJVBlkCEMA0PT4iCQdbVEQn5bpujMmfO3qDhSYoo4x2SSZc9d73/ri1/yR/sCyPnHTtbPnRFKQ6U0iTLTNPplXlhaWhTxaNr0vEGRDlXox5GmWlKGZiJfdiuzJEW6FnfGBWcZRkSSqWpMi2IvnmFCJ53BguuZGMdlecCiClURAEYII0EEYHHXWAvmKu6thhBCCP66iuMIDQv2F1/4vdlgD3Gy3Fz6yY/+DGCOgd6TZDtXcXPmzJnz7zG8vv4YZ4grmCOUApIlCREcS6CkZYkRJgIJxoBbuooxdIc9x7R0RQ6LyHEqB719VadFki3W21VNLbM85ngisjhJ6lZTQpKFJRrN1irmdNy7EAathUVMaF6WURQjxl3ToBqmhi5lvCxzoRCURtV2s+DZg1azjqU8LGRd7gajpWqlpWvvyDWq0Ot+92h1UaO6jImnWzudHdtUHdOWVblhVZ5+4WZScVgwa0nCXvBM23N1tSeXhMeAWez7XrMxYkG8t7Oim2F3+OjyURLJ6vrSHi0XklTZG3pOfcmypt19LHTfNofFVFJrWziFc0df+/7+0//i61tf7333S7+ZD78txCCjheDiUaL8dLv1EcNdisMzilaZzEhhNJCnxLmhlEmZl9Tz9qfNfBxYCk59F48Z5iWPB5pEdbtSmCJOuxJXLE9EBKBdGnVr8Wg0y2KhxdhrPnx+q8uWjz+ytzcyrSU9eWCHycqJdTbpCkjHebYuGpxJOOqaxz4wvT6SeYPt9UV5WZJiPgkWH3tysnXNcB40lPfipouWGte2brzr/PvF9WfPpK4hL51oH3vikUevbu+kwGIYxOno5e9dWF5drq9uTEd5maZ7B1OQakeaRh1BtyhTJIifgSCypYFlRbr68mjfRNIy0XSqEIw8JN8gyYWwVxG6RTXXUI7pXpCnQR5tqN52HlqWU1G0dqUaDKaewMuaBRyLSu1gNutPRyOLn8i1I4ZtKoqPcgxIzwXWZAmAGaYsy2VRIFkaJpHhWCUvaFYakjKd+Y6hsyBuO54nqbaiUAEUML4nEPd6L6M5c962lMABEYxKhMRMol/d9f/dH/0JmvYdQe4/Vn3k5z/Vlbyb27d29sZLVS8MgmXDrRCl3qxfPdgLidBzcVR3Vi3LT+LJ7d1GtTaehuu2QzGOTJKnaZQkI8SmSdJ0KicVc0Gy5ZyLJJdUEmAkpSWhlGAALl634UdwJ81yzltvrvH6kMuAj0r4y8/9wWh3l4L0P/23/93REycBCwzkjSWGt2VG5bx0e86cOX+fIQSYQDkShJBOf1BwjjlSTQurxA/HhOWDaR+x3JLl9lLbyPPB7q2wv2UTcXJpYcNpVjWDRfHB/k6ZZbph6KZZVZ2D69fRNAqmviIRjZcnGo3i+oE+SfHQb+hmxbWqdTdHWa+7R5KgJcN602s6Zo3IC6AMtrfzPJ+wcnmhep/jygc9yQ/6g2GvZFw2bK2uUiXuddE40rHcWlg0LXd/ONzrTfeGwUrdfvTMxnvPnFrCKNzZ7O/taV5VcYzFlZaiUn88zCZDMwkfOH+2U1HKFW9/q/fVz31xMhvHJNEdN8OouVzLRqPxzn69VqoNTW8uJpLy7Z3tzSweXtocPPvCaW8msa0EZQrmG2Xyc+7SP66e/kluH+n2tHgmjUoOOqhqL+rX9Uo+KTfOPEiKuOkdydCivFADlwFSY0nzPULPHjODnj1KYypllFQfesdYO2pbj9Fk7WBoOg8+MUHeyUc+8L0vvWjhY9cu7HvVxdDSbyrbzXeu7lx4Uc7YTACX3amiZqa0IP+H029cP+u+KzWqEi2q1fs66dQ+1n7puS8d/y+ffL7oTTJz7Ol7X/vWatPqfu1ZbJy+5nhHPvQTP9I+p70Q/PPHf+VD3jusUktBDNL+n/7W/xa/svWOB458/5UrD7z3/GzSf+0rz33+T1/wXbXleCvLC75KXhyNdouyO4urzXXXrjcsMxqMWRSzIl82K6ZspAjdGk16e8MABDaNjdZ6HBeTJLwwuv3ia6+UCCPTXKxWs4nfPehN/GiEmNyurmsLZ5yGXIrpZJZpUiJTrKkh433fT+MkiCLZ0HOKM1lwRdrvdqBkKkdLjluXlKO1RlPVdQGyIFQAZXPZNmfOmygAZRQhijDiDEimGqXpqggAUZDRjItr/khpuA8+fHb75SvNgi5S9dmnnrIJXqs37qs012LiP3+dBOm1rc3Hz58rNFq3DNHxr11+TWBmcrRer9fcSobKfDKVs5IVeR+nqG6ZsqoFUVBkJUYcAxB86H0hEBLzQNxbEQC4W+0GACAAmaZpqDZGgHjeatqE3mlS+wMry2835rG4OXPm/DCLY/cMl4djKyB0czYyZFWRZUlXgaGD6UiouBMO6tWKyLI1q6YiMgtmuq4gGRqm5Gpev9uxDaVIy4rhUiiLuJCxtNvZlzRJNyyrUucUayx3FOnVnZvL7tqa69mSoqrKletXFUJ4EukUrVcqy1xWEPT6B2peFhrIplHV7adeeNaVCq3I1xpNzbJSxmMOJcd+URY8B84abpOn+SRJMSE7UZR51f24WKg6hOUvPPfcwnodAUh2NQB45uULzFZ2orBaXcqGM0eSRZy+cuM6VGxTMxvCqMpoYJV7U1+d5IXFyopkCO3EqnV7vF+kKuUkm9Lw5Ws3/s2/4lsv9/afmuJRKWsrFH6CkJ+h9lIOlShT5ARju95odIJ+3dgIyoIJTE37euRrsXTgjwKlTDginKs5HuQorygHQamq65mo3hBp7fi5W/v+0vl3Xd+dxZpNjm5sTqKNR9/9zO6u+sBqr+ufR3USFDHo2Up3vHe5QbhUZqyuj0hkm2hW7pmT05ZTOUi3LXs1yVjX4Ja5XETZ+nt+5Mvf/ubDpx9h3aIfxCvnzcs3vuelg72gH68eDXd2eAQebrFxsvLIyaudTpIHOcr8aV9NyJYPGx9+bzdmR1yz1aq9unlgrNuOIFvj8VBGA547zbZICjvHHsJBlqqWniKWFAUSMByOddWcCVZ3PJ/CTq+nInnEs5QycPUz7fWSievXr6umMhN5aBmqokOcVwBqWx3w3KjIC4yQooXDcUXVR7woGZMVtcgyz7IG3W4WR23baZlGXTUoACBEEBAAIhC+swAMCODedc65opvzNp9VAwBCnCMCqEAIFYh89+XdZz/7WRJ2cyTsmvLYJz6ZcqfCMI2YiZC70OAUm7I82t3XCalYpq7IjqriIq/o+jib3Rh1jtSankyNulfTjJogEkNT30cStV3XT0PwtEE2U5ioUkkDoJYVR5Eqy4cXKAZAABwQEm/cmObX6VtomvGGR2WJ2GY/+cLv/cn4YJsI/su//LOt5TWEKL7bOm+eUTlnzpw5P7SWKzl045A6dh7FaZqpqooAEVUlAjRdmU59qRCS7WaYSgIDIDlObFvCoOmanhU5L8BQTZanZcGQYc9oeaLW7r52fX1x4fK0r1WNkuUhQKybo2DCKCKGLnSqyRJJko1aXStFFseK6whKbKBFGOmCiIIHwN7nNQlB43hWUKKlYLm18SjSNS1KfMxyIhmbk2lW13Ih+nkxStk0LLhJR0VeO7o0oXw3T/0CqG5Vllb2TOV2zizmTF+4Tps2Opci2gAAIABJREFUrlV0MFUiX7p527O02fa19WPLmeFU7Op6xfD3DnqvdlpHNqYHbLGy8L0vPe//1YXn//v/pNh5oYRJKhIG8I7W0ocQ/wnZOZpSJjKFFRmj8N4fm06uGwwpQSMiiGE+DRLryEYSCrsc2jD0NE8q0zxNsVnNqTsItRv2g/7K2vo/+GDPW3Yefaw8t0LanrK2KI6qrY+e6h23YokWImBokO5callKyAJEQ3PQG5XDykPHJ8G4xLlWllESt1GtB9tapRaXlYPSSWH0ynBvYeHDvXHa9habR+u9l6+p4eJT/ld8muFUW1c75llveu1V5vcTf1eC7NSH3n/qzPkiyLv9Yahkt7auaVlx+v5Te69tPvrose+FMzCc5WVby1AqCYkQKFhQxGVR1lUrKePNbCAAkjgtXduUNFU1CxknfmjKVlym9zlVyslL084Rw8ZxXiKRZ+yhWruU8dCfRqaKMQnLLK9p7Zh3Fbg96ITANV13JZ0hNPT9FavCCYx6/YpuNg3zvkqtiogDFHMmKAh8OBM4NDUBBCDu6rg5c+a8MWVkggrguBRI0jgMtzp//lu/VULKFUn15Cd++mM2c9d1SynEjZ0bUcMeTCc1okiaYtYqQZb2/dGSV8mTqGLboFFLVl0qHwwHpmvYJQ95QRTZKAAo9NJZCszTjEXZWKEai9OQF1hWMIAAiKJQUWQEcNgt7DAoc89sfs5bY+HgzmRDCJEK8fmvXfzjf/UbUhl7FvyjX/x4fWmt5JTebSE4V3Fz5syZ80OrOM7hSjCWNVUipKIbszg5mIxt3RoWScWoJFm26i34QdwfzlzHTQGwTCKW3e7MFLs6DCOv0vLDuMhDzdJQSThmhqbUHTcpikkUeUSCUmwi3tckREle5i/fvlYoZByHlWotw+z5wc5enqMCjBQWvWqS57bnhDN/ya0YtrcXzlatGpTw3NPP19vNqIiXXEuVRSoLk2icCU5KTRSsyDXXnc3C0J+F/U7bcWy3hiWlpWlSmvlpmgRp6TiBRhZbVVUX4ywA08CGjGnxIydPlDe3PnzfuU6QjXiRUCyrpjPkr92Kr3xr75GN5etf/87+lz9f9l8qBCJYHCWLZ7D2z6rmjwfgpE5OGwJDSjDGJ7YtY8rDfMy1wjK0Qir0Ffo4Ijxfl4gko8KZ5p2elI6XHp2ZzY6irX/q5zc++h7r3Iqy5jTPnZhpiqQiutYuNcs6YYpl5ZVXr37w4x8chvGj73/n4Pr2YBh2ITlWOzGZ7DcU0mWlai+QVJ/i9iJ+pzMZJmTm0/U9ScPn9d3uldMbzZXmKXVPm9565crNb+UG1ANmVO3T7/yx66GNol4hS5WFd6oTRMvBlHQmFy8RiZ/+0cd/6t3vffHV73cz3Nu5tf+nX1wqkzMfvD/wEU95u2XxnC15jhemD+l2k0OS+FzlZRbVKhVUIomTvTzcHY5kXRuVyYZZFZRr/WFNUsYltwzjuOOVs7DdXAo7wwdr1RyITxGV5MHuXl1Vm0StctnXABEMpu53+wqmgQQtx/UKHhe5aRlhGmMhaqqiM0Q4xxJmiAMIjARGApAQh3oOYF5rM2fO3xj5OQIA4JjLSKBbg+7n/+h3yrLglH/kFz588p0/ykvJdKwijtp1z3IroyQwW40b126uLC4iPyJV16QkJkJVZZTlFdnAshQRJAMBJmYEUoz7SeTZjl5iQ1C54FLGsEQTQJZhRLMoSVNFlSbjsW3bAgmMEL6bVzdXcW+90+31LzRD8Idf/MZL3/4qZaFrmr/8y7/i1pcEEAJzFTdXcXPmzPnhVdyhkLs+HLq12o1Bxy7B1FROwZQ1XxSzMK4oBgozYplxVhqVSidNw9EYFBxzDFYjQWQQhglDWV54Vc3RrKQ7Ot5cnKTjbq+TEYlWKw6QOjVSIb2U+TQvV72667pAaRwnlOAwi1xqVc3WiPHNYMp0KRpP2qZNCMiy/JVer4Oyk04jDeLTZ08XnPVpNJuNWDgybRdniGAi6TgfdmqKpmNl1akQ23yiuWggPo2SZipWHXXMp5IkXZGzBEDJkYfSUxW7/+KFjfpCng5XKDUsb+CBg9Sta7cnDavkUPRCxTSbufzSN5794q/9r5ef+nTSvZJgToh1jJEP17RHnGZ9ODw1kwWvjonJFPqKJjdPf+zYy5Dig1qpWfTIDJV7dbtonG1IBs218r6FQUaXu8t06THp9JOe2pRba84jZzeb/YXlBYGz+x476Yvx2Xef/+0//reLDy+c/eA5y3HPP3FaLLK1B4++Gh6846Mfy5gLFSccylIW10PEWMX+4AfGBkBYVie6Snv46MObKF19smmtkGZ7UWaV+PJOY+GMMkmhGKR0Tz8uV7xzYlFdPJKhS24SV4uO4ZNq/fgJlOzW11p+z6qbp2/dvnZsefGFrc2UDlg5nexujq9vPlh55L6GYenO1e1Ne7G6Gw5PON4qg2NVb1lWTgjVAMUXXFV0qptpnNZcbzcc64B9SD7QaBND/nZ3a01yR+UMqDydhKZrdFD6ys1bhWtZAtumji0lG/j7La0YjxRMqKocURxcllfjAQDYWNFkmeraKAsLnaZpYisyEYKDwABUIMIBCzgMxWFAWCA870I1Z86bybEoAEmC44JmuLgkxd/8xl9mB/5CCck0eOeHn6SN1i7inOQyJawAUhQV3QqECCX8vWe+b7VrdlRSXaGSFJUFSNLV6QhUFWdlQRDnKEqyQRqrmOZcJAoZxJHtOJvDfi8NLM10JMU29CiM6rUaBkEEIgLI4YoizFXcW1PFHU42ciDDrPzyZz8t80Jk6Od//hfrS+uICIzmKm6u4ubMmfPvDwhxxxsMI4T3LOxwoWXFiJZQMp4kFV11AYPK/Gmn5dpDlsVJXtPMICtKQDkls1T1ELAyb1iOykQnCRhXWMZxzRWE7E8neGnhmZ1bDd32GKe6Ggo4kipQ5haIlQSW7EqKijNWdY0LOek3TeBMYK9mYdnEZCf10yJeNG0Blq3qU8RuTw/ut6tlMMFVnWDaBRGWxJsQrSr1oh3V0DW9Eoy6Hk6AknWh+likqjTh5SArjBxVPXMN2DrW/UlYGCFlBUULtN6QUdHn/HtRv6sl22Xh8eqa2vjOb35TehV6svH133l69OxvRref5nlKiL7O03+krf4T55GfWnOO7sQkUWZVuMQnK6cfKQahfOo4XNzVUBrHtxorC3goaON9FcOQoLM1jI1xn7zz3RG0ZXwy5rw8nsOjC7Fe3v+p8yce3KgsOrUjLayg5lIDKeLdH3x48VgTZE4NgQgjAEgWSxvLZMlofOhY/cNnyFpdWXxkcmkqPKc84E2hk/HAC5UBXPb90eI7Tu2/1m03jyXdnvq0b+ZEjJ/RjzX9iVZT26EVjF+7WrHdi196tXbqgby3Uz+yPhw9r/nXzdzbnxi1xfds3oCKVPGW7Hd/+KFWtf7i5dsDlu3f2qxy+MR7fuzLndv0gfvLOHERS6k22Oufqbo2ol0Ee3E46YxTWdEjodbdy9msysiKZmh5sJDKhqS4thdT8a3BngPWPgADvmA4QjOYSseX95VKZVfJayApMb6kioZsDTodRzctz1sTRsryoEwnZRJTGiSMmJWrga8KaiMFI6AIBAGBicBwqOCAw+s1n3PmzEF38y+IwFhgBASRMgfaL9F3P//V0d4NKjhTUdSS7HMPaIW8bDoR41ngn6+2rrzwUuPYykERK6srlGvPvXRV8uwxLlpEjwma+NM2VSmH7XQmy4pj6IaqszjLWZ5RmIyGNccFQLKq5rx8/q+f2VhfVSlWAWOGGEPTIEKaAgKQgBSLDARCQMRhqqVgUCJE4G4pNwfEERJIwGH47v9feu+uWL33tzv35Nfrx+7+md+xfhGA0J2sU0D88ClCIHR4ExeAkEAg7j4fQKACpeSwURvDRS6ESDHCAjEQWIi7bwQCHXZb50iUHEiJ0GF2DnCEBOKASjh8nztb7uzN4RM4yjEnDFB5Z8cOO8MVgDhCRAjEBQiEQJQgOHBAAjgvCbt1pfMXn/kdLvi7lpr/+J9+EnlLBAoM5J6SyHnX7zlz5sz5f7yZ3GmyCgBoitHooFMC99yKKymaok4m05wxpGnDydhxvUESB6woClZgblm6LlOIU4bFle3rtVrF1g1H0RSBusO+jpUyZwViLjbOVZb0El8fdBJMVQaOa1maeiubdPNoPPYlRFQq6YQassaQnDEI0jgvk3al1jDNDaO21xndSqfNmifFkSKhDOVRFNiWPeh02s1mkcYVXfF5Qgq+Ql1RCG4qPgbbnwnKp0UiS1oCktCMOGVDwFr0CpHtmVYdGMaNYKYp7o3Xrrqeu1htx1cma2VlVKg5pfGNvYcbq8Pt/SsXXpo+/weDrVdLKTBQ8SFZ+WcL5x/nZxpFqnV6Or6v0M6F66flYmbdek1gudoRinJfUN50YOJHrkw3tCSdJUFt4WR6+6DQtFuvbFYeOBcl5cpPna198uzt29fe9R98WK8bQgYMcFjeLRA6/AUBQgiDwAQRCgQOt3EuEawqMph1lnZRTY/3d0x20BnsWCMvkSVmlHvLR0Yj4e0NyssDqNri2NHre5sLHzsz+NqVY057a+tqK5PaH3yMXby1/iOnn/rm10/kRJraWJPcJx94JUqLQEp7/sYRpRe9XIpUcY8NuurBYBQWLAQRjjeXVhYWn3ioG01WVc11K6/ORu6yNxp1ByWbAM4wk9uVhKXd2Xig8oE/3HBqRV5WZK1H+L/b3sSaKorMc20sk07/QLHUS3/+ndNr6wUrWasCkhxeuRqYZJJlCmFSmiiOElK23+tKGExdbhq6CrScBqJg28E4oqVjqcMi0FVFF4dm5eKNBB5AAiEOcxPnOXN+YBXv0LmVAxIFQ3/01Le++OnPoCSOlOL8u8/9V//8P3VoPZ1mnd19TdH1epXJOMMlc7yLt2/blosldHyt7epqPA5mIseY+LOAIGyaZohxmWZ7L15bWVwQtgEyxWmJFHn3/2TvPaMsu677zr3POTff+/Kr9yp3dU5AAw00QBIESIJgEEmRFElblESJpCwr2dZ41lj2aGlZ9rIt2UrW2Mu2wmisSFEiaVIkxQQQJDIa3Y3Qubu6uitXvZzDDeecPR+qQUJatsea+WIN6vehVqVV69W9951z/jv9B51hEk6nsibj/lRpPBqjlGCaXcG7HNsmVjvtSMokjgLLsAjEjiMIIuwIAODf0WqEADsu4bfHF/2Nu/j/rW8jfNcyj3Z0HQLt2OntXA0NqAFf3beJgURQAApQExIicdColRKEwI0EYwYh18gMQzEeI3JFqBAYvirhCBTATtgrYagIFaECpoBpRM1JE5BmCphCJhUjzYAQNNPASEPIGAFDzUDjzlpLnBAA9O1SdiIEwp36CGKaKpH+xtMvPvW1L4FWGYd/8GPflyosCIwBXu9OA7sqbpdddvnrhgS/s5ngiHSj1ZqemVeDUdHxYoaGZVmGOYqTTCobRwlpncrkIElEHI/1SLUbmfyEZbF95YmM4VxZvpFLZ0zbzmQzBdept7YDj/XXNo5OlFHwDT6wsunF60uu7xUIY9CYzw+IEt++WN+UwvCFm/UzaTIDqcNxHygZ9AaG7V2GZL/jNLvVVq8OgTAAp/1sv96hbIDEk2HXChyDmVKbAPTy00/v23d4U8YHC6UIUSckNV8KBwOD+aZ5+crV/RN7z/aSC8xmlEyHJJrdqamScHCt3hdkG6PaqflZ0+Ybpn756faj/+ZTtZd+J6q9ZAKlZPwg8B+0i3uVv1A6rptXlZm/xjQLQn7jBdOSePQI73SKMLeuq/mjb+6OFlJ7Fzrt4fmoPntyT+PchekDB3vDhE1NThTK/TSb/MET5oK97+E7edoAQyKK21vezqnktoRDBOTEkNhtIyWGeFuf0K2VNV27ev6zn5ka9bzxdR3oHHqrg8v73/bAhYsbR8pzQXttDIkn3AvnL2b25M2zS2J+4kbtsYyupvVkslaZOv7OtdMvTr35QDMY96L8xJ7stdNfe3BmD1a32bGDz7COc8A+fuQ92MZ3feLhuvSm9z2wvHi5Eq0/8dSX77p/au/MwXNfea5YziJXx1KFknCZ4/THw1wCBGogQyOfSgbD4QvXJqxg3ZABF9uksJAaDAdb46ZQiW+ap6bmMkNVPri/b+O1tZteJpvVbMIUg8C82tw+6FkpQKY1d31XoQmUEhB1Gmg7BT894fnj0XgmCFi/txl2skG6gOI7vnA7Q012DhCwa8Wzyy5/VTHEt0e4EsTEX1rdfvzTXxRxTBDNz5Z+9Ec+Lpxy27F5xj397ecOlGdGqp9NBYzbpvBTQpxfvZCxmAF8yslmTKvWarbT7vnmthtkJKBp2jOFwjefeVbaTAiDAQtymVYclibKrVoj7I+cXDZtO3EYjZLkZqsxEqzS7uSzeWEbgW1aREIDaiLGiO2MPCFADkS4U5iHRLjT/nr71P//Awn32p+8KuZumy8wIgYaQSNoBprvfE5KIxIKAI6a7UQACRkAQxI7ohcJOKIgJgg1AjK10wmJhKB3hj+hBq6ASWAcGGrOiDMSSAI1R8UBOBJjxBEYALKdxB0oAEWgDW0BcEAkQA1agibUDJQmUAiIyF5tSmaAjBA01Il96ktPXH/uKQC59/D8x//eJy0zwygGNHdV3K6K22WXXf4aKo5uF2UgACLjVjoYo86BYTM2Jr22vhlk0ygEJNRr9xdSOZKy5HgZ0zR9M02ggXd67UnLNwBFLtsfRWcuX5osT7b7A7fglWy3P+wPOT+7ccPMuGNKjEw+AOqEo9ZoFGkNkoqml0ZXW8ZGZRukckzL9DzDsp579nk7l98c9DoGHffSk0HaNjhj4vzNK0YmU0tCN53rNtox04ZpR92owrFt0uFSOSWcZ154qe4GDdNclnEdZWDZs8AzvdH+fGZcCECLI6bRf/rbh+b2Xl+reOncdDF35uKl/YcWkkhN2DpjGFefbujVK0tP/Y5IlhnTWZv9wMLEeyC7T5dD2dtuXrCduI8yvPPEze2zeRzwWG1Vl2RqZhhwta8EizeNPZONa2eCwM3ce2D53Av72KFrYBY/cIeVgH9odmO8OffGPdbBtKm1MlAz4CjYTqAVbwdc8dWCV/ZqUFYhyNtHGSSNE2529Ze+cPjFiuzWnYSKjZHoN5RrjM6/LAzHrm/W3UZhNh8t3Zw5NJ+61uwMRGX4mH8sk5s+pVe3Eej81nNi5t7NjeWTP/WxxlrMF185nHTDm5X8u99Ya0QPPfzhKJGtq5fv3HvnS1c3PvGLH333R+/Tvvv8Y6c5RccPHbjvznvuftMDVxXbiIfNxlpH9qtg1RM65Psl4FFv0GZqxNjd+45YntuPEl9AZdDuqiRlmBOpzF2ZydW1lYlsvtlpLzt8LPg+x7U5X1xf9vJ2holjxbmC4Hw4ng2KlWZz3kgXs1kzjBBlNYyGSTIO41I2N+l4Tqh6MiKtJ00PSd9+tDUBY7QjfndtqHbZ5a+iCfhOEZxGXiP6xp9+UQ86acJ6q/Xg+793dUgd3xlC9MgdJ2Zdu9WsGoq36p2ZiZxt8L5HoHSj202h3WQqm8kapiHQVGN5pb5dt7n03PRUsex5LJbdaAyCq+HY8YPqqI/IOeF6ox4UcswwlWb9di+MFDh2s96c8AOBiCSBcwIGcLtqkhB33tc79X8EGm+nk/6yEPobpejor/qjfTcLB6Dhdo2lvj2887u5SCAChWxHvkZICSOGmkvJlFIc+wwTHCUoiSUMNAApVJLFjCU7aT1CBagAFBIxrRkpBknMABE0QMwhYqQZMCTNduo0tUJQiICMgIPmmgythVCIAKiBaUTkCpkChsg4MAbflWKvfeFSGE+cOX/t208CRIYvvu8H/1bWneRIgOI1d3C3L26XXXbZ5b+j3gAICQg5Y0kiAcDk7MbWZqPTMobjXDoTI2TSqXGSnHn5fGl2zhVGGrhnmz5yg/MrleWMY0+4ebRMyxDffu5ZP58ftgYze/eNOTYHg7A36tQbpT37e6YlMvmUFVy5ujQgM4+6NFG2HS/w04aEwfJWycuMiKanSqN40CN9obG52WgNB+OZIwdLhYIY9Jvble1bK8W5aSloujipHf+F61f0SG4tb88fO8oFiwZEKf/s8kUWjecn5+YXDkapVL/StQ27zpNGPCxlMlMZPyflF89/9WB+MrXW/tg9b3Bc/3I1SrmqW684wliYm50qeGVb/urf/ZWn/u0L1x//c4DzQlOMkOf6Xm2UmuEB90gqjjMlXifVam9sbMbaOeyLgW/hpLl3zRUnfvGfyt/+w+mP3DV6/pul2F8eb6yuVE89/MHlleZ9f++HHm0/e/BdD108/eypD781e8+M4AAGSQYcBN/ZtF5bTXN7M9OAEgCIg0amgHFgOgYB7Au/86l0301d3/RSTETCQdyMG4PQyE9NW6ON/D1vV4NOp93AdthIluY/8qPs4q2DP/6uP/j8Z7I9S3Hv5vjKgz/5getPXzj68MNf+PSXks3NslN1OlWveGS53a5G7drlFzI569BbT11vrOVOHvjtX/znh+8oZe68648/9efGYBS123PR3Dc//ZK7d9YKWCFVNHNT64PxRmNTjpOR1l6xkPYy59vr525cr41HBSOY8rnJhJkNOhtbAiFudOZm5jOG2Yj6VSkrq8v7FKbKEyLn+UyakZT13sb22tG5/RaadraQlmwwDlv1WmmyJJxA+a7wglqnubqxHo5G2XLJtj0PuIOMAdNSwqsOszuB4l0Zt8sufxn2qopDhfj89cUv/J//mcuRDdbDH3nPe3/qE05myradxRuXMkx4lsHTXsZLeZ7HOJ5++czYNRDYRLE47aeYaa5du9nrDvbMTLmmI3KZNqf16kavuj2fyxfTGd93XdOa8VMrlerV6mZ5715hWf1k5Af+C+dfnN+zL5NNGZ4vBZ9JZyhMKt2m4bmaMQMZY6gVAbIEgDOWSIUcCVARcWRAtOMo/TdLwtFOseirX3z3ljDc0arf2aYBkQgIUDOeECPGFCECTwhDpRkDgzHQRAScgDEArRNNjBsGDF3NRMIQ2ZijRMPSptCmBhGjlmykMeRITDGMCZliLA6RmwBcasG51oqTZkDAiEijVgwRQAvQDBVqJRgHRWAkmiKGGjQBcoE7lZ8MCTncNo24Xfq5A0NibLnaeuYLX2AU1Tudj3z/R2bL+xnnf/kO7qq4XXbZZZf/PkgMuVIaEVutNjLhZoJcOlt0A43Y6fXCKHJ9L1MuxQg6HOc9lwiIKEKo6bFr2FbEu6OB73jl6WlhOaioGw77cRiPokMzs7l01mDixvpGfzgWmjzTnZ+cDlA31msc+EqzHqRSgOAU/WESt6uVTC7dikYVivfO7J3MlSKDb20uH/RT5ak5x3M3ebS+ubFg5qJIGb43kylmS5Nj0DeuXF/a3Jyemi44zsTU9Eq3vV5rVVvdeccxXXvbVCpR9ijZWFvPpdN5z9pT2ru2vP1b//TfpCO7ev385P7SwkKxmMuMolHYCTvfGl37k0vtjXMRXWI6zJF7D8c3p3J3OyXf9cbgBOOkGbY5S81hupA54LIJ1Vl2ZDscTATem1lWVjYWN64umftOOMOU8sep9B2Lvdh+7/ytytXcPmfPe98UZFLZ+2Z52SPEkQGORk2c/9f3LELUiJqQFIAiNIhhBHFnuH5x5Z6jB3pnLtrXLg87NxlGIxWSk/Kd2Yuja4ZbvLpeDwaTGcMX+8ujpNnX4cZmm7vuqNe/8+SRxKJxzg2rg+b2RnH+8JH7D+Z43zIa3WHXmTzR5XDk4RNy9UrAEpw9HPlgZ9pHTt559O5Tfin3jaeeGtxcbrYrH3nDe99w9O6gwO48NFvZWA0to5GMJ8pF4bvLGL1SXfGRM832zC9wx9o7UfRkzKXu9Przbq5cmowEW13ZkGPMOoYU/GB+4mAu98TZ01KqkmnKKM5Nzma8gGts9AYXqxu+E4Bl5dJpSdRcr/S5vra6nE9nZ0uTjjDSQfrMjUVHGFnbTmJlcA5Kcc4QGRCi3i2p3GWXv7q67GSqEXRMeG5z66Unnxq2tgUQK5p8fxFFho3ZdD5fzGS741CGOhqN641KqEb5YmEiM6F70hhGJdsZr27v3zPnTeTqSdRrt9Yrm2nHmgTr1L79gTAr1W2W6GGtkQ4CAOak0z2SV65cLGezIo5KQdZxnBtr6wZn22sbKS7SvteMB5JDkiSOMJEQACToBKHd63HOhDAkEAEhMs6YknKnAO9vjIQD+M50kR2phq+yo3Ru/yOvui4QACJqTcA0IhmkQUrOmQJEJA6ECoVmGnnEMOZoMsOMkEmFka3JJAAuFE8YT5hGBagBEFACEAMB2iBmSmQxAqIhYkAlkigCLjgxpoiQlAYGQiEjRlpHHBNUEWmJgE2GnDEkuXMHSJIAAkoQADXbySSS1kBIeFvCAcCffuFLr3zrSYCwPJH7sZ/48UJ+EtTtzN2uittll112+R9VcVoTMgRA23YsSwCyQbvte27MMGXZTIjuaDCIovagP5vLEVG90xpIuTUakGF5XmAapim1HkdcaQ3YI+0EviM1j5N8ytvcvMGZ9gwxWSpudddRyRxZS+OmNTPVElDXYwuQhn20rTBJLKWXKmtyNCzncqwf2ooGmGRSqSgJFze3JoLMkGTO9PN+sNZrlHOT7dVNP5eOZFLOTZQXZqLqtjOMb42Ha6gzpalJiget+qUbF3uGnsxOFIWXKhYksHDx1tVz1xZm93z4h7+vcKA4sBJvurC2MbZzwa3VpP44/NE/erq+eVrKx5ToGKg/msl80MrcPxKZcYySEacABHdn9Ei45iAbuYFucDncSlx77lSmI8yLN5xHHpm7mItm37g9m3atTG7yVCPcCFxm8uDUT7zV3zuZPTotC0xyHgu0SAtSgN/xO729x3/3Fu3UUhJoAk4oxnDj2y9e/vIzbLNz7o+Ce2t3AAAgAElEQVQ+Dc+enmw2M4BoqC3HdGDOoIz9wCyWjqqoPEP7MAlf7L5ybO6O1K1W+XtObD3xXCo9e371ckbjkRPvYC9t7T16YOVS+/TK0yyVS8yJfXe8vbLYCPPZpXa96BxRTQEeLa0s7z1+4Ng7Hlrdbt68dONdb77nTz7/9ThsPvbsl4+96VhcCPYcKHj+WOpho7rpp9IbnY5tOcWJWR4mUaubNY0ZNGA0qif90LbTwi2MlTvSEinJZ9YpNJFFo9FweWPPVMnP5CLPbY97fiziIOj1evkg02c6Ns12FLW7/QEp03ZKtmuimPLTc25Q39ye9vwBsA2VzE6Uh91u4HsgyRSCSBPDVwenEezOLt9ll78cJUIgRB0DXx72Hv8vXxzWtw1IWuP2sYfvWzh8TzJWYhSNI90ajeYLBd91UukUJ2yMeofTxaKbmuCuipPG6s3Jcvnm+krARdH28/nspGHPKHAJtlr1wHNZezBq97TJn3nm2f17FiJK9mbyx9L5/Djypbp65Voxlytn81nNTcYfO/1CeiKNjLKePxoM+v2u4zqa02arnUpndsZ7MM5r9brveRwZws6bHP9Sgut/zgv+l1/hztL0HQkHALdnTO508zKmAQkZIUfSjCkEyVAyLRkCJkm72/YcQUx3GdSF6CMhkAHYB902sCKsiwZ7NGoJg5eJOOBYYFOMLa1MzYEZg5hrZg807yFe7UbLMSuhoSVvCbwI/Plep2/bKlQmGX0SLYvdGlGTeKWnme1F4A6l1U3Ehe1u1vZNw+wxjJAshkwlyEfAgNCUDDSDV9sEmAZQCAmR4QWf+70/kTQq2eLjP/zJoDBhIEf22vX59bhQi90laZdddvnr6bjbwzKAMUyUNpHm0rk+wsXlxYNB0ctnfNc1pDZiFcSqGvYzuVyoIRp0jQSi1qDJ2GwqLVET6bjbDwyRMoQI/EYm2Go3JlNZW/Htbo8yafJEwSuKHm01GpconGOZw1ZgSD09UQaEy4OGRmN6et/+wAMKN4aVdLbc2a4U86WmNubL0xO2d+Pq9dn52a1hu5OMSkymJ7JR0m2tbXqzez2FdgB+ML1SaQ+6w5vYutfAzHzpncWJmsEWB4ONqO8GQUqI4sFjrfDGxZsXOql9nVDnTpzcGg9utdb7Mv3Kl25ZK7l6+3HJv8G5zCT+PYb6kFKUwJwXdFrVPWbBHbK60YSRHfhGfHB2eLmRT7IiO1kdi8J0fjB6tjr7Zv9zFxnGcP2WfTR/fm1wd25r0hC9jepDv/5xOmxqThLIARyhcpQQmkgotjNHGv+qhNspQAFkiGgA8ISgMxpdW+XXN8JBtHLu6T2zB5qNfqCUVElQzo/rw2TYHy77G5UWHHykSlvT/XhqZurGrZbRSk198+vOPSdHa50payYuLqw9+nwv4gdWBjN3Tlcq5Xz2aHU5OnN+w0javuu+8xMfeeaL58ru3JVnn3zwZz/Gy1O//Pd/4Wf+xc+wYlCeO/bAh9779Kd+rwXR7//WHzz64o+c277RDvVk8dDMwYUb3Wov1FY0shQHxNKe2fW1xffNHqYovKyDFjdA41LOnh+TN0haOWPg0CbXZki5Q3vPVjea45iVyzm/MBqrcXfUHvTsmMASC+nsQCkn4Jvx4Pzm2l6Xz6RKWdMeMhoz6fre1qjPgHe17qmkACA4k0oxzjQg4O2ZabvssstrVv8EwKCdgfEIdpDae/hIbfEyaCNqDCchMxzHo1Fy7+zsZrMW6wFi9IXHHn/TI2+/2ahSzqt0ahv9boZnlvv9D913JyHtnyhSa9Dvt+29ZVIEHEaMco7T26qUC8XZPdMjoIcfeiDwXVrr5zOOo2U6nVq8cu2Nhw4qLpauXc3n8hud9sLdR9K2iNvV1mhYKhbBdWIWo1bC9bphCHGcSaUkac14IhWBNhgiAWP/s2fbv1sn+apWebUx/dXiSU3IiYA0gQYA4vq2zwLEwEISCQDT2mFgKYw5Uta7nNC1zXY/Ms6dvfT2k0eKgksGa6BvhN3mTWol2xOH8q7KPvPcWp13Yh+ifv6t0/nCrPzCV8+urMeuhWeee4Z7+SsXmw995O/EV5699uLNAZN6NvOun/6R7s2L0fW1/sZmdnJ+cXV7+siB2Rl35eLpB08d/PJnP9fvDuOExXD2H37yEyKFRz74Ls8v3DsxUwIeoo0paSJJJACyAU36zoEDOnE0vbDnyKmTF158bFDvJp0+ooTXLNG006z/+ou44V9tktxll112+a+htQaA2yUQry4bEjQQcGAjpEEiM9xIgKqDbiZIC2SUJLVR13M8KXUniSdSKa01xpIYq7RrU8UJG4wBo2qrI8NQOU7EaCGbsySEpJ+r3tyKO4dL+wNtxqZ5WY5Sw+SYFVRb9f3TZTkeD2x+uVkDMi4vXjhy/FDWdgteyunqOd//g8cff8sbTuUDr9JrDzFZrW6UUjkHBKaCghvEnS53vX6r0sdI+XnOgpDESrvFqdvRajI7YVneIA4zMY1Gw1DHC/Pzm81a4mSV1m5tc6I0+UK/Q7apGuZvfuxf8c0Na+N0yLeJw70Y/K/Z6ZPNmBmprt6OYeTLY8oKx2ZtT7sguFXxJgqH07WbEUwbjfGF7np2X+aN4WhTvOUNqy9/5uTEh+pDWXrvO8fLTRZv7v2dD4QltBCRhGaMdEzABaBQGpiKhWEmXBqSgxqBZQAARASCKwRSQCIRAONu8/FL649fHF+6fv75F6OYTQTNhdicgb4PqYE1or7mDu9Zk6E/VXfTV0drdr3zQSpenxgGB7+3d3YFjrkrzy0+ePjBzqjBQULOqCzVDpz60HrvcwsPffDsE1cKurTgW8/d+PoDDz/yyte/8chP/3D9qfXN3mju/UcaYe3+H/3wo1//xqETU3P3Hb84HHz8w//g0vOf3QfeJz/2E+/75Z/ZCnB5c3O2OJ/ijmObW1G8Pegm7b5RTvXi0Z1+kQZRCHqp327HsSqlZ93UwohqlFxeX5kolwMQupST1erQMRgY5o0NcWTOTiCwg3Gz4ZuG1lRtt6YLE72U0+1154Xiw9h1PBR8CBS4/o3tjXQqB90hUnzP3J4CgKtIaU0CAYEBiO+cEnaclXaTcru8Xnn1rBgSWQCkMZJkffrFS3/34fer0baJZj5l/Oa3PycL+0MV7Zuabo6TaxCVmTEYVOdK0/WVnrb8IoPKuHdtLcG0/48PuDc6izR1LDeyuQ5bPJKNNhULCTOsUTgj+Eh1ZJBfrjbyqYBbxjP/5dl3vOehWq+a8VPT6QwoCAG2ejUzyKzW+qYZ7c06GcSoP2bIxuOR69pxmGDKHA7AMQ1PpGQ4KmQCDiEqiwHjDJhCxUAyEIiCJAACKiAGSEQGACHhq8WEkQZ7ZydE+O6oS2IaQCJxIL4zVwQQ8Pb8fAY7zbU7gyNhR2chAAMN7PZfZoRAqAmIEUeUEjiS4iSAQDGpQSMYDABRKsmJocQRakB0AICD0iBJC8EpIdBAnS5sDLFDozPfvLVx01VB9MDDB/78vzz9oQ+8/dmvvtzry/GoVTezGwPtDkK1OV5ebClwyFqfvPfIoLnZv24DrEAYGfEBwMNHHz65ePO5qAIi2ZBmZeHoiZsvvbDn0D2V1SROKkgHAQ8SXBZx18LJEHjCDC4MHdW4KYhyDPqK9wQBqUtJ9KQpaqBNziiGZZQDxQDcSSNVUJ0+jxwnyP34T3/kPX/noxs+sOHw3XtyQg27zJIgUENPyZfOLP3jT/5EY/WFQyn/K48+NnfXUYYWY69VMex1uETvVlTusssu/8NRH7xtP4a3LeOA7ZjQAHLCUbdv2RYyZIjj0TAmPUriIJXhyMa9QcF1mFbj0YA8r4eqL1V3MG6HYcfkNaH9TD4Jx2owihOottuYSYVAhyfmoB+uV6vC8SMVM8sY64iU9IXV73TjlM0Dc4aZ5kRxtdXTCeuOosl8vstZx7fSjK13u1kvcIP0fG5ixve7rfrBQtkZJwmylOM4gyiVLTZH46QzmitmtWHOpQKtxMogWg/7KurNBl45nR3HOmUNmzdXisXpxii8t1Q0+6MLLy66XvHmla0PPfjAM7/7qwhbRNEdQfCzR08c3+j4HAdYGjuyiLlBKP3M/ulexjB52/N4yJyN7uT+eyqVl91O/eDxN7Ubg0MH7l25fOu9//Fnz3/txXv+8Q8vy2b5kf3zP3Y/FTkIgwNjiIIAGNOIYsellXG9400NEddETAilEFCTIK1RssUnbk2lU9uf/f1n/vd/Nlm39EqDuUnbahVCb1KlTB06MhUr6pleL+wvRzRwvPX6+iPvfpNot3NDVezaz29deMs/+cGVr5/P54+8VF1L+/35jHX51ssPfuyHLz8rhE/nH/3Wajjemy5Vzp9709++7/nH/uzYsTsvrq+6IrRDnjC+7y13f/43/lgE6dLxSZ7xnMDtNGvPf/P0WA0e+b6H7H2zVMyV0sG8abmRDrv9sW1UIMkXChRLinW7PWqtVUsHZiezBW7bhxO72m1Zrt821P7ZhU63ZQOKbk83+/ZEITAtx3UkU+rSkkr5Q5OlUoFrWbGSAwHbzcaE6YvAnEjnB+Eo7o2GSbTUrTJupPLZerdBHDudTiGdZYCkFBKZyEhKYLcre+C2h8Ouitvl9Q4DAYgEUhMHN/j2l77caqyC0m94w4mF974zYXsSETz+7NlbV1kT3NF21xrPf/Y3Nr/+72889seX/+MvfduUeOVie/HR7vPfePxf/8snYOHUr//s1zib6wNc+Nrw0kh8/rNfXtgzMVxJ9ZuptmVttNR00bq+vDRdPOql7Rv1GynPUT212eyEKXu525n28nY4ynpmbzAYAoxNHKBxZaX2/MtXpg7Mbl9vlyYmAjcjONORtHlkMVMn5gBkgtoiBcgSRowYV0hMERgKGRJD0kiMmCZgO3IOMUZiAAyAAWoECbejPQyQIShkMWDMSO8YqREgEhDDHXWHRGxHFsJO/1eMiAgMmSTQQBxRIaHSyIEQ26BcwjFjNhERKUYKSAFypTkCF5p3anXPEUiKhF5V5jORfvxm/GN/6/O//svPXL2a/safvfzM11dfOj380p9cvXZG/PkfXWo2U899I146n1p/2RoupepXlptbV0R4kiVlijKDlbV4Y5HJgI1PCr2fuCSZry6vqLYSOEzUDROOtarLaGKvYlIMjHwNTSZnlTzPREqLsdaxyVDJtuCWlD2BIOMK59e1vknJ2DCEhGXOY0ZZ0oKbUkrHglzcadqCoqQaR6tnnn7qD77wXCd7+A/+3de2Tg//4sunP/ON5S999dazz1yY2Xfw21+8+OzXvopxLUriD334wzNz88hMRHrt4eT1eCrbzcXtsssu/+Ox2NceZIlut1sTgQYmSRNnMZEEbRETgNutjhm4sVaB7QglTWDhcLStojCJZ0uTHKDS7Vbi4da4V8zmGfCSmxbIXqhu9QKrtbbxvYdPVHu9LUEuqbjaygRpZQnXtGyN3eGw5uF2ZflkYVb66WGsBBPVVtMH0QVtOs6dQfrCxtahXK7TrudALZQnLrRWDhdno8ZwUShM5H4zpdLuWjLu1jrC82+FvWPpVEtzZbpyNDTGrZxvtUIdW+l0Vu1Rhdqgf65y457iAYuxsWHVK+Nf+OEf6Jw7LSRJs79XJz/jl96WP+YnlFTXTePwLZ4cfdP+S9eW7M6B+wfZZVxM3zXTO39u/x0PDc62e/cWb6y8FPR0/uRbG5dW+MHZp7rn3/H+T1zKN9723rdM7J2UbqKYArSNHa9WDbAzxFkDEAKDmJEGJRSJ2EgcacRaMYOxGMKkdqH1h7/2qR9688Nn/vXPv+Nt91/+i2+1hkPyy22ppt93qvf0xj7Ieu3LA1Bo51eOHcyUA/dLX16ynEo6O39obp/pD5+/iPfMrLx8eb7vtY1M/tgcmJ3NK6sTbmpt7JT2f7R/9aWpvbnH2Yrod9/T0ttiw3733c2LvTf84Iee+k+/PWEdT508vLV36+1/7yfPPvGSX84pW6aYkTs5tX/6ezrtizMl9QM//3OTb7z37n3HM2B6gd9I4kuNeoVUIZU7YAWOJc40t4FgM0qyms2kUg85qZfiTkNG56vLDx24S65vH5hf4KRvdjs9wTu3KsX5KWnygIvtzuZ4PM6nsrNkDRCbgRW1+tmYb6nVY95UgHxkM+alLt68YmfSsZKeMOeyxfrK2tHp+cHm9kw2W/ICFxkq0NZr2lF2c3G7vO7Xf9AITBNIAiY1X4pHH33b2y+dfYFxG5Q68P73o/mR8h77uS8/k+7vEeXr1avrZO4zBu+zJRuKr5pi3zj6NDOHgf5gX96yrL3joGz0EIASc+34nu+51Ytz5VbSvdm7KVCXo+LWm99Zyol1OzN768pqdmb64F0zP/b+t9bObT1x4/y+7z1+dWnjJPOPZOc2k+7LlQtN7mMuV54rLkwVe/Vx3jU3H1vNFWv3PXh8rNA3/N7K5nSh7Gasl7ZvTJTmZhhyBQmRwU2hkThpwATBIM1gDMAVxhpcBsg1R60AkZiWeNs1lQEyYJp20nIJQgzAEGwiRggEJAgVggJAAAHf/dUIY8XQAGaABOJAO/OGNSmOTBHEhJy0YDxMEgKRJNpokVfVqjfugeI0FCy0oq783O+d0RhwI15S2rn/jjNff7L37S5s35/obc7XEEPSBxnzNCQo51FsA46YzkjgYLQRn3QNPxk8IplOaIljTdO3DDfj4vvCKImSsXBbOi6CcsBcQprScYEZA8XWuCr4ntXtrzKWRbXPMq9I1UGRgAqkHphGEIYRYGixLOOrCrejqO+zt0nNE/yS4q8IfYRTEKoVblgMLNvy+4MW4AawKuoM4d1gHhU0w2JmGI0x9JB7lAy1dUIQyvGnTXzO0PF/+A//+uM/8VMaPPaaGV+IfFfF7bLLLrv8P2/nty2SiW7bk9GOHShKorXKtuU6eT9lMz5QKuLYGvRdw7Q0ZB0bteLACYABIpAGHCB1dKIYLm3eyvm5vjZWmB5ahh+BLfVSc7swP5uF6ATPCqRz9W0vm6lValMzs02SrWFPmKLRG05o2/SsQdSbzU9c725npWiTLAr/cC4fg3IGo3g0vKzbvuXzCMxSsV7dTDkOF7zT6wZ+1kDuWO7KaDBq1+4sTEyj7dpejcPZyorhOsvbG6fmD3ejNvAAFV6qX0uLY7/zY79Sf/J3XayFSvkM/hez/HFK9YVOPM8JYSVhcOyuG1evTc0sHIW99kZF3LFn6fwL9x5KNS9T6eg7nlv9zI1o8OE3/XR8+ub4eK51+ZmJj37g+RevfP+j/wzTOxOWI2KxYh4QaobGbZsHYDvXGygBZUopmU6YxYgkMTdW4821/nOVF//0q/c/fOrL//x333HkxNblc2XXXI77hjuLLd0o44lDJwdnNm19gSc2n8796cA7vHDvyf4LN+tX/Dfd17hYZXHCc5LWK3POifrW5emH3/TYt7545/ShIDfL1leNv/3u5z/3zZPH71s/vVk7xIppNrh27Z63vPnayzcn5ve/cvPsAX+OjAPjE1lxl9Xpjd73oY9u1WqjKDn00ELkjv7Tr37jn/zcP8hC5YM/8P0/8gv/qLxn33pr2JHD6cmpUUgNYNXxID1MUhPZDRpK1K+Mk7zGO5mTH4YTmdSaHsfIO8O+R9pOu9Fmqzw9M/LsZq8HmtcqtczBPaJXmfPzg3Csx/HIZEv91t5UKecFRrcykytW1re205xzMxqPvOJUvLXlK1yYmatWKynPzTkBkuJxMukFQunvjAHd6TXcVXG7vN5VHCGg0iAJjEjCy53Kj7/vg1fPnQObMATg86Y6HuOiJw5izPrGhTS7oxdbgXtoMLxpuDbF+xL9hxYuGDKlgux4+ArZR4UMVJJh6Vk2shgsSFwBvgGJMmEhEatSPsaxq6TDzZGiIrBUwEwcj2YP719qXXvX97yxcaVdvRpUkq0kdeNdP/RTl5YqxekcRrS51jx45PjiEy//xq/+5AsXlo4+ctwwKkfzXjGV6kk0Aq6TpL6+dWB+djCsTmWKNnDSpDUXpDRXirjiY0aOwAS1CVozLYABsUghEZi3zawJERIAIuAauAJCVAAJJ0IiQsF2MnCgiYMCQmBccwJNZHAi4CMgWyOXEDNkSAK1HLFhjE67SSK2fu2XvhDFE3vvnrvevubNHli7dXl6cuGVx1tnHl1EGWvWnd/7plajJ5Qc95igqxhmYppSnpSjkYFkCQijumdNxmHBdOvDeAMwQOwlGFlWOFXes7U8HcFVxMRkbYhrXnmUDcrry5OM5RKJoLOabQp9iDEBZHNzczQ+b7rO1DRtrkekh4z2A/9mHBI3h1r3iUyTF7T0AEyGtVhfArId/pBFx4nXxvitWF9BbQu+l8iQapOzosmm46TBxFCqhiFmUuL+8XgLrc5AztrWjJQVrbQh5jU+wmVP0i+BfsIg+sM//vcf/v4f1WAyTrsqblfF7bLLLv9vVBwA6FcXkZ2CM6m1ItJEjDGN1Oy0U9ksEHIgQcQZI1ASOAMQtycpYgh6a9AegUrZzlDpF+q14uy+Cxeu7Nu/v6NCJaXHjebW+lsn92ZS7tVBVzhWpd0EyxzXO6lcqWHydqt3Il1ox/121DJRhYFxxM2/0No4lqTRspdqG287eOd2syGLmbVGLUYQiHaYuOkgy4y40xs5YmNr81BptsX9hYxR1H293eF++WJvAA5OZ7xM7Fai7ae2r+/fe1/UabXRvvKV6hf/4T+jwROITQ/Zh6z5f2oeyQ62a3wbmBFRHrz9Z61Kv5096okRjt+8997G4urEsWPRuc8Vj/zApaVn5an4mSu1U9Fd+6T+lrX9dueBG+3NqX/4Q+VfuN9CicwY8ZABmYkFyCRTApDdlr07U741KIWKKcBQhLDJbry0HPPl0z/zK/eow4Wcp29dMH2/Ed6cSMLNoVF45P0rL5+dG4+zzmxtTPYdd7CNqwb3a/GVUZSzjVObtd/bH8wnrJ7SeRtLw7CSC4yL3TCfvX8FFstuHjY3M7CV8RYumt38yb1w5my1+CBlcsPzF49/8pHaE9f2Ve3uXl5bXR27R9MH78J7TQqYNz3rTDuQoMmcrrWx59SJGy+svfdv/V3WuvKBN9/593/tV8L5yaRYvtKr2qB4FxPXIyZg0OuPR5iyhhQ3QpiZLe8n0Rt3HkyXn69th8hXKZwoTriDnqPFAPV2dXthsmygkTDWA9hqbM2lC9FwiI6Z8wJzGPmWVR12PZnkc7mU4Vwc1FOKgVTXaXCvOzXredvNWqlYXq9uJlKWgvRMKuNrMDUR/+6jvpuL22VXxRFqIkagNSitjUuD6JPv/MClc98G1IZWpnlMRzrhoSRtmuVYCtB1258Pewm3SMXpwDk+ljeYdkxDDMZLvpgayBVDHHVgf89Ysvgxc5glKxokz5vGcaZLkXzSNddAVxXIMI5QrJO2AA4ZpqGjus35WA4Ipmzn3rGsMrGlo9g2UrEKhLHAeSFMusyYM1Wc2VPc89Y73vm9e28+/bUHH76nSfJoeV/WHJiljO0KOVxzR978VCBRJ9ouKAnESFKYSNMXiAhKMs2GJmNaWiBQIhKAMVaYIAWMmNaECBokZzuGAAQciJQmExH1joUbJw3EAJlmpIn4SIMYozFI2swIKrWwlHV7lXE83qp08v/5T14592xPDtc2lvoAd2pnjdjY1AuJ7CAuimjKVNkYXwARMcOIIuDAbFZQfDuONZpDVDlbn2JUGtDnJV72+FtHyYowRwCHiXPSTZAeFxjTIgOfMC0wr+JFlxtD1QUAhkcMNqO1CTxMko7DT8SwreS6MNrI1xRVlTQNc0oloWCQyBVEkyAkusVEhhLfMCGOwLEnleYaQoFzMgk1bhI0GNNaSc7zCG6imraN8dgRggsejsORMPYmUtrGMIwdw7uH9ByjGdRFJX0QCmU9wV9EumiQ88zpL568562EyFG/zlXcbl/cLrvs8teM/bzmLCsBCJF2XGCJGCJqMrgA0hwpsG2TmCW1pckAZKB2RrcbgJw0AgKCIHC4FcXxUCeretRk4Ak7a9qhSrYq68cKkyXGwU+TIa5UtxtyUB+0Dd8lg2W4yUy22q0ygR4YxKE8UR63e4IJqydTTup4cXJFhVk3pePoSmOtlMvZw3giV9iu1SeCbIa721tVM5fhtm1nMg05inthR44XK5uT8wdGJm4Numg63V5oAkU4nJmYs4SzWAu3arlv/cafyet/bkErBfxed899paP35ud7vcpiidY8lmJBoT3Ji2WzGeZLKSwlqTrPYaa5sZgu3Lux+YKlu2lbu213Ilpo00v2W95aH3fd+QPdclB657zgmoHgCAQ85oKR4qAYAhBohBAoQaaAGOHa2WvtM8PRtfUv/6PPmGPbf+LRYzd7Gdmu9m8ZhrvZXS+4GaeXGJnUYrVJ3tTC29+7feVJPnkyMazx2pp0Bql4aEXrcrh+oBSM+2FxPNl3B7UoKlkL9fCm44rYZv4wXWg6gVsQhUIv2hzwwGdcGa5KZvYYQSmPg+1rVsvs9c1Ij13fS1vTMaNab/Hg207i1FQw6fjzbjDhOiZf225MlYKrNffCpScHvbWXl+ptL6NLbjbI55mDgX8p7Hd7fRG42jVT2Vwb9P1uXoPstGoWRxfNKqihZd7armmLlWOMTZsMs2iIA166trToZ9NpwAH3+pYximREOiVxntmGJdKGUUHYrjdUokOTM41FPxtLDZHUYZxyHMlIA8vnC2oc6nEUGKbBGCGxV3stcLcvbpfX97KPiAQhkAnAAGNN/IvfeuUzv/MpFXcNIiA31D1wjim7zM1DEN3rsKxBnlKWa5WkDg1AJesaNBo8At8yPC47nCOxLE984oNEXkD9ioKxSXdJNlK05WInShaT2/ZnvktCccFNH6VlsJGCrtQSRCyTFcS6QSOuUcmhL/qUrFBSs5BLVXE1b7au1tb6L51ZPP+tam0bXsJR4UsAACAASURBVDlDf/Fby1/4s99vxelLl9ZLRqZxzXv25etR1ntxvTJVzLQ1NuKeTFTalVKxNqclgDrythqQUMCEBDZG1tJyAJq4Bi5HHHuMd4Avt0fSFIgAGNaYtQrJKsQjYYRauRoZsY7SLU3L9biqkhaYLy6F653RV/7i9B/+h9P/6ud/7bd+/Tf/8I8+f+ksazUvd+s92/QVWycCI3ZZXCP2sgo3Ebdi9qSEm4Zt66RsmXYo6jENEl3VcMtUy1x5YKVithXLa37gRnFNuJuJJMfar2LPgIJvZcNx6PpZhKyh7mAKka1oqqPgnk+a2hzdGE9rPTBhmmBbsEqiP28ZbZksK11xrLvjsfItJ4kuc6FRO4yFgKFOYs5srTvIm4nMmOYJmTiKxijqSlYRACkhLbUG0JIjxHIDWFOrnqIOomZKoKgnkPLNhzFCxvsKLGQcoCeTumVVgZ0l3dWgfuRHPzA1O0kYcbBe84i+Hvvidp0Gdtlll/8PW/vtj4g7ljUAjDNA4owxRCklQ2A7ETKtUAM3UABDDaAZcFSKGDAbmWf7YLGwV4WhvnrzwpE9+wLO3nPozhxho97r6SGkUgNU2WJ+MBoSo8rm+ly2xCC8Y6KgwBGEi8vLidBJAvPZGSOU04RJX968uXp0erqUL/Sd2ajTzCQ0y6wudwThpO/EczNVPR6uru6Zm+8hZvNuK0ncyf2L3d6wsmYFgZlLbUXct2VtdRDErIqDWxW4+qXztXPfNGCNAx3hUw9n93/P/W+5evpFRvpWs5ufnirkZ6qM7th772LlJdNiqVrd7I1Td+1futBw9t/Rfe68J8uZK/qIGiWFfjOGeZz/0uDbP/nRH7wUt0WsmW1KREaGFUlmxQkqQVwxZMA1QQxaAzjEh9X21mefZq102t7MdVaOZ+7o/N7VPekjlwZLrhVOHN03Or1JkXlLYwYzk/1Az+zbSPlGcHDu0IFvPfr1femZqPUyyGqWBsoQA2kOtDnP5lkUuCype2w7wpnRIHK38u7hFigjM5GfvnN7S5vTB+KrNycfPLLn69qOATPOlbXuwgMPXLtc9aZT1BzMpeyqHDh7p1nR+qNf/7f/27/8+UtnTlu57Kn771t+4RV3X36lXolNtTLqDVfXP3rkHtuxA+C97dp6xm4GkHNdZtnVtXVHGFGtG+Udy7MplzrkFtbWNqqjnsjmjucnp7KFsNHptvol2x33ulTInTp8uKKlkugntDruB6aR931L0a21Te2zTr2ePnZ0qlDOecEIwis3F41JIw1ieqIYJNKII1/YL1RWU3s9lMpOB4nAZr89FaThO0/4roLb5XUPATEATQAMONLhQ3PZbGa7rwgTSQGwBElRz7YcS8mKxjUH70JiWm/LeGwxl/GqYgbILPByoptab0lwCYemqNqs2E9uhHiWU+gZcwkfEbVQ1TR2wEnHg6YpJpTMo7BId1EalrWnS8vA2tyIOfUEK0dx4NreIKzEZm8s60AbNm/pUBnG3U4yVcoGleUWxLXnv2wQu982RrGOU5b/f/zcv/u/IuHR/Vgyf/KXi//uPz32c//gbU0+OnDHvgf2+LkQBuP4zy5vLOez8z6Mmiv3H9xnjKFZHQYTZq1fy2Zyh7LZjRv1xC3e7PbYRPCVr/zFj77/3XdnsytnB5ct3TSgQ/GhadepyjdknScfe6XBqdLxH3/05R/4xPd2h41aY+tP/uO/GHWaOAz0cC2DziipMfcrMsb/m707e5I8u+7Dfs7dfmvumbV3VXf1Oj37DAbAAMS+EdxXyQQpimZQQUGUFbYfFA7LdoQt2WHqQaGwg7bDNk1bpBaSIAmAJEyYJAByBoPBzGCW7ul9qb0qKyv3zN96l+OHIUg/2BYdfpz6RGT+B3lvfu+559yK+AkOXll2K1Fzml0PggNTbkfyR7WeW3GdYZgnk8hb1OkJD1DB4yXucXkWyzca/sZBcV+oHSHUfMqDWGUpC6pLyXgWB0vWDMfJUSWqTCdQ9VcdDhzuWThgGAKk0/ERiqohzaV1OAUSkVofZTe4Pyzyqc8WMsfQxVXvyjR7oaoWZ+5mPXhilLxMCADKOe7LRzL90ItEUSQM60rWCtP3K6JMNTrOmWAMOYuKcuCpqDQzIkO2EXhrzEGiTVg/Px8PW9LOy6HhD6NaNRlkXrBZ6IeOjgAskEP0GUYO7Dujg9/NlwpPb1SeOnXq/8em/lfrhwUAQw4YtwRIyBiW1hXGBErxd+6UACESQ2IOibEcYa61YqIozV46HSC9uvtg9crV8WR0rrVUDoctP+QOLUEeeNrZyWykQrV3cLCyuCgdz5TwFLLDE1urj/JShqFVWCmxKMskKz7YbJHDe+V8o925t30vq3A9Ts4vri/50Zzs2NpJdzjw0dT9lVKs1GpvH+46H7Kc6wJW23VVTIUS246/Oc6ursd+L23Xq9+eHc2v1/7lz/4ydH8HcXsVKn9r+cmfvvjk9rev++HieHRQ9+cVZP1SXn3/xyav7bfe89ThvVdqs7Rg1TLT0aPP7d69//wPfeDmn9zfdJ6ZvHzMbtBz75M3GvFP/+je73zliX/2H3g/uRJo5lCmPnjaSLLEqUTlADyL6OCkN/ztf/mbn/uBH7/9pa+1/2g7C4ubL//q0jPP737r9kfizZNZuxLExrw60Yf1ysYRsPDJte6bg6eLZ/p++h1z67OPfPzh299qPPne2dvlmF5uue2aRYNVEl1PvS+ardQFbpn7Oy31SGe1uPvNAavaNPGefirsPJ6+1ssubJT377UfueS/+uUV/6n7Ztcxu3nh8qu7tx77xe998YtffD68OErma+97cnahtVV1F55+er570mxXTuZWcnj0wxdfvPudawfRP/ipTzDXN2rxw9/3/f/4f/qnB9ZpR0WjsjcZLFp+Jqzs93ud5ZWicBztwGSTYe9jG5ep1FNnnOdFwAaTaXfvoHL5vMrK5YCTmS9kuOOL1w/3Ll94YpoXk3QW+L4djWvWVasRSqjWOpOjExaoE534gb8YxCorJEFgbKAUj6NJmirEgHFf8HQ+UUqs+vH/tRZ36tS7nCONJB04Qk0kv/TGzZ/5+A/q+YEjzdgC4y0yrYh1SrPFVa8ouYDv9/zBNL/L/MeE3ia4T2KdzEiE35dnr1ZcNHM++Od9OwViVvR08ZYSV8hx4T8GmrnyW15QTq0O5DxPuO/xwnBHfY+3namSNzbmEG3BqGRwyZdXE3Ob1Ii0ZIKcGQEUCjeMpdD/wLw8qgWPJvkbAh73wvNJ+poKVIr3VLbpwSq4y3lwJlzqTo4jxr/lb9Qf/9DzYnJ33Qbd7sPszNVho/b0Rf+Nb/xpy6uaonXQHf/cv/+D/fHDS6uXX/zCvYc3Z7mKh9ng6mfPAlz/oY+9/xu/9ureK7ODOi1cPNveWOneud9EFY7m337xpYIzw9YZ+vUGjkb3yd4F6kMxAddTwMhZwc7mcCDwEx59b2GPPL+vyyGyeW6/g+pZz/6k4Ji4Xyc88dmnySz67kECN1r4wzN+nPKxp61vJym3wPqS61IHgB0uI10OBeuAE4xnmg6ECEiftfaOJyqZfh05MVZHB8CtLmaCn5UyyItrQKHkbQNTYHdRK19EmdVKfUpr8IWx+nqO2wLWLQ0IZ0hcsiuAqO2EsyoXMVIApDTcBdwjF6ADRoHjCVIVIQV01lnnhOIXBG/mZgt5jcFlQUD0AKTOyy6TPtNrKAqtbwDroSNE+OZL33jmmQ8zhpzZv0xxp31xp06dOvX/kf3Lepx14DTAvCwYl85RYWBaFkYyw9AD9BkXxtajKHCag8isHZi8l6UVP0LgQwGaYDpOx5F363j3fLV5HmVcr9w56XlcxcKbp/OFeh0VH2dpXajR4fhhjZcBf4KiHtmd+WipXt872Hpu9VwDhFVyQbp+tweggk77IJmBH97e34Nmw42H5ypRJa4V41TU4p2T45rj7WrNKkaIw96IpIexlyaTeqV24uBenu9z/VhePVvlLw+63d86+vJ//Hkmriktnxcb/9WHPiVe+fqybJ6YS0NXNDtHdja31Sf9fq8mcVRet+F6tX5pVJRrjfeOb79ab8gHk921n/m7k3/zx+vTa4e1QU5YK8KJ85o/9A9H5uTJf/UjeVD6rgHAM8YcMDHNlSeLeV4cjkd3DrbfunW+udJ75Ua0M/Xu0NS8VD5L+loZOzHOe/ct+8B7nzu8dSd88rmt60fJ3E7U/gXPi7PNevQYlDCnPwiLShU+Ujm7OZz/cXDidph25qvrtdrJbGPhwo+x/dfuu/4Y2Di79/5nP+le3asswTVzELUfayfP/DG/9flf+jtf/eUvPpLbESvyhaPL5x9989Wj93/kvQ+nr9jB1Ny903n/Rf/DHxoXEMQXtu/vbDy+2Gxd3L8+W3kqGtf7Kx85/8Xfe+E/+5lfSGhmfO/zv/Azf++//Cevz/XcpdU4htKcadUpL7ay2V6eLLqY1+PMat9YhqaZQ3Wx3hucWMV3s9HTzXP7abY7PH7v6iraeSiDLhfXtndYp1Y5KRorizmS76ihoZHZkTCtsJLMElfx+Gh+dmlh6+Sw6gdxvaaT9CifnfSHjz1yddbtrYS1xTAwRRaEniLgjJ+muFOn/uLYzgGgA7REvDT4Rzde/9lPfCYZDZDqluWcP+d7H8/Sl8G9TeIY2QXAx0jf8YKzJa5B2ZOsWxTHAbRKscjhitNfEauPca9ZPHShWJ65rzEZQFEIYQuaKLbg6yzBMdSfgdl9ASclhOhGUqwURH5Q2lmP09BiboQn8CKjsHBvA8WReEpIO80eMKYtAXo+laoiPpgWdySvFvZYSAeGEysRNzhysue1pxwwv1jn7iGI0KEkNATaQJeQI6KHbUMh6gnnVLg28uVwEdPktpvOfXrCwDpZI8TEybe0fZnxic1DAWtW9NFZZJwRWSo4OKsLDzzDY8days2AHnKnNRTApo4yBqrgJaHhsETQ9PgvAETWXUc6JHfD4pF1j0f4cw7Skv8uuRFzyz48UoQ7uhiE9lErtJFNLF8XOrSVGO2+y1JivhBPCXrSYVfTn5AbOtdgKnfEuatbuBbY5ywlJXZBTpjznPGUWGCwyClI3UsOHnL0AWOiBN3YESdmmbfqzLIUY8rnBlLFLjvoGXaPYZXTVWMt56Gz2+AMYAkYIMb4zixr3EPwCRjjJdiqcyXjCuGM5CvaTi1X0l+DuQyUneoHXCy5MuMs9WStzHsWv0M0Z2Qrdfza17/0xBPfA8AY8wGAiIiIsXfj7cLTvrhTp079dc5gLQAQOgtI7/yhdYSAYI3mwEvKBLPEyLqxcQnjN2YjqlUfZsNxkaVA0ggZR6q0Mi9ZgSC55ZCaolmpWlMyQxXpH/cGUeALxStBEJE9I8MVLpXJZ03sG69Xzs9E0ei4txy2xpzvxDxSXjLrD3Va5ZVYhJeqFZXOeCzkvCxL8IOAcnEvkP86O9GJ0USqFnuKDcht+J3lWcmgrMeVCUFRiY6KdEBlhaLRwe5zm2tVgLtlhjw2rz1cW6qRdmqh8UDrna/e/D/+4X8Y6LcdxTWqf7zReKbTgnQM00mGyldNE5ktUSyFT5jmUnnwsBZcGIVh5cxTNMP5csXVlkQ2Dp55ynRvMlqdxmdp1F/m1QOXtD70N2b3X+iun+N3k9ra+TQKb+z0gE1HX/69OGzc+F/+AL/02oPf/0b2v76oXv02vP1lfu2btNsLqF2IaLjTO7/x2elxfqH5mDXZdHjXmydJ2pLBsyxrPHrhmZP9VxsMklwWYGs/9IH04fa615r2/xCDXsg9Yc+v+dV+/hAqpc6uTaDP4qujiRdc6MxFhMG5bHJ3k7WqWTwK9lq1dbp3lxtBk1fbaslZz5XHZ/xeuL2Vtzv7sk6bm+rxR27cfDXy0+6Lh09+9GODlfTM5so3/vRu40pr7fHOoDCtZvtX/+d/UdqkdJOb/a3nfv5zvYidCZsNRDuccakKxpoiSJBltXBSpHo0qdVqyLmqVqTDV8fDxtKZo9cetteWbFlsdtoVEG91D7+tdKGxVmkuOD33mSHI+4NY8UogScmRVMeT7BDtiLSSvBmGFijnILKccsuCIKxVC+HfHHTLwMudZQShVN47D/Y6emceq31nhg+dprpT79oYBwCFxkSYsMj0eDT5/d/8DT0rHWQERsIyuJL4fQtWeSukLwr3qJCmKAaRfdRzm6XbdVBYdLH4YEH7TPkBi1V+iTDXLvXFojG7Hj5HJKw7cM4YETPZhPKYbA5UAiVEJLEjbduYY1T9kixhi2PdGgAAh0NgcwKwWjHkxEdkZ0AFypXCSimftpQSvEJuB9kYbEh411oFWDq6EQin3Q0nxsyChtcc3XN02xdMl1seT43eBnPNwhY4KaAi5HY53Ya8i3Db0HVOZSAs4Wt5+QLpPtLY2X3ALcYKZw7QHSuWaj0EHFuccX+FUezgbYuFBt8IsBARywALBGmdllgjnKNdtO4esT91bkDEgB+TCRGv8NBk9GWBLacfYaJh1Dmpe5yLkiSTgTBnEQRTO0X+sjN3kZeO+iCH1tY4Vgl6QglrJs4eSXSgS0HKQQ/5CNgWaEE85XhOsTUHfRIPyKXkHOeajOcJWVoBUAI67hYQZgDCIQFuKPYoF6EpM65C5hoRPEO29HxtXWbhmCBFUIwpRO2gJJoDKxhxsJEUFe2SMLyii5qDLPbbZUJC3UuLV0K2zOnE8XtSyiJnwmNgHaMTD+xnP/H0L37+byBbAGTkGAAisnea4k5f/T516tSp/wcIAAwAEQC/O6bScciQgDFH4BCOnL4zn8xTg7lZiqOq9Jfjet3yWZpaIbbSMcTRvks5Y4U2mdZcSGl5ouQ39ewVfbJebfNRUle+h4xJyYwNNHLOx1NdqQab0jvfbE2R3j7cDQDPqNAnsVxtj4pZMZu0o3A1qkclnNiyjOTxdOgR85TfsPhUZ0Ens/l0khz347jOwrBweRHwPZOWg9RXvvT9JvPf3Du+euaML3g6TVaCmlZ8vKL2w7w/yuaQ2VLTd26+/ce/XXjzuiv+fnD2MyZaHAyCCkzbsZ2zCrFJOl7OXSPZ712WU29jOGReazFsx7xLGCfzdEukvpMivqOkmNxOBuc2ntxJvwTLWOeqszurJkezLZz//msnRyc+zu7/83929KV7s3/zZ0uvHbBX7se7R410Z1ru2Yxnk36xuSBcejGt1dTGiziTnfVZr3+OLbSxaik+732aqU55aXI0fa1upk2GLpbeRhRv/Vk/lDDda8lo7LxRe+MEt4KsD66KOHTT2ok3310LlKRH2dlW9SPJwsO00bz54DpX++EiiyeqoKZzc2jP+r1XV5vnygMtvGU3i6NZeqxHO0cnl9//1Nnv3fSK5uQtXnlyfVf2z9Xa1QWIP7S4l/R7WKpG7a1r17e27hOYMKi856OfEWGt5pBrClaat7LhKJlVvHg8GNXiChDxKOjrPE1zz0C3yKp+QLpgq42hTvVxb63eaCALwON+1BtMWkvLzfGsGdQC4KHncw56NPFBOGRDD+qt+nA4CAWDovQcLtUbnJhjYMmNx5MIcCOorVRqWZqWeSZKXQkDJEDGEMD9xX+Ev5xZeboinHrX0UCckDGDoIwn/tN//oXXXviW1jMCAoZAKxzXS7ip6LGQfpKoI4VX6EEYdnTpfFVxFi1MCK0lp2TLWg62WhRobeZgatxtwrkhK71FY2KfP+HLZwoNyGPJOwgVgowLYWFkYAQAQG2wmwwaXBBYX8CCgGVrWCDPCLfJaIFIk8s8dg7tEgOluHblDOgYiXEWW1KM1aRogAsJEqunvlxF0yjwJclblo6dVY4yJAV87px1tOsoYbywdLs032K8D2SRTSwcWuo671quv4Gs8PhZzsm6GYKV/AyCB2yoXTf0YzKLAJEDrd2QoEtQj/wrSG1GdcLMuYJBnUGLWMKopsSigQNHOefK6AOO3MBYyVXnaoLOKbbIYYnDI4a/BXBT6yJU68YNkeZoydAdZ/eBZWCRCbR27qtNo7MgskU241gV7BxzZ5VoMzWzYEozJWoofh4AhOC53nL8baMThtxTvNBWKb90Q2IDQAeuFnjnwS0E/GKud+JgLc1vAGrn5s6NPdVIy4cGt511QFpIZykHJCKmeBVAOKsRquiUFKjdnKm8SCdKNQR3mb7L+bgs7wIcWZuX7tC5rjXak3FenDA2BBghUHMh/LGf/MHAX0Emvzse+7ur8mmKO3Xq1Kn/2wxHCA4ACBgAWQcMHVCBqAnuzEa9JOnNZtz3/ag2KHUlrkBRFkmOZDogWSUal+WdbJYKnuSZ8OMDk51Ifjub7I4mcVDhDpSQbeG7vKRqcLN/BFGc5Znywx1b9skZCVDqDldDU/hxVFXezriXljaWQeSxzVp9P5lOjC1HRSnpQqWyp8sEqYtlMJyebTQYg06lpnz/KGD3y0kyHjfjGhJvyNgiG04nAYjjdPJ8Z0EZt4fFnIn5PGVSrVjFooW0Nxu8OPiDf/QrJtnirvzhcOnjlUdbjeXh8K6BMiG2nkum81ERblBrYh9Gtaf4Qn3+oOioxX2RNJN8YZjKkfE5XZ/TnTxabJf5+K2OIJaX3WBy5iF70Q1Xow1/eH16b7e4c6375gvqQW/59u2FJKn0E/AbY3HPL/oMOPBMyioygqk5YvZOhGFLL9De+eHjls8P7VZ45pF6dRGnXaxeO3n4EuUmZFi3etVn2f7ROFbdpJuaXi0P/HBay451MuLgq7PnsuHeWSNKL5iF8wvqI+m2r6/AhWc/Kvc347S1kxwVZQS2G3jV9syU6TBvh29OXnP1NOxrNS6ZF9c6j6Zri62lhe7B8aVLTzx4fefy00+NBoPZYLp6aSEzxeb5DUA6SfO3336rmE6UCp/52GeqTz1yrxzxebEg/SXhtb14rDMX+ff01M6z9aimSjjI5rlgAygXUG4Nu/WFDi+SBeWhJ07GQ0dYrdZj64eOepCiktlw1orCqhcsyiBGPrF5L09iLjte0KpUD+cjDL0yy800PVdv1kNfV8K7w2OQCgtdYazWqGvJapwzRCAAondOME5T3Kl3dYpDI6185ySvT/zesPbGS68X012AgFjB8IJzZ32vVugJkS94rYT7DraJJGMq1W9K1jF0CDhEVjXuGKmpzZ6DuaQLFh6gTCQ85ljF0YISq9oZhuvorgJTHNccThzsMRY6myPjljLg6MlVKRa1O3ZOo/AtHhMbWrKa5ga7wHoExwwDaw1jd3N9A3AP2ICoBJSAoNSa1sLjK0Rji68AJKW5QzBD6pCrMO4Y1BHqDk44q3LXYTy3cA9gjyh3pieYz+068hDAobPIctLKE0Ght4gmAD5nkXEH1g2JuLM+kJKygm7RFyuOkNGycxFRbmHi4C7wkXPa8+qF7kXiPVnZBewCjK09lqqKYDg9CRQzrJErcrMteMvgMUOlzevgrIOeo+vOHRPfkWyZKASyAJqcEiouim5FXUrSbS53tZHKW2eskdt9YIk2Y6CWUsueaktXsdoa2iVMBFQQYuccY7mxxKV2FgGqQGQt92UjKaa+qmbF60JqY/c58wO5keVd6SXOTRlLiZixGYAG1IjSGk9giIw498hGzs0FLRnqqajpdFCU1wn66FqhaDuTeJI5N2c8cy4jN5eKGeoRlATQWqz/rb/9OV91gAQyfKcv7p0Zqu/Cn+Rpijt16tRfi0O05NA5TkhElrECsU9wMB4Tk6xRP07GwhKWep4kohoDQlQNs3RWUcEgzfYmU1VvOIdHs5llcnA0aKuaNMhrcZ+77sHRZqPtpnOmZJfyXLAZ2cE88aLoME095ikl3552E+dO5tMQhQKWBpxq0fZsoLTrcE8Aa8RxUWRRHHWk/+3+SavVHhXp1Xrr4bh7PDo521ruT6adSqOVoAi8LtPFaBpWa3M0EAdb5XSBUh2KoZ3liAByf1oeIG7f3n8c43Jsetfu3fnKl5Q9Pu/sD7ZXn9p8tN7XG4k+Ibg/nzSIxqGkJ94L8cpQqmG+iNaLRzd4ko7XF8uQxjtJ61Jrp3uw9oHLi9E6LNWPi644xhW9oGYqj6BWrPi4Z4a3PKfb+nJ91NoQqUuKKY80Bc5LY5h6qc/sQoOqXKfWek1+kfvh3eLG40+09K3d4Mr57nyqSUO1PH7wdn++LVwaDPVmvIZlUbWGzecT3FmaTwsFzK0G4nZ3es8vj9OwXC9WUbaYyaxYOqxcXomiC7s7ueut/+3nbv3yv7oimpPVwmZy6eLm7Z3d5x67/J07r19kVzon81UxbHjZJMf8uUs20vVG7L9nQa3W0qOeXeLnNs88+M3fXfqBq8vRwtbdnWolyCezZrO+cvHiN772tf7+gZkmLIw+84lPBVytt1uJKcvSGF+8frLXqTbigng1GkymI12MBSHik1F7FdXDSZdCmfRHF5ZWq0yuiLBSr7zRP3QApdabUS0oqBPFJbpBOm0qvyEVkQssT+YTVFzrctWLN+LqOM2OuSlcuaL8quVNlEEUdccD3/fqQnnW+ZxzZGQtAOFpijt1ugtQzq1yDACoZOyLX33z5T/8MrrxOxMWhLjiwUcNDh27Y9y2Y6lkGwqetVYQO+S4yKQzJpVexcfHAHKhyNGQYeyJjnY9Jhy6BuKCswtKorElh44jMG7KvYFzY+mWPLGErsnhnIOM+LYxY0Y+8qmzpeCRNj1kSMYTUgLOHKRCerokxdHQDkAKWBAgZx3Jz3O+pLXlLAQXOZoJb27LnMABY0o2AUpHWSSvajcI1EpZJp5aVbhYaqYEWOs4xoIuMh4W5XEgN5ytWu085Uqz7+gE0WfQRCYM7iJJoLYnWem6RHVfrBuXIu8DaaEmRXlHeim5GdkCyGlrgUrtBgRTgAJdS0oyduaLi6XpS1G3JgHRt7hjaN+T62DqvtcS2HZwB8kjOpJCgF2rRGeKos9wyiU3NhXCz4sTLvumnHFZY55X5JnysyJ/I8/uggAAIABJREFU6HnnwXGEqLR3nHUer6FdieSVwkys6zo8cTgDQucqgX/G6ZDzRSkhLe4qZbTbI5qBywEKxFmpTxgqZ3zFQ21yghzRAlggRJSeF1gqrUusOwZ2ApADnzgStggCtcmhZtxx6Dd1KR0eWDhBNI4IkSNwICCaEDpk8NiTlz730z+leAVAIPvu9KnTFHfq1KlT/y/ouw9mISARFgxn5LoO7vV7bRFmpY5Crxb7guOlamNaZEeTESoWISMlZ0V5ZPJQBr7DMK4bRwY5KjFKk1ximWdXao2GAUvukNuHk5PLrbVLMqw4j5DfH/dlEAAwTwVrXqUCvMaDPMkOTRZJKQiMCh/kMzedtH3heWzBi7emScj9QZIOTbYSVJbj6jlVMZPsiNkTV5pJ0m60nLFcmwz0KE+Wak2Zu41GEGQlFGbAcV7YoFY/FI5Xwo8v1v/H/+Y3X/iN/7ZI3jDofqh64WOsyR7eXzF5woVmNY/5k1js1kPZrE5HJ7V4LehbgGGpb81XwmJULO+VFRex/s1IqORuf+kqHb78Vodf0ec63en2mUtP7h8fnnF66vUr+axi2IShDYtgeNvHiMRyRMyYk9HaApOrzWLFyNUM5S3ci3E1JVM1J40tV1HNo1734o98ds9lnW0mLA/DKi+WCxHHVWYno2oU51kaMLQ03FF8qVxt2IMar2pY7OkKxhjMg7G3y6yQ4GM0H528vXrx7OEX9zc2VkeTXYiLZrzUPep98JOfdH/21qoDXd4oWRnmFLql5cufvpNMgmbd3J26BLgwZYjt91156/Wvty+sHegsWPKkv5QW0zOb62/cut08s/x7X/jCyb17EZle7+Sjn/qUiKPclL18mknXR7tVTpKynOXZmWrLWNsU/kqldpBPm0LZgDdq9TwpiKmm8AejfqtSdQz6Oql6/s7uw1GkBsms4gWcs34yC6Kwl826kD7qtRzn5MuDo4NmWJ3m+SCbb7QXlKM0mbeDKBJqmMxj31/wo8ls1md2UQVAxBEYe+fezne/TlPcqXfb+k8EABxyIM8I4I4jo6Pu0Vd/5zdIpyDnABGnpxmvETsCnCN5Hjsv9DMCa8R3DBwLXCDQQhZWl86EglW1O7T2SLJVa61QRZmB8pXTMVeTQr9CuE04BpxIaZzNfLrg7Hbp7jnW1aZUKjP6GDBDSLU7AkqAojg4VxSlUB66BsclxmJdSM4CCwPJKpZIsHVHgmgt9C6mejcIgyKTgR85mjijpagDoeLvdzA2dsqYNDThXKXF6yizwt7TziIoY60SFesqodxM9I4KSk6NXO/7/rAsu0QpMk3kAFOgJkfDWai4zE0PsCAXAysdHGizzUVZFLvABrZEAQ3JJUCi/Lq1U4AE2dzji8aljhIl2ll5IhUv3W0ucgkbnDccjrXuhfxcUQCwEaOInA5kvdTEuJgXuwC7BJl1XMq2KatBpItiVvOf1VpqHUXqTJbt+H5NFyPBFGHf2n2Lw9LdYqzpEIAlHK9wrCEphmu+WisLqoQXnE0Le8vzg6KccOGcnb3TbUHkEBiBkszTdgjwF1U4IAEQE5ExE0dTgBIAgDyGAqBDrhKJT0o6l5uTWnRhmrpq3MnKI4ICkBMaAIm0EqhAuzEQA8Czm2uf+6l/R3AfQdB3b1S+a5+CYadr06lTp/4ae/hffBCRCBzDDODN3a2KQ1mp2GqUUekZF1g3TocRx/W4stlewLS0ST4tMj/wqp26Im1mI8+ZJJsGy/VtN9V1LyBYdKwTV45MPgA6U2vVetlKYk4O+oeQ7et5s9mI/OCgfyJymmq7G7KbOGWxv+bVpicjU5SMSyaCzUZHTVMic5TMXs5GWI2M5Gd5TNo9GJxMBXuo50Gj3kBe8735dGbG85Vm64IXKbJb815i8xWqrwdtr9YOgojms5EbCj36sVoTONDJw3LnOkDRBvvBIGyNpptKZclWYqdJlmoR0oeeg1a79uZbte5bh3deiLJecPSHq+9dJ25XT4IzppFvdtXPfWDf5o2n33Prpa+00/3V8ji997XNzaXk1ldqj16Y4J14aWHXL6TXXnSJPxtk9PR+/dnO5//OZMOx9ZY39t1M79f8P0c6eM9nV6OmYImb7TOT2auPJPnhIrN3//W/WD3QI+rMq9S60prmhWqqee9mB3XP5vcltN0lpMb7bOtseWBEQ1opsPWIf3FhykG7Fq5Ozl1uudnq2zfWLqwld76+OJ7v9fdWfvHH1dpjxYPv8Nne0R/8qt2QR0FQ++iP5GtXho0zD+bumze/tfqBS7AHl4P3ZDfL3r2sUV+9/4Vv/uBPfH6vay4sX6xcWj22Dx57/Oprr73+nuceL5J5HHlOuky47/vxz1QuLNmAhZ6al9kQNJD74OL5C1F7dDJ6sLM111kubG6KM354jrzu/rEK4n6pxWIHCEuioSnsPFsyvO6p5mIz4kEJjnuiNxgElercuoh7l1ilYHBikv1i2uosbkTRGgsWuBKcT4vcb9R3Rv0hc+MyyxmM0sQKXgBMZlP4q16L03nOp97tkBgw64AIkDv7+KVWq+4kgkBAuxR6y6m5zjCweWDdbm7ecHgrpS9l7s/BQWlOuFsh4yN5oU/OObKa8xQxATgpi0NfeWVxwvm81LfJZD42uOM+94viGpOvzexvMTF2NOGcpNcrypPQO8fssrEFc4LDQsCXsjTjvDTmhImZYBL0pu83HRsIGWgc+PKytkap1UCtztI9xlie6UAulWZf0z6B1npQCarWpsCmTPSJSl+s6xIi9WE0Z0Lvw1ItAuO+v2GpIqPxxH6ZxLWy7GvaRbaXF9tK+gABOUTGCcnSPpEkx3OdClEB4kweWztiZtHDVVOWAHOgTDLDHBljnYMyR87bgBZctXRHhANyrNSFEAtlOfREaMqJdVOjC9DLFe/ZAr6OwTViY8JMioWkHATqktYo/Qx4BWCT8YouKfKv5il4/kJSWO4R0XFRHkXBSlEeIh9pdx1pLtmSZI82aj8CvMPZpoMWYk2xpwh8IViZy9DbyPPC2JriG0WeCxmYUiJcIuCAROCAayGSEraBzQAEgAEAwX3OPAAClgO+E+0KxgAgsNBXaqEw06l+iXnXJtm3mXo4yr4tVI2zpyR7HNAD5gXqbFEAOUCSiPijP/JZwSSAdacz9k9rcadOnfrrn8Q6tAyQA1rEhOGRzuuscjQ6ThkcHB89sboWOJybkpG4ub290G7bPFtvdgKp9rq9UZ4EHM7U65fDKK5E/aS/c7CnOK8KL/IDq2TfpjY3RZYvNBs+4yUn14iPJoOJztBR1GhsxjWydmjne72jhbgWxHEpRStuTMazfDqpCqF8j8VRFMQZF8lsfO/k8LHFNb/iz/IsrFW/vXULfOlGs5WFThT6qbWzct7vHXVWlloqekzVMWR7h4Mdoff7vUdbK3EUkDaLlv/6f/2f/P5v/A+mnDQs/IP1Sx8kvbbWmA2OOkFMYWyYiCG4c+NO3juGLGXrzUcubybHY5PvpA8f+I0zqvb0MKfmDzR6b90uD+R299uPPP99efdwmN5beuZZ8+Yryzg4OerWP/P9h7e/fv69z+vbD9qiVVf1gRtufPB9R9feXHn+7OjoljwQNeL83OJzf/MXr7/44pVWgymbUL4UqVv7e5UwtvmeW1yuX/nA3v6tzvOVrde+HjBAd7Dkk0myqLPMvOp0fqdrkyYTnIda6prhQDOVTdd+7OfHh9tq86l7o8OlwfQchvf3h8sf+oW745Mn/qPP/xf/3a/4291KftxO4yuf+uG3bry18D3fe/vPb1d/5v3x2eDuvTef/fRzL3zlq43syklSdU+pq0+fvXW09Vz1/OS3biYiM+dp//DwsU8/e+9rb/OaPJ4MqvXWt1964fa17zikkcke/dTHPPQu1loNL6pLn3qzZ5vtpJssLa1GC8014beD4O7uA7CmHcRUjQsl+rNpOZnVCj2VpH3WCivcwN03bzdqTcs9EcjFqCqMO55Ne6Y4HpwsdtrEmKjExprZcX+h0cqIwBMVIduZjpT/v7/yrdb580zy1SDuCG8+SxOdY5I2a1UGgODwLwrR3z36PK3FnXoXpjgkJE7McuAZ6JfevvVbv/6/UVFYsECudHMVsDJzgaxod5dwXwhR0g1ZGZgiV3xNCJvpXeWZNBuH3pnSHEkVcwgc7PkepPmBCuY6F2G0oHXGqd2srM7yu0GcpOm+kpKhUyoSbCU3x1xlTvsMgbDLuOXY0EYLv6vtLvDC2qG2Iyl8Y/qcgy5HRL4lCORKUQ6M1VX1eKnngq5wOc/NPc4tuRnHc2nZZ6xFFq2bKL6ptfHYuVyP4qBjy4gxS8SdRZSjUu8DajDC84PSTAALIG2sREAACrwzHFoO9oGACAULiSLGybmRZGd8dsHRCfKJozlyctZnDAkAoaq8Va1nyOZEgCQJAdDnom5N6YnLpswItHO5Q+l7644dWTrSOnPOR5QMY4sJugXFzhVloVibS89ox8Ryacq4spRlQ2JTAwYIhAqtySwdIh8SFgx8TmcFe39ZqNJ0lF8rcwcQkwUAbmFb8o6xvLR7yFJkxBCQzQP+FBPMQUkw5WyJw1liM2Q5OQTQAIDIGSoCi2iJDGMcyEMmBVsx1AcskS0itaTKjNtjEDpCIA624+H5ULVzvY1MM2oglpZOAICD/aW/97PnL1xEFIj+Xy7E79pa3GmKO3Xq1F+DQ8J33hYAJCyI7g0GmeSHo5PltTWTFQv1puDiuH/iDPjVWgpUj2IEEozhLFe1aqdeZ9Z0GPPT+dQmfhis1pprUaPX7ZUI2uh0kqwvLKZlkegi0WWeZz7jHe4t1ZuZKWiaeYlNdLYQhsth1PSiaZpvDUcErFILF+IwjMKytKyAm7u7C9KvGKcWG5tR5aVr11r16qxMc2GfaK/VpT8nMxxOPE9VPUU+EKI+GKyzcLcYKIRaq9XiXqTJGHf95TerS4u/9p//4/H+NuN01om/q9bUcGQ0VgHm88xJLy2SOLNnRTVkHl165IYjdjSq6xA9saKjPsrBxSv9QdJmzeq1LErm9ZhNC+ZPR7GzpTVhcX/g5hW+8GDmWs2l0c6RtQMEJGvoIh7v3FnaGx4fb7PRoTRIRsxmswd795sBjiDaD9Odea829S48/wM7x6MVjK8Xh4Npt25SPXsodFGYosNySEvNYJonaapdZTYWYFl7O53XO80Zd6kLI9Z6YbCnrly9d+ekFoR1bF7P+uc++DeLh+3DCpDvvv/s94idk2n51mLz6Z2xbleTBS+S/QIuhvPZSVVGhzdvX3ny6ZX3/kC/LlZ++OzRbLdMZyFvz7Vb+uTjwODspYuhH+3c337se56Im5EH/MWv/dlbr74iHGysrf/s3//36n7kabLTuR9FRttmJTx0rgs5JdkSl0pwKfmlheWuoBt7u7l1utSPLi7VhdLSOWOSwQSU34jjSrXVIz0oZ1hkQWKjTkvHoVDcA+wOhtJBVMJqqz0md3d41Gk25/tHnUo9C7haWchMidO8qbx+mmDstyvVdhB4QnAgBCIiRAanKe7Uu3kfAGQOkRl04ihP+s5/+U//ZN7vIVgETrywNpGsis5aeMCwcJZQZlZLDpsCFwxuO3fo8EiyRlZOhNRlURLMifrapEykTnPJHuW0rt0+wbGFiYE9Y0ixq1YHxHeyonBmg3NrHXJaZygs9Yg0UAGYOkqVrFkdcBaQSy3ug52BZcByAESWC9ZhfIJowNWVrAYqSopbjh8wrAAKchj6Tc7aCA3GPEeOISL4Jb5NUJR6y9hx6HcKTUwOnEGwHQVVYApZ1RkPwCLOCVMAIBdblzDUjEkCYExaJwT3rDOAElHmbovYEBwDijg2gKeOEoKYceGskYJZlyA0CSwKlGLDUSCwat2e5DkwLwyuFrpfli95/KyjKuMo2VnkSrsBkJLcY0xI0STyJHsslM86cAixMej7K5KvORczqAISorF2wDAGDgI2tF0l9AO1YQznvE78iPOMU1XDoRKxNkcgB0yMjNEMa8b1lVgrzBS5IwtKXPTYpjaJc1Mg+d1UpRxpghzQIkiOVQSP8YUQ32OgR66GbjMONgnTUm8JtoKuHnjN0syUNMZkhvYA5mSJkAMbMELB3Kc+/b4nHn+PI0bkM4TTFHea4k6dOvVvQWQskAa0wFLClGMvS6uN5uGD+5cWVkSpyRovjnpQtqPm6GRQeFwFAVmbWyMJUUrS2hVlHMeHVByOx8rBovNqyFYareUginKL1q1VKyzXYaNqBLabDTmcnSF/1QvR2OVqPeM6KeZX6wtunpy4AoB7ndZtPU27R5dYOLJ5UKl6xFnFbzN+pd64d7L/RKWppbhQad093FHV8BJImQOPwynYCuKigdyVOVLKQNbjZaCAUcvZztxUmrUHXLd08E/+3X+0e/M1LIrAuE/Wrn5ktrYgVktveWSY4mtV63leMZCO5WnIHtcLnUrtaguimmeL2jokWEKdLz/y1Or69MYYUxky42QtqrXr+cloPuOGY7k7qFa4aVSA+ZpwNDuweUusOAzlWmuy1TUsac6UnCfE1by6lCR7jXy0N+vd4c279uiCkWuwmHstPRV5wq6+98lkfgSDo3PFcKrdLFScuujVcm7IFT4s8OIwDJ+U8uLMqzCXH5gjq89X5do9Sjqdq3y2sgzh8VJr50rtieip2YPy7CNGff1u+vaDw/kr9barf+T7kgeHcv5HDw93K2O/9cZ4+lBvnL1gT/r+x5/odWjp2ZX0jDcaD+TBoKFV72JQbkTb37hPM4EFW3909f7kkAeqrmQxY1/+3d/hYJZriz/50z9bctaMIlRiNJvtTEf74I5dqasRB8qsPp4OllJYbdQfpNO4UgfBkRNk2Xw+W2otrHqVeaDmHh/2JiIKx1le7TSM1RFybRybJJsUcekNPd7wK8Vg7hzNdQGenJKZo93N5vvz6TxJ0THmhX3mtvpdAVQB3vF9BoQECOy7PaEIAPRX7XGnTr2LlOCAODKHBM5T//1vv/bnX/wC5iNyVUAPUEl+hlwDmSbWJZtzbBJFgXiSm8dRWEN7DkdADmyVSSPZBW7WLAwtDIgIiDhdlvwig46DiWO7hT0mAKRFxWOiAw3bkm0qcdFYT+BCRT3CqAVUOEdCCONKLlqcVn18KhSXCjMndgAEHGtEAniKzGozI8jJOU1dDip1ryGfAwhOiwyall+zwEp3INB3Vju8L7Fj+a5UDWMFF7vOaa1BiEKbbiDOoK1EKsp1KYVnbOCxjsERiAxIEDhiU3QdSwmBAHDKY7oELp2DmTUW+ZQoAwgRa0JEFiaASnla61EYVYtizjgBaSFryAKwS5w2SnoDYAQu4qxttGNyzGSlyI1QVYYeumVrrXMPEE3pbns+WSMscSUWtKkq0cjLLPKvWH1esIa2DqxUzLduoLwFXTKClLEGqpS5WmGPJWshkKU3jNkGfugJlhcDL+obfSyoKnibw6KxRru9MHykKB9KuVCWuaNjxWPrjBCWoedIAzAAjQyJuBQVcLFzklyBYJEZ6+pV/0JePizsGwRj58Iw8pO8K9S4sHuMFc6NAByis5QgOESjgH7+cz9x4cozmktEZH9Vi3uXHq2dprhTp07926F75y4ln8ySHHDrqBtI1fJ8vdg0VvvGbDZa4mTKrAvCwHJ0gbr/4N7ZRgeKshKFiTXH+dyTXlIW44KbWmXbzGc+TnvdJ6vtEPCeniWLdVPkG45FyjvsHp5ptIXv70m9X87UtKg3avemvfOLK23OnXU3p73JNDkrw47y16v1s0HYn45YmbU1nvDyoedauVtpL7zxJy8sry5X4uAg4iuVBX4yjlrVOw8eImNBozF0dknE1X625gc1jhNHtWpLl8YP5SgtdqY535l94Vd+zSZ3wHlnqPZLyx9ql+2hUN75Z8b9aAnX0nnA5aL/iH8XjIGzkwO9IUSUTI8XSvve57/59uTS5lWxc/3B4Wv+ufY8S+ylbNw1XpYlZTpvtsQzizR0Ipk35FM74weGR4macd2epH6My+NRf1qBuDjPyD8QPF9fMzPDvcC62XJSXDj3+P/J3p0GSZZd92E/d31Lvny5117VVd3V+zbds2JmMIMBSGwEARDEWCApUSYoiossiWGZDIfDsr5YDlNySDLDCpIiaUIURXMFAZAAAQ4GA2A2zNrT09N7d+1bZuWe+da7HH9ogKTCcpDfp35RUV+qoqIyo+rc97/3vXMa6/p4tvQ22d6D/eoReqO/NSEOZ7fyslNoMdl03RShklTcaOjCkaSwvFnu6lQktEjGPWM2k2BUsKXDWS3MnJHc2tpqL/7Aubu9lf4SnWpU8c9aW/HGaCkWjzzwyu7dDbg2yNs31+K5vbjICs6Jk2+mo8hRLKNmccp/9Knbnf65f/TBW1duLZfLu1/9llP2s2D6zpcvLxUai2cOeQFPdL8n9dLyotW2j/Rn/ukvdXa3OYkzGXzwxz7TTKKRyhOXOUHQrfl3zHjCet7uSBMMquUmzxphOFC52e2XpDNI0omJejuPFONuN9/f62/4wJLcrQYrbk5HPW4hyympVG4J40jBTXZ3sIXK8Twv8lgzYCt7WyeLE2mrT4uBX6lQxkildHt1bapYKmhTrVVrxZDmaZULTiglBIAQIHDvmoEcRLgD774lgBBCiCaGAieEUmMMM7e3nde/9RXTbyLL0DqCLKE9LGWDiIE1DC0B2qPMscZHILlpGTMWrMxZiaIEZqk+wiWjpMrIHJOpMQPBp4hdVnSD8bGBfWCGwSJlvlGZxrsAMYUGZyHlUtv1OLvMOaJBgJSxkrGCYIVCCWiU6LsWdwFSQE+QmgXFuTFKcB5aKxC55y5kps94bFWZ84LRJc49BGNUEaBLwAfIKOlnZsPokEKD06oxTcnr2u4bckfIUpbFrofjrMndYZ5ZCqWC7ygzolABKDEu0DBPTlEaAMkFm8zzhpRM6RYlASE54giAEkoYq2glKbgC5oyOBVtMUgskAppKOqG1h2a54JyJzVVPLGndcMQ8gdCwfYuuUVO+96RVlFFP211PBJxM5GZFCM9qlzBFSSnJdlC8kWVRUJiL0h6FwELG5BZj+0p1hVQ2X3DEAhBHMlfrvtItTsHQO5T1BeXKXLG2aWwbITUqBeQA3JiB63i5jn2/nCQEUFlYB9y3MDK4h2As5BYSAgiggQAh3JGBtdxxQmsZ4p7GlrURgNamacimxX0KXErIdI+QOjETHn3EWmtgD1ACSYGkgNKCqhb5h556z7Fzj2WUCrCMsHsbawcp7sCBAwf+/7dgKRBKjSU552NOO3larFa39/arYUFG6VypaimmNi8HwVp7jzKy4BePVhs+pZlKC8DiXHdsXi2Vjc7XVGq10kkyVaoulRv9PH1LR3eHvSJ34zipVsqcU8P53X53FMeJtl1P7hVFyUJ9TOa5o/sJKxV6Dgucwrzr8r3OZOAZtBD4GSUiV4Q415s7dekLzxuH7sWwcWV9G7Q+JQosCHYFSRBOh/VupzXEpFCtJJIUuBMrO4MijfNcWxqKVqb+4plrv/lP/mXevMZsjoAnPP8nlo4MN7+Z1/rJ5pUGpXEhiPwqOdRo3+0ePfJQtna7NDdp+e0s5yh/+NZL6x85/oPeCDYafnD/Yxt31w4tpKObf7R8/CzbgMJRxMEtc22teOx4QhbH0/PNdKJw/LBe3an6CHZzL0zh6Exr5aoUpmrion9/N+rk6i6JE5rth9IZddY47SleuT6Izx+7L7t2aeJkONi440GakqiXbjolH/Kpke/e8duuDYOoavvuaVFVIGLZj4x3vOhAxmtprsLGVDSFy/O77VZ41qvMic5z75QOTbV0L/z+Q1///BdnGvVDlZnF9NT0kYnWyD/zfT+cP391/uHJuFjpZ175qYf++be/9LG/++kvPvv5x973ked/5ZvLj5+yVVjZ2X36539md2/92IdOXr/yyp3+9tmzp4at5kS5Hufid/7jV7q7K9JGh5ZOfOqnfwoDf1yUG9ubjYSEguf9uFaujH1COc32e5WchEHh1mB/oTKRM3Kjs+MqLORQmpzqW7UScBYE45VdGfoGzGQwTQxkg7FnTSxULcY0DIwMcglX1u+4YUGm6tGp+cB1diC1uZ5XjClNg0ISOkRQSNOSwqLRZdf1GP/upcG98Abk4EbKA+9qiNxSIISA0QjvXLn9Z7/9a9TEmliCBUdMofWU3QDjIyhg69YKtJOSTyHpSi6AJACZUikX0tgMST/T64Dg0fNZ3qbemlIjypnSY0I6RC8LOOvwQ5CfdB2b4auuuGhwlKumNTmT28bcUaaJrAMsM1pIL9dm4DhunF+2dAtQUCwj7ViSIYyszRmtopVcGC50ljWFA8aOHXoSYGjYKiXM4EjSGUqbaFyAHAiXdMlgh7Ku0jcJt9rmlFQL7n0qq3puI1Z3ALpG+1KUDbYysyV53RjqigmT+8DaFivGamAjrYwrGtpGlGkAaU1EWEpsjfLAKObyQ0DbyrY5Jwr3hARrAskr2uSU5K5XSDIsFs/HqfCcExm0kJYApgAnXfrjVp8UpJbpTcldiiK1b3JhrS154nSSEUsiR5ZUpkrhwnCUhGGUZJcoV1qNtbkNbEXrXUKVsZyQ2EKXqMNl91yue4beUHoHQBGiJKl7fEmZJtIEQCNm3GFpvgUw1iYLnIcJQaOHwCIALWgNQCMioAugAAgAA6TWEkTMVcY5AxgjKiA5AA+KxSxtAkkAhDGCM0b0pOdO5LlbcJdSswo0pbRKMSFAkOhc23/4Ux+dWz5GWMANI/SvPxd3kOIOHDhw4L+6dltLFAKhW1lyub2Tey7z/XJYrAPZ6XWNtiqKvUrJBXByu1irVy0xcdqLhrIU+ozHWb6TjS1ao3WpWp8shJPoBP087o3jUqFvoeKEDMi1tVXpF2/v7TmNWiEo2hyl617dWg+KBRdEzHDAzPZ+EyjpjEcFv5hT2JNZyujMFj7yAAAgAElEQVSNQbO73w28wFQrvuP2KWRWXYsGaywvBuXrdrToFm2ntwemMx7ENhNhcZAZ1ldOZpTOp4slIVlHQk8Na9TYNBlzb6LR+PJv/vs0XrOguKs+OuGe3Vvx+UCPCclkxplz/Mz8uZMrr720dPbM/ht/PqbN4oj6iycKJWf8Ti9kQXvwDfl4XY1cKtJjf++p9S9+ZX6YqY2dbLY+2PhOGXuRb9r769UPX4hee3b23KH45qV5ec4bjjN9SPBDyf5bYbjQ44cn7OlwNJLQysS45sIUWmMijs4Id1JoVotQ2OlWqDduvTbsXauXLMfNgpPRDKo5Had3Zs9P6063GExsWrwqV+dM37fbs2JZdDPlTA/yzSBNWVgdNLOF9/74i69dvvvO3See+MnL375x9uL33bl05fv/3oMbz/9+tptPzc50b7506Nyh5ovfyry9tebrxz77C7VDZ26uv/zj/+NPf/N3/vQHf+j9L7518/7HHzVhtHttW8bBl7/+1dpTS1euvcH3+ZETF25du3nhwsXd9d1Cif+n3/uN/a1bDtWHFucufuh9mss6c8+WJkXgJMNU5rCW9C2lXimc5X7Nl5tGjfrDSeHlYaHWmMqTqJLRZpKs5WlUDYTK54sVlSa3/uOXS6eWukaRqXqKoCK1YJ2bwz3gtl4sl4ioM9nd2RWe39Lpvoqn61PjKBpn6uaV6zO1umYwERSPCNeJM6/oMwBrLbnXnPW74+IOisGBdzNLUCNlQIzS7PVX33zmC/8PpdZYB2isdeJIbm2fMdBmgNQCFHz2g4FcGKVvM1SUtnLd5MxRmjCWWdsTnBvYVXZLsFDnEeNW64gybfQIiHEcnqi2sTsauhzqhExSorS9DtjilN4757HWtVYjGSAqxgtZlgleROsI5rqyqDGlpAroMSoQGBdK64FRueNUtOn74nCWxRaaiKnD6xynMn0bsWURKZuTYt5A5LIlrW9b2EIcggHGizafL7sfiBLpB36eMcet5VmLcuH6Xppu+N5kroZCeIxUAeqEdy32mZepvOX55TwdMOEKxwd1rOhezBUtF04SQGVSTgq56Ra9D1hTCtiHEnWzJB/P7SAzNz3noTgduJJmatWBowCpZdckO6LVQMpRpnsun7C2ncMLVidEjASbsaru8ClGOCB6bDlKWozfzNQKZ4C6AKYYFr0kvyG9SOkRd6jSK2AzoFsKb4HY1Hrbd2etURpvo0FjqCVdAlLwkKBLbWhxCKAIpMYUOCPG7oNJAQuUMgsxoAawAAjAAAQA41wgGs4JQo42QQBCfEGm0ow7LrEQoxWCNoCUCn59FK8Y2MvhOpA08M4RO23MNkIOlHEkP/H3Hz+0fBxJmWlKGBykuIMUd+DAgb8pxQEQQkcU9xy+auLY6G6rlaX5RDHEol90nWXpu4y6QAuOTCjEYJmUkc6jNCk5fuyIruek46iBznicDvO0WC4FoTfgMFBqtNcD6Y3QuI1yh+PN1laCeGN15cz8Ypakql4paVxd38BywTh8emIi9PxEqYhAd6OlHEE9b2ChWqxAlN+18WZ/kAnaCErtNFvOvdvDTkhwqlRtjqPiZK2d5SZXHZ3EqGZnZjhHYYzldLff27B0l0eqIEeKdtr6X/yDf9K9fZnY4RPF4++15gPA8mHfFwE7/8HdMV8688Dw9mtbqyviyHJ29Q+K9cOhOeJOHdkedLzeanmqAePdE//DR39/7fliMiqvbL5x5aXHPvJA8/Lqwv0/tL62mchFwxZ6sVoqLWzdfQb5VOnusw0WZvFYFh+ylSIdrUR6645U7/3wf7t159uNc4ea+7uTsRsT6OJ6sVzEqOT6C5jqIbkrspESgzk57ea2kKsszxI9JxYeaQ93Lnh+4ZaeSBpdMt52t+9778Ro/XoV37epO+7Dn8zmH0iDUgVKcfetfOHcMz1Z/dDUQw8effPZZx5//CM73758/0986o9/+9cn7r9/8ZHHN97+op4qqtsrs8c+ujdavf8f/OyrX3vWO+SMlsvf/trLn/jwx3c2tx84e/yrb/3hufPLBTK9utb/mZ//bGfzzpOPf6B7qbe9P3z4hx/9zmuvnn3wVOSlf/6NP1q7fYNq/Jlf+MfexFRp/tBmv9PdaY9CR3hOpV65zTLWi6NR380xF+KujpbKE8baV9dvH21M9obDqZlJ5OzuG1fnytX9/U7N89yi98jJMy1i8+HIRBEw8D2pi440WDei2W0XHAcIKTTK04Vic2UzLIZbw+7QmGB6InOZL0W9F01oKAQeONQHQigh9z7Rgwh34N29BHyvqzsBbYkwxIxi3e0OvvT7v5tDDqCBEi5plnUsjCm3BOqUepZ4BX5xEG8xuZLrdYCuYFWDI85LCt6i4Bg7JsQC6Vs7KriTWWYdz7eGl8SFDC9l5orrz+QZ9xw/zzMmbW4uIbYZToAB1zMqD4rOE5SUNG5TWrT5lOcGWd4F2rU40CoIvKNZ5vn8SG73A3c6N6toPAJVRMWol+X9gnNY6THBmitqqb4u2WGNrbL7tMVCAlcZXdAKHDprTSp5ydgMYZ86g1ypQE6No35QdOJoyHjJagF6TrKlNB9QqCs9DNyTYO7tAGmdWt+ZU6lLCGPoGeOi2NVKCkdGyYa2gLRJWMBpJVPGIU/G+DJlg0TfQqoddy5PZwN6f6auSuYa3APIweZouw5rpOqa9MDiZqauE4iR3QRLwU4G4oQxzFrLRR7n16thdZy/ieQ20Y2ie8hiJ09TTxSzJHDhkwQLFjuE7QMOCY1V3ibEqHxEaJ/QFDGlMrEQSbJMdYNxh1KmTY8SH4AygbnqOSJ05JTRknPHGkVZjmABKAHGKGeUE0oQrbWZtRkQQqHuyIK2QyGsNWCNcERDm0OMT8VJ5rouEsMJJ0hUllqzYyElRFEkBWCPnCmdu/iwYQ0GjNC/GjZAyLtxdtpBijtw4MDfzAAabXfi8aX2lib0WHXiQnky0LbXblEESFLuuwpRAmmPhobR5k5LBiHx5Eiw1l4zTlUMWC0UHUcOfdHea3qec7m5vedABsQthkChdXfz/MIC06ZIxOHpWe55Rpn+Trvi+74rPdcrANM77VnpDvd7olIaS55yIaTX3GlLxymXSlbZShCSPK+lUDKEJHq63ljjyZIMIE8HeRLHSURgamKmk44hGYNNtwetWqU+1NmiU2KDfG8QgeQTinUu3/jiv/4tk3VqkDyU9h+bmnj8xAXT7g8K9sbajdnji63r78yzSr1cXV3fO3XmA+m1S1Pl47dcNdJbZXr+ZuvGkRP3fen5r3/sf/pnZeOy76wfWpi68+1nl+YfuH3rWzOlxWI/vqVvPvTwP5S3xGCp4bZWq0EVeyPv7OP9zZeEWLVBNhKjQxceuPLVFxalF3evEUAvfLijrjpB724v9gr1ji6m/vwRuryV7016YdBtTh45v0vEMOWLjYX21uZM6aFsqEpTE3tpvx5M18aT6d3L9aNP6k6aHHNMc7c+VyLNNAtp/dB9a2ujuUcvOO1X8vWmy5C/ervhnn3nxV/9sd/433/rf/l3pztuUJsvbYzmP/uPXn81ee+Hf+Slzz0/8f6TvOHuvbL+I5/9zLOf+5X7q2e//bvPP3nfw6PR5rVXn3eWZ/7vz/3WR57+0AtvfROSZPG9y/u767Pn55xS4fU/vfbr//Y/ZFmuEHb2h3//s//dyHU2i0w53NMQNYeOpENrGvUadfhGNq4Sb9wdj0JvMxleqEwfIxJGcQx2OBpPH1k45Dgl1408sre6xuuVvtLVeiV0pO71TjvBatyvUCcu+hk1M17Y2WsC2lSp6blZUfD6UWIpjUfDAqNVxsuOUy0F8XgESRZKN7eG3mtPiUDIu7cN2oED91iCFFBThoCpof/0F//V1upta1OAAhBtNSUiA8tC54kkGwR+QedojJqoe4PoeQANNDakgzgG0kHLwApqZ9FaQseE5plaF4LkakfQqtYZ0sj1alksSt7ZJLvs+qtpGli8Sqh14Iwjy1HSBkqkh3F6G8gIIWEssEZSsY98CIBgc60d32exuoUwzFWbEIWQcEa4MLmKACKlleAFznWsNqiIlIopp4SUMmNRB0xWCRtl5nVKS6gJpy4CMaYNvJ3m28LNkhgKhRkmfZVPht55rWuST1uwiAWDY4NNJGNjjHSEyjUApXQIMCDMWONS4uS6w0RmyBZjkuPR3PQlO5/akSi0VAYuP6rV0NqiJI9bwhid1+gbQIe+h9mLynoWmWDzWt/M4XVO6i45T2DK4JgRjjZL7SuKP5ubVcaTONkgkFE+MNjK1K7GjsWuMV2XnZCswblQdsXgDhoPrQaiAQmQGEgKOkTgxBoAi5ZY6FvoaIMOL2tLKUstaiAja3zBQoMJYIJA0SpKARDuFU5EtEYDWgQDBAg6hBpt+gC5tcraHmG5NSVPPox4nJNlRA4GjQECOwg7FHqWuQRzBiQAdt/yxKMf/AEjSxQEgvnLLYaDFHfgwIED/3UUkQKlUqYIxRxPEH+a8EAyVavUXD9O05VOc7JcZgrRlQ7nwyzvpsl4PKaUzFQbKGQ3HmeDKCx4O9HgULkWazVmVmnbXN/2ymVDqDMVxtG40h0/ODvbWdku+G6P2LTkFqQodQdacuF7whGO56ZWjdJsf7vtBZ7vugNJcjDxbtf2x9PIedn3S8XLplfT7HY+Kmod1stRp1mZmRglKVrWTEeFXJ+eXSSo6ygaGajhsFjwNpy4UpmoZfaRoLD3xqUv/NHvAY0+WPH+sVuc8oLdK6vzTo0CKZTlfnfAjpw300feWd04++Sj199ePcaW75q7ZTnHqHX3dsuN1v7OduPw0dbOrdde/Nrse+bbr/dm6Llb+18IdHtvdKP0fU+M/Fp0Y70uG3f23z7jT6wMmKgd3Wit1dWdRir4SPmMrzXHJ7wL5SE6UZtBFFndpvtG7jeMLzIvWZjmXmDGY7c2FQ62Erl9M9u/q7Py+QfTnR0f+nEEM/TUfu+OmDy3NTYYNMeF5cH+LY915f4703lBrd5tjl0nrzxz6xvH7nuyc/3ZcGM02sz17uby+e9fX107efLil//ol88uv7e/SQb9u6ef/sEXvvq7p3/ykzdf31RTNLvv+EvPfuuhxy5++fk/f7Tx0Oa1ZpR08xeGbjhRXahI4gaNhf24//AjD1HKiOInHzlxbf8N67r/+XNXX3jhVWtHhOnHfuTTpfe/705vv98f2lqpzXErIDsqLvfyGSV2TSQrpYGghrJ6pL/zyivHFxaqnjMdBC9HvcFwNFMMO3tNt+A5jhNw/w0/Sdqdu2oUa9toTJel2IvSMrCbrY1DQeVwWAyYZJXyjfZuu9fvjqOM0trUZEDpqUqNbO/XhAgLnielkLKTxvk4chyHUYrWUkoOUtyBdzkEJEgtNcxCStjMiYe//fXn4t4OwRBRlJwPGbXEJInzq0LGaYxIbiDpDcf9gjOhtSskR8MJlj2+aDXxZUPjtoU9AGutFWxK6VRIqe2ehquIqco1lzrOvyFEnKfG9zgBpk1Pw74yLUuHgISg5DyzulKQF60uS+kos44mA8MIVVKWk6wJtAdoOC8jEiklI4U8R+kSNJO+52dqQxsjhWO167mBygnSbUbrLj+uzIbOO5wrjR0hjUaFZABUga0JyZUauJ6vVRn1KUln4nxDFNqIGoh1+aKxjoFtTieBjJRWjBa06VFG0AaEAtoaZyEXRivNecHqRY6PUF5h5mOObCTxhitPU7OosBu4Dxh9iHm5VnNUOkAEQMHQPnNGIIyxCbXaEceMdYFOcHyAMpKZm5rctLABoAloiwla5cgAdIEiIukA6QIMgA4MtDO8lulVhrMeHEVqmZNYTQSfplixdkToADAFmoMlAAmQEdIMIUFLPNcHQhCHaJGQPNcR2pGFthAcLUU0BCiARTAAiGAJfO/cjKVokVGBoL73l0WAMJQbubrl8AmEFudjbW4A3wFrASTlDmBu0VIQd26tfPDjn6hMzzLLgeBfluWDFHfgwIED/3WKIFqiKOnpfL7WCAlrZ6Mbqst2xpPFgPmuWyyMh6Ob+zvFsDSIIl4t+74/4bpCWRWlRlDqyobnWaN32i3riO54EEh3JqwGlXIOdmVjrRyGDDAoeEi5ZCQ3ptlpFQu+oGwP47FH+s3WvPAgVQkntFaNCPaG/VqmBSOB5x6vVtzp+l01iNNUtwaRa482ZraT8Wwnem+1dqFYTa3pc+ZWqs1h5vT7Uz7SpD1XrfjFqgW+G2d7g5akghIYbG7/+q/9X9duXipw9ROkcTSzMiqScj3PVN3KXpIEYm72vo9yUb+z8TaZ6qTNHUcdb5QXRosYbexF+XM0oYfvf3ht9VY10xNnH+Dzh+dwYvPai8EM9XK/DlI//N6Nd8iJOAB9uXbxkVc2d4/QR3fNxpJpZoUAU+OGxf2070bbll+n9AahNU3B6tu3rFVsqcydcYF1oUtbu4Q3ZT+dWFjYjbPapz7V3ttmmz1n1I84nXzigdb2zelwKR50TPpyaNacdLfsNkba9/Ih1RU6ebax/IT50MLFJx+99O3flyOSBeXydGFysbTmdZ3pqf2bbz/w/h/NinPdgTn/4MMbE2q+NrMX6PLxenGO+kMxRTKvQGcunG13I68ia8v1Isze7rddiQHwjf7qez7wQDqMOnf7ju+v9XfPPnASROGr37rx6stfZLY9tVD51P/234+mF3LKio4bR7HpjnxXOsVgyg9Tm81Rt93pDsbxdFibKYZqujLC/IW1G+OgcDWJTi0turFayfsVL6CjPE4VodLzK0Mp6pGu5dkYQQQFcN0h8GwwyLjYHvWtNuen56jjbujk+qUrJ5m3IGXBc3Oia5VQj8YqzajnoXSqnisYJwCcUoCDs7gD73YELQFGaM4NTyj9pf9w+dW/+II0HY2KEK106DunlBla0kXbodBxudRmUCqJOI25MCr3BT3MiZuryMK+sZrLGCgDsEAF2AlXlvMsQuwSAIrTgobKtLnDVaYdTrN8aKxCyIAqZDEVBqzLoKw1YTwwGghLc71KSEaQAUqCgbGaMwdQeO6M1sLaxFht0ffdYp6NkbTRhEg7hCirfeF0spQLGYENtL2j8bqwk8C3wIQInMARS2IkhLIjRJ8W5BxhKs9HnE9Z06CSoZVoaxY6xC4bRKBjJBTtEiVTlExxOkNZCFBgbAJsjYqeVQWgPQM9Bkek61tghBQVv2aNpnJIzJylt4ztGkuok+dJhbFNwG0LK4TsG7hDacumBYNXOVlkbFq40zmCljdBL0gJlGmjpGCTlJTQpI6Y1CoHGFjMkWhAEKRqrQE2RsyB7QtSJhAaQIoVY5UUHqCxmAAaAKDoAWigGgHAevd6lliItLKUAKDDWcXaFEgC6BibACCAC5ADIAGLgIQAAlDCARhQQ6HiyoK2IwBLiEugIEUjVxHwbYq5xX1ldz13Os9SwqRFoFYhGuRGWSfKss989icaMzVhHaTfLcuEkHdniqMHVenAgQN/I2lAaFtAIsYJiZK9tQ0vcINyvXx4ts3JlY3VgMmpYuXk0tGQsKof6lzv3Lzjcu6HQaESloWT7LR0lo5B3XdomZVLOxhzz7l97XrUHyTj8fKZM6pYiIc9pz++/Ppr5UrpWKV65vCRYlAoNAdjyLYwso1ytVJaCMpVw67dur5tU2d2sjFTLwleMRi9uVpQsDrulGv1I0sLJxOhtNrvdyqnjxECcZ55QkbtfbK9Tzrd+ulTw2LpcGW5njmm0z5fCN9bKD8xf/ZwcQJS3N9qf+NL32JoESB0p9cnvc+lt97J9wShuTe/mC8fic61/vCu81w631fFN1cfevLjA/rNvYWkRdcXj1ycfOxJN3S2LzZazs3xMUe/8Y4/iG9W1xYapZlHf1L1hykZln7nPz9JZf+Th0d6Pbrz1tDenHTYXJ4ZG3TG3oY9taIe9ZxGWTCJQuNE19wZZu3Uq0x6iwTuX5Xe6NTiYkomjGIsHRVX17LBjhbtq2PScRZz5VAiRfG1l5/N47W8d8fll71wMy0mRrb2E1zI3q66HUlu9j2nt7Z6afNzX1/7gyNk9+wnf5QtPDWmh3p0rv/G7qGZ09Xxxt6xuLO6cs6SqBxUvrS29JFPHX4rcX7yZLuzEy+wRcG9X/7GBacaj9568H1Lty7f7tSSj5wIQ4p2ribX2uHixGuvvyRkfPyJGdVMCIrt7X1H5UR3GGrh0GOn5sWgP97tMOQng+pT80eOkMLa1ZvdKOoPo4dlaWrxkKiGrST+wuqN7WHvQjDx2Jn7d4tuUyc7261xEpdLlSNhqVqp3mm1fvdf/Lu9zt7AxLJYFX7ttfXmjb39ZzZv7hXyo4cPh2FQnp3aoeov3rk86o4O8+Jnvv/Dx5fm4u4gQKDDiCKygi/KYQ64ubZOCLGAQAg5mC5w4AAAIUiAEEBAMNYuHF4A5hALBJCI2MprI/sXFBYC9mGLMQeCqgjoD0dbBm7mZEN60mCU65GhNxGsgX2VzZm8YU2Chhm7nuUJEglUE2oYQWMRkFmdE8iMGTEsWOxRLomdIRhYBWittpuWbCl4R4mXc3zH2rHVDbQlhMTCAGGkNVg0eRoY2wVAYJG1/TgpARaApBY2rcmADYGMVDqBoPJ8YGAVaZvxfY1vEVUj7lVfLqA5UvI+4LkXiF4qyveDrbrOHNpDYbms8E0GtQJ7Suclxz5NzBTnWuMOlSXCUZD7iv4FY12ijyrlIVOU5zZ9zGOnlcLAX0LS1pmkJEyzS9Z6uX0Js/fnqlWmPw44Z9glRj3i/knRTXPzzQKeM1mB2Q5JZo3984rXULBx5MTMzMKyIZFVFxAoMcfyVHoeQUus1sWgnqkN14uBd5COKWWAJWJnCXDURQAJBDK4pOkb6F7J8R3XF5naQDKg4BMgFCSAJuAABcoAQBCouXLOoAIyQhYX/FDZPWADQiXQmHADkFOSAAB89/wNOaecMylcwR0wZUpEpkaAlBKBmFGqBauH/AzPTgqsGYWeO52kg2J4InAeAigysAD3ul2SnIiddh+IBbSIaK2Fv/bc5rvNwVncgQMH/maGAKFg0KScaCFK1apEovq9Bvez0dgVwhFCEubmZjwYxSqrBe5CpZTHyUrSBS5ploEri2E4juKRti8Pt7s2r1DvdGl6pl4f59k4jXb2mvO1maVy7czUHBp4ob1zPR4Mkygm9uH6oSBn+ajvMtbsdcB3ivXaPHGPEDlsNa3r3zGpO1PhNFkk3I3iThLXXNk3ST0sCUpvtrZ3orFTDCzaUs13y6Rk7e6tu54fTgTFklOIwL6QbFLdmRajKpOmnf/hF/9TmsdnpX+/Hh76yM+RrrOcVufx0VdGq9HkpWS4vtjQdvR67Ofs/qnnnv/ji2c/ldywjXweopW9/oZTOpmN+t//m7+x84dfzcYG5NH0+TeLH1vc/srrcxffY/d2R6efuNF7c/fSH/kP3ReupguFn349eyPwziXqDfexp8hgu2LHlhwr2I0Rb1HsFHhRwCKB0p7cbY1faIjaRgupxK50b6jWiQsPxdf6J4OHopVO3w93/OkdUZh74IOl1e6Ev3YnbKfWn41KI2WkV47oXpFDJ1voLj4ihnecM0Xvo4+e+tfX0qPvNd95e+c93aVzJ9yKP/HkWfHLXyC14nNfe/X4P/v4iI3Cr7eGxyf++Mozp37x6f/5v/nV9//s32n9/jPea7sTH3z/b/3p1z7w9I/+ya997iMX37d5/fLlrHv48NK1W2+c/4Ufe/W5Fz/6qU8S6a2u7V388FlDpSyW/+KLv/3W268goF/1fvTHnj7u1ivTUwbM+pVbmVKOJyZ8/3hYaULaJnRt0CmPskrROyTcI8Xymsmu7K4VND5IZKNYKkvRFfJuolZXV525+U898dipyaofm5Ey41b29rVbJ5YPL8zM1Ad5L83eXrvLCp7N8vmJ2bGgXZWUGR3ud8JyYBynEBaZpjdau0EQFnrx/OSkR6wAQtEAIBIw97r83LtaOAh1B96NCwFTNLZAGMr13vDGzTdf/OKvWEusjEHPhPwzSiGhb2t9ndChRsWcQJlc8sAawWwEOhc00XafUEVoTixBGAD0CWGcBL7TUKYthDS6UPTv14oCybhwNO4TUbEwT1xtzZQgS65b0UpLWbAmthATYgnWC/yUUiPCO4hdgHtz7XIkmqAbukcsRgZ6QIecOpS4iLsE+oiImANBtICQIAyAxAAhoS5lrlbIBdNm6IulOBm4Yi43eyZ3XBnG+RVPzkSRCQrOYLDnsGlBionecnyrdFtQZvQ2xRHYs0LfzwjP8pxzk5NvUJq79IQ1R4jDUtXzfR6NNxll2t7VZsf1pNJrgXwQ7aDIHh7rlz0/1rqt9c3A/sA4u+Q6YaKucWeLgKthPfSX4mzTSt3fn+71tzmVXPsOTVLzx1J2syz3RJVCOU67xWApjlxGJRqFaICklvQACIB02Cy1BWsTC7HNPYLEqBGCBswQEgSDoBAQQYEFtACgCVhjx4AIaBGt0kMCQCwDBFeU0EjBAo36r90wyazljIZGewSKSBiiDtx5o4WFAQCldA5tJbeW8ijR7xDSV/kWoU2VNbVpIWaGEoocrAGeckOwu/2Zv/PJjIeckr/mL0Pju6g6H6S4AwcO/C1YpEAIpUzIle1d5gjJWegWUs7GcTRRDHWUJmmKrqCBZzlVcUyRjMAyy3yv0I5ighClueDiZKG0JCsT4PoGrNGaUsfQo+Wqw8Rqf7svyAtX35w6tJAA4VxuJslrclylPhvGhyane+koSZJ6odjebUaoK4VCUUrKueglvlKzTrFuRCOsDDk2/ODS/sZRvwZprkfjwwuH7jR3Il9stds1Uaxa1pCFSKeMQJzFzOPMqEawkHeyoVP/X//5L91585VA5++T3k/RqfDKKyaPlp/8vhfXbpx9/+PB1e2SpiuuvVkuPvaJj60/843z7Mj+ZjosT5XK5b7OJqfByFEAACAASURBVAvlyk02Hkxf+YM/aY2T2fJCRvjcmZr94qUQnnpu85WFn/t057mXFlnJuBOyherBj726+Wtnfupn1Wufn3DOrKx/w9p2IE+Mkp2Jc4e7TdigSd/R3UOHJ/yg1r7sMF3I1Wvx7Zm8Ijx+9L6n1Esray7dxu6LujX5yLm0s7988uyVNzcyr7wJmwvanxzhRsH2vfI149yKhy6frh6+4EXUjss3WtevXFufDJ+Wm68Wlg5f2ctlnngJ/8bnv3Luwiei9evnf/HTG1/44uTbOcwdebX/uR/9tX/1/Fdf/PjHT+8897xbqi49/tQ3X7j6cP2+G7/9deFXXnv78iTUGztRZ3fj5P0PvfG1Z4498HC6NRBSHb7/1PrKDXey8tXVnd/49V8fbm4VrCDIn/r004kM26jGypwrTLoz5bZJa8K7NWiF1A2L4Xq/NV2rSwubanQaAo+xYxMzZn84EQTDJFqP2pNeeAy4G/iXRPR2siOxuKPShl/wHLJ8eOaqHO8PewvUP1MMC4402t4djrYrhZv5aM7xz7kFivp1M3xp7casWw4zPVtvaKtvD/YrxaIApIQAIAEAvPcAxl8+hHFQFA6861AgAECBMktZ0fk//s1vblx5hWCO1AISrWYCcSYz2wbuAlIAV1sFJJK+r/IUSYaWK5sDVAjhgIqAL7lPGbFWA5BMpwhjY7vAMM/7lEVI+hZzVz6E6qLvnsoz7cvjBMIkX2F8rHQMiIQgEk3QURpcSY0ZAyIABbAABggAgtLKYAQQARhEhpYgGCDmr17WvbFmwAEIow7nxKgMwFirAIxWqSshNS1GpePScfKOU4jieOi79VRvgVgxuJHmTS8gUbTJhVbwfG6uWNuhsmpwmxDLWZqqVaAda/eMzTitGZtw2UmSVcclRlvOfMG8NBtyP0+T664/irLrTO4y3lV57smFVN8mvJvptwSbsDZWpkvAy/R1QY7oPOOkrvJVa+5wtxWnN4RcM6oHKHLTNNiToqZNxjgo3aY0Q1vj0BBMGNIBGoM1BnMgCRADSAAUQA5EId57f9j3it1fHnYRSrgUjjE5IRbAAv7lV60xGtFqm/+1779XLhEAEA2CJtQjEOW6a3AAVFNm0VqLPQvblI8Z49bkCBaxIPkEpY7B3GEPSShpBLCaE10s4Mc+8YBfKhP0CSH3zuEIod+d7PlucpDiDhw48LdCCBBrKWUxpeg5o3HMstzjslTwrbUpWBoWBkkcZ4kvHcpEh8Hdca8sg73xuCWhWCr1VBop3SI2juOwWgldxyP8Tjq41t2ZK9WGne7FuUM8irTH31KD1wf7jWKj4RTLsjTM0148XiqWS0z6QYEpc8yrMN/fHA+GaPs60qCzUqHZHnLhrqXDyOUzhm1nkc/cNT12pGz4hX2VBF4xjw1jjtFG+G69HDQIDxnrJQMnVZtGDHP7/F70B//232fdTZfYR4LiE+MStRuVgrh8t0cvHCNvfX3+yKF24s+e++g4Hvau3mUZcFUNj9/vdd6yzr4tpvFo6NUf3BrdOnX/p0cqKB2fHnFcv7p/aup0d3Dn9NNPX/29X509+VQzUbz7dshmxObaAg7sy9+RD15MNr/SYFOc29VkM+PlQedKLGVI5nnjiT3dbuyulHQ4NqOKYA/w6hwDlW2mGztjMQtke9aJqGnS1pbp73U6PZ/zQ3rt1Ompdza3xsVJSr2FhJzwzpA8n3roh0fX7zilw0FxeVJOTOty9+6z6r4H1rqr8z/8/mPvP777zmpYLo9efW7iyY+Oh7f884fKDx3beeHz5YunWrdixcv0z14/uXhyj+VN1LWJxZe+9tr0U6carj3mHlrbjfNZT7/nhD5W+/DP/UC0P+yspqUnZlndqU9UOCjOq//mX/6fKt3PgJPphb/78784RX1dkJd6u9x1u8QGCo9Vy61ca0Ku5/uLXum0GxRjywOvTfVz3fXp6gTG8WytuhRZHfpIyVarrcPCBeKdLUy1B/1NllHHv5WPi8gmvMJxTSORXU1zz3FdyiueaGg7rWlK4c1hKzHkRG3azwmTvKXTPtHMwqnahLZ6NB76rkcsMkoBkdLvDf8+iHAH3p2rgAUClBBKjO7r7OqdzqXnvkYwQVsmGJbcR5O8g/KKtUTwELACpMTktM0bhNYI4UFh0qIgWCcksLiPwKy11iokiEg4FUiJFKFRXkGcVNo1EDMBOqv74j1p6npOqK3K1JaUXKlNICNCMkINWJcwxjnPVcqpQNSEaARDCSC5d7NdBpAAyb+XKO5lle+mFAIcgAPQex+I2pgcQBOC8N0fFWszYpQYXMnUGpCxzkdeIUzSLeHlKt3mvObxkzqv++y0RUMJB7oLEBubE8q0Xc30LemkBDmFIvB9jbeFECrbcyRkWR+ha4x2HJ9iyWpD+ShL95BeMWqc5evCifJsIIWwOLSwYbHLWcio1vYGpXXJFhntA+wi3RCCG70DsI5mP3RnMpUCiYFoi4qQUq5bQmiDjJCBhZGxCSGAlktRspgjJIAUQAHRQBCQwHffFvje5Lf/cl/XagCDoP8/21qWgAXQAIQAv9fZlxAEQhANgGUcEJW1YyA5JUAIWsMpKUgZGp0AarDKkjGhGlAyGgLx0HqEjTRuIcZAI0Iwj9If+tQnpqZOAxH/5WHcu640H6S4AwcO/C0WbwSLlhBqDHTzdMCpI0XDK2zv7rhB0InHQgrfkoqQnuvtxcNmv1cvV8t+KC30hsMcMIpiAWSuVOmmMRnELRvdGnXdgs8NHJ1e6I/HG/mwIAU11pmc3hv3jxZne6Po5qAdClmU7phqB4EOYtd1YpUbRw6IjnIzF4Sm31cuYX5gEvCLYSca1jh/MdtzmO8Vi/1m672zh80wXjHJ5njgM+9IpZ6kmV9ws/7Qos053+eQcW8cD2Ux/Ma1zcuf/3ww2JtDPEG9U3MPXe/0t8rUfc+jLT0irV21ifSDP7Ce16bV5NQwnRnZLJjq9XfFlCvrqbeVlVBfPhoce/zRO196yS03hlLNcZh/cP7Sza2p6fvzr39tii8LojfXvtX44GOvrr46c/r9pfVtvzATbr5MTz18abBB7JEZZynV130hOnYrPvGAGA5Pd9Zpbjd05FfmYoUzdkrrjEJecyrNbLVcPDwYWeZVQilLMDjs+Eu9bNIJt7a6R+X5WpL4YPZtsA1vlC+c1++8eDyu76vm+qSfKbfM48qxyZ2bTfXo+0K/gLkhZQEvd+qPf3RnvRm6j778emdh6Wi/1nB4eYLVN3beFGeWmjd1aXmKBfnu6gvz0Qa7u1J64uK6ly5WFwOGwQItHZt+9oVvTRUme3dWj75vSQhu0VLUfe28/sLV3Vuvc4tnvu/DdnkhnKqOBXcUWSpWxnHcTIYtsEhptVhWUXTULY2S5NvjrXKh2CZ6yatFu+3MhVt5BjbdLjosyYtB0BZ0vLIyatRClc8XK3KoYouh9G+ZXskRp5jffOv67Oz06n6z57grFAa5PhtUvCiinoxGUUHIou9xC9N+MW+2lmSRE2IdwQmVhBK8l97+qsHJQY478K7cy9MWGQChYHPBnvnW3WuvvqjyIRADrKd1yXePxvm2J+dzpRmd8sVjWtVL/jFjAVHnqbYQe7KisY2kC6gA7o2HJgQ4gCN4Oc910TuU5SoQZ3LjGGgWvAtKVTibyPU6l2PGMNctTl2ECFGDLTPGCbNGx64ItKYIGaGaECDACAm44IgpgP7ua8B7scR+73+YCubc647BOLP23q9kABDAEgKIBgCBWLCWYiDJvLE5EUPMl312QSvD+QyDRWvKjPNEbwGJOR8Y5fj8JONVjmUJRymRFiOPLVMsEwRGa0YRxxulSZPz3MIA0Ciza+weYEyBcq4N9B06A5YbM0CMKcD/y96bxsh2nnd+z/MuZ61zauvu6uV29937kpfL5SIuEqmFEi1ZXmRnDMd2xrAdRzOIJwnsDBAjRoIEg9iYIBggmSXJBJksCGZky5tky7IlUtRiUtzJe8m78O63967u2uvU2d7lyYfuS1MyJjPjfGT/0B+qC92ortN13nP+7/M8/7+hAUEJYEm3wFaAJxwaktey4m1XhgiuKjXhAMjhIIiUhYTAOnzBUmYo9ZxppXuEEwIGUOxXHS0BWSTUCAQQACsAAIgBuAw8AAGg/+rQwfuLHxFYRAIgALmfC8dwv1JLAAaRADhDwRgCHHQzADBEDsAIRkCA4CEgoBVCWIMMIyCfMzQ0QDSAEkAYKpB7iDVt1gn6jO//qaBLmm3NPv30j1hEov2hOPaDm2v0IVmkD1XcIYcc8m+GAIkBAAFjCdnbnbbOi3oY1VFKR95ub1vXKa0xpYqEjJiTg+mN+nPSS0j7ldDlbFAkDoBDsGXzB2fmfJAV6WZl8d7edhq4E7Ce9O8RFewnVIsuD7vVIJ7RuOhGTcY32+2j9WbGTUZl0wt6afKeyG93d92wYpF5SMaT691ul8xGMfEcJwycrcloivl3iknk+uh7gqOOw3GWgePwEsssC6qVWLjXx8PdvLi917NR1HfK0IRf/5+/dOs7f6HY4OOV5qfrR7zWUbYZZK59+cKrZwonyhbmwkcyb9i+vn1uGBcmDT7WTFa/OedXG8Ktr3qbeisz28sUjqPx9In7Rl13vNY78eDKXsNdqi7feeVqlZ/Nsw13Xg5ozrP+w3m1u9NmLS/rvxPNr2yurS1mlbDC35ncOfHpZy9t3Zm7/0k/uR1trLvWIVFBOSNzBbqaytO96kTjkX6u55zj4XAYVCuC5Xt2Uls5rTfI8Wau0HXPZm65EXiVIneoYr1Cjzu3iZ/hahItn9wOYi+33pmZ/+PCP5v7xC8G09Nzca392i1ey5aDFQPD5s+svHn1a0//7E9NttjVty/f8+xDGzuvrTz7+XFMx+tT0O06f7nhbTVsZaXx6MpkvFa52ut0dpefut97+Mj0R+au7Fx1iCL05+47Jng2kY615vnXdv7Jb/9DR237SP/+F3/l0c98aiaojHYHfY+PJTJtjESpiWVqmKYzwmFRoIpyyatPG/ZGf/uc19zc2a0sz4/7uUvGcfzxcLId8TtaxQ5vWxJDlXqIHrYYhQHnw0kDK9vDrHJiJuLOlF/JGRv2x4txPZ1MQo6Naq3fHz6+MJ+tDzAUqNV9lcZI2g2Tm7yIvGB/fx4ZwgdMTg5V3CEfSpQFQQgMaIKsk9Re/ubX02TAAIiTgPtzM/K8mbzYFtjidD+Ja2TbaXHH4U6p32Y859DIzRWiDLAEBDy420YEYFxqLaR0s3KVizzTe8Q2AEelIuF4ub4gJCvUTUObDi4YO/QCa+wEwJANrJ0AaGOYIyrWFoD7aoQ7oqVUSaQA6a+2JPd3ZQ66/BCALFkAA0QEBsHs1/A4cgQGB6c9AioA1NTlMkXbBDSIgjMfmZBi2ZqascSdDKwneIWhICy0vc3RBUsarypzwdoCwWrYNrStza5S64CZEIygAOsCARM+YheMZ8wEoCTjEgiGBJBb6Lt8kdklArSwKxwCii0V1o4JCo4tooALrk2HY4xMK7ttbMFxhrNpJoy1JYKwMELSjAIkn4BbygEtQoUhtzABLJEaDD0CBgCMASLd7atkAAxRMOR0oJH2jx3nzAdiACilZIxbq+8KfiQizhgis0SIkjFHCp+IE2UADkMGaAh0EMhSTyxl0gGlhwCKyOXYYCxElARoSTvILFjGQrAaAYDcahB8/jPP8EoAZD84GPeDavNQxR1yyCGHAAAC7c8yI3LpaKV91w09d2MycIKgHoRNLwyZ8HwPGUvTDEOPCfRR3hp3QPCASe2yZlwNPXen0yuFKCbpYiWuW8d3/a4u23udU9XW+mTcrsk3t1crfsXhcmt9ozldHbqm6vgR8t2dzXqlQkk2E9d97oYF45631+9Ou+ERP2o6kWzWur3OLLqdchKCrMa1TjKaAmdbJd3hKKzEPaWCanW0t5tgOQRdjvNGrREyd6Yxs5GM9NjuZM5X/tk/Nas3gGcnSJ+2oeiWLWdWoziy+CjvemK62i13gp5qLt+7Nc5e7t+cNCyO8yNu1WTTqy0mjN2kybI9DljdapXHPnmmYwbbubt7fj3eK8SoNm4WhbsHp2Y6O2Vjx8D8RPLb7zVs1GsO5+qNzprUDZ42p+PjuZlV5Ty0VaU37TiyBv6a8FzSS1BTwCes7E9Xp/R9i+FZm912nNpgqrI8s6hWt9K052QDYuMFpy4z7s3Npd01gTrmlRtiuCRPZVnHO/JUvuT223eaz3ysmO8+9qt/V60ns3NN6Oejbk+ei/qv32pvrYunA7kST65cVe+tn/2lj166+OX0+k7lahHFbFRdL169sslLty79e0MLHf/tVazXpox76daljUrPaUZT0bxA9uDnzw1jRC59A8rwb7517YWvfRXtrufA/U88fPqjT/QIe5xlxk6yfCajOPY7KjlWnZ5wGBepqzEjy6QY+Dyz+ijzvvbiX5bzzVpYkdXQSUqNbCgYjfK4Xq8UzJkKcG/UycbgyAHpWS/uM6Wtmrbe9a0Nv1ktTF6YLHS9SmpCJjzOOYMO6KFjamEoxxPlcN/3Z0pEzy3SzBPyICxu39IaAOlQxh3yYcQiWQRAYBYTxH/yv/7B+e/8GZkcICLIDJEM6qoQFXfJWCO4VPaWhXXfy3N9kSgFGzLMHXZUUwdI7GslAIYAhAqYETwwRrlyTmuPswagSyQlPs1g0XHrRXnbk00OMwZ3uBBFTkg+kQKeggVkRgpfayLIAQ7aAskGiEBgAe+2BdJ+56REcDh3AIiIEC2BpX0jxPcFADJEYQkAOMJ+uBkCaCJL5DEUBIhgC3OLCWbtxPI7xK8p8561plAXFVwASDnVC3uT2E2CvrU5Q59Yl9g2WY3AAYQxmsAgEmMuQgWM5SywVCIBsCFCzpglNkH0rZ1zZR1Fn9jQmAkiZ8xouwFQB4YWhtYmyErPayqTW6sQGpxNAxbGgOc2i/KGkJq0JyUBWkv7Eho498gaApS8gdQCEJyTpRGw0pICYAAeguCMW2KIgu5WKfcLa1L42moAMlZba+4WwRCAEMlaY8ky5ET7MQPMWCs4368HInKiRln6SC4BGJ0DyxkTRD5RyXlAdgGoIl2mylUCRZQDAUO0AL3tveUm3vPEE/vaDZH9YDnuw7JAH6q4Qw455N9CxBEgESBYREbgaZqO4tQWraA6Gg4E5yTFxrAHrkzGCRS64Qc2K4MwdFzfMciUqQs3RKaLsgiCO9mwFsadJHk934NqpIgaXqzK8lZ/43S1dZw5Ta9yc9RvzrSEot1O+1ijyRhNSbcpnM32TlSp+Kn1g4oN5KTMQlGZjPON0V4QOw3PbVaijdF4Snjbppght9qstnt7QVjpD0eKcN6wGrJ4Znpj0NEI8+gFWsmKO2B5ZeB+7fe+c/O7X52MdyPCX6+fPI7H9rQY1bu74XDJYdWsKT/SHKuX9nbbNkhMevUeGfl7k3AyoDR53dlomE6rc7tZTKnq3FawOryaKRHOZMuRF/rxenBlGJxwsPMyhhX/VrcyfPeivsSLds2nQnknEiaN3c3fbUxHQzsq+CyM5vxpnXrJXr/bmj2di92q2XHK6Lqd2Bbv6htHBzNDI0dTM65/+lq65dQ5zMY7vVFt3ExF3T3ZStdve8GsblZsf0b6SxvJerxwNun3q81H9NKDuFOEFb+0YT7v6TeTyl/meJtdDa9XmrO+N1s/3lq679HV9V7v9nBl6YFCZ1OfmZedsNJWZt0fbGX+mbn5Z88c/fTprsnyLEpvJuFiXR91Zh856zSaJx54HEpUZc8/2Yimp1xjGRMllONh9v0XLr30rW8Y2Y2Pt/7D/+LXKgvLmyN9NR9XGs3ElnXpaNR7w+6iDAMAv9a4mOzdgIlDbCsdngimHM89cc+9tpOcLvhyLVrtdtKpOCBx+60L/vQ07OyueyYLvdL1TziNzcGgSjAj2THEIBRpOSl95+pun6ViwY95IMHJHZU3UlsB5oWeVxRzfgwuH6eTEmzk+b50yJhSKS7Egb3JoUflIR9WiDiARrTC8IHW5y9ff+v5P2BQMHdsTeg7P6bVrOv4qlSavWtww1LX2j2yQKQQkWFkiaRsGSrvdjla3HdMYZYsAUQcW4geo+OcV7URjjiDKDjztOn5sgo2YkjWemSp4s2DjWjffggLIGstcM654IgA9uAsFYIhMCINYAEZ5z6CS+Aj+JwLAiLSiPaudxEDkHdPb0tkAZDhQVwkgUYGjLlEQGSk1BbGiKXWq8bsAPbAbhCVFt4B2ALKGA8M7FhrJasj+ASpgQ0kLrBKNATUXBAQZzADVHXEtLVkqWepAEgBLAADcgE4UUnIOMfCrAJEDp4kQCSJaIgMoJA81tS1NCBigpaByNrc92a1LgnAdf00uw2grM0RyFpmKUUQBCVwbSkFsAj1QNwLbKDthHFNUALtT8ex/eMohQ9WBEGotSEwB38eCGNL3DeSAYIfksF3S3YEFoCItCUNoBlnCJJxDuAjtSRvSOkx5nBetZRxKcDGyI0xqhqeYSzM822OewQOsAJJAhorFBX5f/bFj86uPMYFR0DG+GFe3CGHHHLIv+7qDWiBARCQB9iSYUBESoeIsR+S66x22nmaxcADzxMztZwMCfet3U2lDPPcMQdT2kFebibDs8bjFT/1RRj4U8yfQWdvr6MiP7fF8uwMl7DV7YLSOMqN4ImDrdqMGY/L0VByMAyPr5yeePItO3xDTt7eW0PJC1++h/m6rze37pTZ8N3hthdW4kqcovGJXU8GLS+uhREBnYimZklm3GpV1J1ATtUDgesXrxxDPDnIqc78uSk73gnJGAz+Mh+n556IaOH0j3zxnoe+0B3ffCfN9F+eO5b8RCijk/fNlWZDwZXEbIS8mPhdNklV1lG24CxeWGdT16+uxN3oxba7szvDc3xVC+d6++pX5KNzzdV3ppu8d6x+4kStz9N3etYTZ3M77Dn92Jm+XZXdcE/V2LvJlXzv+66DsZ+n7upoe5QXnmPoXnWP6z3ZhOWUbazZ57S6lHxy1pmaTlJ96duvC1NsuCNx9lSGwUAsDIRUvXXFd7ketcJKiNANtjGI8sImTxw1D33k1N/7LE4doTu6faQ2dNXJH3uq+ZDfqKXrfTXupMeeOuOMDB33op958PrLqzdurSkxnvq5c425U9P3HnvhucvvvW0ieS8RPPh3PrExlc1/5NE3v3clPTk37Ey6b3fi+oy+uqeTEngmC8yY6VXCceCQUZ4WjQTKO1slmOtUJgCXs74udbVWmXHCzx65ZwxlMU7iCVTc8Clv/p5gai/Atd7eXncwKJJO3Xm1lrw67l/0kw5mJ1L2ow8+GgaVfoOtYzQckaeB2XQlcB4IwqphhSIHvGp92ho9HwWnTs7eTLu3ejuhG4VWLi/MDne2jwgPC+UbO2ulL70a9yfjCWeojE7LYn9mnw6XgkM+xDBCBEIwAGi0OnGsDpgJULqIpThuaMShZgiA9601FtbJuMgZMpfRMuMSREaM0vIyUQ4sBaYB9wUAkgUgwSBmDEtzVfM3c73qyTmPn7HGLe16SRulWSvttULftOy2oU5h2woGjEshORABcgKlTaa1Yugw5gAQ4fhuCDU/0KHEgFyBUbUyZ4y0FhEY0f4uJUPgCB6CC/uXO7AA2pIi0IKOO3gfxxmgKQfOCVZRuhCsZvTEF1UEXxqHU4x2yKzhzHAKjBoa2yNxq9Qdny0KDAGAoCQoEGKgebTTRIGUIbKJNjljiKgRGCABMgnHOBxBJgE451OGGBctsg2wnrUJYc7giGBzPl8hYgCKw7SLR8Hmym5zQUWxy3hFyqk0v81Etj/ehoAIBsASaAAEKx02hxAiH2bm7dysEvaMycj6SDWECIAAC0JTKiOll2faEuyrJsEdBgJAE2gAjWjuyrYPyjk4+BY1oALMAXNjM7ICMTTWcpkqs1mYO8ruKU1ceFqVki2jXfL9KMk3J/kdYG0ghiIGFA40OIRAyLHy7W9+T5sCQCOzCERkD1XcIYcccsi/ZqkQDIC5hJwB+uAwOOaFgYVhOck4MsZbRxZ3J5ML22tj0tkkbUb+g83ZQGCWT5K9XcbRkYLVoptY3hzsvZzufHn3Vsf1fEfeu9DiMLywfv5Wf28jn3h+ZT6qOnPulfSWaW9VCbOwEvu1PPBeKbuvF/1X1tcnXkWD06tXv1TeuKLWE1Wc4LVPhYvLUA8h7GGvt733IIbBXPMxZY2hkR6/O9q5NOmFwq5UawBsW2Wv7a692Nmev//sGoAfV5JQvPOl3026acLKmu7ft3wyO//ns5yt/osvqT95/riaOSU2jj7au7S6euT4A5f/7OuPl/UTwT2pcUdPPnhZD0/CcDF1qXLKHJlenbtz1P1x96L1H3eG07e2uu+IubHZuX2i+UTnxdfVJz+7fXVto//65qdORvpI7D5w7Mb3s+anTWfTPv35/OYdM3vq1MdXZuWVQRh3L796/JNPBQktRfce08vbi0f6/+nf3k7WogoP4cGpqSX1hZOvf+0fn1aL/lbt9PIK1pbeaR6Zfvwz2zdeb4kiTBpnPvcb2sdew90onry8d2l2rDr9W2f+m4cGnc2J9Va/sl49n3zsn/7tSrIz/gTcWXvn5mizdfZY75WL848fvfrbX/3JX/7F/+fX//Ho4uaJj3+83G2c+od/78vP/eHML91/+7/+w89/5MllTdeee+30rz77P335f/jsk49+819+vXZqvn31vau3X0uba//Lr//9U/esOFXXmXg7vrlVqJs7VtxG33rgwscff3Tu5JntXudMPvpsFD0d1uciH4zeGG6P8jEvyZ2duxqMx9sDRxXJaufU0DuzvDiSbq1WSzZvm5KtJsmz/j0fd6ZuOaPvwfbN/vqSrp8DvVKv1GqV7TJVphwIEzKM6/ENlr+n+u29bZUNTrjiY2H84PSMIv7c1q0Jw0alKpgofeemAQd7lQAAIABJREFUyVbLdGt7S3CI4gpYilxvOqhIbSXRwb70YSHukA8lBgmBNPmKg2T8zef/XGpVAiKsMGqheoQH7VK9KGAazchF7suIzLTnVokljqhZVYDZRegi7IIFsA5SACAJFTFg6Iaub1Th4gkLlnn3Z/rUxA69sKXVRsB3JKS+40qcAuUGvi3yxJdH9p0wkXvAFQADpglHyg6MSRkDoKpgNWMT5BlACORbm1nIhXTGaWqpjyxxRYPBHDIkqSwrGCs4NwCABw6N+8qHKZhz3fui4NPWnvb9eW1anpzPijXgnVRd57IbxnGphXCFpYDhaSYjgAIsA91iGCb6FjgJABPsqMQ5SwXnOwa2fY9rNSLoE94wettlywQRgA9Q9YJFzXYs2wNAY9qhmIXSVp2IaJ1g19h2IV7S/EZuexr3AB1GS66czsxForY2mwa2tblSFBccway2AIAUITQQIgaxI6ocpyVOGZ0BZWQzbXtAUkA18hcc1mDM44wd7OFiSTgszQ7hCEAhVDyx4PI5V7QAPAAPwAGSP7gy7rtcyv38BiAAQo4Bh5iICJRRnidmtBoDDoFysmOCDV2S7ywV5jZ3xlkeW2QgOiCGxq2TLrhWJdtSbARGIJbHz7WkdK0FspxIfDhrcYcdlYcccsi/FUT7eS/0wRliNCg9d5JlLmEo3bQ3aM1Mx9LlyEptyqzIEHJVxnFVuk5vr8ccaRWN08mxanOee1PS315vW1eoLDtZbx2fXtwYdbUr8yJXSh2NpucqjcQTl/vtPElQos3Ke6KZunYC39ucdEeD3tnqVDNHLR0n9pPhwA3C9m7nXHN2EIVdk18ddWYJFutTDccLg/C0G+rRWIdBvt15qDm3FNdizy0pf2/3NuPw/TEbXNhePf+8Q/lZlOfS+GiOcRls1HF6oX6nc+vs8qO0nkblThhNRHNh0nEAq3omxLS/XDInozSsduq+h1oFMk16k+XFce9isDkcrW6K5HqEoGjTWzhWv9aWM9VdOzx6qzMh+vbg0oMrnxquvTcTr7D+2h6uHHOXNt68mk3VJoONhrdUs2mlE26MN0ZVXnMX3H63Oa54pm+nMZ1w50ZvJpHOoFuNp9/ceWfIu3p350h3MJ+agXHZyvHRrcsVl5Lh+KSZXsbmtk3HS+cuv3Hx7BeeqaXeleHW7Lnqxa9+Y+XHnhg+35mbnjr9yFNvXr554nNHb7x568FfePjt//v3Pv34U+SZa9975fgXPmryvVP3rrT/6IVBzW5179yc7Cw99PAbX/vW55584PJ3X62fOJI2gkpcbTVqiJPHf+HHnXq9woWNmCBWaGPBe+MvXnjrrW+BGD742LmP/dzP6qjp+1Gqyiwv5bhYYE4YBp7np9oMlXLGZa1W5fV46ENH6qTMcWc426gK3zf1Rns8dFyHZ+Wk152dmWuJMI7iYTKmvPQ09ga95bn5ARVM2W6SYFIuN2di4cW1ancyGRW5BWRpPtOo+4gRF6UqtzrtRqUaSVkPw9CRkzx3hOBE7O6YDOBhysAhH2IOWoq5ADU2kLPK81/9qtY5sS7QtO/en+ZDzzlmdMfQNTK+xYJAl+WEc1Qqs7Tv72+B9s8kdjfYzSIHspyMJ7k0bOjipwVbNjTmwivL6xWnmRVtJnNlO9qkQjilGgLTlshahzOfjEVuARyGSHBgtEhkERhhst8YCVgCEGMBImqbIRARAWmGYEgTWLAAyMECHXgqvl/bYQjCc6a1SXK1gayjTB9xbAwE7rwxFsGzJtbKdYRjTMKYS+QSIWMWKJIsYowztMbmBCVBTpQTlYYKYJYss5YRlAAGCYChpRyg5LKilWvtmDGHyBeC69I3sGtMrqFHoIAiIIU2YKxmNUfQnsfzoks4AkIpXAAgAtdxLZWWyn3vTQQkUACGM7YfhmmoANCAFhERGIFFIGMVgSJSBPpuYCYA7Bue7N8PWGOUJc253W+wxLv9k+/fMtz99v0HjIEk4oQ5gkB0BOdEhaX87laxw4WvtSIwRIhUD4OpsjCIAYDLbQgADH1gAixKVP/lb32uPvcxxgRn7n6u3YdwdT5UcYcccsi/y0X8rhPUwQNEzrA0uhaGFWTSEVLKfDTSAiPP96TsII0muXS9TKslr2JdeSebNHyvs3Fn2nergTfxcAyI6CZJcrJeq6E7Va0OspQLgYb6uwPmuk4YBp6/MeiMksmUE3upng/92JFjk9Ss01C87vrjIkPXN4jjWFa0vDwazEax60ozyVfiqjvOI1/iJGlWm2NjrdLTlUC192Z833FlWAmMK7/yZxdf+ue/a5NrPum/1Xryk8XpCibiqLw2vjkbg84H89bj7Vspu1oWW9zMRHCsW4zMVJ6tX5sZqRqKjDs6FF7vdtvZ6NVrw+FqQ7nB5nZNrVUcqXqbEBa1JCjHyxXIFiYE0ZHu4Fp1sVpzq67fcLZVe+qkSqUMTyjfqTsTY5w02ZmKZvLBzsSftGtZ0NXNVVLpls0GHuv1804tL69NtpfPPL3TWa09fc/1bu9EoOaArw1V86NPD9s7JrGZPJK6Dh5rxpuxWXmq0liIF+qjy71Xbl73PhIsHT+2+Ejt2vPXm0JQcOa9nmo+UIma8WS4tvbC9xdXzkxCr4PDIw+fMUU5vnXn1oVLjmQfeeYT7d5uNCUXouNJMoa3bvBRED17en5ucfTu6rF7jzeeOipdISs+1h3JLAHv5MXLFy//zm/+BkF7ab5x+uOPTz3w0GRIS2E8EwRcM1v1dkd9Q2ZSFk3mA+N3lC0reGM4HA87x8JqAc60Jy4Num1CY8Ar0a1VJFjrc40m2pxUZ6qeQRb6b164UGtN1TRmk8wNwqErh3kacI8G6YmgxsZFo1bVnnt71HUdl4oiQFb1vYofIsPBXm++0QAGZal8R3ICwTnBQfLRoYo75EMLA6B9UwuTF473v/3phXdeeompoWUlUUnqrOe2yvK2K4S1O4QZkSUaAGprCymYtRoBARgCElgEyVEgIKEGAkBmCAyVSIvcrjC75HssV69as2nMwJFRbrc5a5CtgCiM6QlZ5zhtjeOKKpKwNkeQiEi2uBvkbYEpAgPEAQQwDQAMAwRubc55Zi0CuAZyLqTEeSBBlB1c6Pazzg4ec4aOpVSbDkGbybE1KYqe1ROwMezHSJIvOCPW03oPMCWaEOXAS87qHKk0XYaE5FtSAGNDKYHh3CHLyJaAOYBFkgSMIAXMAQnBQ5CWLKNpBpG1BQASdix2ATMEl+M0gxrHJsDQZbOEo1LvWlsgH4HVADFYCWCI9rPdNKABtIQloiIw1mrGSZt8X0Duv01gJZHSNrNQEJQE6gOW/fiBaTdNUFrKCDO8GwQHP6zifkjL7X98BAEDXgBZAmPtfry4BkBER7AAwRibcccAiYp3oiw0WCd277fUcFjd2oJAE2QMjET96WcWT933k4wJhpKIISJ++KaWD1XcIYcc8u+g336gEIc4QcsQ13a3/ajiI461Eq40xjLP2d3eZo53p0hzxkI3SMdZVco+lYHjBY4sHStdMd7rjrK8VmtkhS4qUicT3BzNVuq98Qjr0dDki3EjzmzW63OlBum4dXQJpdfPxxXPk2kyW601/KpUKLC80t1tExTGWBfmRXV9NDjjVJzxYML4QhxWkFVcuZ5s96xXElHAJyKLkchlI2Ogr4h5V//w29f//CuO7TWE/9P3/UyrNyXcNHVvL/KJunU7pgpOdJen6yH6OoRB34NsN3uzSf1C25hVGHSMTupjoVUhAodXWsk4czO/EwamIpuDuW7UKpfP8MkDpmxDPsnrS9mZqcp6t6Y8U1bDpYeG843ePVPrg/SSXnUn50/2i81xL4oGY67SSS/INivFZGxsHpgkvzmW3Q4zwvqgd9LmzLgSvLF2PlpqXbry5ll/elBFvVy3iSpXN/1yyp17aug7at7JF+ej+z6Vjzfnzy5bDOcffCB6IDj/8q00bJx76DHnKO9GUTMtR6tv965ptgsf/fFPFsHCS3e2IORL0RFMtbQ1dWNw5PNPr164vjR/XG1sb3Qmxz5xbpwWU6cevnT1vVZjVuRFdb6h5oR27PT8DDmMQFkQq5vdf/Tbv7N++fucF48/+cjP/dZvQmNOaS8RtNvr8tJUqmFGxvH821tbrhNsqazHHXRprOxyHHlZ2R5k9Zn6lsv3XJf6ue72QuH02jvN2RlHWUa4Ox6QtanDVOTe11oIOZPdfOLywTCJqzEDVlRczWiz3wcpi0nmV6O6G2xsbyzOz++ubdbDkKSMPZ9rszXqCQuB60pE/v7H/lDFHfJhvgoQEFoEQKvG6N7o4ivf/IYebxESY1VXLhfmjsW3gRLJQwZKQw9ZCVYhEpFFAM64pX1jDIPIGEoCIjKABEQMeVRZNKbG0BhaK9R5gzeACs4dbVOG5xx4FugUsJ61A8eZ5zRrTEnYM7YHmAIJBEuU3fXeIOAAJhSsSsRcWQVCxpjkU2BcawcgctefMTqWog46QJgQDPc1AMN9w8P9LDuGyAxNAHJgORnLmGdpCIguX0L0iQLPaUlByu5YKhAVUQnAEVykWNseEwNjMoaOhYKh2Y/tEdBCioClwBUAIDUZ+AA5MgQQZC0yAOAcI8aVoT3GuGCRpQSBMwwIx4w5CC7BHgAo0xbMI/IIuoDEsCFFQKCBBOeOtfYDQ2sHeoysoYP08/0nOYABpLvDivvaDO8KMHZXlVkAQrYf1Wat1X9NwuHdH0YEfldRIwATzGEgLGZAFoAIFFFx99UFQ9R2CFgCaAZ+XnJj1wg6RlekW8uKIeeJoQ6xHEl/6qkH/vO//2te9TRDDsQBGGP4wXf34dlYOeSQQw75myg6AGBIQpuj9WaITFoIHTfvj3xAYUEjjowqk7SX57umJEeOfb43Gg7H43Sc7Oz1jB+bKHaajeGgQ5POES9M0RkfmbqhU+NInSS83Q3JeD6bmgpjX5zy4mXl6GESNqe2Qd8qxno8Vkkah8FMFB+bXzp55HhZqHpq+oOk1YwzzzYEm5KV9Z3ty8O9AmwFndDz+0kyKMe9Ya9ikCncVdSOal8f9i712rncUaBSKv0fPfXeg3Vz/DG4lYa7g9j1xn7lhjd9wZmVbKlWRHE435WDOCzztKuo7sFyn7NLtWyHV2TzieX0M62r3kef+tmsMTW38pRoPD6G2Zmlh/XGdr5Sy1hijh3vTx+Z3Fbjs78A8lMwap+/+HpZh8nFNz/500/MTzZXMpGWG5Kd91LTaGe+WBy6cZlGIOZ7lIcslpJH0cISPJ5ny9DbM+tvLPnWvdl5ODy6K7zNwgRtbPEHGvFj3tyCWq4Oq/XqI49Gjz5464VvyCn31UuXxFnojG8uNo+cOVYbvdi99CevP/d7r0w1JzGbVOPj1YDf3tlrL8FbV6/8ys//6ImwfuUPvglQfu/V12bd6rt//kp91nn31ed7vWIm9l/4/S81l+Krb3/v3D33FHx8K93JAqo43tzyonEYA5sxupMkr3zrzfN/9BceGF7Aycef8GcXt/vDVchuU9F2adT0du6sN8c05QaN2fntABNhXUDTU3GZz7iVXPAj1eBCt3Nre0eXpbIwtXJ8tL3drNXFMOcbw7IVy9API493+zPEasPy9qgjZ6uFxyoGuGXtXnfdTt5Ku+ZIA0M37w99TcloNDXbIs4XZlvc2vbeLnDu+G7p8KASKqUskDbmh/eXDznkw7n4gyVghK5AKNu38+4aMAcAyKhcX0I2YOSW5m2LN421DJGsBbAE1lpFoC3st/YpACCy2paW7koFtIRFmm+V+j1k24peNOIFjh1B1Yp4zBGLnnMf0BzHRQZnkZ0W3DW4yeWWgXUQuwDGkTUED5CAWQANwMBKAB9xCqFJlllLZB2ygFAgWrCOLmKOcxYchTuahohiX8BY0gCGwAJoAmWoRFAMSgYEQGQMIkNyXd5SijMkgjLJ2wRDwBRZCagQSrItR9Qk861myEBTB1lKRGBdgEBZi9wQaCDg2JJsFpllGDiiCYSAqTEDzoDLpDQbyLUxI8mm0DYY1BlyC2Ote8pskuVEBbJM0x7hHpDPYc4RkdK5tcQYWmOlCBB8AGd/Vo2Bz9GH/cG/A9Wzn5gnkDjQ+7mY+wKM/nqpjSzQ+w6UPyzh9n9ZIAQEPoIHB1oOjC005bCfVgEGDsqABkADlNpO7kpHMsY4IgOxwZwtLtbT7F3HH1koiZCRi8SyIkNWQRAAApF/YHvtw7U6H9biDjnkkP9f+0DcgMslAAJCZrWDGLjBVjJQvu85ztlqQ/vOhd0NFDyRrOWG037AiPm1enswHmU6qkTTXDaZrUrxxubeqBrstHePzMzkWXL/wtK412nno8iV4IhKrZpbc2tzU1Yqw1FypNXiCOfT3YRMsddNc+XLQAoMAv9SkdwLMlfDZcep+Y29Irsuk8s7d2r1eZXSYuDPxVXJIU2L9bxsWxbF1UHK3vzSy/n17zas/eiRFT1T+bv/7W9+67lXlibdsNjqlEMduWMQz/zsT3fefqWp+7kPBWPUit9Lh3F8Zqpo9mn4atlpLT56pJzLR70GLV24vZ5WF6LuhuC7bW6c7W1vmA67V4/ff7S42K6Pvb4nLnY6jywc1enN+3/smdUXvnJ6HdYuf1dkzrS70C6vVWWlyhomW9ghghMnM7dRswt8XM9lGZZQFsI3kIldJxR5EohwnkenGqee6lPl3vnZeG2S6JlJXp48Fz9/8U+PPrD8jRf/ULy49lh86ta7L539zCNvvPz8yo88sfr17xV32mefWNn9yrX56Ni17bdd7vNq1TkefvrXfuTi1ffuvf/0O69enOidk08/cOutNz/6uU9cfuetx594fPXad0984aO+Wti7sfGZn/mpt/7P321isifN0Y8uVarNnXRw6pGTgtBwNmHgaHaDiedeOv/2c89pmfzqf/zFz/zKFxdmjulhEdfrVhlSehyIQDp8XKTrg5ZT2VTJRNCRep31Sn/YCUemTep4o3nDdfxK4HQn3evr909P4WBCS40xMynHO+WADfNFKV3fx8CtcTR53i/HWqnpWn0Plcpzz2I1UQtOoIbjqekpNw5WN1cjx6XxaMpxQ8dhnqsKNRiOU2ab0uMIHhdkjeD8/bw4gEODk0M+jBBZZNqAQC4SZW5dfPe7f/yvNHCwCBwYOh4eFYyMbWvbBaas8QBKPGg6BAJDpP9a650FoIMEDyKLKVCmaZPIghVkJw6fZyizggy7AqQYgmDMGqvUxNKeNmtkMwAGNpLQ0rYk6AHagy5AjBhjSIEn3UJvERaWSNsE2dgSOGKJqCEdWRY9oARZTmDgoG8a6a+8Fvfn5CwAAjEGUy6b1WaIIitVn8tEClGWCecTbXZRGDLAOCeLgIWmIVnjiCkOMYEm0JJNATU5ryJyY4fAFVgh2VEkX0GHSBtDiBkgATFLvjFjYBMwNeCZ0aVgHoHWlAK5iHXhTsBMCeFqGiIvgbQUcxzmcjUg6ANMLGQEOYASHPdbKxGkIyLH8ZVWiARgPiDAAjww50QAiQehCwYPBuPeb61kH/j6oRIcu1t2CzgGknuu6yldwg+kEYi785AACHdNSQwAIEogBJK+P1eUQ+RjMoim7vpzqsikqy10yZaSwWef/eS/99O/Ck6IwAD2VRx9CGtxhyrukEMO+ZujwAJDREgB3hvujXRpkRnBu2VZutJOsqMiyAQbSAodf31vJ9LOFHHpOq4fDIvMD4JyqzfnBkHkTxJVBq7x3XI8BkujdDhbrffTyZATU3g1aU/QSC7iahUIKCvRMjHOXV9oB4XwmO/ubK3Xophluhr4U8Jv6sIn3rZ2ACCrQkFpZWW1vdsM/aqmugjLwNsDUAWxxGSXV7/xz78Mw8s+Oj//5C/8yKd/8dUXX7/3yTOXL34zEL7QYT3Bs1xcO/9Kozo3LHj9ZEtstdNBNioHsRXzK2e3h3vHZpYwrIGW4/oeT4dH7n9isHe5Xh/eyHsdGB9beawzxpNLSzurL80++djaztamvv3Q/Xrrna/4M0+0L77bOjNfdttLRx/ZtLtJujWt6xHGIILAjKe9qtjdatVjLGWBujhzFLNOfLQ1zKNAxOHJ5SQZnzjz+Rcuvrdy9NziYHncHRx99um9K5dOzEabl949eerBnVHWisQjxx59/dob9/+tZy5884Vjj66UE80GrS7T3/rjP/74f/KFzs0tf6m2fO70eGtrIpxLf7F9/yfu+fb//sez863pE/Nvvfja0tK9N77+7U/9B7/41r/4+slf+uk/++53+aZXV9XON689cPb+d9cv/ugv//I3L3/70aef9KciJ3Ksz7p5IbncSbNr/eJ3fuO3ys6alVq3Fs98/id2yrJRrStV7qQpB97KiHLVaUUQ+dwYhiJd364Zu+jFy8uzY7DbjjVpul3mZ/y45YS4WA+TbLZWAYZMs7HnppKtqckMd7p5XnDmc7lUifsethKqgxhl+WK9MSv92TD0OQ6Gg9CTstShK09PtdpX3rt3cSlLE9dxBeOayA8CPR7XKzG3xBHx4Eb0UMUd8uEFGRAYQoGWUkMb2+2vf/n3NBjOXQlHAbNc3QGrLPU5VpAh2dEHajV3xdsP3GbffR7387g5EAcsEAigACgBhIWJth3DLkgxVPoO8iFS7LBYupO8uMHQSjHPwAMkbaznkLYDAIO0LzAk2JCJstC7QIRMAZSIBoAjcm2s57lZ1pbS46xpTAJuAXp/KI7fnR84sOjYD40DRAJrCQkSIENUWlu4rleWE2NzAA3WAIRgI8+rGTPhQgHWjak6Mi5N5rh1pQ2TaE3giTnG0egE0BhrGPcEr1qTIpYE5f4B4VAVEowtAu+4Un3hKmPMfsKbYC3BGtqMEZvWMsaRYRNMFZlVZixkCZATGcASUBNpsoYhEBpE1FZrXQIQgf1gyBtHXwhuyQAggOfLmhSOseUHJNz7/7/3v+xfk3AIAJYsEBirlS4AFBy8EB38U+CD6vHu5wKFK1vaSGRVoxvEEjC5g7OMKsbkjGutS2smAgQneubZjzzz2Z8Cti8I35/1sHe3lw9V3CGHHHLIv4n9YXdmMbN2ErjJcCS48HxPWXI8305yIuhmY12WsfA86YPrdst0c7DnSDTC9Dxbgk0Z30xzVSjfcxxlFqdneipLVQ6l2bEmnpq3jt/Ox3US/qiIoqiTjuq1mtYFKNMM3FRn2cTU40rN5R6J9cHoiON2DC0FjqpUz3d2qkpGvOyn/RirVT+o1eLJKDGZGgCFyKuet4XJ2Axf+bNvm/612BVf/Im/89qbbHFm+k++8aUnTp9ee+28x6ppWOuVxREZ73Y7xx96ePX6deBQuraBsMAr27uTqLJcDrQ7vZxMnb5UXr/35D2b338rnGU9WrP+8rFnnnrl+9/79OOfuXLpj+rHP/7tG69dN1fvWT516/K35s/M92680Tp1Zu3C5flf+JXhyzcrM1O8KWvtdS5sluxO+7bUWwEkQ711O9lrRUezzd7y0Za9vR1Pn9PJ3GrnrSMnzm1s9H/uH/xX3/nGC6rszMyFb7x74+hCnNw6H9378Ivb9uTnfrw+E7723O2PPPnM5TRZeOzs9vn3ppcXOrrpetD8+LlifTTzeGOCMphpOUe8jZdur9x39NZ3Xn/2J3/yv/sH//1HnnpipXXs2h9fePLx+978/ZeW7n/8O79/9WOP3Kc3N8vVnftXzp5/5YXP/Ec//62XX//xn/nRcT5e3+2wxYgkZ0zmnI0V+0f/4/9180//gOFQNuu/9S//Vb9au5YPEmkmnYEfxiyOaga4Jy8Ww74jqF43Rj1cmU4DW0E9mJSCc2BYj5pro52KcHvdIas4DcG8WqXMyzudfp+sY5k/18I7O5Wovomlbg+avr+qh3OZUGR7KqtN1VbXVoUjYs9vCne+Vrv86pt+FByLqyejesUR2prY9fIsz7SZqlRi1yFjVFGEnmfvurMeqrhDPrQQkUFCQgFlT+HvfuvStfPnzWTPkEYIDHQAdy30EEoCtJTevVl/36vw/+O0wbvNfg6ABaYPTLQ4cPC1HQFLSJGUVKpNC10Dw7zcEs7YaOXLGQuJpjWCrjIDAI3oIbiIKGRLSFepREpOZt98EjkTDCsGcyZSVTCAiaW+FHNCzJjScmaIBKIUzKEP2FQCAJADiIyD47jGlIguAGNMKTUkmDDc92cpAXzOmgDGGiTKyLoIvrKJH8RWzTGHG9V1xLxg9bzsSFcTGQBjrUacitxGrnYQLZJE0ATMWgOsUMpKGehSEmYAJLhPmGmbCV41JoyDB4wFYwrXDcuyA5BYW0oeCRbbfY2MkkDe7WzUiApAE1gExIOeSQ7ACLS1BYFBEJJFRC5ZRLY//IYIDIEhvt9gaX9Qwr0fm74vySwddM++P2J3cCQR4AOfCrZvLwmAjIE1USWY16peDe8t1CpAgeBp2LXQNnZAVABkAhlH+7GP3/vJT34emAMHfjkHs34fmMr7sNyDHXLIIYf8TVcQY4Um0naUTAQTs43pmSDSk9TqvLe3PV2LZewzwjk3ihT5kzLynNlabWF6puiPeJKb/rBXTFS16sQ1HQQVzxfdUUPIMpvMzc+NHMw8loxHkyQ/VZ09Nj1bq/qOMbYo8yI1Rcpn4jZnvUlZ8aMiz/MyU7ZoLNRbjeoo60Jm7oyGSrKo2eApTc8fvTlokzKQ6VoUB416SmZzMgJDXkGRF1W0rP6/7L1nlFzXeSX6feecG+tWDp0jciYRGATmTCpQGpKyqEAFy7Y8kq2RPfKb5/G8ZY/l5zVO856fZ0nzPA7yUs4SqUCKmQQDQBIgACI1gM6hOlQON5xzvvejGiAo2zO2pbfWaNj7Ry10N2pVdXWdW2ef/e29JW5loBcO79qdOzd7/r133IlPVbszfcOju8Yi7PrAB5dDlktaiydfyBfWLYMLnOyYsdyOctRr1h2tzHCyZctY90jixEuvNlN9i1PSkQNWlS+MTe7cvfuwy/J1AAAgAElEQVT0gSdzQ5vUi6/cNHx5n07lDp/dEo2+eoQldu6ffu3Unp2/MPmDb7j5bmPObR2f1wW7GEzZcZxrLi7TcsVZsQpOYdCQS6+s91eKp88F3UN+reI1l3aE16iZRPKmfd965Iup/anu29ny5INXpeOzh496G/pOnH/yxnduaR9/lj306PU33HrkWPXyPdfNnD1/5Uc+MHbqpIMLI4Pel772zW3X7zz11HND+e7Dzx2GVuy2X3/bIk5e9cCNf/znn/3M73/Gg/CZh7978y+/87kDL11x/+2Pnz6xbuPA+ePnpKuu+PAtzx148Prbbnjo4R9dduX2E3MTTsrbffXlTjxZbDQVx5V643ylOvbiSRJlSXTXnXdnkvHRdKInlohxeyge25H2FusLJ3hQs92MSLTq1WOzZ5abVZ22ViKVc+O5mFdpVrvRrrX9jbluv9no685CvTk1NztbL5UNwoGsbQu30vDKNZtbmUTMFlY6Xwh8ZdXBi7uLKLtTqbaMZMyc0c1zleUIQZPetWdXKp6cmpsn1y02mso02wCRgIQXW15YatWqBkPHMjvnykCvu0DWsIY35bEdAQkFWmswHREhVOu+JiSQUs+TagAQkCRUgI1OzfRFAnjJ0vkHZ94IQCNKREQQRIKIAxmgmaQagEKVQIiiyAdqK5iS+pTtVGVUFdwP9UQki4gBsDZgExkIbiJaCAkVhaG/BBTIMLQs5MgBTE1KUYMxAm3Ypi0YAxYE4XQUBfH4iDAsw/A0odIR44KAAVgAWYA4QAIhrbUbhG3Dsog4MqWJhBFjYCMZ8Vg3QpdlbLLEOssa4dxmPElMEi4KqxkEoSHiBuYE79EKmuEsE6aSBWRdgFwYphClensJUBEAgEEQN0XatrMAAnhFqTBmDTLKGsJDVIpqgGXSzWRsOApiSjPgy4EqmnYeWca0MlIboZREAMAIFWPMNvMMYsCQGBFwzlMAMQK8WCBhomQgGRBHS2sXwCEISIUMBAebsxiA6MyXIpgA1hunKznjtmklEG2GFpEpuMWw43/rDLgigIFosQsCWicLFEAAmACWBqEhagUNYH69MWVwq1MUwblkEABrIVSAKc2QQN5wza4Q+YU3j6bXVbg31wHbmha3hjWs4ac4mmUaCDWytikm5hccbiQMwxGCLOb7DUFQrzWbHEUi4aPipliulbIBuaYRKNWVy0fNkLmxuZUl3tQx29Raxjy3HLTCSjWFZj1sZxw3zXm53swJtliZdZFnvbQESHiJufrKTKWMZiIwLTNmU6s96GViftQFBvpS2jrvZZ5dOG+bbpJRRoqMnfFsq81xrlFd8hvImamgoand8C079zdf+MbYDx6HaPHyq/de9953Th4/ceettx367Fe37LqFzSaXWbzQNxi9ON4VJLymil02+HztbGpzlz92tC/Eci4PTcomZNMvNjJOKiqpCmR33Xhk9uTQ8LbhZncYgohC/+TL+Y1bg1Pl9eZgafxsZNjetstEWfK9d0zPTo/0b64ePRJtSibPH/HafizfHy7OGhzbRkDZXW4QULfHVlh+xWOpdc1gMffWGxbrzpIXqyVt3RTsbXtPP/n1e3/1kw9/46stqdJYMI8X+9O7Ty+zoR1XzDw107ex27gxXX/02GV33/WdH/3dTfdfd+JbX9n6vltVLvXKq6/95m9/+sE//Otbf+3+SnUlIQPTTZ9/9WzQLk899sJ977//h3/3LeY5+7buf/noIdzSPff8o7d88v3jB793xc23BoyefOKh0fzIkSNnr//obUcXT23atG0lrMQLKVNwg5HHsaXpuaMnv/Zn/4WFCxr54L591911Z9Bsi7bOuZ6B1Lacw9VgDkQ9UiT9dYVcXhi98eyZ+dq8pYYMz25LyLrndWu8VNzAkraCVCZZajUy2UzadOdm5uPMGLDcbMxxDcMnWdVRUKtuSKZN06wLjAiqQdvROuE4jml3JbJRK3BNa2Fhsdpq5vN5Qg6WOV9e0QxCGbWjMO3F066bd2yTM4MJhshgVRvo7EbWpLg1vKmwmmilNYLQjFBbTQZHj59//ocPKuUDRQASgP7eCcc/68SjI9wpgovTcav9cowJIiTQgE1AdIwR2/SarVnAKpHWKgBsAyFoQgQi0hoRhSkSSpUIfIAQIVJKwqpApAAUaCAySSsCSQSImgvy/apWjMgBCpG1NBEQR0zH7S1aeRqKyDVqT5goQ2GLjFRVxkEri8ARwmn7DcNwlTSI6SAsM3IZE1pVgdW0agnDiMKG1iEDiRBwwyWZca1BgASRQVrKaIGwBNjJ93cM3hMqTqS54FoHRKg1E8JUqil1E4gDcSAdSCkYaV1jIiBlcUgp7WtqcUFASNAC1gbQpE2tuYYGYIjIgVzBcoaZkKqjmCFjFkehqZMWKpDluXAjuUwQAbDO7CVhAExfGH/VwLUgYECdiyIRB+Bad1JhOmxcMwAAjcCoI7uhADI7iSYIAEiC25aVkNI0DJeQCcG0XgFWAaU1tRhK0gaCpgtimybLYeGv/sp12ZFdApxL3qLszWaKW2Nxa1jDGn4qqI7vmXPFmURMxmIxxidnZ7LJtFCQTWa1YRDn46WlucXFkd6+hOMMeS4KsVxasU2r0Wh15bvirpslxkFVa+VAhsyzdhYG8q5zYn5qZ35QrlQyvYVEzKvJKOelm6WKYYrzC/OxwRGRyYeRvxi2zpYXuJTr8v0Jbg94semlmuQwVSuFrrU53b3R8BpB0GfHgtlKpjefjNvcRN4KKu32pA6OVSqJ0d5GLXrtaz+OycUdwwM3XvfO5nnVfGKeIlcOek1voDg9MxBiT8NiDRWO9p5dmFtonDPMcqyplGMvhbW4XNbtmciKm7YjWnMYvWWc6cX6kt2qDgU5S9mz8kwjDFoNbbmFZj2w4naE0AzqK0gQxUeu31s+etJw6hmyXV2L6VBFdswqOGFY8uhMMXILm4lhzI/bxo5XVurFTOqVqdmMkxdABrfOBv701PhWO1s7dLzdgHysF1ca/XbXVLO5/o5bjk5X091boq7mU6d+qOfksemFax/Yf/7wExayk7Onhi+70ip1vfz157vXd7lpe7S/65EvfsFIJT2799zfPTywNfONb33p1l/8wI9fOn7yqVMbtm677rZrRnf2Fl96Yutbr5t+5Inzzx0aLAyxRLz/tj2zqrJrz7bsSD6ZTxEjm3MPyWTkg/nC088e+PY3bK0x6d3ySx8e2ne1cNyWYFOlIkWs2IYxxd3ebM1vp8Ogj6Axt8QTiRmhtGuVZKuxuNyKwiKEm/NDg547NjOlLKM9u2wzZksa6htIue7y7EIr8qHZ7E1nQSoj47Z9/+jydLm00pctxJMJDjQ5NY3IAt+fn5kZGuh3Pa8nm1lYWRk7e27dQJ8hjITrxGxHEAT1RqtazyViCICdKqILe1m4oCasYQ1vPjKnARigQuItxOPHxp/49teB+6Dlz+4xLjVQASIyJkgLgS7jCpkiYlIaWoeaaoAREDHgBNElpBFXq8k6HOZCkj4CowurmGFn9s7QoGh13o8D2ETMNnNIFmdSQQMBiEwAj+kukxVCeA05MD2sFThGkiCStAIgGMQ4s4lCgpqGhtYBAZDmAhBZWeky5wzJ5MiVanDma6gqHcXMUSDHdARIV0UuQA1QA0TAIiBkkEImNDWI2ohJ1F22lQijkmUpreSFijYGwIAtSWUAGEoFAIZSkqAKrC24ZVvpUDYAAlN4SnkENcA2A5O01ZlfJQJkRsfviEASDAIEpgAVgKlAk24gszm3QLcZhICrjegGaQZas9VUmk50J4LWJBEUYASoiBSutoEjQ0ZwcX5TAISAGhkQAaChlQkUA3KRPNf1grACKAk0kU+EBFaHBHYyZhjAQFZ95MO3ZXo2MEi+kcW96bA2UbmGNazhp/m8RQUUKcWIgkqVKV2u1Xr7+wXyZCxRatSnForIeM6Jb+4bNFt+vhHW6/Vy2PIto26il0pho1WdniUDnKTHDM6yyXqjFTYaJ8+cY67lcpFMpKymv1BcWig3QjQU8kw82Z/vnp9fPDp1dn6lmLGcvkJXLJl6bWX+5eWZY6VqJet1p7NOMmnX231cFGdmJ0xZNSHXkxe11mgl6kFLaAVxO97Xx7OJudnSy3/3bVRtQhiJZ09950XU/Mjs2K3/9oGSUdv9ias37hqgYqg4TsWKpeFkGkb242Zrsu1iqkLgharbEKYmT7PCCtWrUTNseoFx370fU0Kci+ZW/Dk3b63bfVsXpRIFR3rtetsoQJ9uN8XmHW7Nqk6EC2EYdKXY3KzRtW6ZjCYPJnhsNtFnrh/qTifzu26xW71mrnehR6hu2HjL3r2xTQXFMpVFuVjZt+nGfaVhOz7w44lXMeHMTk+PN5vzwxvrGT25criiKtFV1mzt3MbldH7/LcnRjdNLi5E0c1deK6tQPjut6vXRvphtysm/eqIy0959zbU927oXyjM5r+uyd93dWGms2zZw3e17777numRJPfH7n1/msYkXjrrbhnW12GPauzbsPT8x27t7eG62Hk93P/3CM2HQdhwBRCB1JKkS6s/+6eeBwjYzct1dN9x+66lS6ZHzExNha4UpJ5ezOe1MYbA4V5N16dquGevPFozQj5NvBOFU1JzPmr2F7l06kS01ThUXVCoWcMpn0gM9XYhaNxthpZqw7OG+vhQajqZYpWm1ghb4VIjvWrfRbARnZ2YC0HYsls9kdCT7148uSf/AuROnmrUmx12X7ZIEJKOg3pibGE87Tlc83pvLMESOjDEGa1OUa1gDQASABJwAAKqV8saBLkOHSOHP+nEuOq86whqZhoOMcyaICFEDtJSqMb7qy9Kvm6wuHrFoAkUgL43uIEAEA0EQoaaOGUx2jFtCcC4Mrcm145FscQbINEPGmQFAnJHSNYV1ZFowwzayACKQy4FcQWSklTAiDVVJJWItgrZhIQfPczYBq0pVAlSkLAEZFRkATUmLSlcB2q32QiBnq/VzmlqmYXIuLGMAqQDaACRhBlovA6tajkkyk3R2h0HGNKyWX1qNy0UJzAdsMm6bwjYNxlhAVBG8xRmaLCZDFUZNIAQyAVyAENBHBM5NzgwE4DzUus0Z52gCoKYAoAGgAWyGJukSqWnABgOTQZKDbQIaxFBx1EIACgBQTJmgBEgGimliBBAhRkAX+wM6vrwOB0NEFBwY60isQICIptbCslzLNBm6ttFbr4EQca3Qtj3OPFNkHdFF0OmX0xzIQNp7+a7hkW1C87UluabFrWENa/hpWJwGIs44I4jHYobgTd8HU1RaTeXYFQY1pFDqpZWVRCoJoDxuSq7n61Vy7blSxY/Ict1m0DI9a7lWXqiWWTK+UisPZHuWlN80jajhz/ut0DDjws4LJ9Ly2NzkrGwrYFfme66I55K1MGnZszNThWQq7sQiUqHgry7PD5MXgszZtmWKYrv5nFyeWljipqM45d2YYxhOCM0oamvFuLW9kD38l9+bP/dji3gisrf17W6Ul+/73Q9//s/+ctO+ja/+l29OLMxecdcNh08e2HLfLbXvf99R9aLH++66baVU2rCsRjHf9GM+s00e0fbtzro72mmdpZ5XXn05ce91o2/dvDT5HFaaOLXkxB11YnrQSUy3o7B/03LWWxmbHsghzfHNn7j15Pc+l942On9m2rzihsTbr3zp4DOxnRvHDn/HVTyamc/l10+3TjG20Ofx6LWnk14vD3IrPUvNLjM8fGKE41j96D3f/P0WT/XiSGHLnoVjc/2b/FNjT137to8++eNvvGVn/+OHjkRnrQzZs+eOXPXJDxz79itX3nff+MS0lVR7PnHlxOfGh3qu+MaD34gNDyyBtn2rd/Pmr3zuKx//zL/+4u/8kRqf0+dO49Hi8L+++3t//N1t22/+4b//wyvf9W491PfU3Nhd73/3U99+/Pa333rosaf3XX55XVaEI8h0iJslxk615LM/Oro4fRxA3XTfu0bvvHmSVDKViTMRRlGF4WxzMcVhMJGRkjxfQ6me9OwWBX670RfvVpVa3owtN6umYQ1mUnPtxmhP34mzJw3bCcOgpcNCJhs22i0dShWZkRIx147Z3bFEthqG9YZArjRYhVyi5XfbMTtSQmrXMhpSxpMpBmzq/PmM59XK5UIqlbRsByBt2xZjFucccdULRx3zyGpP4poQt4Y3JwIkQzNETcgDpOkzcz/88hcC1n6dK/3/AlSaDGFEMiCIADQCCoOUaq4Gc7whKbFj8WKGYVmmFck6ACECAudoCWEAMFptOuuQQIVMa0UIpsHcIIoIFxBVKKsMldZIEAG2gQehbCBrK6VBk2mGIc0CKCAOIlSqDRABIZBliqwMHddJR5Ev1SyxAICITCLHs9ORbBG2GWNEgYYyslY8YYdhXdGS1jUGKddOBFEFwNe0SnWUFKn4+nZTu27UCiaRt6SUBAxWp7w16azB45Fe1jQLrKV1g8gnLTVopWrITIGDkQyBLwMRkAGEAD5BSKSEiZFsaN1CjAAihhoBBHGDIqCQrQpiqNHSDIB8hUwzG5BrkgqAmAWkAIBRx1uHDJgCdVEhYsgIhOAuQ5MADcOQKiLyAQHAAnIZJmJustVuKKoBYCRFMuG02kUApRRpHZLuSH5LhApQMwALjVtvveHWd74bWDe8bo37F2txdMntz9+lfY3FrWENa/gpriBad4bNODCOCJxJg/kkS5UqM4y5cimRyICCTDZbbTcnl2d9CpXjZu1krx1zwKlqGm9WNIe+ZMYB4SYzWlJ5YcknXeLguQkNrISqZMSmp6c39naFDCGTATPWrNb6DMNutjOFbMZ1s4obms6fO5nIZCtcdyUyWckWlxZ4yppslAwv3p/t8f3ItawzU+Om4/JQpV0vss2Zamm+XZ2r15fGzk8ffNwkuNkVG876g4n9B7/6wm1vv+PMl/+q9/rr9vbvfPn739r+sbee+PwPN+y6drx8xN66MVXvDU9Vvayra02e2tHm+Va3XW02Qzvfe92mlccfvfo973vtxFijtCTKy0F/fuRt980//vTgrusXJs/C3e/yS97IVDNh1tvlh9vrNzSfOLznP3xi/OsHNt3/yaOnj9MzC2Yo5PxLW1L7vPpsYugytiwxLqrMDM4v+H2bakE9ufeKmZNP5JZLsMk8M39o+59+/L9+6t9taGTCtm6+fGx0dPDIiUfu+vh7n/3Lxzbv3D0xe7zPtPff/75zTzxxw6+9+wsPffPqD9w+/YUDsuFk15vf+Mzf3vXBD5169FTPNVlvY6I8NWGZqXMPTt7zR//q2TOP/8InPuGPTUw99VRuaN/4U8/d+Fsfev7Pvz2wd+/LzzxobOrbefOtBx/7/h0fuu2rX/zuW956/ZnqZCabdfPJhmAhx9Ot9rcePvSjz30OowXDYP/1298N08mZybPrvFTYCrkX1yoKuTs+EyyML2azie5MykVKJGKVaiPN3cVGK2XbG+KpWiSngsZyFArSA46b9VLSFGYQBahCPyBFTk+WwsD07PGZ2UroJ4U5nMykLW+BZHW5EpEmrtx4nLROxmySsri4mPPiTqT6Uul8ItGslBwhWOAXvLgNaOJqbhpbZW54kcKtYQ1vQhAREUkEoRmikhoDg5WKtQe/+EUfmvQzZnF4Ibfw4g5bKR0RKOjkDIHWOrhEf7s0NKXjqiOtdSQjRInYcVRxw7AjKRGAMbwwkfj6vYkYMp5JpVpBUSmNEBBEQAxAAUrSKhbrDWUDsElYUiqwzLiUEYABesDm/UCCACwjpqRAxEiVJC0IngQ0iHwQIYEfSgRIMLRIB4gSUAJRGKBSJQ0lAAtYNQzbhkFKKyQTIMZZnKHdCoqKnQvUOEALUSMgh5RldBs8oTUjqEvVJCgDStAOomA8AC4JUJgWkMFZyuAkVQUAABwCIgwROeeOVpKoDRgAEYBpgIUgAAIJEaLHcACYIF4jDBEl0z6iBtQEErHT9qZi2jAIGSAHwYETcg2dydvO30MQCCBOgESrFfAdWx1DC8Dw3LiUgVItgKaGKmEtiIrAqkABUQCsRdgkajLQBAwYMUCD2H/60z/uHtqq0eHsIoX7Zx+vXSDz1GnDo59Pv/Mai1vDGtbwU0AiAuscgjEADTS+MCu44cXjEYAfRhHRwuxCIZG0GBvMF1xuzLT88+empDa0a9Ydq6klY1CpVNCXcctGBcM9fQ0/UERWpEmpbDpzru7zlKnAn5if7sl0U7U10FNYDMsvzZ+etfXyTHFX10DScwvdXQppfHZqq5Od5mpfd0/GchrlUtLwWgvVUCDjYKeTYFqNZutEZXlGtSLA9YX+hWOnD/zll5sLY5rTdRu3XJXcMXNE6+EtRx99bO9t1/FHf1xp8ezIZQcfeqjH7G+dnPfu3HLq0JHt53o1pE+26mzfrmcXSqOX3yIm5t12yEps4szh3nxs7Ls/XudcnZqUsi/I33Hn8//3I1179y2/+vKGhDN+qrbSZOnhrkrrvNiN1qFZb8tlf/2NZ3e8+6PFBw/lrf5cdhMVV/ou23Tm/CuZ/AY+HweRVUHjrCMGfvXfnnluYkd+Z+nUY4VyPK36/HJLbd198NDMx//oP7/8za+UVo5sueP6l0+/cs+f/Jsf//7n39Jz+5GxE2JbvllInnvw6P533Xfoa0/dec87fvytP7/y3e+oPTHnBNUb/+gdj/zZt9a/fUfAJthiadgeZfVq373r/vZ3//Cjv/XrH3vnh7ffuGfHzW85+6Xn7bu3/+fP/s4Hf/vj537w5P5PPhDfPTDRPHnDHfv/+m/+2+2/cW8zpfr7ewM/rLSrbUFLyGYrjf/9gfeI4klDh6OX77vpgQ+2tF7vJLvc+LGZ6UWK8kRbzdhQLp3OWk2KppcXDQYGM4Yy2X4nNiX0cr3WkGGJ642ZwkLQClpNqLfiwo5xkeEik83Va/VQQ0MGPIwSmWzSsjLCPj0+9dDhl7PdPQ0DRxOZnoR3ulZs62h+uWjaViGVjhtiOJEKF1fSlsVk1JcvOIJDEKYdxyACrRm7sCHE1Q/311kcrelxa3izkDe4GG0CgKARUILUwFcC/7sPPXP+2JFSfRn0z3DiGC8E4sPr/XI/0Tj3DyfFXsLi8CK10xfT55XWAEAgL8z7XVpehwCoScqoDWAbzFHUQtTUOckhYRm5tm8AlAEAtSDQWrmETcRkPnYbKLetlhFrmmpEAWEIEAAprQOGggtDawkAtpUCcog0F8DR4oxrkkA+8AYA8+yhQM6ZPBbJFkBIEFmmIyUAkGEppcvAFWgbCIGIc5uBHUUBYYQYOXYMSDHwLD6kdIJzWyuD8zgpT2vSUCJSgrla+xdaugnBJDKINIDmwuBgc4xpxglizIpLUszKA0sDRogtIE1aI2gOyIkISHMGiIYGn0OEWiJIhpJxTQgdCk6d158DcMOwDMMkIq0lgTZ5GpBp7QMESrekahGECIRMI/rUScqhzp4iAgBkmlMSwCGIGIEB8sMf+2CqfwQR+SVvg3+RFtd5D3RMfWxNi1vDGtbwZgMSQ9lhcUTIIJFIxi17sVqeblS1IbRhBK5VaTXTwmiWyjHHlomkFY8ttKtLTE+XihlhDmTz1VbDiTke8KPnz2QH+vxadVtXX7latpDFlJ6sLg2m0r3M8iwnVKpeqijGWlJu7R6NCSdAnGvXZ5eKhtRxifv612FDPlk6twFtw/eHs93CcqfrlURP7sTJoz2Fri5tdidTOu61/LAehEBsMJF++UfP1cZPZ7Te741mU0Pd97zHLzmb+5KV0y/mrrrWb1ovPf785Tuv5OcaoR0eXniue92mRsgPJOq7f+WDsy9Obl63Y/zES3RltoEi4+yPu+749OTQtlvGAihaYbK5UDt5JG33vDZ5sHfjaHOiNHLPWxaXpptlxny/OfPIwPY7y688ve2mt8888l17fU9ie/a5Y9/ddecVy889ve6ykcbYbKJw1Up6kcfAcYyFH33taiyE585XRvIeG6iO9rV6up0xf8f+W8dOTrUjPhTzls40rELuzNe/suumXz1+uLl9+5bFpD/69mvSC/jak69u2b1v9vFDI1v7X/1vX87Zhcr4xBOnz9/1Jx8611yKVVKHv/RES2Fh4/rJRw9+9P/51Oe//p3f+I3/WHl++bXj47f83gNnjr/40c/8b09+4bHd775x7rVjUqjdN109vbK4/W3XmumYwchNuU4ylvRcstlrK43nDhx98ctf5GE1dBLX/sJHqpnYOR3EkxkZ6nx3HlwL/CjNZaU6YThWLpa0mVUPwpnFInKoNktnldyezrOAXlClRrUtOb+iezBqB2TyVq1RC3zOWT2MkoWcQ6xaLpOMPA4JEkY8XnBTrOGvRA1uULwd9MazOe7kEgmXoLm40Ge5HrCedCptWRAEMcf2G/VUPG4xZiAyhkSaM4H4+vns6k7253X0Zg1r+Odf3y/wt44Wx0ArYAFTCMK3jJmV5tf+6m9ABXRpg/PPgjy+gaqtrjUGqFYrnuFiUAZe8h8u1eJWt+aXrFU0uIUAF0rMfmINs04kpiKfyCBCgjaCRjBXKYkWwnYAm6Bipsho3SRQAEqIhB9EgR4jWEBsA3Vq2SIAH0ABNklHoE3QFpClVah1DaBJWmniQJwxCRggIJIZRW0iqTUSNqlzdwg0NZFrLeNxbyRoo2XGlVIIjChSVNNYR2wjxbXiWisgZDwmhB1FhmMNcZZBcIRhSbVC1EJgBBJBdxgLgQIMOi8FkiAigEiztiYHmadVpKlFUcVUDUdLTqSRAEGQtjvkmHNG6JJmQAIBkRA1MAAiwVB0GsZXX2QiUERSUwSkEIg0EoWM6wuMmjgAR0IEIANJAEkEgSA6ZBvJNnmGoaWgaQB1O+YHPvreTPewCRJ/uolKIs0YKiW1Vpzxn8eskDUWt4Y1rOGngmQggRhpprXSCjkzJWXsWH8iHWf2Uq0emEbcjTmRLngxQDwyPZs0Db8VdCeX7gwAACAASURBVOdzMgozttMqLsVNi1lmPObKVOxsYzkZQQZYjeuRXCGlqM8yLWD+St2wLAI5lEp7lrWwVGuRllIayK10KgLFk95ceYkTn+eqK57p82JHGzPz1VoEosqhx3RH40kn4S2dm51r1ecpQAXJQrcfyJh0n/naD4uzRyOTD7PL1zUTZ048KzxhtRaSGVQj+QVZ35BNVU78WG5LQXpD/sqbxqN2tVEauGx0efyAe/axaGEx8tLzumRvHD5uWhr00H03FPMkk1FjdjYWy8Qv30giHO0bWny12PPBe154+qFN77w+Gs3FmUWF2vSrhxPJwuL4oa4dexyrubI0XSjY5Se+7m3dem621hfsaOUL810zxRkZMberW/OZ6fbVG9q9w9KhSqI0f3Jy4J23n3/00b5rLy9Val7W09dtTeb71g/veOzJR7bdPXrw+1/vvmybt2egevDHm37nPS+ceHrLzp0TT7wylM7YgtevHli/54onH/nOTTffNHWmtP0918ZuGy2+Or2ue+TFsaMxnsbjy40TjcyO3XPTk2TEqR5tunnfYrBo8JiXziw2lmulNgvtfM6LxSzipDkF9WpkmFU39ejjx49/70HJW7d+8N/f9XufinUVQs7mgb9WLlWZrEb1lJMIdHxZOOPlkhVoHwmycXDMuOXqtqrJ0HRjvWQl4ylTwkSztM1wj81Nt7qSoR+qVKzdaM43a6EmpyUHe7rNQFogL1exA68e69+0LpZOjMa8tG3p0lK3l6oXF03bdB3TMkTKi5+bHY8Mbgoj57igZa3ddB2nVavHLAuJAIh1tgirm8DOxvGSc/81rOF/dVzU4jq3jFRIfLZS5GRWZXTs/Pxj3/yOlj6sRkT+bIkcvZFlcUB9Sa/0RcmO3sjiLlmb2CmzvphRD5okgEKkN+7XO3cgBEIgYCFRJAQa3GTgARJBi9DXmplmzDTtIKhxFhKBKQqRrmmYA1EDDC7QTwUYASMAzoAQFQO0TVcqn2GNsNV5QGJ1AoXkMHRJJwki4BUGQNgkCBCQoae1ZobSFAIlQHVbIh7JJdtiUhJjKEytlEQwTFNLqQEjQF9RQ1EJeICMI3lIFmNCygBYhaDNwCSAVUMgamAamAbSBAgYAgZMExIj7RNWBPlxiIZiTkFATkdZxAzgqGlenUn1mUIHskB4VTx+ZSwXa/txYHEUBpBSChgBp9X8SUbYKaPr5F6SAtAMQwLJGCPNEQwELhh1/HVAAlET6k4bBIJGAAQmCRQR8IYgPZJJvPdD70/mh41Ig2A/BYsjREAkQGAML0wUrbG4NaxhDW+io1rgAIIAsXMhZIIQAUTHOWHwWtRKGWbcDzyEbCImOJqOtaTCStA0JMXISMXjjMEytaRpPDk50ZUopBbDwkDf0fqCFzZymlnCbHDTcxwJEgWdnjqfNr1WWy6nrf5Ewqu3wWATxake7ibQ4rH4EsCRlfkrmCwqmFdBurentFxjoT9VPJ2NpwbNeDqbiuKxZhRGrapA3QBhC+elh08sjp9lUO8N1V7aWbC0F0O/HOqtfc28meZxK5+krcOGa7VnDobFSlRzujdsyqSz3rm5yspsv5dcRD6SXm/FCvEpa/3GzMLLj61Qs7FgXrbEgyQ2NheabT8723OCn8ukuX9FesfH3vry7z1kzhSFZ7qXX+0E64Nqbmr6Za9+erl4KpO6Ot7eoVI+9e9uTlVUQZMT4+buRMNjZ5/jl/eeN8TQvqtrreXawZdGrrj91GOPx96xI4iMVrMl9vbMLp9JZgemx2DXvZuKFT84bxqq9fiTj2y/8R2V18a22IPzTUGG4c+U3MA7lRzLrRhSulk+OH3oiFWvRCuqJAJ47nS+JCtCpobM8tgYL7J0fxdfTC5UWSy3FJFwN/f07dvQ3dVVKZa5IZXLzLjLAYVSFPPONeSxQ2f/4tO/CbU5sii1JcmvvzofsQJxw7ImPT0SS/vl5gS1DN+vW5hIp6ua5oM6EdTCNghjCmWvZ6tK7VRl/go70WPxKwvdS7Jdj4nzTX/q4Nnrhwc921SJGDedse8/me5KujbvTqUi17BSbkOHz1ZnXY39jpd33HHVbmnFbau60rANlxsmcR5z3bn5GYEs7rpJ24kBJmybIzLGGOOdbeGqKQ7wJ/aKa1jD//oX+IuzlIiIKIkjaMtL2sJo1GtHT5x64vvfB1j5iXSTf5qBlK9WRTMDkANgJyKjs5WmS5xxrNNDhxrI7Ew+AtMX40neuBz//pilvmB80p04yjemWVx8Ggwvtt2RAQCgDSJfkySygClghOBIWY9UBTHU2jF4QlGbqAY8AqVWqeLqLQMwODNI2wAMUErd7gR8AhCiApJICCAMYdlmTOmIiIAMxjlpvUqfIUTUpBgQQ2xbrEXYDFldyYYgqckgzFq8IFQsgACwDhiC5og5hhmtW5rmLCppVYrYMkBdaE1AxBSCYkAmMAFMMQHCEArjQALBQJYnPgjtq011b9x7Bzfv5saHLPv9At9jwHtMfJ/B7uVwUxTeqeQDFr/fYjdC9PZW8A7TuMey77Nit8U8029y0AnFRjVuRbgumRqN5CbO1tlOMgps0g5HIuoC7EaDg2JcOSzapvUvptJbkLd14JNmYHCwFDJixIlioFyIAuaT4ADqsj07fuVXfkkYhjRsZBc9y+yfdVWmjg9udWKWIYqf06ICsXaRWsMa1vAz/Mi/cAaKNiARpJkR8xKVqOzYdrXVXFgpJtO5dZa9Y3j9fLlSJllsLoswGnRsy5cQT5sqqq6UYrn4IIl12cFKKI+1anUW5UtqU6Zgm2ZhcLNviBMrK5U6zSq9N5vyozCXHwxVNN5e8uLpNLE9PQNdhhEurIxyx62GkSm6c904rRdMOjb9mqXFYNeQDmiwd3RucXHKLzUl6DAww8XrRvNvT2wszi31uhkvHOj9xWtOP/799e97S/OZufJXT7QWS16KpfZdOXH4yJ69b3nsxcN33HtzqXp+NLgVM5vMyWJybLl59lTy5g9PnX56SZmFng1TxeXYyEBt/LR5rGRYuXMT9Wxua2s+bA4hRg7LJcrXeLrc1ouNftE0NuSvnbq8neKmX+dpZ3alOTwxZK9nxZyS84uM7G6H3EDYuf2NOq/PLjTkS/rsiZGRne3mfAGHxImRM/Mv77llY63azvs9qZM4P31mYSVp+ImNqc18FO7cMaSWX3Pc3snpVjznJns8a//uyScXc/37T3z32WaCBjds2nzLjrMPLkQvTnjXl0VXwVKp5FZ86virg4XUthv7Dr52cvO+XZv3DZw+9MPh7TcdnzxHnOdTmXQu1TXa7buApEFJaUBJBwefefrf/fJvquIcsPrOG676pd/5N81krlprzNuWbNVskyrM167Z5zipSmu5UQctt5HbzPaUG828cipBEFPoGJBK57x0ru1H443SVsgvN1uj3X318cnRG/aZpNzFdi5rt2y+/V23VAzVWlyOwjBDIpNK+Qw3MO5Y5vji/OZcbpPwpmqBYzo1y58MaxMzxR3ZQg55X98wgZ6enBrt70cghmsFPGtYwz9+bMe0AcxkkI17I309KBWonyRPRP8Um5zqzEYSaQBE0p08WNFJnLygzXAAfqEL3ISIOpEUtMrh4CLL+0erQNh/9+lwBM64IK01dYS7TnClo7GOhABEWAadETwHHLQSmsoEAQAgmgyYJhuVJkIABAIELrgplQZinJlaNQkISBOojiCFwIj0hVFDGcqaVC0ixtBA5nJmaLV48de58LQRACMpFTLgQKQUag0aDCI0tYqEanVa1AgkURO4BNUiHTVZHbgPUgFqyVRHeFOMK4akgIEWJO2IcgIMDYOu9RYvt7NR7zPj2SjM+20eksWEKi9bBimFCAwvmMioMySJnT9QSLLzTRzlYpNtlQyDg20oxVAKpckwmSEaQQSJ9EoQhIIfl35fzIkJa7ZSaTO0tNqR8EZqbdQwnUw8pcKXomgsapcFiyJKAVsXy/cZ4Uut9suRr5C/cPDVsXMzGy/v4og/kwqYn+vUqrWPqzWsYQ0/m/Pai2CMIQBnaAL0JpMQ+O1y2TUNwxTdPT0Z12G1Oo9CGTRtRglTmDrqdewdyfyI4AXXueGq7fFEXGgAbo5NTQMTw+n81t7BuMEPjp1oMP3qykzXwMD+vkHww2MTZ2crS0G7UbDdPd2jA7FU4DdeWzh7sLSc6yn0pgoDXsYJ/BwwCKQM5L6hjXeMbklxc2plabpa8X05um60sCmlU4JQzp4vFq4fve4//XpNs+wNu/6vv/3K/k++/cCXHjwdFTd85NYZEQ7+wo1PPvHwO//P337ymSdueNetvT3O8emz/Z964JXnH9t397XO1qFgdMNSvawCtmfXuxefXXzbA/cvB3WjxxQ9zswLh7vXd5Wqcztvf+tTX3maz/kDI73uY690JQfsYmzdL19z+KWv2Nf0qUXMDd3U/6/ePuex7OadEwee2r53b7LpXH3rXUyW+jPZ+MDm+VPLt23dZy2eT2/th2K4cuzQpne/xU/67/8/3tZgp4T0g6Ix8czht95/y9OPPtMXc5dLSz1bt66o+fFDh3qu2nSEZobu2HKqPWau74dst23aH/jdXzdi1pbt6x767MOZXnfv1oHCRL+3Y+jQwiuXXX/dcw+f7OoZ7ulPNI8sDt89+uALh9bfddVXvvKldesHyvMLP3rwe70bep488KwQqJQymUERa4b6T/70jxqVORBtErDnij1xxzXbYaXdaAuV68onUcyXFhHQaoVR3d/TNzKY7S6265VWE6W2Yk4d5e58d7eXmpiaonZQbPup3j7X84IwzACIWnNJtuZVmCqkuuxY8czEYqOOoV7XN2zk016+yw/ka5Pno6UKIBsYGLAcx4g4tcLF2QXbddOZ7ODgoB1zIKLFmWmBrLeri4BMLi5+qK8VxK1hDX/vUq8ZaAYKSbWa9ZGhkQ3rNhr0L9lJrvIeICTNSLGOOaqTR9mpkkYAhE4OiQIAhBApwlU1jV6fnvwfiuMXJJef/CZDYIjcNl3bcmE13IIDSoBWR/7rFIwwLl07g+QawuPcAiBkUSjrpmkCmQgOgAVgAhgAwvNSDE3HjiuFBLrTXIe42oCHq7S0ozMqAKnJBwxd13VMT0adqdFLY1dW/4Ug4maaKZNrYRAyIPBbul0F3UKI2Gr/NxE1VFTiEJgEXGlLK5sijqpTeG6CMNAEzrVFJHRc037Gfm/D5v+Qz93XDO6N5E1tf2+zsb7VSPhhnEeGbNuodUScNNMSSSJJAMlAcVCCFCcF2HmZgAGZKuoJ2ptazQ3VpfWt6kij1l+vDQfNgWZ1c9DaUilf1Wpe2/I/GsLdFf/G4tK7ie6V8l5DbFsp530/H/g7ytV7lfq05/1Jb9+f9Qz9hmH9Knd+JZG4Pxm7WrA4IRH6bRVGoFnHynjRIfkv2bRcunv5px09/M+3JH9On/ca1rCG/6mhNACLtGwo1VYyEYtFWi83K60oQGGmvVTEcL7dNISoFpcSqVjWcUGpGSEmFpe2ZvtWFhbtbNy07KlGfR5I1SojzOnPZ+dkW3M8W12BEDbauXKrsmegfxbDU3NjO7zumbFzfQMDkWksWmxBw/ZKy3Y8qjeTadez3CnCsmonV0oj8WzdMI8LQoIDzz1f2LoVF4PvfPrPTj/6VxsM+vzv/0Vxnhlt7s9mB+7Y0C69svOW289MjRUPTw6k+9tTp3pyQ0efOtg1uG5scr4eLOy954rKt54ZPJ8+x+fz79ham8snxfq8O3XkhYV1t2+o6pbrxks/eDxuxux1Gw69eOSyO0ae/erBt3zqPS5VVv7qZbcVHMKpdfvvPFZ59L5r75r+fx/ceM0Hzx5ZXOydX3fDreXPHdu8P37w5YObC+uC+mKYYTFpL52djefS5vL59uWJmclmN9/I1nkrcbj5t97za++66bob7yik9k+eWNxg9E5MH7nz9+458JnH1m/bc9g9sXPnRtOtf+/YgXd98COVZ8Y2Xzf6zN+8AIs56y71jc8+9PFPvWf+oYm+bXuWTzwbrayIxEZnIJXab0+fCW+4/ppv/8VXVmqz66/bXWPWzb901eQPT/Zs7T7wzLObN22KJWJz1aXt111WDhqu4Da3lhvh4y8e+YM/+IPTBw8w3YwljI//8X/cfe/9NfBCIt8QE3MLXf195+orI15mCESz3Zpv1uoqsOPx4XSuXm60M7Fjxal9mHWjGjludzI9XV1BhqYfMm4MZvPFYpF68ivFiX4vLVqqIkl0pcOF5Xgyfnb+/K7cgG2Yp1Rr2EktVsrdjGc5CoVeNt0CPVOvRUjNYnFroTsRUW862ZkBBtIcyOCrIyprOZRrWMNPQAMhBREKobGJ8OxrMx95630rUy9Ff+/QQwihtdZa/2N7aFh13AEAduQduBBOouGSvMCL6ZcIwOhiH/glKgxeWK//IMQblTq6ZHGzzvwmY5yINMnVnzIJAKCt1aFNREDJqJezvFRlghXABhAAGAxdISypIs6RtJIqQgQEpokABENOFBG8bhpEEIJbWiu9qs6pCyxCEFkIrmBOpKapozKuzmfyzryfKTKRFJrqHJoGqE6vNiIgad15WYh1aCmAQo1AxIkJ4BKlAo0ISGAQM4EBJ67Udi5uSaa2tYLdTKRISunHNBgagSLOSQJIAuAGk2ADRSCBAdKF5FACQCDsVHpbACRIIxABBUjAkUtigNhRM4EIgAuhIsmRK9IMBIHspJ9oxrUmjoCIRBpBSNARaeRccdYCjYIxQsXEw6b9HyorU9zs5/YTzz7Wv2e7qU3k7FJe/ibEmi9uDWtYw88eBBqQkKPBecwwuEYTwTREIhZblrpeay77rUhwW7M0GFYsNldcEMyokZ4WqmaKYqXsWOZyeVkhBALLnNnctCQ1lspD+UIaxUAiVWpV7LgtiOZnp9yYM2ontvcPKalkGMUYf6lZ31foJtdZKlVHC+lzCwvnQTvCSMTYclSr1VuWMJtL1dhA18ZU5mpwXv3OoxMTz9dNce3ea3i+t1FrDFPX6bGThb7k/A8OdBdiRsJuni3Wl1uzE+qKW2+Ya1Y3bb2MqqRL5R7Dqs7k+++8KkjP6Nlkz7z3xOy3d7775sng1Pq3X1E8O4nnp5wo3a6FuV3DUUptu2qXGJt/9YfPbN66r9nkXTe9xSw+etkD9599af6ye3/h1EqTN8OBWGpspuhs2DC3OD/wrl2VdNBotM/XJtWws+uut5459Ermlt1nQiDeu9KdOD8VXnnb/oe/+Jf3fOxTXu7yyZNz+/duevKpZ6/9+PuOjB/bvGvvgRe+e9Xbdts9/S9MH3ngvR967e+ebXPxzPd+sLyiN1Jv79XZ+z79wbFnx7vyBRwkBxFGuyEtewpdX37wWzuH9zz33JFCV65/YP2sU05FiaOPHN6QH5wJ5jZv2cRITcxM7Lhmt3KFYVmGEONV/7Xx8m9/5NMTR4+R9gmjez78gbs/8RvzYI3PTI2kC9gIDcMUxGZry55ptcbnne607bkZFJ7jtCbmbcHPVpd7vEwsHospnwD8UkMabDSVLbbKebRaK5X+RMqRoY9Sp1KNSiUULEJ0Igyz8V7bi1l2sVKu+n5kmo7G4XTKM0St2QbLmizOa8FitrWhqycnjF43ZiKaHEkqgSgYv9Au9ebdFqxhDa9fyYneMG9GAEoRIiPeRvzWE8+/8PiBVm2JSP4DlE//oy1yF0s7OnoXISdEWh3ZAwaIgKzz9QVVDgm55pwYAxTAXqdu/wMprpNpyd7oau1wR91hP0AaLmpl+P+x997Bdl3Xmefa4eRzz80v54D0EIhABBIgQYJJpEhKIqksK3gsu91O0z0et8fd1TM9tqvd0+62bHfb6naQ5aQcKAYxUxITQBI5EER4Od0cT957zR/vgaTkUJqyVWOX7q/OXyjg4L467+6zv73W+j4AVGA9DE0CEYBpRvqB1qWQXIkJDRFDQgkgIQSEDIHEiLGEEDAEEiKEQAShyDkBoIjxWhg2ICXAkDBEgrCWVkcJqAgMce3HCRBcAtE7+igpIRSQEEBJQ8lagG0CcUykJAgEARHXbgoqB40gAQxx3aeTI6MxixWGw5JOIR0mMExhl2HcnrDvp+zjaN4bkA2xlxQeEb5KJZMSCVBKUOBaVCYVwAAAkAGhiHT9acG6XwkCQ2CgsDVXGMA1t0kugQGhBCS+1WoKQkpGCaBc08RIiaRIrxVJCVCJkhKOiJIIqgASSVCYVGqx0GKhRXJR1b/te3UqhzXjwx950Bno40IB9uNuONVRcR06dPgRvPsJSiJxbXAYgQEwAgohChBJtZyuR75se0EgZWzqbcCk4diezDrJl5bmG4xYipbUtVqz0tvTN7+yyJltWYakVIIoh67lxnlFbfNYcLLUrKaIsiHVUyqXXMdYiFtZMxnV3TkpW8IttZq5ZIoSUZcykcmvXrjSZ1mGoYDCDcMUYbQAfo4rpasrf/XU1+TM+UCS/buvz49v2jMyWTwxM3lwV2G1YDSqA8NDZ64ubhnbGfpy6MjOFy+d6dvVh5WFsDl93cG9F1uhs2PzpcoZoz+ZStiLV15LpUjUnUyPDDS/s6hfmmt1FWTOuVyYI6azedeW+txxrRQxs7fk10e7MyttYm2O52vVbTsPvPrqMeJ5bROKK/SW/btn8BkzlaiWV43Nqf6bbvLjIOSNY2dPGGZC6x1mOyfTO/rzWTU71V3C5cSW0StXpMa1fH+zFS93p3tblQrvZbX69Lb9GytLZ6F8xeRq6U9XB/2s6cVZ37CyFpiY7xn81hfPD/V3FevLXbtGr8yeD6JGw6Kg8j3bd785M71l4wQreXVWntg3qWnh5NBEqdvXLTXw3LEN40Pbxnyd1ANPCKkqaiCBxPilz32+XV8Exafdes9dt47vO0RDmsyk5qvlN65enRwbSVIeGwpirClcUdVGoZROOIrAhgZLqwVvpdLT09uo1DUuc3a6IPwEMq/dNBgb7+5eKq9m89nWSsllEIdBoLBMLu8Wqi2GtOL2MZVKqLYaA929s3GTtVwSBh6E2XQ2igOuqyhFrVwYSWa8UjlnGAoQQoBRSgm5ZoRwrUjQocOPPW+nJCKCJAQloRyAtihZ9shjX300qK78TY/Kd/Z5vdW99n3qijCgDNf28OStbTgSQhihFJGAVCjFdbdYQgApUQAoEgBC5LUiHXm7o4+8U6VduygjhHN6rUkaKRCyJh7fFqYSQJL1/x0AdMA1j3sFqKbglKNeH8oliSUJPooQgAAyAIIgCAkRKWOmFGL9VmveLEgJ4ZQqUoq1v8+YKpHiuomlAIKEqIpiS8lUphESS/SQRD+oSBAYoQBISAwi0hEpWQsHYICErwkjRikQhkKFOKlTFqEJoIN0UBxM2bvd8KfT3Q8a9gOGcTcnB2R8SMR7g3gw9hlpI4upRKAgAVRJgUiC60ltlAADpCDXpNtbCu4HLkljAgKIRIrrmWtrIu/afdaeCnnLPZQAQ6Sw9hjXf1AB6HOQTDKUDEASEABUEi5UgiqihpSdMfRvB22XQr+mfOgT70/29xOhIEUE/EED4Y6K69ChQ4d/COtJq2uuY3RtqSYUKAcSBRGXmKBqxkmUI3c1bjdqVSsifelUw/UipsoQxy2nVW+2dEIIR0+kdIsxPrO0kMimPRn2p3J+279SLpqW3Qg9O5dx43ApaK3a9HJhJaEmigwzksecMz8MRdDywirHpKbnMpl60NKDUCfMD8JKQi2aSrPe7st0nT11au748V5N/+gnPtGby7958gRPZ0aODJcvzbiKOHHxzdzeLRM3blyZPx/rtb7J3KZdG8sLc+lDg5fEylDfpuSu/oVTb5Rmat7M0hs1GN69ITHBNVZuHL+aSA+uXva0ipK7cXBk39QjX/tvvfV4tkyhtz+TSrTrc/18gJhb0xPDi68Vk9NetCmu87mpG2741stPJ4uV3mgoLoSk2Zi7WC6R8PqPHu5PpnsiimdqZc6t+bpiOu2uph1VTl2Z33vTrub0JT2tpkbG/ctxn+s0aos92f7XnjorMDIh1i/45mXzxMWj2vKKtQyWyXtu3Xb0zKW9UzueeOabm8fGz587seO6nVrZD+vNFlfmyouDgyMr1dbk9i29h0eqCoSlJvjV/HhXrr+LqczoSsQ6LfptXTco0FoQtLzgfffeN3/1jAZNINHue49kbr3VHJworKz2ZLKhrae688VajUUyn00vriz2dueasR8CgsorqwWSTkz2DGi6eVnxaSiyhlGpNiqONmxn2hD1SN4IfWYaURQmmeZkMmS54arUjUNd11tJI9WWjqE3G41CYaWvq6slwqFEKqEqK7VVylm1XssmEr261UV4VtW5iA1TR5SM0GujcGuVh44NZYcOf0PCAQggFCRSCkBcAi5Xn/jyY83iLGDww9zkB/4YrtVwKCAD1BBVAIVAwlRpHGsEACUhyBlQRI1AyCXSWFIpuURKAZET4AicrFW71uXgO0xl3/7wEgVZVw5k7cQG/5YPSQghQEIA5KyXco1il82va4bLAleANAHj9coeEAqEMYooOLMJmBLlehMkAgADUBRuCAmIhBKFcZ0znRIGUlAm10uXSKUkCFKiQAwBJJB3hJAjAAAnhKLUgEpKJGGAVBCGTKWCOcBMRBMhR+UohUkUOwjc39ezOxY3G+YdTuZAHH9IN9/H9I1BO+nXe/xWbxB2CWGHsS4FJRIJKAIUBEkIIFUkYUgpMAAaE7Jm808ACJK/RR2/dRGkCABEEBLTNet+EjIiKOVI14cPEQiSt+4jibLekomEACPAAShF4JIwpAQIkYCErhUAJZHIMKL0FYM943keggHygY8+mOofVECXRK6Ptf24qriOR2WHDh3+8aFAKFBAXHtZCgIIuNaD4YMrJYE4duLEiK73css0M8ILgEHbd03b9L1GoKllz/VV1ffDrJ5WLBWkFOlUGIetpUqp3wwYTQ6OLNSKsKdubgAAIABJREFUA6izdsQUJU9MNbbM1MBqHF5ulg9nBusx5jJmQZXx1YaW4SLyuOQtw7RVng+ZXyxVhZfWzISZThqmXoiEKoEGBXliODWqxXzjQ/sfe/jbH7j91nBm5cXVy9vu3OY1SqaqX37+xPU///E3XzuT3jUU6fSNb3x3Va/s2L69d8OGrtWouXoqatNw62huq4rLi969PcFFZ+h8cto/lzj2ZkNouw7c2H/HHc/9H599QB9ZubKSS/d7pRZbDBaM3j4n85zSvOXmSW+VNNNNu9XVV95knKrwoXyvJtM1XmjVgmnv2YeP7hRpV+3b2b919uy5C3OLew7d9L3f+/zNdx05+tyLg02Tn5av2y/fcPPhS4+dj1Pa6sXlXpHXJX/sya8+1Hd3NALje7eKU3PNsExWG41vm4Hqnlj+5nicsHxil4Mr51ec80HcXMz95IZs3RoZGrAroTfkO2mNnhDdo3286iXSTqlZ6+nNRQyrkRdxoopY+AJM/ZtffbiwMEswiLncf8eNt3/w484t951YKjjpRDsMq6urmweHV9LMD8MuP96ip+xQqj6uWnbEiAYsHbHlRrGpkqxqKEliK0ZBEwuNlqERncPObPZSpeBj3Kg140SKx4KknSHTmK6ulLyq4iRA1y5qoaHhxi2bi41qr4ddXZQiXtc3piO7tFC0k0gx6Eqlhe9mkw5HsZZqdC2dtqPeOnT4O4kpMkAkEhCWVpavXikXF+aoFPLv1W8/IAUBgL5tTbGeVWNR1m2aEEUKxZGunvJywdaNZCY1vbRIFG4oCkYCXF9yVpRiJYwCIiWlsVibW1t71xAAAITvd6pABAlIGKVCCkoJosT1RkxKyFsfaa04hICUMInCFBgAtgnabXE2hlnOI8KsKPABYgRB1n4IosQIlChCRgACSAwYX7PMJFHsUWaDBMYUVdHCKCJAJbgUo2srTYwkJkiumZkwgmR9Eg8RADmlIAUHolCIUWhI8oRoBGTsD3F1fyqbBqFANBRAjkE3oBPGymKVAhASgOsxTnijycOAMg5EhhTaBFRJgBGBqEhkgkhCGQBDlBQFQQoIQBDIWzFvb2fvwd/+kAWu6WfgEggCQ1wbYJQE8e/oeEXAtcInXAv7IwAcpSDrse6CYERRkcAIMAIxAwSx3PQjYIhKIfQbhBLK4AfafX8s6dTiOnTo8KPgLSNoALhmUEyIABCqYlE1YRiWopiEpxUlbHmJpFOLwkUI52KvWap0xbTXtDO5zMzKQpvLHknmlhaMXNpTecbJrNYb7SgwmGIr2pZMijCxWFzmkniFipPPFJlMq5nYrbthCGEo4zCbdFK6WV5eSSZSc6sFLoKkboZOSlVNreinNVIJyssz0+dfeGqwN/HQkRv2Dx12l5KFmcYNR/a+/PmneiezelfXuZMnhlK56a+cue3+n3j02As33nJw8c1zPFCu67+1/NhLWm94vrmanBizScLeSBMT/U9/67mNhw5886+e3T255/jFFyYP5yQTmdTo0E03vnz2zO0PvHfmkTd7S3ZDwaWsyL9nIEeV7jt6A4XqwBhLTF+avj50gtnFUrq+0l5EZjlluvHQrVdma4aribHhMKXXy8uQZLvu3xvJ2tHXL01u3HLqG8/uMKbKZ0pTD45oh/umT1y84z2HyrOl7J7xOivtkuma6iybxZHejLtccIdVy+At7O7a0aWdWhwd2nDxyuzBT94WNmtxIx1nU5R6gxNdb7528cr0G1Pbhk6dOZ7e3iPLLL/FqdY8anMrnQxpVAvbmumQMJpeLv7rf/N//8Vnfj+sFCkISDi/+qd/LvpHVGatNJu5ZN5WSMIXPYo+U5jtTyZyhHenE2670Y/WSqWsGepQIqXoymrQ0CPsrUtHVWqELImQ6XrNcwPfy6OiG2p/KsPjWNjadKPSlHGvbmR0fbwr3xdAimnnKwvdtmNrmrDUST2hBBIbLtV4mjLHMgkloYxUhYvAT3CVr9llr1ficO0c//uTgzt06PD2pp1QkICIhOt6ox099uWnokZRggAuuaQEKFBU1qosHFRQbECbgAIQUYLAFABGwARQAEClY6qdUFgT4xHd3JbJpBm1I9EXsR5DTwk5qIETxpvsXBJo0nf3DfRvR36Lk7CbjQFVnRgYLtfbgjANJUOZ0i0dmJQRAAoGQIEB9HHWBlAQVSQKwb6kmZNApCTABKWSIEUFQAFOgEigKjCDyRCpAVDjJAbpx7AMtCUh1CLBQEgiAdaMOkFKCSqlIjIoSgwkxEApQ6YiISAkiZFKQikgBsRF4StCxACIglFKkCCVlKC6PpxH1ot8DAkSDRCIKpWIqSwXy/f09WQ8v0uIgz25D2mp2xjcpMk73HBXFI65/jDGo2HQGwZ2GFgy1kEAFwqReihUIRRCqJQUgUhKGCeCEkLWjlVDRmJGmESKSBFjBpICEiCADPFtf5l1wfV3/ELQtVZKRIIE1u1KKb5tQvo3q3cM5XpHJQCCxLWYb7LmfYlrOpBL4Ov5fUABkNOmoX0voA0KUoqPfPpTA92jSCijb3frkh/LRbuj4jp06PAjUnHr53iIQCiTUhLK6q1miCRPNEXSuox9iqEX+LFAVYmDONL0Uhzu6B9RfC/LKIkCRkRfJpViaqAwzvXlYqUvkyUS06kEBt58cSUmqMaB1DlNJ2XgydhfblVSYNqcjaYzKUNvN5t+FOR0M9A4I6hxY8S0G+XSshuknUQbkNu4XJydnlm48u0Xo5q3xbdy5nVnX7w8kjMef+rZe/bfdOylY1o+ve3gzj/+7Oc/8u9/4Wuff+Sem2759l88Mjg4qUL/K0+fO/zJI0eL5w7ftn/1zYq1dcCvNGrThQM9Xc/8pz+9be/1xWotk46tTarQE6Q/v7BS3Dg2/OyXno5dt+fAmJHNJIfUE/On2onu184du/PuW49+/YI2J4eZM3vyVP+B6+ZVOrV148zVNyamBl86dbKiq/v3Xnf6pRM33HNwubGYbEWlrtbM+dkbdt3xwveOH/7UA3VHvDl9etfG3ac+/8jh245886uPXpcdOPryM+nd+b5BZY7jvsnJV48/N37v9edEc8sNO+qj+cRYQikr81Fj4K49Bbnc75hxpOmJ5OBE14unXrvr4w80q42w7W3YMxnqMtuVunTi0oZdG7zINXRV41wIFkUiRLGy6P3Rb/1esHqF8iC22Md++7+6m7ZgLtuT0H3RVnyuKHLYsrOGkuRss5XkxWrKMJq+CxkHUolWpWrHSDhxSdiVcBqF1QRjM80WEBgwE1zlQ5qNcSiLpfFUyuYKKmoIYHCVxiIslvPpJKXEVBkCoBAa4bVqNe8kQyZ8EYKuCq8tpJAgc4kkCaKsafM1l+Z3bAOuDfB0JFyHDt/H2leDYYyEIwgKPJZSN61nnji2NHuBo5Q0IkAROXKB0lCI6Jc4ys2Jrsx4Sp9gmhlIIYGQWHLY1NM3IHlDBjdq6WGuWyLaozpp3ThdXEKb7QUz1WrnWDCGYtCwyg03wGjcNHLFcj8yW5EjmphMZVaK5axtHdbNHSm73WpttpO12O/j7BYj5QiBTA5KOsXNblvZLMlkwiYy6lO1W53uVLO2N5lOS3+YyTFEA+N9AAck9FJqM+EKkSBBSCRI5BALClSCjjJkImIAClJgEiijxEQipQCIfSokRVAYSEKBSABHN2IR2lJKyTjGgM1egykYeFQmUJgAWcosQxVhbALhlHQjXqco2whYiFnGMlIQwHsyPT1udKuR+FCsbLTtYYPmI/9QU2zDqBu8IS/SEVVCHYzMWKzVH+n6hB9RBWEI60W9te0+ECaRAtI1EUWAIyoSyXqeAnAELoHhWvr6Ox7933sxfHuq8R2FO6AIdH3q8Qcv+P6bvzU+xxD4O9xHkYAkb5mKMsrYd6U5Dy2F4Cf+l0+OdI0gB7reBg8/tkdvHRXXoUOHH8Er/+0UFwIAKJFQiig1TQuEsIATTqab5ZYCDKhpmlEUFV23KsTVegGSjh8HCU0rtusRJ47kRJCkaee4GghsNtquCCOVAohI1xKqFTQasaaZMes37ZxpOJT16tbpVkmLSMYDyaSSdpYKi7mU014p9CfSCZVlLb3LsleXl4uExEwxeRK13lf+4oWUaE2EysjmXdvv3n7+wkvX333ryceeuP2jH9Vy9Nzp1z/8M5968qmXJjYMnPzq0c2bJwsL1WfPnnzoV+5//dhrO49MLr18ZWjPBr+4WpkLDJqcq8/f9uH7Lz56Tks6mf19zXaz6+DG+Ysz199083e+9/AH77r7e888SjYYUYrX7Pq+n7pLZOjOwfSjjz+9Mbsxq+cK5XbfLTe+MnN2+8h1R59+eWh/YqFwYQDNlXbl1JkTN49Mvfjl747sG3Wqrag4A2Z6dRa2jI08ffqYMq5sG+ufPTmX0TKn6nM3bDk494XnR/f0HHvx6+luZ6Sn68Txc9s+fE/h5aPbNu186o0neo5sVZbLfi4evX2rFzQ27t/51KNfGsilMMaF1Uu3/exD8ysLU3u2J7tTF988N9o/1G6649sngUrLNhUSolAFQgvCYqz+2id+ef708z5r9x2Y2nD3bYd/6lMVL9yY6Y7azZSq6ZlEs1TUKG2HwbCZTDOVMMVktOaJl+LGUhQPMDtl6AvtSotEVCO2qow6KdNK5DVNbfr1sLlFd6o8PJDuko225phnK6WlWjWXyalCbsnkFxv1+WpJcxxJSZ/pKF5gxMhUVmlVdENNqEpW1VVFJVJySmQQ2qpKARhjb4cc/m0eDB06dHgbSRAIBcmQSipabvjaC69fOvOCAxGXMmY4Rng2lmnd2WlZtzjmTcmsSsK40kpHuMFJT6QT43YiD2DX22Ykc93WRm706FouiLulUpBhxfcHMubemOQJHVK1dDWQGl+IgrFkVg9a4xJNu+cvaqvM6ELUljShB94Nbvs6Xdks6S5d25Tk29reQ2pmv2HvsMxDSrLLtg9q/NYozivgmGZvrB1k+lDUOpjOHhR4D5C7EomtHHZ3JQ4iGdJI4ERblNRH1F4VfY2ShBAtIiVFmzOTqSwWluQpCZJgPp2WIg6ISBFiS2EjQynTupph0pZxUuF1EQOAmXCsqL2dKbuBWQyHsuZ1Qm7oSo2HynbNGDb5uITDvb23WM5BXbtZVbcxcl1XcoNtJ1V4D88lvdYWTe+v+4oB+SDsCUUGIkcGqQgoAV+VFIQeqUDWeyGRAiAouJbi9n2zf9+nc8jf+eL+/3/r8Df0HiMgJWsx8UwkZ2TMgdz/niOT48PIOUHyjq7djorr0KFDh39EHYdrg9EAaxbSlMZSlEWUYipEaCTMMBJeHEcKC4VQNI0TlkCW0+1Gqcw1Xmdxxsmm2iELUNfNertd4+jLSE87i+UV6kXCMBhhmUQiiOiFV89smJwo14r9lu0GHiqabZuaH9S4tFRtwskkiRqiSFnJUqOyGlUdM8kpLwRRj51Ixca5xfKF754TtTMH37vvpgcfWK7UNh3ad/zkxTt+8j0XZ+YuLs+mVP3Y49+95d7bXv/zxw594u4/fvbhm/btGTKMC88/deSn3v3iVx8b2rl9/sLS+FB/tJpqNMW2I3ueePzFbXfddWF1mfToPQP9bx6/PHTfrr/+6lc+9bMfe/wzf3LDXXerKS78iO9JnTv66o68/dpTT9/yMx+cmz65wOZ233/DsbNnDj543atf/OrW226dr72xddPBxSWSpMl9d955YvZUH2oXjx3XMZi7Mr/hzj0JS330rx7+3z/z8wsvHE8q+t5/ec9Xnn/kgV/86Of+3e8dHNl9/MKJLQf2h4nuF772lSPv/cj06em+rWPnnnvtvntv91dc8npjcLv1za9/Y9+hG0+eWjz00I2KBi3JNt4xtVKq9vf0PffMC7ECk5smC3Mrff3DsQZMkUikBCKAtyieCYLjry/+9e/8JohCROAX/uP/9e6PfkJN9WaM9BDwsFJ3GK+GbkbVLNu+WC+oXHNjPI6t1/w6tRJEMcuFSgIVonGPy4Fk1p1bHLFTvO1Pu/WkpkspddMII3+uUeg3HDfwuGUJpFLTvTBarRQTuXQj8PJOurKwmlHVXEQIpSyhNSJvT6rbQqzUKwluEEIsXQ/9IGNZyprtzvfP7XTo0OHvY73pWBIkAiLXF1/54iOzl44HjOeoPGzwn9PsQ6Zt6HwYMNlujkCsC5FPd7ejMEoSVljtCkRGMXoc09A0s+0lGy0M3bYq7LQdaHylXt+saVYcFHTiYhRrrGEq7WbAfD9B8YoaX7KNF6o1CVxE8UKllMo6aJjdkm4Iw3wYjAfRJk4s4bqirdCwq+GbopYRYV8IPVwZRmnXq2mK5TgIdEMHZlOvv+6PBfpqEDgG13zfVnAwhoxs95L4oczgNm6mLbZFkP26maNkUjGmurIZhXDP3R6JLabWHwU/ke693k5M5jNKtXqLbtxraDeadMJO0KYHOmYw3KUpd/QPTADtSaiDzeCQMBiPxxnfBmxSU7pb7REZDbdagxClhDsWRRu9KB2QPhDTspVOKxOhUAhboU2jFXfrllBAk2BHGCO4EqggFa65CuEEOGLIAQEYrnmNrGV9X6uV/RD5Kf9EVBzAW76j6xeALlVxFPCCQAKwaSKz94ZtlNkEOLw9fkl/DL+RHRXXoUOHH8G7/tok3Fq7PyFEEhIjSiCxquqUrvWxNRotM52crVcKxUJ/V/fl5YLlJAxN706mCisrYRQkNT3N9JrKfZ3PrK7URejXm/l0WmfKeE9/pGutcjUZYMw1tztTsrlJlRFqzldrMYlZEBiaPiPcAcl6THu6Ug10VWN6g7ab3NfBKtabXippEZw0Naanzj3xRGX+RKtSOnzo9uGxzecvXBrftOHV517bvGffwrlltSz27Nr99GPPb+uafPbL37rzg+9WY9E6fcUC/kLx/JYd+146fXZ8dFP93MUzc4s79my9cvLV8d6RuaC877ZDNoVzx17QFpopRb3jnved/+qTmZ5NC9XwjTPnNw7uyGRSI0NDX//F//Chz//W01/5xoH3vosJ//RLz7/rY+9+/IlHxm68/szXj97zvnddfGV+1XQGNo392X/8b/t/8t2nvv3Chl3boDsxE5Z233Hg67/zVyP33bR87lzmYmm5Vnlx9vTUyEj7yRObsoPfe/Xo5K0Hvjt9YXFxJX1g6urjJ248cv/zKxeG77qx/cxrJc9KzuqPfO2//8z/+cuf+/bT+w/uLs1eHd2yNbuj57Vjp6a2bf7q579y/7verdrJ2erKWP/gc08/O7x5XKIrKEbUQCZLLHj+avmVr71y5sUvRhAAVSduOtC9eXvRi5bKZSphIJPWnUS72QyljFoe2iZPOEW3FTrW+cpKjtuJdmykk2bGln4QLBR6bSerWTkrkU6mXEYxjKaXFofyvS0FexQTUYSe7wfR8fNvpAf6NcaorTdlcOXS5byT7kezK5eydPWy32iIYHZ1cXumV1NVQ9cTilYuFxmloe+nTJOTtePqdZfqzne2Q4cfZpONBAhIFCApmV4u/e5/+ZN2dVUgGbSMj3anDzUaZuw2OE0iHenppq26H4UXy7UYiM7jsXwq0LU3quXFeiP2/P09oxO5riShjMtmobRaa6yo1GGyJ52+UGueq7VjjGsNry/bY2USE8DPNprfq1WHDGs8YY2mjD7AZr11qd5KhDJDIcN1jUo1jrQoqoexT2SfZWeZ2wylKROZiHS5te6kGmr6ooArXrvaanWn1YxLdFAzUmO+321ZI2VXc6zQlMOK1t0I3aCd9IMjya5RXTNAdhNRKRVMGezMOu+2cnsVfQ/hu31ZjxrZXLLPi263nN2+1xfFvO0dtAYmU+ZYGB40HLGy7AVNDeJRoUzRBMYeD5rot9IMFB6HBm7QjLF6hFEUR3G/IG1Vy2vsOa/dR+Kxhl9XaaiTtJ3BUKy061EkkqBSqgmuIVGuQFSH2OJcQxmv+UUCCTmRZD3yXF5Lzbv2AP/O9sh/Ese/1yTcOz+VBI6KOMn4GUEQaNheve/eG43UMEFl/d8R0lFxHTp06PCPthSjwPUSHAEJ6EWRH0f1VtNW9ZiQNsNiu6UzjXNe8FpJJ8VVfSZqL4twbmWlL51pt1tD2byJrB6Fl+N2FWNKeSadTYHSbTmtluuJeLpdESIazOQUwWZc74JbbnnNYTNdURTNxKSqKw2vyoRAHgJbaTQNy6p57fnWvMJULvRA1WYwCJqVDYlkpVp57ht/WZ+94ujmg/d+uKd35M3VS6MDuYVXl7Uolyx5bdcD4K3phdxE3+o3Xx5xuk8ce4mk9N6DhwLKNwz1izBhm6J9Ycnd7/RMZBrFWnKLs7o0QzG+unq1PH11sh3Hr9ZmTizUW1738GRltdEzOrw0X1A8MntmduvhnQ0oWGoaFrX2dAtb1drSbGuVbh7YGM9WGo36+dm5ge5ULqtWCrUNG4cKV1chr0/eejDZLbEcT6Y3XqhfycRK5dybhaXixIEDXRuHio++1rx6dfz+Pb27tggZ9G/u33T99bnhvtdfuMDTSm40bVoOeLn2xSYc1CMXNt60h2vk0tkLVnKwOl/xgrJBEkGpzUPFJaHSl5IyTFnJVD6BTPgRCQIplOiiW3r5xcVHPvPf/fpFYPLA+x/afNdtmcmtElQjly2GniZhJg7azUZPTzdIoEhWI7dWbgyl0iIU4+ms5sVFdOfalVRbbEx3GbrmuV4QRW+sLoHKRRCns1mb8tlycYDokQh7nHSCayJhhYZWnV/GhGYiZhOOnkzkWlgg/qXCiqvTjJU0EzZIbAY+DyWTknNuGWbCNCkAW9vVEHxHalGHDh3+3uM5IiUhQCQlXBAilcSrL79x5Y1TDBDD9m6UEwCeqRcMvlipZYmh+H6g623V7E12xa0G94IrcWCazm49w1LZwspijQtstxyudKtWl2LoeVtUmo1AtpMpA8lE33A18ELKms0aD0MnnzGImLJTeuhiq7zLSUy1xKCVdDUambqI0Qok42Ah6UaapGpNiogJJdbTmACGFgkZiDqqVyJsKnyPboz6vhKJqk4CGWkqxhAOhiSSunADPwjrCjBF5ZZxMazxMOjhqh5Hw5a5hZtjiqGVK9kwSHBkMhIpvbqwutvpjZpFHaOslLFm6KjqKO0o3CGVvISMyrsJ6SU0EUYORYcSVWG9oFoJ42y92YtiIFQLFgiFtSi5QgEoTot4P2qDIWmm9LDZkkIYCEQhGtc0qrsyIowHBNuGghQMIAzBlVIhRBWAhBIAkIhwLSJ9vaj1z2DzAO/oBV0PlCMMaHw5kfheKwxB7N028eFP3gc8R4lO3o747Ki4Dh06dPhHedkDUkYQpZAYE4wJ9aUICICipkKy0GxcidrTXt2xkzowzwsjCp4ftkWcTmZZK0owpd1uWZRrAipuW0uk/TBqB75gtF2tM0VtMvBV5vsBgFwJmxBS3XQiKRyu1lruudjboJCK55qqiZr1RmGZgdFuB3rGqcVRxtYpU+ZKrYDxkDODRwbF1Vb10c9+sV5ZbmP0wbvfV59rX3/z9RcvvLBlYtv8+ZYdVcbvnHzipdc/8K8e+PKf//auid2zUdHZpVljw1fmWteNdZ355tGehONeqtbz6tBUT4iB22gun5m5+cHD0816Mt2fS2pRCas+VZbc8Tuuv3zhtW3DPfOX3lBJqJuJ8NhV9cDEleeOjw/fMP9np32LJrckLj76yNaNU6effLZ701BESH73uFYpinolu32kdOHS8Ibx7qkNsy+dkAZA0Gy+fDqTtnsPT2W7+uonyyKTCHiYHRlkwwbfO3D1+RPjZtbt5dFcJbezz73a7srZb144PrltW+NstTGczd85LFpmT7c5N3N1055djUVfVv2tt0+ePDN94969T37zSac7md/c55K4L59lhEY0CqWhibipxpcX6v/jV/7zytlnAePsxOaf/Y1f7du2c8UXK8sl0pOc9WpJJ3u11fCuLOSd5JzXymfyfhDrXEtSBhIKkdv2PaGylJkAP2jprCGiYSthaXrDUg1K50rLmmYEUWyaxsZUulAp92TT5ZVyXQOfQh/TVEsdcAWALDDpuKKUwB7dHuBW0Gh7oa8CNZhqcdVUuGXoQAmRkgOwa9lSHRXXocMPv7QjEAIxII0Aaj5+57kTF08fQ+57JB5nPA1slmhVXZmpNgYTuWrUijRNaYRU59PEH4WkSNgz9co4d85FrUV0q1nFlFylZKlVNxG6QR2Uhm+lHisuhQDDyezx4jKmTAfVgopFoVBJskItUeIrYqAZTQmuaPJCGFzQaVOh/ZHe4rAKcUK1EfiqyRc4Y8j0KKxgq6XxRU0txzST7bpUW50y9P5INohsWoYLUVOGEiEb8xUteZVHXt5ZrbezYJ/xGy/QYK+Zr/GgEXl+LLsjJqSoayIviQO0EHuzBItSqIoWMCI5bQO7xMkshk0GkgRjgmmxSAHpiUMVPIVLgcKJiY5MBJGNLMMhCUqD4CwVeZJ4ncc9ajKIItVQNnpUF5JSyIfCMJjmeRpIqtCqDDwGCHHIpSIIE5IADQGRM45UR8IlrnmCrLmFrIfc/ZPXb+/0R3nnUF/EgAN5UyHP+qFPICn9u969185tIKDDW7ZUP5YqjnbWpA4dOvxIdBwgAgIjAqDcqLeicKlcEVwpc5LLpAeSeUmVS15jtlFXddN2Ug0QBGixVKlAPB37tDvnmVqJCGbbRkCCansg2x1LqXflLtWLS36rEUY2NUaT+UwieQUbV8OKEcUTRoKpTFe15VagxVps2s1YOLlukjJmSXux3Vwt1BDMIARMWaah8nJTFfyS1wjUBKNZwQQPwwuzF7uGu5aPvbnvwJFjT357330bYHXuzWefO/C+Q1/7o8/e/ZF3v3byldv/9adinc+sXNgylj79uScP/6v7Ls3O5HaNZY1Un9HTk8q5Brvx33zw/EKpf2g4UQtL05HcvwmrZMjJvPafvzA10Pvql/4oK1xsNeZRAAAgAElEQVR3zJ9pXLIO9xe++Wjf3q2XvvNd2ILjh/svrMzuv/G+8uz8jl/6gK+Har89c/zM6K23zmp07uqZ5PVjq+FqjPHk7jHLTgRQL1VnevZvf+zhv0pszO3/+F1ao5wi/OL0edrf/d1nX975gXfxfCI6tsRl8PrXnhrYtkk2vdHhHfNnZys9rThXm35iZvimTV7s53pybtAKwtrYnWNX3lzeeePUdH3+of/t/Ru3j189c4rrJFAglhhGpIXxouchON/5whOzxx4hUAPF/ulf+3faQG+kGxqovVYi0/K2MLvacAlRN+7b3UAQqnqisLzcbqGhXnGbroJRFIQcaCCw4SldmRUmSkErprCyuKzEkUPJRG+vaevl6moaod1oZA0NCNgZO51wZKHEUY4x3eE84zhmpSkdHRr1IaZuUrScZQxZjiHQDqQkBAHCOG41m7VGQwjR+Yp26PD/fV2n1wK1BaUileQCXSRhInZVKUoM52noReGuUnAk0f1GXJvvMufbzeusRHfgLgReTVNart/S5cPuYjtyNScBxZB5MoxgWSUzmpzzm65Fod3KpxIVDIutykguM1eoXon8qiTzHh71mgu+uxDKgq81lNRRCy5DuImb+Zi2vHBRgxZVI6ou6sqpuF1vh2Vpn6P+suWnNSX24WgYzSho+d57jXRaYiWWFd0KfTIQsIShEk0tUL4gKw7HnmK7J2Evq+FGPXMkNme8OtTbG3UnbahVC0uxuxB4qFLdD1PMoKqyouB33SKLKfe1GUXxFCXFVe66qWYYUH/ZiBoGacsYKPgSlylGullEMusopcDv86jjxSGDAaEXmPQVKr2WxxSIg2JGm7EpRAEXaERxGsAmhAApRlHRYi4HAmhQ6RAGjNeBeJK1CG1wEq5JoWv55/jP7hftWlCBBBAEYipIDDYSTpESMPWkrhprGUY/5lPNHRXXoUOHH9GZrUSQruc2221F13XLNp1kpdV8vrlYrrZyIeSZodnJq/WqK6KlWtWNoq5stq0xNjp8orlMwlit+xnNSHL9uKh5jtFutFgrHEg4PXY6qyWsmLpRVIwC4bqbnOwmI5EKwlW/ctlb3eOkN2UGCgDTGE8vLSNlzAs2DwwIEla77JVQBE1XRalA3OWkGNNnlqqqb2n7Bi0ZJxO5nnTfQuON7iObnvnDb9x1x0fnf+d5j9gwsuWZP/jqLe/6wCO/8fX7H/zJv/zNv5wcvuXBQx989fe/NH77/udef+HQp+8oX7yavyEnu81LZ05ef2Tq+Ue/PbR1VDPiC3J2YPOwe2Fh6q6Dl2W462OfPv8nL27aclP/7Q/oxNh/x5HKsRNbfu5nX33qhYO//v7ZYCZSvcO3Hbxw/mzvli3Lf3l2ILvh/Pde3jY2dOrPnnJPrr7/Fz9dn6vu2Xu41Fpo93Il1zr95Cv9Y4fPffOVX/qd/3Q0PPMafaW3t7uF8MC/+NDJP/rW4fTUsWPPxrcN20e2z509P7bnwOJnnyZmsnCxnT6wgzdWBgTc9hP3XD5+Prepu6UrvcM9QzcPz1xd2TAxeP7M6Z7rhgMH1CTbvXmjQnCl1Ygp4VRdCBonG+6nP/Uf/vg3flvwutSVX//sZzfcvDdvdrvFWrvthnlrJa5Ri9VZuHL2kl/zzhJvOJnjtlVK8jIVqLIsVTYSY0uyW1PMgoj9IOqtxxN6ciVoKv3pDBCr0hqKaYoo21JdmxKpbqQ9gqYBgsDLMj6V6lJsXSnXV9FzpX+j3pVNmjvMNDJcDt1K2EpoWsBRqgSIrNRrCudMVdKpFGPs2llDhw4dflgIkjUHeYIIMiQgbr/zELCgbUGPqt2N1p2o9NmepTdzmpBtt7fJk6ZJRXMqwK2q9UplpeE175SpO5M9ecqp5+WD0OJa5MY9SqrbzJVa/oLqF7mrN5ofTwxPtemEnewGsATPEJOJ9ntyacVyB00YNawTzUIFMeHyLtWibisw4bzSfrFdYoat+9S002c0UWp7ScXQYqQEuri5gztdMVwuLmVpPNRq5RmraxiLoEEDDYORZuQbZD/gzXV/owgzbiPjuwYEE4a5B81uKqYq0UQ97JZ4U6DdxxwrDAL0UJGjDfFesG41jD5CKeOtSPRGxI9qo452E2W5KGRchH5sEz3jGxib9VipIMxzRK4ypkScIgMQka/gUtTc0zYslftSbkG1WaxxrqXDWOdGhDSWIIgShJSZiTKQhqA8VOrCB4JBHFPNRKK0GF1UxLIuXY7rx1WUvLXa4T+HVe+dSQNrYQPIAJBaqq6oPCZyeWapWqmtzdz/mH8lOx2VHTp0+Ictt7gW8AkSJQAgIgBIAImSIAsV9aLXcoV0BLEYl7oSE7XO8XuVWaapyXpoJB1pmwul2oqhFpp+uozjtqkpWFPJdDtckXAZYiMUO8zcaemekpXAD2zEUc3QwjDQiS9EsxWgRrp9d0s+1QiasaFZqHi15YRim0JkbT3U1XOlueFs1lttbOrpHomkqjPPUGeWayldzVIO+fxZ7p1/+Gj9jVMyaPf1Zz7yU//iy19/5ubbb3nm+ZNj79oPSOcunH/vv/3I7/7+H378537pi1/42od+9mPTJ4vnX3xz/wfu/fxfPz41tv25//nqht2bVmabrh728d7TX5q/+Y47Z/7wlJxdsXcOnDp2UelPzJ2evvHffvB/fuNz9//7T/7ek48H89S8moAMbvq5W594eOa9//LuP/jt//K+X/pEihsP/+mjW/a9/7FX3jjw0KGXPvvoze993/SFxrbb9rdI9fjLR7d/7ObXn3pyWOtXFF5Yqml9/Wpenfrpe1741T/JLqtO/0Q50Rq5c9/Rp869554HX/nCqQ3vOfzU8VenBrZs2L71xNMnr/vkvefPXLruvbsuXzk+9Z7DbMQ5cfLoviP7j792dmLjxNXp2a5MLp9PPvH48wdvPDh/5Woynwg5jQlzIE4rigDiE3ms0frsr/zmy1/4c08UqGBTNx1sfeC6ge7hEZa7qvE5BRpt32GGiSqJg/1Do6sLixcd2hZhvyv6uZbVDdWTq4E3K92EatbjWFP1PlVbCNwSi3kjyIdEZfwKp21FXSmtJm27S1UroZvIZlurpe5MeqG85CAZNOxQCt02Wy3XQtKn6SZVDIW33XZONzQheNPrte0k4ZalE4JBq6lSqiicECCEkrWooU5DZYcOPwQhkQwJoQSQMhFTyr/w54+de+EZEcW7mXrIMlzRlm3xOqE5xdjjCTWj9lbDHkWfh1qYsM5JKwS+zTKKXl2LjILNtkt10uDnoS6lUmu2KlQIy8mqOiA+GxWueo2UYCnONunGvNKqBPplEQk/3sANC6KeVCrwZFHTT8ZRmZJRNdHF9RKGLULrcRyCyChsmDPBeMGXFVBqEG+K6FBMAkMSk5ltrUDCpkG7Ixnr9PUQXM7iwMoTP1DZKhEmM03dKjZro0RaskXR9jUeYUy5rEA7AXFvRNKCpEOZIsIUoeNFKUqoQloi8kwlCsSk9JzYnCPWaVM/73uxrgFBS4nbul4F7QLWUOdKQ9hcRyIXFTqnWec9L5tMCxm2eWiH5pNx44Jjzjd82q30e6EmaUHXinG4kiBZQSc8AhpfkFgzeJ1CW9U0sL1YCJ3PK2LBhHZMU8RQEChKci17bS1f/J22JgiI6741/zQOC67tLghdryZyBCT4IoeXXVpF0sPJxz79QbNrGwHlnTYoP4airqPiOnTo8A/TcdeWTYm4tvBKRCoIYawEcbHZ7DVsg2u+iHwKF+qrXPDNmkOB1YkQgMTUlwN3Uy4vOZ52CyJpnlyeN61kSrIkNYRGl91qiQcO1eIonNCSI1SzbeNUZcnnbMrO7DYThq65IiAyyDvJYrU8lO1JByRhODVKL/jlAWaOGg5nxPR9CWCiUmvUVxVKuZozVN4KL16Zy+ZzIvITIT/5+MNCim1D2/NOz66bD5w7ffbAnp2NxdViq7L7zj0njh+776ceevXi6bvefee3vvylTfunDLP3u88884Ffuu/kY8/vvGH0lZdOJXZ2h2+W60tzkxsmv/b7X9h+376zszOTW3fkQ6LNrm76xKHP/OZnfv7TP/ONP/njT/3CT1oQeRfP7fzF25/53pPvvv3As7/22Zvve/D0X7524eSJQx+67ztPPfPALQcu/MFThz5w8Jmzr08cHr16/HwuSB7YMnXus89d/7F7zp1aUD3Q02bS4wN7d3zjdz/34C//9KnVSxnLHB6ZuPzM0QM3Hfr9P/vCff/r+5/42hPvufv25XD5ypuv3HjXnU/8xcM33HvwxONfuuHefeXlZSeb23bd9lMvvLpharNfbfb0ZEurS8WZxS3btxbm5kcmxrgClea8pVlMGpLQBoWrjeC3fv13Tvz15z2/Bpz1TuR/4c/+n3bv5MWQzbG4FXojhrMdjRRTL/iNc7Llc55W9R1OfkDRtFqTOUbda29JZvqEmjC15XZw9NjJ4VQqn9BVGiV1YzFqrGp0Wka9qtkFnBOaAr5QWnW4YmlqlmuKwpuNdl9Xd6vlujJM2o7lx8lkwq1WNFV13bZlmgnd0BVFV1SMY11VgAIHZmi6wjgla1uZH9g1dOjQ4e9HUkmRAiBFQou+PHF+5sVnn4+UNmV0o2aNRmSjZP2IKTeSCF1IeBRP00AHOkhoSbhljU6XVjc5WhHDS/WmY5gV0e4GuofrKvVSdvpMqUaoPoR0G7cyuj0rZTnENhEVioK4/Zq6ANFCy+NMdYPIUbVAuOhIlFEtYNMRrvjtccOwIAYOFtImrZVE0CPtblVPEq9BvZfVqEz0bqkF4MVOuu6FnoQusAZj4ihaGLc9E15nsiRJgpKu2E1TuUJlPVQDNVQ9bwT5iIu9ESYFaICSyBikQGSaWqLxBUu8KVyH8iGppCK4HOHJBC0Rf4ppezyqS3FVgVOSVjgFxtKKxUDqXBbj5lwCRz22ycNhNTnvVi8GXknF6yNjT8TNpLLC4smAygh9zc77esOyLsbtbqlFBC6D//+y957Rlp7Xfd9+2tvL6ef2OnOnz2BmAA7akAAhgGIRCdEEacqi4qjGUhLbsVe8ZH2Jo8hO5BRFtmOVyCohJZIQG0iwCAAJAkQh0WcwvdzeTj/nfc9bn5IPA4Ag5WSFZCxqLZzfvevetc66d911zn3O3vu/9372nsWmx1Gk5FN5cAESqrF6RsoZKkotQNA1MUulBjijQJVCgGMGKVUZUQKBfG0T0Pdv+v5boeXQd6MLAVhS+jRW30hFhOWSaXzgZ95pTh6koH3vr4xU3IgRI0b8AIb2hnIDCUoqUBgLJRVCMYZdJHfTaNjpMcvsIGlRvY61MJVMqDaFZhKOWb7H9OWo1+/1RS4zKaYIe1uxigLJGXup3cwMVWdkD/PGpVZIBZe8SElNkgnbIURjHKMkC5LhADIk+LRTaO/s2sygEvOEj7vuGldariZMs9XpKyq7aa9crdsSNaVwiTvsdiKWlS1/vDo95rJg0F4051YuD7Y3nj88WfzgnQ9cb60u3nH4keevLMzX/LoVuFlt/3RzY3Pm9JFW1L79jhN9LW6x1p333Xb+ySdPf/S9l7/8zPypw4YOze7G4uzB7zz27AP/zfseP/f0vnuWmk8/37+ye+I33v3E9Svvuv+jZ/7tkzffeedVO19rN8p7JtZ7jWMnbn/mS4+f/vmfevGZl+/+6dvCVxqr55dPvettX/rk59//Wz/7nYfP33z6bS988Zl9+8bc6dqXfuexo3ef/NZTz97zkXc88onPJUqbWZxubl2/69c/+Iu//MvvOHA7CfWvPPmFjz7ws1/+vQd/4uff+6n//uP1CXcLr087E8duv/2ZZ5+551fvF8P+4ulbrj59cWLPws7a6hDE5NH557/9/Nz++TDuT05PlubHTEt3JgqS8hQrzjSJGBASyHQrDv7ykZce/9OP842rOWR2RTvyS/85vuW+BTa+x3cxF2kw5Dj1dE3o2qU8zqgZA8TRMKWqKFFZ14FAZ2t7bLx+obk2UyqP6Ua1XvEoPvviubFS1WWGlqoioWUJ1NKHzY6wWNl2Q5tiBcu9xnypEnQjZlmmrsU8ZbY1bLVKHFmO6dq2RrBtGBohFBABRZTSNaZAEYQIQqAUAsAIv7E8SYEateWMGPH/DY4UVkgphDlAK4X/+d9+av3aRVAhBzWFtH0ST2VRLc8JI6ltXo0jzTI9avjIllyFMha5nHPrmcXqOisKcVe5sL/b30e8VSlCgnXd3gwDjwhAimFkejRK+u8oV41hNAPmFLFEntccZwFoKOLc11CS68zc5dLTHMk5V3m9VhMZz3WCsuymFNnMWqOoSJ0ejg0kZzLSJGAWay/0+3HJ7SOm8mRCp+OR2MXxK0UvShIGWlXhPUANnmcCaUQrYaOMcF3yMUUswTHiFCtNSqIkVQowkkppUhaBjHEyBcwWYphFzCIOG2ujjEqpD+OhhQKHBgJbVt3I5TnU2074uIBxHRY5ruR0iIWOooJMakQjhjGGTF1IT2c7QQ/plgdWAuiahh7MWk/bckY5Rg7bHsGIJkwmWcpNbYE5kY480NZQMtCRxkmCUeSbO1FSYLqeC0AgMVYSmFRMApVA1Gv6Tb2mm/5WRRff/ZoilhD0qo6eTHiM4OTU2N/9lfuRP02R+YZ+e2ua8ZGKGzFixI/Ca8ZfISQBuFLtXo8wrR0MhwpFaTpRqViUZXE0bAehpn9HdEKbslQcK9T7jW7PoUGenqrNcKTSJHMTrvnu2aQZWFaZaHdVarubW9eJMjxz2nRrlh2lYayyzV5nABL7BSdXU54dELXRbhiGZeh2sVDKAF3pNzAlG5tNo2BWbEsRvBMNoNWbK45vtwdcpxnD/TCsW37UDQZYBCL3XCswzCe+8Gj32rmomd5x+t6j7zh25eLlUwt7L+9c6Q7aS4f3NTqtpZmZp7/4V3MH5jfCpl91a6Z/beXSsXff+tw3XnKXam5CkcsXbzn44scvt7qD5avbt5w+WZjwU0OvT08HUTZ1uDbYXDv14TuX+8tHTsyPHZ2QTl4qWdcvXzt9/9svLy/ffPTkg7/9F3f/sw+xY9PDRvOu++/6wuc/cd+vfuCFP92Yf9/RtPfqcPn6Pf/Dxz7z4EP3/Gdv3w3Xjn/kdIaHG92tUz/7nn/1C7/+j37j10VnuP3VZ0/d/+4vPvvoRz/6wBP/4TMf+81/sNnfve3WoxEJn3jm3NI9NwWyWTu1ePmFi9OHjzATl6ZL9ly93+3O798zGPQd39F9HRGVEIUVUTjDOATuDvpAdTKMGp//88988fe/fPGVlwWkyM9/+Xf/6cLf/3tc1tIg9i3NisRMqVCm0FhdKdXGdsKo5BbGMDuqO7C5czlsDUzpmWbRdOLhUDP1lbSz0t5COuWW5ZWL3NC3O50Jx/FTUdAoNQw/UVhnu/0uoWzWdh3d0iltNzuxQcM4CYn0dWPOdkuWZQNIgrACpSQDRAGIAkYJAiVAUIVuiDeMMLyu3G40AL8F3L/6a7O7R4z4IY6RhBsqDjCXvJfJrd3guce+6PBMSbkHw36ZmrpIAFoMJ4YZ5NJASsszPctzpR9kdD/CV7G42Gi5pHgu6p5yyocHYouKFsJREjEbTaXKLLsKof0DdRO1URbWGHKxcYXwTOIwGOyzih4gbGi6Z17rtaXGrnYG5yHXCnQ8VweILpN0K407Mvcd9xKtnRl2S4RuiOFylplOrY2Rres0GC5K/TIR16O4Uqr0s+Qq5tQk7+tCpKEuyS1EMJhcEADaRkEBJboEHSmqJAJJ1WtTJTIKGQZHIU0oTUgGysjyMYEnJCllfM2ICkLNKJsqaGmknecIk56eGdHwGPHmpbGQEJfpXSo0rhyEXKFCZtFc7RpEIdbRYDsbzBFcIWidp5s6jZjOsBFpJG8OKrbdoVlfij2ZHumkDxwwJlGmYXAsTeQqyjmiLMSoJ8SEZJrgHVDAiCFBgbrRTE6+W4JDEiH8t+fSHHqTqVKQEayoalL6jTjvYygReN+H7vLGD2Iw3lBxb8235EjFjRgx4kdw6kpKKRHCuRRJnm1ub3vFIqbUMg3gNAgGGmODYIAKbubZsUbbK9tlvxB3w0rZzxjTLdPtJhO9BDxvpdefnZ7oQnqpuR4kcd7oHB4fI67Ts500aPe3m57vvLByobQwrXt+zlg3TrKdVlWjQsB4bUIZ5kq7GaRp2B/MTkxaOuwpjwVBjwfDIOMDnh9a3NtjxmO9raXqBIkiqmjZK8qSdT3dbXR2s432XN19+tOvNJZf6KSdqYnjd5w+2U8bE/XpYsGbrY2b1AhaQcUpLng1v1wiJh1zKhrXmllQnqstLMxMH5zKMVxZXfX8ilVzjh3c+8yjz5wQpLO5MSgbR5b2nD177ujh2Wtnrz36zMtvv+dWt2SDbZ7/5pnjB24K4ly+slE5ulBwvKXTt9DDrATWtz77zRN3HVs4OmuXS3v2j42NWRP7atWjR/Syd+zU/s7q0/P7Z1OhpdscUthzYJ6h9MQ776xWpv/4X/372Vv267fP7L11T3l67pUXX3rHfW+nE44x6e09tFgYd1OViiCaqlSLBYdVzdymhqEl7YFhGSXTdjxbqZwQnEmOCOJIl4gqoripPb+8dmHt4n/5sX+xe+0FBQ2liUPv/enq/R/D/tRUn4/PT3ga6m6vDpFQ6WBqYVYQM855LFXQ67U2Vx3Xm9+zp+DYl5evRRR1e4MJ4iwVqkW3pDRzZ3dbDgPP0SpFv2DbBddqpaLR3j1Sn0CWPvSMJAz2as4r33nRnxrTHQcsg+lst9vUhtGM52MAjSsgCmHEMGKAkZQIYQQSEGCMCSJvOPs37sK9dTK4SimEQEoJoN6aI7lH/IjnBwA4UgSIwgoBxlgoTev1el/65J9mCivCTyO4G4GDlNTMlqGdb7SjPBsvYleP3UR5VBuLejZPOgyd8KaQFl/ph4N+NxAJcawm4sZ4/dWt8FrCrw36pk4PmyUno0nR/UJ762J/8G0ZEUaWZhd2ev1zrfbOMERpvrdU9qPoSHmsHWVqmC0SY4KjEkOOb+KJ8hONRovzLo9nXbZk+kXb/3J756wMx8A4KPS53Bauvt1pb2p8Nw0Our4YRAvIRIbsKPkyVb0gLhpGn4TFXBpMa2W5rqSjMJGKIAQAHENKQBFEAGEECimllIkIE5IooUtVlUIlKVXUSGWJ+SZApIZTrmk0AiHy3MTnIFif9i7QuBLlhWGugS1xrjORmegMVtsgGr3hgu43cz40NFbyLm5t95EqY32xWKYFrSrw4ZQ6mSRIKxm2JGqBEx+D7A0s39gMY4MSynRTQUFiC2FBIBdSmnobZVyjijIAiV9rqflbluBB3/M9RYogKTT7KUnWZY7S7EMfva82fRyQNlJxIxU3YsSIH8W5K3htTgR2PQ9TijHe6fQN3+yLTHcd1zDjYLg56EZpemR8NtHIOsk7wJevXi/7BYyQWfJzHYdx1u2HK421I3sO+JjtmZlpxcGVnV2W0+OGiW0Ta5qO6LxT6W3tJHmepnltuh5jQGHW7XQ3hmFfCs20xg2rmqlecysMs7HxWgPzDmUl0+k2Wr04XSEwqelVwLFOQ47OLV9QKCmX6zP1mZaAFx96tnnxaUyGv/3b/1Jl0eLS0tOPvrB4ywJV9PEvfv347cf/6Hf/cOrth59/4pmDU3s+8WefTdLeibcdfeyvniktWY0LfWPRsuwxCNPSfv/Fh5/4uZ/5yNlvPM2Wxj3Hf/4rz2nl0sW/euqWn33vE1974q57bkU6fvIvv1GdmN3u7R6c3/fw7zx28gMHH3rk841iQmO48vUX37b/9k/+ySdvef+hrz/5jFV0nvqjh93pqauDrW8+/MT+Q3Pf+j8fGn/H6c0z23hDtC+tX/nqkz/xcx/9uZ//leNvv7Ven0bTyF+a/sPf/78OvePQyvPrB+7Y+8VvfWlpeolo8vxLr+w7sG/tubN+2R/2+ymTnbCPwrgyXe9u7ZqeRSgB/FrxSiFOVcbABIm3g4ZRHnvh2eGFZ57l/asA/O4HPvSOX/yv6MHj85Y/kUWSp/Yg1DStUKvXFe2E4dOXXjXK5ZUkrBrGibm5jWBQGiQkyamhl6pjCQLDdVhz0GkPEgQWJWPj9SwcNDY3U6xeXl8t1OsuYwnPN7PwhfWrM26Jh8nM0pykpBf0kyj+1qsv3LJ0cM4r6AoRBAgUlUgRhNSN2+4I4PWcOQL0fTOZ30pOX4FUIBFC8N2pbqOK3IgfGIEAK/xaDkRmOUJPPP7841/6lLI1htMPMP0urkgmWhwSywGGpz2zLpXeFq4iKIuEy2ONmsoRkF/od2W1uNcuTVZKOM17Il/Noy4HXh+bpLqm04sqanfaNjLPkMQsFMeZl2TDnSDocWUV3EKlaAJa7CYLueypVJq6QfWyU7k0bGeYG0oN2oNEwQyKjipcTTInTLwwywmA7W+32rrvXpXxetg8Vaha6bCs6wvcKss8RYX1tF1ifi6gquuUZJQIX7BMagXFPYk0iSXIDAMnCCvMBNK4UqBiChKBKQCUGmgqJaAJBUh5AnRGJVLERCxJfEJUKxh3ytd8mWkCKXJmo13MyCJXyNRXNTpA2JDSFurrUeSAcatTsbDUpDClioMk0hAZ82spHnbaO1GvxKWf8SsadJhq5El/0C8SbMTxuK7RLPU1llO2HQRVaoyliBPVMoUmUJJlbQDKCFGKAEJcYoAbUg7/bbFX32+fFAYNQZrDVzO1QsHU6C/8wocq9UOA2UjFjVTciBEjfngRhxAoBVzIbjAwLZtLCRgTShvdnmPbW9tbQZJ4xZLMcpnzlMjnt1Y0jGu2X3L9lVcv1Vz7O/3t3STQLHfdp0Od8nZYS3gchssoZ643RVip2VtJQwngUstlxDftDCM1iAqALF1PGG5VrIbMeZyRNLcIeA5DJXvcKUfhcHVnIyDE1I35ak0C7vAcDQZDlW/zrGbaM9VqLxvuNIpWLUwAACAASURBVLYnNOeaSmtUnf3CX1ky5+3Whz74kQGB+cUJpZPrq2tz+/Y8/fi377z/nWrS3zM79dk//vQHfukjCwvT337wq6d/8r6V3e7UnqnObkuZiPS7m932nR/+ia889o09P3VkFdqTpRmXlhqr2X2/evdz1868/X13WUVEaD4/PXv+8tnyrYv/4d//3sd+69f6W2uHf/LOzfM7RpTNTE0++PEv/NI/+YUnv/TUbT9970Of/cyx294GfQMtw10/efsTX3r6zg98+Prl7exij0ppWKa9b8/jn/ryb/yb3/yLxz7naOjEu269ev3iL3zsI1e/8e13vPfex5741nvue6eG6PMPv3Tq1C3fevhrt9x91+alJugOkaro2u6EJ5HSfYeYOieq0W/rtiUQoTnFSmAUcZTtNPN/+Eu/+42HvrJ55WtYqenjJ//5n/3FRhqMOZrY6qa+WSs44bA3JDpv9LEAWatv8ci13Ga/4Qqw4sxgWm2y0ktDY5gPs+xse1NZRqngm75B0ijsBn1KLGScnJw2LNdzTWvYy5pBT8NdIk+OzZaGcpCFKZbD9c2ZSr1iWVMT46w3qBoWBkUV4hgRceP2G9zQK98tuL22OunN88zeQiAApSQgeC3ngtBIxY34Yew9kkRhBRIDwiBiUM324Ct/+QmU5CUh78jVHoMFLm5zyTiqBumsNIIEy1I9EjKBuKVwPzE5sZaLcDbHlsEWttoLee5HCjklu+AMd1ueKafj/HwQXrLJZMHbT+iw3dIVeNg4F0X7Du67sr3yNo1Oh8N+p1sp+aGhL1f1i1s706BQmpxVCfhVU1llhMez+DDOD2e4jgyXElMDDxEvyhs8W6g6goVzhC0leiVJ9iAjy7KSAg2YYl6cDVyRV1WGBRaaM8AoyLO9OVClFKgcg8RgCKAKMCAAhF9vWL4xsBkDGBKIgrYOBYE0wTEWmMcOkYZAPjFIjLoyAywPo8Jpbt7MGce5kwNBxkWC9wqkuOxb5ruyUnnQcEjK09jTrCxNHSCL2NX6YaXiTRPi9PqpjbjAbQOGCluGXgLCidCTdFowQghGqMgMbOrtNEQIMlCmQi41M6U8yQiXjlBUKQAQGAR6c4Plj0+8/TXjdGOeMCilUfvLQl5WQuX8jlP7Dhx7x0jFjVTciBEjfrToUEqEkAQwTCvJ+SAMhmnqm5ZtmBmBkl8AwJfCbqzE4Wp9DOtFw50xvca1TdCpUfQnCyWuY55kvmtebu8ype8Zm5ry/BzIuWaLYTSh5NR4rV9021GyEQx2o1iCNEzDdG0kOYqyfhxcjbsly7u5OHGoVOQqGXQ3l5vtmjcWJfGtE7N6qlYbW4Wi/2Kv6RQLDBTXrSiJB40dSzOYVzxRnz9KLejv+sR+/EuPRtHuYLN16PDJ8VNzz7/y8t6JKS5Fo9O+7ebjLz3xxNLSnqsrK3ffedfapcvnzy/f8RPvfOnl7+xdOnDl7Av7l/YhmWmmXSw6AQvq+xek1po+MCsZ29xauesjp651rxybOfrys2fGp+vMYM+88tKdt97Zb+ze+cH3XHn8sT23nXz0zx6t1GYnpupr55ff/Wvv/z8e+tS9P/meR3//kXvuv5O6iVu1GoPoj//1J+/+2fdtDi8dnJ1L4/Drf/aX8VRhwwwf+Gd/71//5v/40++796Z33vqVx75667236b45PTX/3CcfOXDi8Epr66Unnjn93ru/+VeP333vvd/4/NdrM/XVzXWn4pTrZUGGDJAAhBESAIZlEgFSYUTIWj/MHbuv4NMPXv74v/vD3s7DiOSlGe9f/N4fGAtzZq1WNl3EsABo7+5EBq5UayLKW55zOeqrVNQRu7VYd8vFzjAxkVhubwmdzNTHwyzxZyeG7W4aDIHzGctzi36QZf1mx1I0aDRm/cKkZkWGgTksr29MYxuUWKjVTMNIW+3FcjXo92Y0q2rZGCRVr3lxThABwAip1/bGIkAIqRtTTND3Hd23UrJF5DzFiEgl8Q2ZO1JxI34Yg8+xIggppbBUYpDJZ168+O1vPpqnwbhmvKc87UVpL8t8CzkKDKZ3DO3FuB/7NMwGU5Ri7gjd6KPkuUZr0dLuUEbdwrYh7Ax6w2QrDHuY2LVqF4ltBNvtfhKEzWS4MDkhfHcb40qeyk53CsiJUqHO9LJvd9L0Qr+PgviAWdznFk1Lk0JErfbyoNXkmVusFAyDJzKEPMl5iknm6nVdO4HYVK9/KOd7+0hRvFrRijFK8+gczfoqcJHiLosdmnMUpDxEimLk6pSqFBNMpKKgmHytbMWxGlKlABkSsRs3zQAzBVihHIObg0JYYjAkOFwRDplChJihTjLAGyDtOJrlWU4isJifo57IhMwqmHddFmvmnqH0ZJQTmSqt71iORhOQ21lG83wcMyvPXY1N5KiaI65IFvOS4ROMIsioYQRpriEk0xQD5hSvoCwCNZMCAgh1SpkpJQDnGgBVCiEQCCQg+mNvrURvmCxACOC1rgoQQCSDTNCHQF0CZQP81LtvPnDyrlFH5UjFjRgx4odHSoEQ5lIxQlUmpU6GDCGm9bOkkyar7ZbM4rpbtlyDJ1EVNDpIUks/j9WwqOU5X21sKIMNd3ulasU2nCzJDUl3Xrlate0OVrpnV3WWZFGei34QYoSKY5Uwj3zD7G3tMIpikGCw2WKhDKx7ZadsFluthlPwLJPMa9XtMHh1faM0VusKIT27nfdFEs1nWLTaFbsQ+NZORavHBK7vzvpu1G0tjI2PTZe/8si5xspaH23fdGz6tlvuWRifJqCaq5uL+/Y8+dyzd566Y/3qtYXJ+dWnXnUNd+n4wRcuX1w4dezSq+ctREzH4lGmDMIRFCvFxsoWom43A9cy956cXdnYXJyYWl5eO7b38LOffXS6NlXfP/PkuedPzh/68me/8s5TP/Htp5695313b2xdPntp+Y6fuu2FKy+85933rpxdKewrtRvtQAgeh5KId//qe66++koHxdeWL+klf4B2T73r9jseeOenP/fln/rQe/uDDify5Onj337m+UKl+vzFM7fc9/b1oLlw0+L00tKrm+cPnzyytr597PYTMc7tMSPHPAiHjmNjRLHCSiqFsSYU4UjDIgLZts0doA9+4vxv/tf/LY5fdoUYOzb3R99+pDZ+dLvZ7jG1trNb8MmYrYfM1FQBVrqGZzJXo0l6cHyim8WtVr+cKk+i2lh9ANly2t8eDlgiDrplkXE0XtmOg/NPvVSrVi0q7fHaDo9MRdrDYLvRoL5jWabnOjXb6fY6FsJJHCyNTxtIeaZpSIWUxBgjQDfGleQA9EYj5Y2P79bgvn8A21vN5yOMMSIIYQR4VIsb8UOmAwAEACAhEVEAPS56Gf6rL3xpkO0OhBjPs2MGLSDkR5nFcV/wRhIdNox6zrU89hMphTQs1fek7hZshd1mUgVzO0zCMqlotKnnvGiFa62SNA1Gc5EdnF0QhrU57La3GnOEzluegfA+u5T0+2uDftbpHzZdz7FMRic0q9NorPd7vkeOlYsFV1eeYwQi7rYOKSvzrfOetpGKaq4K/dCxtYZJQ8PUJA5Fr9uPSzx1TGun5K1xGbG0NYiWAnPIGHK0cq42IS4l0gTEEJacAwaJQL7efagrpMk3rIpSoCRCAikJgG8McMY4JUgRkiPEBWzT7DtZMGbZ40gbi7iuyR4WdgxdA9o1ZZHCsso6ucBRXpMJoWpgYkL0rB9mWUI8K7MwL1u0E+oy7xEOOZc6DX3jeoHgMG9kvZrSMpVLC9tCACFbBIaDaNr0dEcDIRxMVoZhWvBXxdDSCMFAlNSAJASQUOj1mSLo9X/3j9dUvvGnuYa4xA1MPyvzNYpsLj747rv33nwretOMypGKGzFixIgfUMVhBYATjDOphv0g1+lOY7fg+hnnkU76OkaSqTyTnU61Vo0IfUIF2zlf392tMYMBouO1FsldgbtcrQwCjbFivTI0hDDpleUrC6WyDGPluZbttONhP03MTPrATE3HBiu4rh4nXsYLJpFBf3Z+bnvY7RDZ7e9CHtaKM46pDT2/weOVy9dKpWoW9U7UJvaafqDjhg5bq1vTxJyzvLBINnGqSZhXBPUSu7z06OefoHybhq17H/io5hKqaKFcQhQm5yaEDgW/cP2FiwXD62WBPV2MEb94aWXvwT1Tc5MW09M8lYLbU8WgOZzcM6kiVDCsQlnHCpcqxfPfubJ0bA9gMIhtuQ54bHKsvn1lbf7QfmPCnJ+fWVte2X/kwMGji9dXVyYmC2urzak9s2gnOnhqvzlErz59Zaowf/7BV47ffdw3ab1YS5NksrK0795Dq2cunL7vzm89emFheoqN6VcvrZx+261XX7ly6uTxlfVVb7wiDdiNevsm5lavr+7dv9DudYIs0hiruIV6qRzodCcYcIMZCEuQCQKBVY+hnSDY7fIz3165+I1vvPLUF0H1icM/9I9/Zebo6RQbVy25YZOUqmJu9TbDrqvzgomBc6qaYROyZNIp7bb7nfFyRHhtmE9giKXQ3dp2LKnhWgLJQeRmkQ/y5J4FnaBWv60bVilHbytVyq6tOaRGrWcvnCl67rRpzzg+0QnKsrqh6wpRhBBGCL+2++1G5EHfmF+CAAHCrw8zeeMH3pINlTeiHAyvb/sdbVYY8YOfnxvHBkssCRIcKEaQK+gk+Kuf+vywta4JcgujB6PAwkxXpIHzho5A8hpWdq4squcER4T7OWokmaagnmsVS6eQc5RLnuMUa8SmpruZxtWCTZOYZvEBaqleVyvY44bBkRiIEFPSodrqcGhWC0AgJriR5TtKDhD3DYNoMCHwYpNXiLUz7E5YTslWGzwu5FjlbJNHC1QNBBcIZMSpBJbBusag7soc7EyMR6lDuIWLHRP7Osl5yuLcwTrT6LhkSKhcSnyjkq0AK4SAYKXQ91b5MQAGIAAEbqzWvmF5UCpFikAZxGFsjKL5WDoi4yKLbH2dKUshpPBETxUyzEHVNUNQrktRyvByLlct7EtmeJYepuMhdwdJTWJhW5SYZqYJpa5Hg7mUFAi5akDR1Lx2VMcGSSWnYBM0ixgF3h0EVQUWYELNUKOtNJrABKeZjXUQYqCBDfjGnBP8hoV8/Xrx35hme9MCb3izyVagNEmHhvMoxJdAUqHuf/+79584ibH1lt0xMFJxI0aM+JHNrlK5EjnGm0EPlRwMMO2XfImLiAmGeoPebLk21IlMxbU0bA+SgaHrho4AmdTY2WhptoExckwXec5yv1kAlg1CpBOhG5N+2bfs680mURglESOsWioP0wQRvLOxWbPsuq6XiZXp2qVhv9uJMkPfQdmY789io2B4gyhJe72MGUMsysUiRrC8cdlRaHWzy30PU8PX7ZJku9fWadFUBKpeuUvY9TRAmvX4w0+L3kpzo3nyyNK+ozUs/BuOGt2oZRAyjKP63GQAiTNRtjTTTmXR90FHQkhm6j4xMcIvvXChpArFuqNjQqQWh5nqK0Fj03Ub7V2/6ukVC5DiGS9WS0ZBz5hcfvn64p4FqYtmlmkF29St8VLt7JOXsUgHawHwrF6qXHvuarXmnfvWy47LspyI61Add5vL5xRNL33m2mC7f/yu48trW0f2Hxhs9q6/ehl1xcLiwsbaeqVeBSBXL11L03hsfIxZVLOZ6VqaaRCCdYGwrmtStoddodNeGA1TkWjWC5n8d//Tv/mDf/YbL3/rIcL6ZLzy65/5i4WffJeQ7morWMnCWc1ZVLrjWAHlG71+JwiHhu74pf3cchVbDQa+5kxLnCTDycn6ZqdPMpg2zCqgksWCfEgtPRWS53mMBRJ5uVzVFE52O8RkWpoyjCSwgl+sO/7u+hbFkCRRyXEpQgjgtb7Av8abHxy9Q98cgo9elhE/epwNSBIplSSK54rQz3zpiYc//ie2HCIJb7esY0T0scgUZwbymeYpjJmmhkMdCc4F0u0Vix6KjekhD1VsZmkkYuxTE5EoTq+JdCcI9JKdZ8kBv5DFEccoU7lr2CyFqlbaxtFuMzhHM6rQMWrpw5QxoweoMYg8bJZSZRAo61oWJw2XXBwGPhgOkJyw57R0MVVHFapmwjBRGWEryWOMOAhkkCxNORPcpNowryC9miopUi3jAxO4IldRjqOsINiurYARUBIJBQgJyjJAChBB311Pjb73tXqjPxEDUIQYIMIFzriPkJPnplA6I4oLM0eOoJGGLyLlccUJ0ZUWUUV1QgwmGC9yVc9zLmOq2BqjVw26HidU08wkZyrbtuwV4EvIGCaBxVUhx9uOnjIrGMaexrQ8JzK1ZFbCiiHEk1xjLBcc5amGVCDVkKIBhhQhQyqC/mOC6sd01NSbdtghDFiSQNO/CfmFXEmkjt5y5PTpexTS4S1ciBupuBEjRvxIKM4VwliiOEnBNFQQGlTvK9kI+kXDPGD4mRCv9hszpbqhO7tprglyPdysGR5oulXycJypRj8nctDv2pZTK1dkK1ioj61euDZVKOYxB5061QoZhDHPBkgmOir6xQLVJxx7u9nZGPZCy+gKUihVmkk0SAa4PzhglmuGdzELApPkiqDttuO7PVAnpxcnLW/V0zuUDC6vl4s+0SixdV3h5qVVDehKnGQGqdfcs986s7V8hgo6W7Hufs8JQBXArw1lu7FbwasWVnc3ab1omEa43hir15sbm9TTN6KeakeQqn40nJqYaMedcNCN0jBNVHc3GCTbU9MT21u7pfHihc2rnuehTDU3mwnkpqsrlPEuNwymPMI1vLvbi5s9DagFtL44naCmVy+azI5QMHX7kqKhaXv5K1ulytxab1urxSAtkhlGTi+fv1KeLnq1wvmz544cPLi+tj4+O92NAtA1p2DVypViuYg1NYj6lmcpgjAlAiEmgDPU6HVxwU8wQAQFx/vyS1cffPSbj/xvv4O61zHLmGO8+2MPTN59X6jVqGFY0uLdQffslb2VeponuybMmsX4zJpgrB8HOc/MgrPMh7plee1o59xl5tqRDsVqpZFnnVbXMezN9u5kuVjRmOn5G9Gw0lUThWI3iPBY5bJIdKzbYKz1OhXTsAgFjIqukw+HRArD0Ckmb5TdlBqt7R4x4m8EqRACBAokxUgJpF65vPbo5/4ypREBfJumH0OZRnWHowpHLOZOjnJATEORJnIFCrPH+4PjxMCaxBhpCoZYkSybTrBmWLLiCiEXpD435FqcTpWLvsE8haMwPjto72ZpgvCdkwcTlRaTdCxOMpsuZ1HRLUyUSq1208GqqDGRDD2buLlYIrqf8qtxUJNmEaspku+Jcl+yHMFQpjajRGcKibIALc6UgpgiRxEzlbs4NjCylYyRmpLW0KWhhhoob2QRYgQJpROaM60peV8KQommEFES3tSFiN6s5BCgG9U5BQwUVUoHMJRSSAmQTClbIFfhHuQKYZ8QxrTYpK/IYV3iuSEESVxCeCJVSsmQyzUEulNdTyJec0ppStKoosQyhX5FM4SmiJFknCvh6TSIBn7BMnOIpFrXcIqox3WQCiyaZ6niokCRBFxALAfcoVJDwHKhAVI3RvwihH6sS8DV9yShICMQM3pGpc9qdCVTSCGtaH3k73wEYf2NRNVIxY0YMWLED+jTpUAE64o4mhHLvKrZA8HP9lpdm2UIC6l2k3g3i3Zkvt5pScswTbPGyL5ci9faVsVtqrjmuuO2U5aMZqqRRIFFEltPC+ZKOGhkEQeQQtRc2/Z8Tyh9N8CtQaHoJwwjRotFSxuEvY1G6tsGym4tlBZsq5cPO2m83h1MeoUNQL5loEw0VnZvKlVFPxCaNq6IbmtDknW2N5OSPbANq17rgsBxVkBiq99///33PvvUI43N5d00/JkHPmK4NYUAMFKgEChCMGBkl33CNCEko2zt2vLCoT2cKoNpIoc8kt1W0Gyvl8s21TDmxtXzq5zHB44tLa+ujVUmGv3G2OLc1tq2aGc1r9bLBwQrYhILO/3dll+y41bQvrw7Wakv72yM753eurxMiroiaWpyUrZeffH5+VsOaR41WInV6bXNteodtzgmm6hPJUrM3jTv769tbK6OT0+ubq8fvu3YdrexsH/6wuVrY2PVYKMzDHrFguuYGgGpYUQURgo4Q4M8y0AVkJ70Y2LZO43W/e97X3rhTHr1nGbIPfed/O/+4H/58N//LzpKJf0wyXJDyyZmxwdlZ9Nhgxw2eu2TpeLbyhVaMXVQucp24l6SptQxuW+N71tsB302zC1gPI0XCmVN8kykvkBOJ6ohVnOcgmMlaSSa7aqlrzXXfccOkQh5VjKd7k7Tcgxb0wpUK5mWIogCIm9y3m924SNRN2LE//9RtVI3YmuFFQapgIISguBX13Ye+dyDKBtSxeZ0ekqJyT5omIaYG8B0pbjMASCXpKCYwUXRonYOr+jZRIxXK3RHF+OgFYY8xRhHWTMbNkp0N87GAI9FIu60XE0LsPLnx6YiOApZVYq02x8v1Ra0Sp+oQRZPx1wXSYIzNlYJFcT9YJ/S94R5LeVdTxisYFF2sBfVVZIRAYJxRFoi9ZAYG2ZMICENrDk2YoVwOCZzGzhGWuhiN0e2wDnByWAwTmiBKKwZWpY7gJVSfcVzS0MYWxIZSt1QcW/Wbm8Scd+taL3WW4kAFKQYmAKsACNEkOImLuVqLAUu4nKGNUwMQjAoC6SRyhCpjusNNMcy6HwYzkUxgkTq2NDtVLcvJ4GfomYc9y1Ndw1Dl8fb0RjPXaVEprYYHpRLG3FeIJaeZUoKzSQaFyZjtkDTqeEo1saioGseF0JBJhUQDAgh9WNdK3njQvPrUhILyChuueypYbTKcYrU/Iml93/oAR30N4m9t6LZH6m4ESNG/PBgUBIhLiDHEMaxSbUc1C5PBUdnry8T1/EUKbleT/ILaXcCG5MDbhPadkjHAMVluts0uJyy3KGSfVNrDIZhlu32uiaiddsLgeumbgwzSJOqIp7AVsnbiHo5lmkwzAZh3fSo5bW4CHrZII04Qa7QFDGewvk0c24y/BevrlnVYheJ1Hcqhr7b7VFglWEmTBpgXiK6rZvhVuuoVzQa+T7H9AzGTHvORpWTS8987aGda43J4tSRm24ilCgMEoBgjG9MzcKYKGi12r0knF+YyRnClATbzSAXzZ1O52L/0OGFxx/+qsMK2xf6e+sLk+OV9nq3PjG1trwmKerG0eLUjJbRV557aXZpfmN51YtEMOS12XGFFJMGTvHq9etHDi71Gr1xr7J7ccsp2kEeemZpdnIRUqAubdFMDOLDtx29dPbK1OLexz77+dMP3Nobh144nHCcXKRLR/asbW8WKr6uaWOlQj4Y9rJhfXpMaYhjqRAIBKlSjTCINUXC1NDtvpLfGrYfPfPcz91+t9bYitpr0vNmbjn94X/6TxaP3747kBFixXqtJYmWdPUcif6QK+lq+kyhEPZ7Wdi3dDpLjQWvaAvkAeNS7DQbbg7Scx3DyEDudpvzpXIchoWxsgKYLJaZlFkwUL5ugTheG6vpuoeAGXRlY80pFFzAJUNP0ziNQh9RExGNUlDqzR2V3+P9RxJuxIj/RGk7hARSWAkJFEBygo1y+WsPfUbsNjkgXc9O2rgeQqSRHZFVgZkyz7CMbSvLVS2jRKUmVTHFQhFD4AbmEkNBMEdqga4ykbs6wxwoh4LrBCoFTzeFdHPJ02GJoKtKW8+iacqmZHywMxiT+RjIaaJlUmg57uT6Gc6viWTM8WkuAiLXUFqXWikXfSclWLQUxITpEns6xUIlCEcW4mli5LFGOKekr+FuJiRlIsrmcy0i6hU3O6CMvUNRSXMqSClTRYU1AI4QzzKDQ0USKvgbHZXw/9yCiAAkAoFAACBAGcUIEFGIKoWVMnJJlYg0boEy83xMUJXEIZXSokqCyiXBiiaDpURmkGsaswVpp4ISvRulQtcLjouorAfDw0FazdJxBVIIxDDJYSA5RemsQmUpQ5x5CFmxoAT3IO8YwDiEBC5D7CsxnqOUYomxQAAEE6nIjfUJ/6/P6z9V1uD7Ig2EmUQE4S3NfD4VMUGHDu796P0fxoi+xY0/HlmlESNG/CgmRILKNTxEUhGcgez2B3aGxmz/0NGjyNR2GrumQMcH2kFvrOQX8oImCX5mc+XaoO3YZm3PnD0zuR0Nzw17uyqtFSvlmUlRcqhpsc3+XAyG4EoH3/Okzq71WzvxQIL0LccvFopzU02Zv7RyxXLdSaotTk6ZxdpaNLQ1K2x1hkReoll5bsJA+PLGSjPsn7lyxZ2oBSXzehFdk0HWGSwk+l7qLo1NWzF58k8+OVxdXXn+DAliT2NH9h8seT6S5H//l7+7dfU6UaCEeP3qA0KAMSAFcm6iNjsxsdJrAkZIqmKtBkG4urVWr7pf//Rjf+cjD9DYuvr8lbDR/Yv/9VPVibFnH39p301Ln/zEp8dLVSLZp//8z2+949TTjz99aP+hL3z8ofHxOtERycnm+Y3HHn78xNtOfOEzn/Nt69FPPTY1Pz7cSc22HbfCzz34Fc2k159eqei20vMrz58/ffOJl7/44v2/eP/VrYsu0sbKzneefWpiogZKLS7OXr54Xgneb7Vfee47Y2NlREEiiQAhhQhQhpnjWCa2qGFc77cudBtCp7/1D39VZWEKGTK0X/lH/+Crj3755JHbMSliyiCM0m7kD6P65KLmF5cmxmrxwOlv789yG1M8PWeCbSK6mgbLUW++Nj4j2U3Tc67ndM5dc4bDCMlB1b9E1CrnXODdtXWL5zxNlO2FQDa2WxhhA+EFv17Q/MnKDMhsZ2PdM4yZUnmiWPZsW2OMATCMR1e8Roz4mwYBvFbuBkyQULxUdG3HCkHmAE4mtGFOscaU0jVoumgH57mUoARiNDBRU1cx5xnPpyQbx2ZVED/M9STLVU54buR8Smk3c/soN3g/aPKII1EX+JQ09wDeiXoFIlgWTBlEcB7qUlA1VLJNkkYeZ4VSF9G1nOe20+4EbQWrSOiWt0PjGj85GQAAIABJREFUWA28MEMJ9BxGidaBRGFlK5JxIREgQyEbR5JHcYowtnUjcrBjaDHkQ8hK/VwfJhLLjKp6pupAPS4dLr2cj1OjhpkmcvJDKRyTIyKBvF7gHBhKEPAyMDggrPo0HiNsMUV2N9IFIMNIGB9DCmQqMu6m6aTUHdPpuZZOPRfMzm5jKpNHmV4kop5LxHkKkAqZUT5n4WNRfiSMnTxsJvlQZAbRicKY4GEuupB1sqDqajahQopcQZTzRCqBkHjTPhKFfvznTilRSeUEMAQIJIiNNmqGSqkbVWIY1eJGjBgx4gdOmIkcYRIAbPY7NmZE1yQhlNIzV682o8BEMO0XmG0AoPU8A4Kb/e6sW+Gg2boZRlEz6WMuChyvM9zUSDsIr0fdnkgzIZhGHNPAivcGnSlkCcEtzy1bNgLECWw2dmvY9NKsWnKJRRTJs24n2NmeKFU5UZ6uFzXtbOt6nsiqbeUEFkoTLI0iBpc7zSAY6oZdsH2XGU2ZnettdiFjNbd6097y5OQmD5vJMBnE/bXGuRdftJIcouHRgwetYgEIBkD4xrVrjAApnqYaodh1gu4gjhLAGIU5IYTG5MDNB1564tVS2YdcFHRv7sjidqM3tr8WxeFNN50QQnquVatUrl6/vHfvIlXaidN3vHz20nitcuaLz2xf2H3HvW8/t3bh0E2HmxdbB25eyvMUcYGE5lcKN993uL3R8pgb9vsz++YKhfLK2Z35g+WWyjY7/UrVsw1t7/59EiTCSEk5PTWJMbYce3p+TiMIg9QwwRIThQlXIBXDxJC4Fyd+sfjilx/52h/+yYVvPoNyAYzc8cH3/9o//8cZ4j2EVpIhzzvFsi81WkqCTWxuNLcdx4rD/vTklI7pThB1BUq7QUpUaJnnhm3mOHGrhzB0s2TSL3vF0uVBywY5not5ps0YFrHsIdZ2u6HEKOGirhvjuqkrAKkawyFHaNx3xwxrzDB0BTrGFAEohQCN2iZHjPhxRNNIgaIAAAQjlSJ5abv/hY//aau1hRC+FdC7CMaIkDShCDIkdISKEpc40UTeVxmnuKiYmUsXYa6SkGZFiYoZcItuqdSwTCJVNwpMU9eQYgTrjCaDyMLYyeVxYp6Ih3stpnE5kCrArEhLQ563TDJk+CrPlCAOlwcL9nSaOL7WQrnONZTxSYZ9AKW083E2JpCjMiw4UtIBxDjCnGTAMJA6IUpkrpImR36uUgpDk5YkTU3al5mFQJdAlQTIMSiNUCIEFYKCUiD/IzfiXn8E/trIEwyAFRAFVIECJTAAAJGgCZA32i8VKARUcIqkRpDNVURgW+YmtQcq1ykkFuJctpJkS+VIAdLEAWyYGKIsdDArCS3FKNEpIThBUiOoEEOGUNegLsE61QdZrgHhnBc06mWySDQHiJZkWKkEY6BEUZQk3CKYSkCgFPr+Z/E3o9vQmz45BokBS/WCUI+BkoCsYfjhB/6uUa28xec2jVTciBEjfgRLm3NQOMCQCl4ldjMKG8PQLhSobc7Va2Q4nDednWH4eNopOWU3QU2ZPJVEFzfWvULBYtp+p4yCdCvlOwry/5u9Nw+2PDvKAzPznPPb7/722qurl+pWt4R6kdRCakCYRcDYBLKBZixkNi8yAzEeG7CRPdgebDwMZptgGTYF1rANw2KjDZAESAjUQr2g3ru6tldVb7v7vb/tnJM5f9xXrZaQQo5Rt0Om7xcvKl68qndfvRO/ezK//DLzq8VEQStI1gtaD+Kd2eDWZuc2DtZbLc7Si/29KsCprTVgJ0xaKsyJUVSAOCyKTpBlzZUr3g9aybndvbbTNzeaWyZ6ZWvt3GR4dbJ/e9xtaLOWZFCqKkmu1OXBfL4aJTHqqbJF4G0EGajtwbTXjNJoFbQ+eeaOj37o3VcH1649+PBmZ+0LvvBe1sSAChAEgZC9RRJHpGre3t/b2NqkwgaB2Wh3KzWxXnGE6xu9oydXHFcuULQeRG0twEqZyXDSbrUcVGmizz1zPg0a5z/2zNqJNfQcSpLGq9wxruk3wgwyjQ2jjNGNaJ7kYSeCQgkJpxZWsnIge9d2u0djtd6c+HL19Ca0GjuzfpI0gABECNEze4VOk9OgybGiGhBQiQcgdBrmriwkmNv6l//V//4fv/9fPPKRDyvrQGj1xOmvfNv/snHDHYOBj7qtnXy06VeToPHQ9OKpbO1WYSt8LVb71swpPb83arWSpIl+Ohsn6bSqVysVtZpT7Vcbzf6gb2NT52Wo9WuStdOYWeef7O9fUvVAuwh5PY2OgLq91c7QClagRcAbwWIyPtnqJA5CAEKRhbnAgsEtWdwSS/w3LtsBIoISRlEgzhPOrPzm23/RXtkRhK8y8VfULIaalr3hynpTg1Iq8ZbIa4DIhyPxHJJXVcSuWXPPSqAVCiQVj0OyIm3GSBNZRwAJqCgKBtrNq/maVUMNTdFNFhQ3MhwPZ5Al22DbJV2JcVbMz2p1AovNcpYpKwybddImc7SomXmE0XHTU1iFaLtIpSfGwBloeZ8C5+BLxchBx4VDXaQsVsHYuaOVrhA2vDKCnrwjf7iwxLMWQRRHQggon77t0BM8f3flddtKRABB8ASAQAIocPgyiDWiQ0gYnZaRllhEAWZMa5zua0RrYh+Noiit4QTClvaKioxd2/o9X4tJzpErAqVr2xQK2QUiVQ0XTHix19rN7SqGRIIKVc1ZGIitPYoWyKwYhNqA6LD0XhQZBYFIwIAgC2c8+m/9pH0yVwGwBAT0cGjeI64GEFt87Xd889ra1nPkbcnilljir13IuV6wX2juiCgCiIuvy6KTYel++zmBFShFjDujUdxuND1IKz0/GbmyWG1kaGGg6OmyHgfBA1V/D+yNPmlOK+m1okZrPOonERwzqqdMp93anxY5+tDxVpqEhF2jjCsPxn3VbdtxvhK2VZRdGY0bjcZwcBAlwQ1h1gC8FMBePi2qKgKIa9uMgluTLNLq4rzfwJSMOXCuo9NiNIi2VgajgyOowsCsK7MVJGOS4WRUxaaazt/YOT0t2IXYw7Ac9lcCc8P66gcfevTyg+dE3M54eP/9Xx8YRQCCBIerpQlRKUCtcL3dCkDCyIRp4I1XreZI8pVTG0XooBnQalBFdXOlAWWdcdzf3t3a7CZJMp/XucO4FTU6nZLnrXbTeqd7oTmmt4eXjqxuVA6TZrx7sGfSSAIdJkkQRwfTgQ3EG0nDxIhTbQONEMo6TuNxXXXSNJrZVhQBARMgskFQwoSiUNiSB6VQl1hfnc2g1jrEq17tnbv62Aef+ZG3/cCVeloDOW2+5jv/3j//4bf1brj1AGV7OmxEmS3rbjdrK9CV7ivcr/JG1uhYdNqR5nkxhmYiO5MGRStRNJ2MVWwuDPdslo6L4qhJNlqNi8OhSU1dTgP0cSvNi/x0e+3a/nhsEEk1gzABYCuBiRyTrW07TU5HcQRCCoCECNUiAyKBpW/1Ei9MriifB+bG/z0U7BAR0WNhnGJlAIQELZufeu8f/+7P/ZGx+02B1/Q6x6noziunqen8ioOQKBapRQCN8+BIlQyFjnZQPS3SVNkB+DzQaN0sIo8S1hKQaHY9Ud65K1yKpvWCuhCHaD4emA+pfD9RaOUWjkPmoaFHbH7R1WeUuYPoZF3eUlgDoJ1aq5UGXvHVFOFqoGfIbZS4qkMEsDwNIGROBRjAkroS4FqlVkTGpq49EqkadU3BSOnLUHXAAEmJmrwKWC9Goz2JJ9ByfVL60z1Az/3VJ47xeR8k8LzvFQQhEC1iBBBEMcQeiAFFULyCqmfrntgYXGZd7qtSoXfcxqBT0wAZSDfBqNpWipGk5dWBuL12MKowMtG4rrRWtZLa1oSAMTdKb0Bd0syGdgPX9JJYscwuUFi5MdFYYUM0iACCI0LRVpEjZKTFFku5TlMFQRCYDhsvD73DAQFoYbew+AcCuNAgvWKST5yHAMrzHA6uUzgEUAIEqAFVoUF7dMh/HgR/VFsHlKrgLd/+5d21UwIeF/31nzhpfum8o5csbom/5oHnOQr3vC8+755ZBu/PEV4csFdUCodR6IvKhmY/n3eiRm7dGOFCnTPAySA7qVKaFlS6P7964eb1Yy2huJUMywm6umqEl8uypdXZdqvsT9bWe+cuXzje6XZEJ1EqQg+Ve+yk9FYyvRpGp8O4zbQ7Gz+L9VhDy+LdnbXz9fTJILd1uVLg8U7rnJSl56eL6dPDg7XV1XI0Odtaac65JLoK1cVxf2t1bWPqNuJ0D6rRZNTSYceEQRaTcC8MWyYMCv+yW85Odg4efeLha7s7aRLd+9rXIhEgMSABECI9D889ckVRTKbTY8ePBKEhxDjQzSzrdNtxGmZZ9uCf/cWZm2+uuURSHrCoSq2JWK3fduJgd78dp4997OGbb7l5c2tjMp0hUFXXx09vTWc5kRKA6WzW7bZ7K20itXe1n0XJyvrK3v5BFselq9aOrA76famrJIsZBUEUEgIJKgZiUM7sTmo/L5AjPSaqoqA/Kr7/be/4d9//I7/8jt8p/eNVkt/3hpPf9K++8VXf+j27E8jWNzc9neptlHneYTWJ4P3Ty7erLs8LNEyVm45HJovz6XSj20uNkbyovLtSzTjAXqPZUNFalI33+3Gg51Xe1tENWWuzkkxwaosoCBQoBbTRaPcY3GjSjqIAxBAZoIYJQ0GlPlO3zJLFLfHCRInnuxwv8Vkro4gKEJFZ0Augj+Pf/433lOOLBfqOzV+tZNXCVKQykAh6UpagCHAqXINwiDtUk/Yna4oNKQUjrnLNrCQTXKvgqKOOcw1xIfsMMGJuE+V5XkYgSlbKYCVJVyYuExyAHRvyWh2r1KuT5tGyOlv6I+xFbAshZU/Ela8N4jDCqXdRGM2l1sApYkU8RZhrYs/TUO9W9XYvmCN3SslbcTjnQQDPQF1E2AC94kTbqiDfd86hVwQa5LAhA0DLiygA4af/QERUWikk9KxYKuQypsLXbcEV0mRrY8iDb4AJCokhmDeSv6xn7TQzHir2GAfjWdmkuCRdIWkdzWtHQA5ppjFApQHFYFS7WqFHCZg8ScheC2sRJXJY+UAABCUaAQEQBVGIQC34qUPwihce6Iu1nAjgUGrNZqFCXrdGl0WTKQKjyHUquDC0IBACJmDDqAC8goej8P11bVFee8ftf//b/o7KNg6P6pNYnLx0AsSSxS3x1zviyPNSwMXNwwJMn1TIX8bvzwkOgRFUGORVrqx3hvrTWdpoXx2MGq0maT2bzwzz0BbQiH1Au12TswzzKg91Kf6O1npcw+VhP0rMvJhGgYk9p9qAc9PRtNT6KnIQ4B2mfdyEw3wymQzaOlyLItYqUWE0sTvVJI2irSA5k/WOW00BVdNcqSAy4T67MMlm3k2K/EirO/bOdxu+rLVSI7GXJ32bBF1Ud7U2T0XJ1cnowM2G81GSJi2tYyIdh+9673uc8YPJ8MEP/9nr73nN0aPHhZQHQPEEn2qoQ0TMHIZhlKRKkfUujaKqqJIkFBYgJMKjx47nRdlb75AxDz708TM33kAown5I9sT6xuMPPHLXva/BCEFB1kiffuTJEyeOQojNdmNvf2+/319fX61rmyZRnhervVVhP5uVWZY8/fiTN7/sRkbIoqjZSBlFQAwpFEAkQLSInoC8RhNSLd7OC9IPPXr+w+99z8//h58I+o94LjyOXvvmN33rt77l9i/7sh3o3BSaJGzu7O9Kt7k7HR3L2g1QWNob4+wj+9d6q51OEERpmjCGTmJSk8kgy9KT3R5YJgUGkfdGJ5NmL816UdjI65kSzIsjzYZXUJK0kxQmc3Y+C4OEpZXE7OqabRKFmohYyONi/P8zZzhLLPG558lL/NeCAD0iABIzk1eoTJK999d/a3v3vAL/Gq3vI2w50agTEXIigKEXQShIEkW9krtKpQitsrbACcqGo3VH3nnUoIUNe9ZsAQIBT5ATBAJdNF7jVa4N1wcmD9hukE5AWtauVO44SyyldeU6iwEYErc8xB4CxBAl88qR5N6BUYycCWY1J6BiMOyEtBakTUhyRTPHlfO7LTpSQdPJEQhI5DyWhQYwat0hxhQBhoiaF+xioaThc7zh0/CtF/phPfwhIgSiEQKEENCBEPguy1YtHcsxUKBUVdrAaBGIWRXoL0m9mUY0nq5r07W0aVUosg+1NgHUvs2qyyZk0UxOmBUohauOUkHL7ABLLer6L+URLMJi9wkJefLyic4m8cCMzEoARMl1pQ4OLVcJQAsgCpNYEoeMwIgsKJ4EAJEPHWQ8oidwCjyBJ9AMAgIIH/fwp95XCE2jTm9Ep17x+sP2eqSXJovTy1tpib/OIfoTWhwDAKIws/M2MOEyeL9QgUUQD4ajRrutGDudFrLPjBEtB/NhYxY2wiDsdMbzfMrOkrC1Z5s9qOTg2e2O009T8T4Y9nSwH6penFT9PI7iwcWrx0+fvGCHpzdX0pqmxbgVUJBSLpI0snk/b6KKpjZSntLIZlFE7cene69IVrckOGDWWZIEfneW96tyNJ1sbh2dFsVmszedzYe+9CVsDw96W5tJUZMJ5lzNJ7OjK7Fh6bZTqMuKwBa5ywJH0Ot1fvznfvLhR//iO/7O/eNL1/72137tR/7iwdUzp0jrT9uCLyJE5L0nEGEIjfbeHfT32FbtdhsRPTAaaq41WXml1B2vfNmlK1duOnXsw3/8kbv+xqsVwxe89q7Hn34qXGuuH90wHu985R3nL5w7cvtpQTh5+nhZVnEUkkLvGRiuXdvZXF1ttsJnn7nwqi+82wtHQKDIeq9IEXsURhEAketS4Tw3M/QdooNnt//dT/xff/jhj86vPkpTNzGFoH/z3/u73/5D/ysWYoKteNJvZo3dUhg4Zk+WB77Mvd+KW4VWm92VfjGVSkkaKic6DBEwAVPlxTSXmktsh4WtWknoZxMb4G5hz8TJ7Y0s393Pq7KONdUSMoui1krjwt7OKgZZt2uQSPzMW9ShJjHLtskllvi8ApNXoARAxKEY71bDIFFWiMBByJR5UOw0g0IAwNJgYiWzoglrEgWEtc9R2lqvejc1KCIajTHaWG4KMjEKWaVzA660q0GCli1zpvVRpMBUcQ1rNtAsu6FgFtiirJRzVjaJAodWINTGMigAZCGEQnPTIqCGClKna67HIWoE7bgnaidgX3Ch9JE6OFkBRKEa1inXFQKL7XHgIejUujQEXtrlXHsxQJ9c+v2ELgVy/TN5UcrDcvjaQogkTAxKBASiQIVW2ozEXtAjEVpYMZm2tTXsVdV28MWIq/szEJpLPWWPBBlhbDiqi6lSADCTMiZBjGdcr4uKSkcAHqQIKWWdeF78RAJEAEZhPNx7smh1WhzK4nNBEBACQAFG4uvLUUgOqS+AkAChAMCC6QEAeRAgBIWiAVjJ4XEu/mRkh6hETsWtVTsYeP/Epe1ss3u9WA8i8tKMFUsWt8RLhMsdtlsTYUDB8kxesLgi4kF6nTYJDKuS4zgEbEVxr+abj58pnb9QzuckiajNuP2XxXSf6zs99ufF2mY7UDryZlLCIB9s9HqTaTmbFze2V8ZCADyaDoex68W9o2LCKH7s2lUVBGkWb7RXxQT7vuyD3x0cjHy10miaIBvaor8zbGeNdDCBVtpsNrZH+1vNTjGfzyaTm7pb88l049jK7ngSN5t1VY8nk/WV3hFQFyO/E/h8OF2NkxUdk8pEqd2da0Gz2VIqIH3vPV94+qYbn7i2Oy+KN7/5m979wQ+BMLNDpfGvlAwAQCmF4oFwsSXy9KkTyAIggsLiq6q+fPHKLWdPOuZz5y+cvfWmc88+/arXvPrCuXM3nTjzkT/98J1f9BoXYQU8mQ6rK8MTt5z2CgCEkNI0YmYiBKCiKDbWe3EagcjpG048/vRTN99yIyIKMyEgEwGAsIj3wCJIqETEN8y5i1cfeOcHf/5ff9+l3Z0ahdASZjfc/fLXfekbv/Mff/clO85ba1GlBoPJ5bC3Pd+7o7cWTNxKs9VQ5tLk2iQILyoe1vP1Ttdy7cJgko+NCdYbjcgnvSSd7w8hxKYOVC23bq7Vo2Lk55WCp6YH97SyNAqjJN7euXy03d1UIcdqIkqyRqJDns8dcytNQ00KABAdil6yuCVe5BvsU96/S/zXkDlAQSBALOpymg/A2jqgHAUZjIBFnAYQWzGOQXhx+ZQMEaja6Bz93FMMvnRekwIgEAEBJ2wRhKH0vggJQ2XAAXgIFXGhBDQqEJgHwUx8Lty0mFVkCCrtQi81OlYqc1Ip8ApiJwRiAYyIEfEIVtBrGDvXTMOSXGghcZ4QD2LnZrYrMNV4bOqvBBQwNwVT63tITZaxOEAvDIzACCjIshizZ8KFRPRXs46/sqDjc3xQF1xooW6JAMFi7QgBaI/i2QJogjlArqCwLgsCRpgp0Y7bNXYpEMBJgCgckuJQJrZ2WsCKU8Bai/NeGH2pjHDltIAQeAKH7LzLQGlBBEFEEI8IQN4rFBC0IIgOiVmIiEUQRUQW/1eFrBkYDtdRMYhHQFaA6JERhJ/7pQA9sReviUCEFrsL4NB53IEwEXnxIFobZPYo87pkZnppu84sOyqXeKlQueeNsH/KKPIyeH8Oxyp4bdSPwzAWNHGEiPP5PAjj2XwWpIHVOIrVpXzKFUQQGR0YVC+PM+2l0Wjt5JMgildNgFGA4Ob9wXqQZnPZWF1DZ1+Zdm5tdLW4dVGkgiiMTja7m0xtHTjxVahEqwz0sTBdpdA5eyRrNVVYxnrqrXUumYg4u9XujMFZ4k4cPXLuqbDdvNYfbHRW1yC4ivWlanxGZz4yMy5u1W0JVOLR2loYGlmSpjGVleWaxd/36ntHB7uPffyx7atXCfC1X/iFyhACXg8xnwoixOuZIYEQESA49sPx8NKF7dtuuxnJAyEqkzXiXq9htEm7GQGmSZqkiSZUIHEcpd02BYtNKogEePjKiAhZloShEYXg+OK586fPnoFFVgXChIer0VCEqAIE1CBqf2c8qfGXfuH//tF/87/NDq5YwLX19fu+5JVf/nVf+UM/+nP3ffHdBaYf368fRqdRNVtdH+jR3vkwa37s2ae5lUWOuyrKovSB+iANst1yGoDqxKlB09Thxx98OGykQRKlxrTCyM/mfjztZM1hOfdZUtTF8fbqbNBPKm4lqQ+1J5zVZRnqg+kYa7uRZl3UG1HaUDpEUotzW2SKSyzx4rER4EM55XDDwnLl1WetigqiECAjsagByX/6hV8aX7uK4l6P6m94DpgRCMAbRiNIBHPgcao8KMU4VmCRm6znhhFUKAq8VMC1eFZKETmEwCjvnSdW6AFEi08thwoygcwLgXhwMaFYm4CkIIiiPSgUEo5YAMSQhE6UQMAoCEhYs68iCAh7NaQOlfMKILPggecaYg91RNtQW/LXghaJzkRrz6zYKeuMQ/AzjdbgXMRrFEJCFBY6FJoOt3Qwoofr9/ULKg4t+hIXiYtcdxlf/NSISSF6hQ5BGAKhQAWMslPVRRIEFhsY7Wh8MPEf9JUP4wRiFtJIEYvm4AnrJkncqHHVk0Fsgo4EGCBgFIBYMGNx4onYk7AwoCgUxYdLphSDUtqDeBFUCpBJQItoARFwShekCm1cGM6ZwRjHUAfECIQgwkwgCh2IgBABIDAIEjgUVsIknsSRGEYQYYKHkvj3bD3wLmL4lrf8ra3Tr7xepkf6RDhedlQuscRfQxB8Ikgv8QLB+9Vej4Sw8CpC62t2Nms0oNdgoNFwwFkyFzHdhjfhaPuyAbw2n55cOxIEWof6Krtrz17WrfBErydZduPGxu7u+PHiYDI9eOP6qRhkausORvOqvjreTdY2j6Zx4IFZzar6gGQ3z490V2rLcRwr4WuD/tNpvTsff8PJO1Umnb5vBmbn/KXu5hoD33LTDUeyRlG7sbPD/XF7NVtLOv1xebmcjPZ2bk1OjrqmxzrtNA/6/SwKYjTirWnGTYurN9965z13/8av/GZq1M/81E9/z/d+r0evg/AzJ4cCCITIgAt9jEW00u1mc+2OdfaAIo6rdrcFipk9IRAhIDXWOqAQGDSIV8IKnfgACUBABIAQ0VqrtUYEBPYAmuD0TTdUKORFCYsGQVqUQhmpBECi3MKsP/2lX/iti5cnv/fOd/Bo4NG7uP2K13zRz//qD/ar2aWrZdcErHyv0c3WG6PLl70KSqIzm8fiVnvt9Mms3Xp2ZyeYFlmns5W2b6HOQ36vHlX97R1gaXdW7rrt9jqlnekwmtVrrWYna/ok6YeyF6tRPdu9vH3kTOayIAk7OcLVq/tpGE1Ho9vOviwMq+OdFc2SGtGMwIueG8JFK80ynV7ixWRxiH6RbCMQgMCyavBZzgtIQBYqiVdCeFBVhYgBIIQbomY8HwMCioR+UTolr6A0UHlmFheoPeKYnfFSaeXE75laAohrbAIZi4ToUBjEo6RIvdrUKJe43jRJZEWgEqJBBFzxWqnG4spmMvEu9BDy4ZZEIq3RseUaQBSGTKwgdBwJ5hZClggIvCAgaRLicUxV7rtBMhd/yqlAwaPgAuSW1EgMhIWW0AFaUAk5y44hMNrVVgGY54qZsBjwAg+CSCKyoI6aBV6gqgDKp+El1zc9shEALwKQgkaPVrhSclKHsxy99S7CCdmJq/dFKJNrg9Eq4VkyG3MSIhVHj0Pe1uERJ5NAWhUarxjIAwzBRgypoAJhAafACRjAkEkQGVVB4DNTeu+NAa2LsgxVaIRDFkKTkxqH5oqt+7bOGg0y4WoQh85bN06sbzAqYyTQFTsCjIV05Q0LAGsEEPspGz4VkGXuz2cjV4GAEmxmreeEuJesFrdkcUu85CqJ13W5JZd7QaixQuGFLxkIB8q0s8bBdJr7+li7p8OmZwxUuD+ZhDBdaWVbzeZ8OtuZDFITWnRjLm7Y6p5OGiHbqyEMqvyin9heA+Nm3Exn06I/n8TrjY7FzfW1ma+f2O6f2VqfTycraZs0TtuUj3NOAAAgAElEQVQ8Re6PDxqNjKNwZXNd0G82VlMrHxpvH8ekFn9mZX2tuXLu0qWA1E7lTBLbJCwbAY7nQe0P5pMjnebLb97QFokrcLg/mzJIUwU4zjPGwnPGIZN8w/33P33umbf/5M9NRqP//Nu//TXf+HWfJTbLwlrpsGWLiByIVtrVVpFi8UoRArAwAQOx8uKVuIA8gBKvkNVhGwrhogAuIuIBcNEriQgCIsiAwN6BVmQUOBAUBi/EKGiBLNCFq/2P/fnHf+MXf/dPP/Ch3G5DPdPgaWPlK//Rd911570f3R2vrG91tyKdxVeGoyKo53s5sqxtrQT5NMFgd/egy2p+MMlRjp46cbGctIZ2GBVrABudFQkqmwTzuhwPRmHUTkU6Kz0U9rU1IE88+aTa2jBIr7r1DrRuuLt/0FMe8Mj65oaO86hFVTXfH+LRzACgIkbmw01jTCi05HBLvLgQAc8sh0r34WQPAiw95T/DeYEQe1bCqJDRAuyXZe5qAssoVjGjeBECcAoWrXS5sFgIHQRaM8oGSwpo0OcsmQNUhAq7whqwNDAHsIEGloLIihKlJqF6Mgj3VWZKuYjzdqP50dn+mWbzlE+frof9QGTKN7a6Ac5Pm5TYDty8gaECpiisUVJfBCyRYCCY+cNxPhCplao9B8BO6S5CjjwRf6PoWW47Wd0DSYCFwANeLOWETjDAtKwFCBVyzeJFX++aXKhkCwrHCB4FRLQAAujrecbn7mWBn8zo4Hmr+R2x4oWHOAowA5BI4CECCY0qDehqfkzhmglPx2Z34ho6UrYUqIU8st/g6EruWyROuasgU42bElitRto5Iud9UgmCqojGoRp5F8cNtjQo66KdXqjmoyjcGU8YNIDvV2VqdNeYbhICQ6n0uclkYNSlPFdlQSxNVKFAqPmWZmcVNAJPpLo2KwOlTza7m7FuORewS63tYpS5OnXesFcCloAENEAcxLqqA9Qi7rELF2659zp/e6mW/JYsbomXMp1b4nMO6gQakEEs8WQw6PR6oHQWRQjhhcmwEWVs3aqozW57lk9VZeN5DU4VDbM3n5soyEqR6WQjbKnQ9DHbExnmg5MbWX1QttqQBUFtVvp1OesP1tbWqmLW3VjLldlRrobKzayKVMmu1Wmz43lezGZ52wRNQ5DBdoL3BL1Hdq76suqsqrTTOdZqj+bzK9VkdHl/RSe3bawWdaXC1U5tlaPdkM4/dPHJ3/7tP3ns0XI09Dt7QVHcd/bo17712+/7sq9B5zd7vTtec5f/hV8scvt7v/5bd77q7pXTJzUpLcDgAQVBGAhAkSya+QUAUGQxfO0AiAmYtSFAAVGAgN4rAkACZFQaQGQxQXBde0MBEBICD8AAChEFiLQXzyiB8yQMSKINADELCAIDgaBIqfAA5JlB//1/8L4f/M7vo1nN7CC+1u017n7dfRsvv+1N3/3WCyxl6a+OqYejaVXtTKd4alMfzMqmuTDZvWNQ9o4d98ydJDvf77ecyscz56utVu9Py+HLXBVE0XDYLzEDpN7myhxZlTbSNRflarcXBcFoPnNAF69cXd86Lt7fd/SGgNSlg30oESM83mmMa9vc2owIZ8OhbrUUEYvQ9cXUSyluiReUgTy/wgIg4JBYZlJsB1HX0Tr5gEBAVRbESLIkcp8uarIggxAzCDKjTaxFDD3oUuzV2dgDagBGsQQIolliB7EiASHPyspipo4JmkQZiC6kIDhIQvD6osFnxBoVpUBjbweoykjP0vCjuzt5Pa8ARhHEe/mB5Z4aBTLeBj8vYYvhzjjYmxxs+KoThHNxp+MkdJJba1m+JGkGjJN8spJGG6Vt1tYRWCJWydS5k56bRR2J2hcoFbi6wpDuKlkTIDIhogRK0RWt98viPhBEJo8KAUAhCCMyCYs4AxUAO9BKW2s1gdeQOAREB+wIhCFA0KwAQBZS4OHttpj+kgUPdAQAYBhIwC9WOxIggwA4WFingYgIAAkwgCjlnJ8HEFutvSMAJuWRCUGcFgXeuhQJSBLnlMBW4SskIyyAlWGLpAiOl7YXhqEtvZgiVmOtrzi1w7znpIvhWhhcCxh0dCEvril8ZjYmsJU2VSt9atK/XNvhpGBi52orAEjKgbGFKebKIwBVwFW98A0nIQQRJELhaDjIEFnEEjnW4DE5GHW0tELqkTmCdDaMziTJejlfJQitNaKFqxA5E24IjYVfefbsF993n4ASEUQ+fFcvjB8Od2aqz/trCOATfbcowM9zPWEEwYXxAi1Z3BJLLCnci3UjsUbyCBCq1V4PkKzAbDYLskYUJRXBbD7pClJVWwCTJpOyKsAVIwtFdSJrH+02B0l+WapqkPeVcsbcd+bWdTLto60mUH82zHqdECFYX1O1awYRejgY77eabUeYc1F62D7YO766IUZxbRvr3f3JyBmzvbtdUjncgFFkXrax9eylncfsoJdms9pudlYjmEZa5fOxYWi3exj77f7wl37ld//wh3+62Hu0YhT0mkGhXLryxK//0Z8nW+033Pu6drP7P/3Avzj3T5/6mX/7H3/1P/8/5Vryr37kR1Ya7YYjEecDUiIEIsAoKLR4yASEAcQjMaBmQVRC7EEASQHSgq9AKCgCpFCUMC6CNgAsvK4XAwPCC3LISAiggBQ7rxSxQtIIoH0tIIKgMCBG5/HS9pW3v+udj1+8/J5f/BWaHmiptMLbX3v3G15/35v+4beSbmodXRjtbLWOhoYC3Z4NBmEjurq71xn7o6c3r838kW5TCAfjvgp02+hWt3MuHzdy3I6KFZCz3ZWWSUYdNWb+2MN/eezuL2jGGLea3TCaiJtW01Ep6OyxMDl9481A6vFz5+bi0t7qRquptZaqmpaFsq6TJEYgbrUOPfeup864fJMu8QLeVCKHc28siMjegwCiBHn+02/7vje+5R9vvWxLSKFY8AwULp++TwtCYQQUJYKkXID+9u7qWmtzCpnhaTdNpJKCvPESOiJgBtZKl1xrhYLgSVk2XikLcDmi84ELKd11/oF6dqTZfWB4cC0gVddTW03ZFQAW0I3QMi+aEWwJiMSg94BYaqMUe79N+trlayjohCkvjICajxf79zXSBwtrAQpxx405Wtvbk0YFcG4+7mk+GUg/CFUFJXGzkhOsNbjQC3qyng2CZ1FUnzBBJdxTIXNVCjvEAKhJtNhXxUSV0YPKhUgGCEE1UQr0Bw6bEIlUGtCICIIIeXhu8gsAyC5qc4TIrEBIRDP4RZUPCAA9svLCAIqMEgHwLOIUOhAU0Aoce9CY1qAgrNGjFvISsNTCaHThnWicA4aekHSBvkjBagHvrMABRtMAYqWojvZdMUoaozr9k/nBQTmfI4wVxq1sPp5GHlMRRBwI5xWOULiaYUEwRy9iASyGKLUGDSwACVNWcF1SAVQL++vVTBDxRIaFFgploVx+uNWEABQI5aj7UkNeh2hDlmQ+aSNsKbWVJUVexxml1r2+GVfxelhcQrZPPvXE7/7S2+//nrsPrfMOxfT/jm6khcvdc7ROEDwALbgd4mKz+mef7luyuCWWWOJzCeooi5Z9BLy+parbbO5NZ9t7e72tjY1Oj7xcm0zLco7tVhpFSRy2iNxkJvm8mlQ6oIlImmYJw4XzT9107IaDnf3jZ04J+Jx4ms+vDgen1jfnrs6yrPLsvRTTfFoV7ZVeZkzadDPhg/29iJQYFJBumm2X01frIx892OlzdSPKXghB0Hjk8aeOHjkyH4yqSWFOrF8YFmukR4N9b3FyafiBn/mVyZWLXhchwmubq7bkB8vJXPRobuTyte23/1oG6k/+4APv/8B/yT/60K+/533v+OV3DH399p/5abSGVOQ8gCCygLJM3kOiF602vNDSCBbLExAXy8UWFWkiABZBYEASj4gMxICwqNSCIDCCEHgQBgZG7YlQUAmimEpZQFBQAzulwQkgBdO6/rVf+833/cHvf+B97xvs99EBMMSGvuhL3nDPq+5683d+C4WtuQlTFU2L2S2RScju7s3arfho1oiNvvbwgysrR8wkj6eT/pGmKvIWBcei6OHdgwGXM3F3b248Ug5Oz6EwUu8Os41eS/w9995Z1YU/mLearbw/bK+2syCqZsUtJ1ZGo4kTNs3GHcePr2k9n0wt+0arxVpHxigTakQC+ZT+5qUMssQLXLdDXKwsX3iBAKAIP/KH75888EdP/M4Hv/rLvpluqn1sPHiSwLD5zEaFL2kwKAYhBIUgAoolIU2lmqFRpGtUIj72QrIYXEJLKMATgUzQkhpE0dWk+UA+f6aqVBh8cFis9PTT1wYHCO1pf6B9ybVy4FADhYA1MgIHSgtLBaxAAzMSaestIlTeK0AnXsA4wUXDgqAs/J8XYtUV8III2jxYFJmXZDISVFPGblEcE1/kxabD9mZ3s5p+EYWrjcYdI3SB9+KrQBwJz+vM1dqoUeiQ1ahEZxIQ6bHrEZMDT8nl0s7TZlXlNyvUdV2GyrMOBPqiOgDCmoREWCEjuoXCJqJBENEqAkH0KCioRBRArlEBWSQWKZRqeVAswEKAQFgrmRNqitO6Iu8dA2vNZJVzAekBOmsiUrQf8QWQnTpxWmcmPwIYY/RQWT/sbO5wHYKt1a0/uHD+MlhtAH05YppUeY6jyoYAIQkrJzQorChHKHhdEwQGo0AsMIdI4hgBVDCPNL7q7juOHDkVJxueG4j66772qzaPrdW+zNIkz6daqSTOPEOeVz/6Yz/h6jxOjCX3ui/9krO3vuLa7sGTTz712Mc/Pt25+q7f/E2LUhKMEK6ifsIpGrOC1JdV5IN3DepE722jY+TKwytedaPWc0WGfYAQEh0Gzs9TFe7TSQki14M9CAl+UgvKIvzjZ/llUGR5VS2xxBL/vwtKiyLSwpOPEckJFMxzlBHwfr/fCtJ2s3nA7ir64TzP90dH2+3A+fWNXunKrJZM6fP7B521tb3ZvNFMjygabu+ePLJRgy/YVyzzebmaxLO67uezJE7iMDGKdqcTq9AVLk7SgqAXBlDV49Ho+NrqbF7kiUoxef9wh1hChmu6Prty9BSrXMkTwwHMSox04dSNqy2qqotP7rz1Td9RXdkhvnxSV2eS8HVBpxzOdtbb3/Zvf+Df/9Q79FH6k3e+3xU8A3vXzaff+i3f9B3//N/ULqSAOr3odcdv+af/7G13vvFLkTQgO+08eoLIsCAD4KEuByC8aJBB9ItsEhBFUA69d7S3QooB5XDjlpAIgl+08NTEDGAYjUMAABKveMqwP9rv9toF42QMTz5y7qnHn3jvu979gXf+hsActIB3KPrWe+66/9u+5S33f2MgaEJzdVqNvaQOS8w7neZOnvs5DOrR0agzSPR8OD26tVmXxXQ60htr4wsXb107OZlPr7XCj+1tr7H5kvVjfzi58rp0a0d7uz9SrWRvcNBoNTpBGFvuJGljWlvgJItFBLSazedhmly4fKndam81mp6ZEPOi9HXda7dCJBJBOdwWvaRwS7yod5WACAsSCoswX3jssXf//P/xpjfc/p9+7bdu+fL7X/+37s+yFNB5QY3R8jn8dCwOBBwBASOIBZKDMbzxq9768T/7XSWjfxKo72TuSE0enGhG00/wIABRUUHBM9PiQhD8/nj/LwEmIazXaodACRmhGnwEMlciiIFlhEgBIcwVgEVVGf+qN9z65BNX/tE/eOvu1X1N2lXVbDI8srU6m8zA0/aTz2grH/zYAznzrbeffeypp6M0Gk5mAmAK8AoEwDACiEVEDNFjCFyGhM5o1o7Kti9WCM9G6e3UGsNBgaxiowflV64fXcvlkp08qmcvt9hK2yAhChhT5sODVWNSm8xN81LTT4e79xiMC3egtPY6UCSBVFxHFTU48q5INZNiZDCOHAWCdcxMCMxQK1VigCAGWKROHNZEJdFTIXcpyDw6cakznnyl7Z7EPlmr8wnHvK/pfGlPqvwUdcqyfhTsR2ZlFcXnbP6sZ48BiU/IrwNohHOsdkkJ6AbbThLuVkXJHhGZM9AeIA89+Bi4BsWoGQmi02duuvcNr9sf7/fSrQfe/9Dq8ZW3/IM3/967/98k5W/6H78Kcd5ZSUlKDWpz7aj3Yad90vkMMQRmUORloTZ5RERQLMKCtXMxEGoRxVaYQXvEhezk7d61y0888/Tl93/ggZvO3vYTP/bjK73Gh973kYBAOSKUApQjBbpSVnUZ/8P3vvxN//IXk6iL0EWJBQDJAiCIfo4mfX6mTIDXPU6ef8uIHA5ZggAykHhQDGiWLG6JJZZ4seBhMYZ1qKYwMKBDuDoacyOdoK8B8sFIs85Dc8nlpt1Wea33Bic3VmfFeLPZCnV4xdYT5+Ph7GSWtJtN9C7UOiASFkSwVkrNCqmq6pK5EDmYThrdbmjM/rV+FaqJ2MTJVqeDzq0Fsa/LK1yMrXmmHt3U20yN+ej+dguoU1OUxk+Mx6tH18bTcTmh1QCtthV2f/UHf/ZPfvJnBR7/cg6+qXfSsLTYPGkml77olu/+l/9++6kHH/zY49/7Qz8+QlC+TkFmAOIiAxBRHbI0o+wVr77nJ3/2Z1dOHSk0RUK0cBRiQWUEBUVEvCAAoALFICysSKGIsCw0OhQGRA8kCwNVBAJGWQy7KQ8OEJyXfJK3m00CQbG7GD1zZe/c9pX/8s73XXj8wsPv+2M36WsuQsgd1NI2X/03/4dv/ra/3zxxvLd5NKvRVC7XYtK0RPSDyYi4GcVXqvx4o71HHiv3xHRAo/k9x848sn/51OZmOC8jwEaj8eyF7eD01pPzwS3QaAo/Oz44s7axc9A/lXXJ6BFUHnG232+3WkqZFRPEKIPZxKGkaaJJhwABgxb0GvujUaPRQERNpBGRRYkACF73JV+mzku8KLnTcx2VsvC8EhAoQQjyaLb3z77rn3z9N7/1zntfBwReqVwohZf04rvPfIwA6BZlKJbaAuQcfdf//NO/+hPflUH9tqz5d61vcTUgvNhpPTwvHq0trDSfunawK9AXmgOVCF7QIzgIhcR40eScuESgAo1JO1uJ3vAVX/W+d733Da+78cjaWhK37v+Orw5Wcs89qtbq0h7bOgbO1uXskYc+evamm1ut9sN/9tB6d/0vn3r87CvvOBgNf+/d7+ltdK/tH2ydOPqrP/b2xlrv99/5BzefPPbUpcvharuYlTCtI4UV+sRjpckhLMb9IuE6hFapSuWtNxmoY+QC5hKovdG62dGkKPfmUweQhaZrYCNpRKKf2N9bjdNXZ41jWvWrvFTJsCxLl7+KVJWYndqZpIHD8c2B3qpypfSOCZ+2rALdqKZrSVKBHkqwyzTzdRyZrWq+rpILZK9U9R/pejVrTvfHNlHNadVsRp744X7RF1WDJ4AxQElRV2ojXCm8hpADCisWAGJABK9BAgNGEQqXiE6EEXwNnkMCAG1xPev9zW94HYW+mshXfP3Nt9121yOPXPyCl39ZFK7FUZpmgUhhOKiGSpSkrciKJeMFCgALUCvQIkxiEEOBUCBkv4hhwiR0WDw5bNURJAEwHgAZ0AkAorJelCJhD6pkqAFSD2EFMp7vsxqMJ1cOdi/+6x/9nZ0PP3bhifMOY0PO+awL6of+4em//cP/ZxKvol9BTAQBqQYAkODzn8Ut2mpFBOVwfMARooiSQyYHtFA/SS9Z3BJLLPEi1mZxUT/yKIBAIrBoDfQED+xdLRLTEXVUpVOBP9274te7hfM3qrgpUOezRho9deUSbq1aj69srXaEx7Npu9nI+8OjrS4hWYKRs7bI17MWseTCuVHn9/dUEDRNNCrKspP1q5kuLNVVGgSpp7VOu/j/2HvvMEmv6tz3XWvvL1auzt3TM6MJygEhRDIZAyZjzOEANtg4HB+wz8Hh2tfXvn6OfZLvfWxzHY8Ttg8Gp3PANgZjchBBCCQkgtBopJEm9nSu6spf2GvdP6p6ZiSRQSDE93vmmanprqqu/sLa+917rfVac9vqKcrctUsXHTt5KtwzI0lWjeP10ysdNqiXtvs7y7U9/c72sXTT+LMf+p2//ehv/hHo9p+pHD4onnTN3sbUB+Tom1urKEXBoK9euJ7oAMZj57nEETImFctsWDJmV1O67qorf+vv3nTw8FVBD4izjEmNVVELEnVghTqjgBoHMcbmWeZZm2c5WQaxyETBMFuFqggRVITGqWCqQyd5GLScwtCgm7zzH99xw/v+HvDf+bb3auKgObQPzuMAl1x+2fe98CXP/Tcv2rO4NxO7lbl6bcofCffTlaQdV/2R5CalXlzpjfK17tZyHHx+be2aSy7fGPZYaBr2lt7ZQ83Zg31pSz4z01w9ftrNNo+unvm+vYdXRoMl49+VdypJtr86le4MN6smBSJHO+I2NjcvmptdCgJjOABbwBJ7NO4FqLkljFcblQxhnF1KGOc+USHhCh5sFUeY5FUSSEUElCsxsLm5FQdeveTDQOElZHyVQsV98YDPTlUBk2uaEn/qjpWf/5U/+vTbf7+M7Ceac8/wvF5r87hPb9np3M0YMFnxhEwm6pCz1VwE5BMHnnSvvvySlRPHnvCsJ0Zz0S/+2Gvmy/tOrPYr+8K4HnJK01VoQpAmx3ajdyaIlnzyPOMzOE+Ssysnl/cs8MRJ08sUa62t+lSTiJiZwNvDNrGJZeA0T4ddFs0878jpE/fc/oW7PvXZZ3zv997+uU/fdur2U6unb/qHzw8sgNBk4jwXJkFuEpGKVZPyFgJGEkaSMMIhMvEFyMGBl7JRx1YSdTGwJDol2ADaNmDJD9TLV/v+Rmd4x6DXD/x9lfLSKL3KD7b7/ZuS0UlwOapEeeKyEYh6hJ5CoBaIgICwYZFm2PGCcsqWtGXS0LFHHsENNc+sAZwRsmpVyCFw3IfHJIZczspWcwOX+XA+1NHioeZ1j92na5vX7r/kQzffffX1103Vmz/y2l8ejGS0cubQvuV4hlKT5VSNXIfYJwSKkCgCCBCoy4kcYMCT6gCAQSwgVTE56zlXcpbdWjfVsbPppIXHOMCPb8JxaaoiZxDUEDFUoLljVjJGSRVCADLVAZAw3E5WI6fvvvXGN7/5jWc/fdOznvj9itlrr8hf9KqXeKYCVyUKQQBlAKDeQ1zF6WQvjgCIk3GB/MAQJPcZrI7JjruaKMmXz6ksVFxBQcE3quKEoHA8abZklCCCJNU+Z510aJK8WWt0iNbSUaJ699n1hZkpS5gpl0rAqNWeqtR2Oh0mnanXnboQJhCwkIrLfRoasiKBMglyywPStstAJut0U6Y2dGfQbzQb2ShpxJX1s6ulKGKmM35+RWkm3d451e9QrdLbbh/af9FQJXE5krTX6s0sTB/ZXCtPT1UyvPeN73j9L/5n2/vc4235BdV9V4SH7Sj9p/Yn/krafc/PJYdnbZJHij45NYYcScDwfQyFyGk+igWhorJn/jWv+Y9XVpYf+4wnxIeXU8OcayzkLBJykTgWckTCLCqWjYqMm5oLIReQOJ/ZkkrulIiMFXCfsAVqj4YnV7du+/gtN7zzJpPb4WD48Q99IO7d7pk8d85RNEKdy/GP/8wPNQ9VHvnkxxFV5mu1mepUqzvsJlIJS0mnt39pjpym5I73N73MFy/YJt5TikjdjZ21oJOUhrpw+KKtfjeFHEgxr7pm2YgrBdGpbNhOR/XVDqaqj5yeuy3rN2OvSX7eHdyto62d1tW1xXLoRb7vE2LV/na75AelUknF5QzHnINKKgpM0myIoMoEqIyH/2LGXPCtVHFQRQYCnMkSckzGghhEyAEHFD0qv/hxBOWqDOUcecq6ldmf+6U/+uff+1WRZElzH9lQdWRomxjOJw7UqbWcuZ71MrLwo+C1P/Wzj3zsM6uu/azvfXo/67gIK731pdpcKYs5jyQYCWWWfLiRga+ojt3YcsfWqAoskYqKcyAlZjasImQ0kRyGDTGrijoQCQAymo46nc1qvS5sQWzy3INmqjudlivnLTOKu8HZtv7Z7/0lRvkXNo7f/IH3uKRrXbkixjM7HYdUrbG5ptaoWIgAKZFjw8ycZ2DKSW2uzJQGzM74meRWIqd9DUlhoEDuGXLIRJGPi5+ViQwxiUtg1TCQqAebGjKkuVUSi9xWhQ3SbU48G+S5b1RjGnrqehYJQT1AMJWAgEzR9/Cjv/Kz2518hst1T1/xI0/P8tbe+eXbj3+muWz2l2xMpVYWIW76pml1D2eGk44JSrkXKuA5K+OmWk6ZAXUgVpBg0rFr0o4ECh733AJEnWGeVHOJAuP6RJ74LJhd3TLZgVKoquZsadJ3k6Bmt8eHUyKAjSohUzgoCB6EkYszyGF2vCRDj3v3NqMpwn7WPhsjCoZPZIkIEGCsIh/qKm7cUhpOeTyPEnXMCsc2J4BgiCypAuO2r4WKKygoeHBCktK4WMJNcgFBSpwDiaoDIC5gHpDcdvremenFQKirGJFunD59aGbeU5mtVcqZeIbFkORq2YBIFY5FAYYYVacMphzoJaPtnU65Vs1EyqXSQISE0tFw5NnucDBfbwyBXEQ7/dWd1uLiYqffq5arZ7vdtVF/2B0MJDu8vFjPNfBjSfsrO92p+YXu+kYprvzYq1979F//OlTzo1R7afXamTTZCdd/r3v2xlFnwHGFdFFGl07PfhTJtS995Quf9v21vYf+4s1/9L9//zc9YiXj8twHMuMIciCs7p068IhXvbh80bLtJ6/5gZcFM7VTnc2LK3UFn21vN6abTuGyrN/rTzfruUKZBPCgNk8pS2779Kc3t1oXX3H1P779X9dSvbfVUmSVcvkdb/y71olVzfKAWDVzzERdDWTP3gNPfd4rf+BVP3r48qURScb5yqlTi2HVel5XpNpo+tC1tbNeaJfDxvqgd7dL9kzN5a2d27srV9UWj7dbCxft7YyGNlfN8s2NjYW5mcvKtYB4jXLp9Op+fM/WRi/2a140kHR/XD67tkE+7Y+bLZd2Ai+DHGZvP4wiMcYDGefc2G6BeZkmrAAAACAASURBVOxMq6qwJMRGlRQ4v82hDiBQ4bZc8K1TcVAwkWqmkkMskcnZCbMCFmKdgwmLg/bF4n2OcQN0MUqSItsc6mt+5vVvf9NvwOVh7nIIs2ZEamyQmUxz6yHNc1it1M273/23SX94/SOfFgVzuQDEDkQEUkmNMLGXg8BOwUYBcZobBitNWkKxgfCkdogdQR2UyLCCRIQUzIRzPpMqqgn5viooHRIInpfBiLJPOZxRGpKcam0t1ucsE+eSGLPFErVbw9bxbMfbXF3xq2dsGP3NP3x84fLZU0c3P/TeGz5/02cgPL88X5qtHL/3ZDqEOs9DgCQpk+3wUEK2ucnEJxcG0kloRL6q5saRceyIcytEDqpAhTQkqLgBQdjUciqBUy9NIqQJITHMrMTDl77qBXum685JN8v/wyu+b3DssxLMvOvm493h8AnXX/LJT9/wmpe9oD+yG1Fz+vBl0/GekguJhkZHJmdPYweTmYQ0C1QgpMTqxQ6s5FhzVc9ZsAx8CXWSE8E6zjomGpdoCauCzHgBhFVZHWCgpMiJDIiUAChpDscgo0YgSmN/+HO99ElVlJTVAyY9GEVoIrtIoMLgic8OIZvcrcyqQ6QlRJT2wR44U85c6vvsMqoASuyYhMjyRL994/58D7qKc+N0SlFWIoWImMSo5+BlaqDkMcyu1vUKFVdQUPCgqzgzWeEmJcqAFBhIfuToF6655HIh3kQiYk8fPxHMzATMS35lzmBI6JGrquNsZGxkYEmgTAkkYQi0BA0EUOMMDcfZPC7z2PbzbK3TUmuG6+3LDh1qEY6dORNY/wOfvLExN3fl3P6rFufuNfnxMytXzey99+zpMzV/qTlrgRKylZNnuqm7tF5aaM51iQaaHDl16q/f+aEPvu51mWRXuOx109d8T7nSPXtreeHq9/RXdO/13/uUx5x539t7O+v/7fiRDyTuH/78/b//prd/5ua3BrIea5CyHYEkT9R3BmmYY0rik4FBYDDiJ1716LWkfdn1l//Vb/3OO9/6z8961cty0nvvPX75JYeSJIciU7nnxPG/+/v/tX9htrt25hUvftH1j7wuUx5lAi9+2jOf/8F3vw9uSORyysAOCk9QAbYrU6ZMb/z7P3/sYx/HJkxAAeKjx+9ysNfuPxjmcBbHEwfokVtvffJjr0sg5ZRWUndER8PtdrnVmn7EoT1ZtObRTCt//4nb9119WX5q8/DyUjsfrayfZRE2np9lj14+2MvkhM3v3FzN0tHhUv2axuxAEQzcbdtrZ9JuH+lTF/ZeG5bVJjIShKVcVYkcnA/rjUciAfxMlJjNuWGHCLvZNsW+R8G3QsWNg9ZYxaXoibCXxZwDITKTZxAPvp99+YnTdy+CjICJilOXIstN+PjvecVdN75ViTx1PR7bpkCBqqOB5zIFW/yn//uXfvWXfx7oAqJUSRBFGmY5DHtIwICzWe7DSGZzC/VUc/hWOXdwqmrIQnKQY/LEETMDLsmHxNYYXxzYWeOx0Dh1XZnJuZwMC8NKKkgStgovzj3NE/WFwMi44/thhkAAmwnJ0JhYTQd5TTujNdfKdpp7+z6YZF64O0Dt1s8cOXjRlfVS/b3/+s/f96ynZDa88/TGH7/hf7/oJd//n3/q/2qudv7p1ne84faP5pvDX3rl/xmU50dnPpKZoVhnCL4aH0HuNLPuwJV70lwW9zzq+mue+rEbPvqmN/7hjZ/+9Bvf+sHZA9e2zhw9kMnscPif/sd/2X/9Y2468skzp+5un/rsUx9/qbE8NIGPFZN3zp5I1nbKV1xz5Rv/5Ldf8tof37jzEyXbnD1wrUWAXvnD7/7gk17yJAdG5lvYd77rfXsvufjI3Xc8/2nPuPEd73/Ks58BiMSui05AVeO8nHLmnF0Is0XwMrBDAFgDMhBG5kACBCAGqZIjo4BRsCA3IwNDk0xLcVACGzUC1XFj5gvuwnExmMks6Fw3RpoUZZA4OAPLQlAosGuWJgTJoJQaS4LMKiM3UANLQycRMZzknhGChfIFfnEPyZXBC1QcMGn8aRgnj5288W0fmtk//bTnPUkCq+QRDBcqrqCg4NtCLtIdDnaylGqNzWS0tt0uVSpw4hEurpSMqAF6ne5Mo26UmKE69jKdVEYR3Sc0KaCgnJACrW7HAUmeV+t1qI6ToNbaO1ujYalcHjK8KOr3egfL1btPnQobdSmHl+fezUkr6Qz2Ty1u7mwNYj+sVoOt9no2qAdxJdMuSTu0N/zh6//w1/47JxJTcInmr53b94iBxmoTtD8c2Se/8KWds8ce/+e/+y9/+9m/+5t733LLO5x+ItRRderAb/zFP/3YD/646x9T3giNn0rF5O3UwlMfLgKFpN2Y+pVac6XbdVb+j3/3U2/7+7e+8Ed++F/f/YH2aufwVVd+9kMf/+HXveD3/r83GAkJAoyUMjLIHDMZEDlNydIkSYXsoYsvXt679xff8JdiMDc9ZVRXT52ulSqz01OZYuRw92C7Ktib4V6Tclia8Uvq5OTplX69cWrtbG2uYeqlR2q02t4Z5kmr013esyTi8sDvrK5rrTzqdW2mM/v2NBTtbne6XLv32MmpmUarv7N3YUFEBq1uEBjXH+ybXwhUvFx8ImtJCVA1FwyfF6aliUjRiLLg2y7nvujjogruq1Jx42Q6yh2BxFKqI6OPe+aTP/Ohj+3GbRDxbjCHr8TkLWvycz/44h/7i79UW/GQZUxWrY5TqR8QDc6dlAeejvudr/tNX8dn8H5ffOAUd/y2qnLuAzwgKLGoOhVRtdbSRBRotvtDe72e5/thEBCRExHnrLHE5FQFyFzukFlrhungtve/48abPvC8Fy4fvmwKlOQS/PPbjly07/qdwdr1j7s29A52e3GjsdhqbzVqVRIiNY6HNhVfLFs/tchVfEPWOQZgaHxcoUaEdtqdlZWzl156sbUiuW6tb9kgrE7VMxEC3XLzLXv2LC0uzgsmgyuDbr35lkde+whjDDN9+UP95fkm3in3ux8vfOcvelV8Cz7Sgx2AHFEG50FYKQO83FIP7379nx7+/TcPn75/72ueX37Skwb+jCfsqQ7NINL4y/yChYorKCh4MNab1AEjJ8c3NzmOd7I8CqPW9tbCzHRTpBJFqsqqJOoZc9738kuEKh331QLlQC7STxMhSvNsfW1tcXaOjAfP206Tla3NcqXaarenGvXFqGzJnBr17uxuzoq9aGExAVI2KydXWpxGpdIBG5pKSUWS9W0qxcf72xXH//iGP/ur3/xDHTpD/XnKvi+qPitcnJfjkZ3Kh87atPTyV54pP/l1f/wnt/c/ZbWlNvzhl/+7Jz/hxT/307/Qze7Zv4x3/dP/vOHonSePpz3G3YPW+pGjt7z/vUk6ksQpEGSUkgZgk8vAQnMEMLnl2NHQozwTBlurpZJTFoEnEj/3xS+bXprXgJ2n9XrtOU9+xmUXH0auSX+0UoqO3H300PyicXnQqCXEp06fnqs2u+2OVIM54+0PKy3OV9bXrR9xGMWl0jrwqY9/Ys+lBwat1sFSfWZ6asfSYDDY6rQvCmsk+TEdXdScmRN729ZKlueLGfnVcr3egHPDUbLV2rhoac/q6tri/KJonvT689VaCPggi4lzAgH8JRZB7zdIFxQUfGfhAKOqlGcgEjbCK53O01/8nGMf+6Q4tzvb3i1PAixA7E1b+ZPX//LzfvJnoQ21CYEUPhO+rVFCAf0SH4DGpsvn0vLGimec/OlEnBNrDQCmSdtT3k0q0IkZg6g6kFpZHXeoMgzJBRa5ODZGkQBGZTqTEtgS1LIyCMoZZdbBg1XiFJKR80CcZ9YwiIhYlcbe0IP+qNfrNZsNaxXKmitZ0xkMlM2g35+dbrrcsSGBttrteqNhmSFKqszMTA/BsPx1fJILF3+/QxZCxj6wjlUAJAorxubcvePUqV/89dqNxzf21Jf+8pcbj7naOgZDSUDmy/yOhet3QUHBgxKPDeABF83MOOZ6kmZZVqlUGp4Xj9vpEjknlic9rL58FKZxP0NSCyhURqNqraa+X1/e53veequlEM/w8sK8ZRNDZ6u1W86ebpRrNoyuC/dt93fSnf7n+5sURgu1qlcJVk6fGkQUEx3bWrl66SBE9oSzt/UGT3n1T+xbvuxPf/13188cXUP7H/qdG3r9a+BeNaUHaVQa7XTe/Fdvo4+c6J8x2H7k/PzPv+LfLvuNk+u37KR3WuhiZTnm2R960RPv7Ts/iO+h4T5fy9J65wdueP9NnxEF33H62M723XcfecELnvv2d79nYWrm1F3Hc85+5rU//r6PfuSxj31UsxEZf/QjP/SyhLIsj5Smj+9oaW6vJqPZuGyhnU63LXTv2bP1RoNzPby0r1GKtDvMh+kAznpeqVzOs5yIQzLr/U6zVrtkemGL5Y61lXo2XBskj7vkUg69pYtmeumot906MWotNmf2VutVP0p6/WZGDXB30D88u+Blor3eVL12Yn29Pj0Fya5e3usDGoR+nq1srO+ZnyeXk7G8O9ch0MNhubSgoOBLih+IstCkO7F49sWv/onfvvHTIuPlO9n1VweNuzgY2bFIFirKOWfqSK2Swn0pa+bzBbNfaYL+wL24r37eD+gDn777E1kvyAM8/0CVaRc5X9lLSuervwgG0HGhr4rolCELMelQvcBqLoacqiM3NMZzLgzIqhKzEnJSJWUhskzjFo0KnDhxYv+eZc5zVbaepd0NTwBBEERRBADIADjnFCiVYgctxQFEoWLYQtCo1VVEiURlvK9IiodgWsTX8Um+E8cUUhgQRJUIpDmLYS0fnpfHXOk960V609H1T5xpPOryxMuD3Ifz4X25zbZCxRUUFDwo5JIbMh6zEw2MR56XizNERuCcI2M886VWYx+4JqcEZWUiMNFsra6AEwmtVZGpWm1r0Ov2esrGJ7O/OU2i3bLf6baiTnd/bqb3zZo031tbOru53ep1OcB0qTLTnKYsr9SqvWFfOgPUo73kxXsWSi9+9g+Qpxtrb/2ff7B24t6t1Kw6DzJ6vus/KpiaTv0yrwzRIuVkPdu/NjU6fWxqf/lgOb8zGRy96+63/+afPe/f/0TzcdeP+nm+2Q1mpvzS/FWPf9aVT3uphal2sk03HGo6Oz370/9PFhlvsN3uDloHlpd+eAfVSilzw25/Q8NobfXswsKhXKJ5P+v3Rtsbm/EslcIgA/tkphtT7Pmd02eDhWaqMluOIyXq7OyZXzx24sRUc8aPwlGvWy/Hw0HfZlqtlfZU69VyxaDThPUzcf1uc7pcmw7jnjcdlde32t0gI6LD03Pd9a0tHV1ajjZPnJk6sMxZPjM13er3dnZa+6vVUGmh0Rg6V48iz7let1eeavJkErObpUMPr9XTgoKC85KGWBnj7Gko2Nx62x0ATzoWkUxu8PHGFAHMaZpFCIWUrBKM4v6R/+tL7RvnNz4wi/KredX9MtG+mpTOcXQjwDCLCPMD2urquIfnuY08JiqpCrHzS6SaERjkqfpsAji1bJzAGKjKuGGLQs0Fq2GGcHDvRYAaPzAEmjiz7H5IUoUwjaOvdLod63vlek1FFWBCEHiqaphIlIxREBHtdHaa9fpDOSx/3Xme30G3EBRQUohldhDxmAwO/epP+hrMvPp54kEpVUhmlMyX9RkAzK/92q8Vgang27KiJyKYFLHqfZbwi9ndw+D0ErBbZmxAhmCJLIMglow1fH5R84uVozzgKzp+GoNUlceDIRFDDRGY2Hp+EDRKlTwZ1YMwUtro966YXfTC0HkYJqPOdutAven74ajsa5JFbCh3SadTm5n2idlpL08OGK+d7BhDV1xx2aWPu/aK5z85FTp184kBdtbSUTMIH+HvDzvesJbdPWpHgr0y/QR72aHy9G3v/peVrHtckgG5e4/c8fnbb/3+H3g5ShRX4wF7d3XdtpN0OBgMMlOrBmGQGd5M0i8cPT49v9BOXLM5J+wnycAE3jDNg3I9Fc9GtV7qTmxtRmG4cfLMVQcP1sJgMBpx4KeqSe4yMoFPHU3W25slmMjzw8AygVnrpfLGyqofByGbOAyNZ9EblmDKYZhkWaUS1z1va9TPnBtpflG5GuXiauV2r6eDkVeKSkoL09OqLiYEUTgYDOF5oyydnZpOu92k2/c8kzo3V6uF1lbj2IAY4xSkr6q4qChAKij4jo3sQkI0aSwJy6zG/sO/vOeuT94IkKpA5dzNTRi3nvXKOVU6nae9/MU5lz01jnicIna/mHB/1fTVBZOvI6TQAxh/2Mnj+31118vywjHrQgmn5/IQ6JzOJRCDGDxiFuKxH9j4byVWEHishc34FY6ICYaIaazWJh8ERMzEhokmXiznPufuJ2KAwESlUikIIwWxISZimjyVefyeRARiiqKIdg89PeAUPCRkzpeYFTw8cAQh8FjEMXjSnVlB6Fk/dgSfRjHADDI5We+LnaxCxRU8FEScTtIuVHls0lOouIfV+YWCdgec86f13PgxmfWfX+P8cqd+stOjuyH+XGvD8wuxNEpGvrUhGx/sg5bDkmf4zNbGcmN6WkG+jf3w9rUz25RH/bReLqWjAQDJ3XA4rE9PwXp9HdYDnlaeoZBHo4tmF170rOf96z9/aHvzrjwPI+s9SrKDHId5+1DIj29c9Mxwem5jJbn3ljW/344rK72krbIu6dH1jYu3dw4+7vKWZqtJtiY0V6vOhzYw3vawo72dRq2mTPOz8/esrA1dHhInw2EQWBjTT7Nc+Mixk/Xp6V7mwjjcGnZHeTZVLiN3ytSR/MjZ01ItndrZnq6UajZYqjTKUdTpdCTNmlFc9kIVYaJSHG23tqyqCcOAOWa7urahodnOhpKKaVTaw04nHUzbsDca9kIvGSXz0zM7O+2AuOoH/X63Uio5leEoiUrx1sbmQq3WjMLI96Mg8K31CAbgSc7+ZPW9kGcFBQ9nSMdmxMTEmsNBDb/rIzff/cmPqwig998YY4D8itBTr7z0cS9+rtiyL0YYBvJQNhc5PyThwsHrq3mlgBREuztqAhiMIyUY4N0RcOy3MnbLHmc3mvGrxoJLJy8n3u20SKDdvTjandPrWHLq+AEmug0EJuVxyuu5d9w1d7mwI3ARrr/1yOS2oHGbSlZiAYgcU9kZNTlRagkZG1YTOhC7c802v+j5KlRcwbcrSpI4B9XhcOh5HhUq7mE31u+qtgtGQR0vcyp2OwnvlhJ8hVMvu8+ejHfnFSGpqGFSUJalaZIZReRZj9iK3LOz0YBd8iMMRrZaSlS8cslP8zCTeq3a2mnPzs55DjuDYZ/07Ppmo1yatbFLEvV9zmUu14rjIZkPfvBTktt+1rm0rFPZ1pQNlkZ02MXTnY516xveZj/KZ4J6azjccEOrGEL7dx9LS5Wrnvz0nVESWG532p4xcSmykJBM6Pl3Hz9dbU53jWbVMBgl+bBv/FBUAt8mIv0kCaJoq9OJqlUCpuqNIAo3RoN7uptpGObWRBxkO4OlRt0b5VmSd9U5YKFUO3n3iXqztjLqL1QqZWNsGAxbnZFoF+L5vvWNH4Wdfj9gY9KcPW+xWicnQ3K5o9XWZlSKZ8TY2M/V+f0kiKNBMqhVqzocLlSbZYbR3GewqgVbGk9Mzi9eX7AWXVBQ8DBk3Ed+t5m7Y6JE+JO33/WZ979HxKk6Ylyg4sbbR4ZVZqfiF/34yzxEBMNKYEdfIVPs263i8HWouPsrP9LxStd49i7j9vcqNC6cI2ASRJUnqmw8sT+ntXSiuBS7Em/8Y3S8AK67W5HjB5On6LjHio49uPm+O4WTJfMiIeLbxdihgRTCcMQG41RZzokNSFlTlozIU/Yd0dhbXencnnOh4goeMpeyKoAsy1qtVqVaLVTcw1HITdYMFecXCce+u7q7KDXZr/vKp/7ca+n87IAIABOrAATf90th6HvWY1aR1LpSFC+aUu7hhOs1/HC4uT0flZtiytVyq9vNNI/iEveHHMd5KahG5VpqRlnKcdR1mllQ2d/Ms6BRX2xe8+nP3ZANtyIOLon9XsfZoFkZbffMjvXyKB80s9HUILdx9DHXbRnYvHQsa1emDu551GNm40q1HJ5KB1vstdOB100qjQaUj5w603PcCfiezlbN2r3zC3C0sb3FFtZStV4VQSKaOTqzvQFrPEUAy2wzp74Ndjq9mfqUYWxutXuBvWfQNoL5qNRo1tcMPrZy56XVmYrwxqi3WG1kho7nnVx12OnX/cAjroXx/jBOoJWchtlIwyBLnQ38UZ5eXK11s1RHyXK9OTJIh33P2qTdmyvHJnceC5EzIHZCTOM8kPt4vxV3cEHBw5cUasCYdN/IiSgj8/o/+OMzn79NRcYLbrsZhgSyvNu2sW86//6nXu1rxbFlJeWMHsJ9Gb4mFXdOa+0Kqcl4BwWNt+bOfXOSMCkEjLcpoUw6UWFEDnCAPd8ec+y7PVmxvH8L/t2tNQjp2H1NJwOu8CQcs+6urJFOXkBFysS3+9IimejynMiMXfYIGZHvSJgVxhO2os5ADMw5C/MvIeQKFVfw7bycjbWVamV3Ib/w/n2YxapxKv5YcU102ETYna8b2D3hX/bUn3v5+fc5F9cIxGSILGABb5yCwmQVIUgNDFHDCyxRtVwe9bqz5chPk16aVmfmkywLo4iSdPPEmflafeAkirwR5Xf2V3VzeJCrUTVYnuKjT730zo/esHn3ieMyukbrjwmqfka5La1nAy+sRN7cSIyjTpnd7YP0jEfs0kwrx+688bLp2tTypS013G1jZm5og53Bzh4b+pttzE2X56eWPG168bvPrjy7NLsz7Lp67EpRvzfwc3Q2tpcW58uh34nLa6LoJKNOp1avNuJSOQy3Se51o/Xt3uK+xSD095drJWDkcg28LHerrb4/NTNIhntLFWE609rc05wPDUdhwHBlh2iYhnFInu1YrI46gyQdHD9xeHZ2OS4PBv3pKK6HEZPEoKoXxsT1UjwuzmC2TB6RIWOwW3xx4bkt7uCCgocxduzDrCBRUJaS2Ur45OrwY+95jzMDVjFaBaewAAGWlRvGai0fPfuJT3vRy39SEcO0lGCy6CG7FXefIYm+io24CzXchY/ovt87991JhR3OZTDsDoQ87jhI2G1j8qXnRRcW9TF4vMc2/hkMJkyq7Bh0QY3d15IaWvDgXV2TJBZY1YlGB3kAGWJgPLKCeXxS8WU7COAham1e8F1yNT+sa1gLHgpXF+/2RDFgiDCzg3ph2KhUu+ub0h1IktgojJu11DcuSbaHo23n9lfmDu/dM4h0pd0+42x0Z/v5j35GVawTvcn277UyNHZk1Po0lGSQjnLy0oSaap89N3fQL/nwwHni0O514jhQOAS+S4d5e7sZlcpBUJppsmeP3nXEI2/Yah+anUs91MulQauddLqeUKVcqu+Z2xgNOt1uZ3W9pFoqBYvL8yA9efb0ZqvNg1HT84Nq6VSnfWZ97Z4zJxN1I5UE2EqGlVptdWt9Z2cnyTIiTFUbo8EgH44od4GiFpdq9VqqaPU665trofKeSv2aq64qR7FnmBQqk4wfAEzMF3SiKa6rgoLvbs5bdauyU5Vc7rj9KNCHQNTP4YSgzjcomdQZdJENHPif3vmumz76L6oqsAoplERBwTeFQsUVfJslXDE7LHgwrqjdDV5mkCEmFY+4XioTSAjI8gMz0wuVSjIYdYa9nXywOehFkSZOTm8OBuv9/rC7nvf7pvQpFyOsvf+jtzgVEXnvTusPB2t31OOzg3bJR9jrBJJmoT+s1znLDm9vP2tqKoIEOjKC//X3bxptHZ8L/bmZmWWSa8PKrBee3mrd2W2HcXjp3BISabA3R/mRYUtyd3B+qaa2yb4lPtna2tK8R7RUr1VVs3TY63c0SxabzblaZSGKD5hgtLFeBS2Wqwebc0tx1SSZBdwobUZxib3ZxpSI7nR7WZKGbEvsTUelug0DIiWkcOVSebZSP9SYmWU/MIZVoahVytZcUEpxwR36NbXzLigoeDjilGQSb2GMeuxMZ23HgFg9YRXbV6PMeZjTUkl/4Ucf67P2EKnPBxZzmEGOmMEP4Zq4goLvpGlwoeIKCgoeljB2XYkI4LELOcGo+qIVP+j1h5m4melGPY6bfpx1dsjTHHqgNtWYnxoEvNXqrDt+39Gtz73vlqO339H3OWXuWH7XqP+3g7P3zNQ/V4s+jOwudIdZV8PKql/tNuqf2zzTDlziqb9Qes7rXkWHmhuut5L313fW03REUZBH0apvz2xvzFarZ7e7URA+ol7vpP18MFhvbwlQ9+KgO9pXba5vb66Muhz6yJLpWn0uqjTUhiAHF0a+yfNDU80m2yBJS875TqbC2FfYzE1HsS9KIuRZEJVLJcryQNRk4gwJgUS0l3ijtKxkVEejYZpkrVabVVnBYyMiBSZOIAUFBQXjgEDAbndJBauWQlTiQPMFkQDq4CLKQysaQ5/wiMaPvOKqICBHfmpsN1sBeiRGlYXy4mAWFHzjFK7fBQUFD2fGQs6yFREQjdtDWULgma1Ouyxx2dhGczoZJV5gT/W30e9FtszkleeW79zOPvzf/nT41r+Btg0g5Wm/6dsTJz/a3vw4rV29uBQ25+aygYf01ObmRo6VTncdDmBrcN1VVzz9+593R6t96cxMPbCpC8Bmp90aDjCcrg1leELdZ9LeJRxchrIX1af90sANW72uhmWToc7eXFTOmK3L3XCYRfEolWYQdSyOrJz2yyUkMjU91d3ZLscVG4SbrbYXhlCJG9VRMpIkNfVqt98z1rNEYK5FkUdYT4dWZCqI63EkRDlUiAYqdd+L6jUel7yMJ2jYzdg/dySLPfOCgu92FWdo0ikjJ80Nc2CxduYLsOvkRgvz4cFDLuT6kc+t/cLPPOd5z933gZs/1c/VsPaH9LfvuvFXLv23gRDYEyqWhwoKChVXUFBQ8BWFHBEUzAxAiBzUc1QTNBozYGU2oihFUQLsq9WGKvW/WAAAIABJREFUpNoZDLtyuoQ3/cEb+h/+4FBPl9XNX3Tohb/x64evO/zX/+9/+ehfvysc4RNn1glZZnRgNXWeVVIjDrCmVK/M/ODLXrKwsO/k6YFPgd/Z6WRBpVqGDp1nXJIOdnpJZao6XZ+t1Eb9Qdx33NAaGa2Ut10qRgaDTkV5LqhESnvml1LVbq+diAgHUzOzIqJ5WkkzZFIzJnJire8Z7+Sp04t7l4+vrc03akbVeJ6CRoNBbD1DIKDq+YZ4q9dl5nJcIoUPTMWxEsgwKcYeRCAqNuEKCgruH0snk0ZVErCoZiA854VP/cxNbzNirrti4Y/fuDBVL9/1+aWLLnmS8WuNzqzzP+YlIwl48eBBVWEHYRSJYAUFhYorKCgo+GpnH2PPuRyaQ302oedDNVPtJUknGQmoK+p3esFMWaK44pu3//6f3frHf+K21mGzymX7/+ub/8LM78vL/ve8+kcPveQH3/Hnf6O339pZvWeqPjfF4co9d6kHqYeXXXflU5/23EOHn7TvitJWP52fW0w9ixRDK91Ba5QPm42Zfbkse40F+OGw7WXbnVJpairuDfqaZ+UoWB/1g2o5G+JgrTkjtL3V8eqlkCiYagxI17c2ZhtTo053oVZjprhWC9hstlvVIPatObxvb6I6X616nj/sd0qeV4pK6vkeE0FBEuckFuVKJYNmUB8wAijJrrP6BC3aTRYUFDwAPRcWWNU4IRi+/NLD6pQou+Uj92bt/d7U2hXXXK9mbyLlbn63GBCBE3fq9rv4uaIEodRoWISXgoJCxRUUFBR8hVnH7r86NtxkgAGBZqyrO5tqbaczWJxfjKHs+47snTu9T33682/9jd80nbNiEy4v/Mc/+K1RVa8tV3Y8Uzn8mE4ceQcXrlA2K9uH9x/08mT11JHMcs/Zxz360U66Ll+qxpmfuiThXJxFVC37aZr3lEqKrLNTr9bLlmamG56aG8+cmlvYA880S/H2YJANB/ONZr/fnoooNYqm7/Ik7ydxvSriDtebVeMnpRIR+juduFxiprgUxUFkQVmWRsY6IGCqVWqkYgU8di5iByjYkKpVNQpDxAoQlHTcuWQ3Z3KSRzmxqSmuoYKCgt1oIFCFMHhsX9zrZWfXdmpRYzTYTlJ84H1HX35gSmXV2mOjvPTYR+wBuZSDutOrp5ngUguiBBKgyNAuKChUXEFBQcFXJ+cm9j2TRyAGe5VKpjhYnfYcMpahn+cqG2c7b/jvr6fOurC89ld++vDT/s3Byw86zU+7wXZvVHHepX41m9o38rWVBoP6VD5oHXr8k2sUI3O9PLszSR5RI2sCL9Ao4LvPnJ1r1kJF7JuqqaTDQTUISqF36vg9F+9d8pmu3bN32O9HlbIHavp+bWYuUg5m5hQ4ubNVLpdja6KpuoB67Z1GreEzmImYKQwDYzywhYkFhhAYT0W8KFJARSwbKEhJoRAiJmViInIyzjIdmwgp3S+9SR+wK1dQUFAAIchEyyGHWGNLgf+hj3xyOKiLJlbluksOQ48Z74jLpexfKRzPLZbW2pISba0SMCLkgFHKCH5xPAsKvkGK1OSCgoKHM+edVif+p6xMIFghz8GHx2ADeE6hVLPeqc21e46evPemz3qseVR5wgue/+hrHzFqDau1uYR42nj7ZxqtXquVDrpZfuDQ8lyt4gcRI+51B6JU9aND9Yso7ff73ePbazvIZ6fr06Vy1Q+6na5Yp5abjUbDM4/Yu7+kniWuMuVMniIA6p6dMX6U5wQRpka54g0yGaYAGaKZaq3baa+sroZBEBInJKlKkmVRELAZe70qLDHUAJZ58vtPDLoNYMa7bTR+sqGxuSyPTQXua6t+7rgVl1BBQcGFMdWAGUKsKs7zUNm3lMjJzGZAsnHHHaEdsr3NM/dI1lbZjowHTkcme+/HTkPrOlRoVEw+Cwq+KRR7cQUFBd9NExABE2UEa0EOZeMFZBkgAxkkLWAuWjh9x4edDoWH1zzhaaWZQ3Nx2TTdoD8a9NodSedq1dDhUq+aG7uz3T1uBluuXwqD5TgejkaGgtb2ZlCtClO9MdMbjKrWz8R1Wt1mre5ATLnLMmGmcR8RhSGuR7EFsYIEIBhrFepU026/VioHZAxR6vKdnZ1KuVyv1EhBABOTYjjol2r1+/6SVKivgoKCb378VBgADkRsSIloAEwfnC+XaJigWfX8KHPKggyoqC6VrDSC5gkaOEo+fvMR1RqFBjou0y0OZ0HBN0qxHFJQUPDdhIIUAmSssBo6KYka5wDxA7OpcuTWz//pb/22cuvxz330o1727BUyd5jsaNKq1iulRmV6bt4ORktq58ulQZ7ua0zv8UtLfm1z0P9cb6sf+xR4sJ7aYKvbs9bLnVpriUwUBCyUdnoVzw+tJYJCx1VpxrmQKBAY0fHERkUI8ICl+lTJeL4xKmrZTNcbked7zAQwELEJDTerNVNkPRYUFHwLVNz5alkDEAG+ouqJJkRQp3ljrqFOgRo0UnaZu/O5z7qaNYCavhuIt+1MX5VIR8XBLCgoVFxBQUHB1zQNYdA411AdlBiWyYMyNGH9zOlT//LWt3Dv+MEDc7/7O//1la98eaNcWtk8W603j508M1rv1MmzQbDqyUqWHlk5GYSel2GxXI+jODVY32mtrG5ONRq+NfVyJRslgUo+GvU7nUoUlKxZqNeqnrUiBGXmcXm/ZTKipEpQECkBhp0KE7EIqxJgoKziMdHYmBtK0LLnGac+M6Rw5y4oKPgWII7gDDKDhEhFwsxdXalnIjmy7S598H0tMkbcSHEcfKdD7mzm0AE5zfy7bl+nPGBAxSsOZUFBoeIKCgoKvpY5CEMBT+ArAZKzCgRgCIbk3/jJz/3Fn/1eiO4vvOa1l8xdkW305tW01VWj8p6wvtxontrYOL6yOhuVG360Z27xntb2SpDd2V2Tdvfa8swVzbmZOC45aW+slwnU6+6pVefL8UKjEhuKmAIiC7LGGGYiAvGkUI0IrErkCDnBAcpGAWZiw0QwRJaZAUvEBCZiZo8osIZEDBeRvKCg4FsKEY2N35zkghosEpbnvvQpSokR9jA0cg8HrSe+4BqUAGXr8qly7CmpJsSmOIAFBYWKKygoKPgacOOuiw4kqkQCzgQpaWL4WCpHj65kBn0jlz/mybk3G1emczaPTiNsd4+PWkG1fO3snpm4fG8+etuxz2ZR0Bl2p2ywzy8thNFwp2OSZKYSxb4/HYULcXyg2awAJSYLNVBWRyoASM93E4GOe4iQMsB635I2BSkRiIiIGDQuhzv3bdLJWxWntaCg4FuDURgHL4cvTpn7hlq1aO+BEoiJzfs//EHBiE1LsnWPKoLue294J1moCxnJLTe/nTgxJlO44kgWFBQqrqCgoOBrgABSBUEIABunhuyAeJPptmP3btx1UjV71HMeu+fS/Z89fbyf5xwH0/PTGafGx+r25umVU41qZTouHVzaYyGytX1pED2yXFuo1SrTtV4+ykbJyurpqTCOCCFRSEzOEVQBBSvxWLVBafKHSMdZlNBxRDbjPwpSAHoh2LV0mxi7sRKrkigcSAABmMCFrisoKHgwULrQgwRKyMF3nDy9cXqbVVXypz/zCcYQK1bPDPqD057zZrx5KzA2HUkZ3oFMPacRaZFRWVDwTaDoUVlQUPBdhFEQSBkpKURCNbnDyOrnNk6/643/4/NveUtg3K//wmvmSmxsueXzia2Vq+eXJZMr5pY85TO2tRbKp47edt3U/sVabXDJFRvdToZ8plSxvdFSpRYLXVXawwA5GDCcI48FEJBi7NEGHiu0XZs2BQQwY/s2PTdBGos9AKr39ccdS7iJjxsRAWOBV1BQUPCgIoAQjFElyQBPKBQsmKpJWI2ShG95880/e50y8/y+3JltZpNuqHSNCFPJPvHZ14vtkptSFSp2EQoKChVXUFBQ8EDOyRq67/8FjsjlgIUxoqkdiZoc/NEv3PXJt7zb49VXv+S533v9M2HKS3G0oLh4bp+I1tiWFBs723O1aiZkZ5dr1fKR0/cuLy6DsFxuEumWc73RMBGZicqWCeO6D2PoXJzddR2/T1okwJOkCHv+49K5Fxj6Ev0nafLSsa4rTnjBd6OmUM0VmmUjz7MED/DOLXMUPBgY5AZGyRCMr3CMFKhTRKZKIr7Xf9SjG5C+Qlgi0GlLt1//xANSdtqziu1TN33hwOOe7lhya4rNuIKCb5xiLaSgoOC7aRYiQmK93Cfl3CQgvie1b3n/HX/1H/5y48TdnuZPeeqTyBolJRWr8KAWOtds+iBP4Sn1t7cjp2XiPfVmzdpAgDRNdnoz5WozimtRiYuNsYKCbxFEYGsDgi3mM9+aCKpgAKRgiBUJCVMx7+RtUDYTmdAJkCQ2SUyP2Etz2nvZRWEEMjwY6oc+/klLiMR5UkTJgoJvAsVeXEFBwcN3ine/RwqoB0AM9P9n777jLa2q84E/z9r7fc+5dXqjw8DQBMUCGilGUUlEDRIbxhp77NFojA1jiZooan62WAJiLGisSBUUFBsqRRja0GaG6e22c8777r3W749z7p07CGhgBsZhfeEzXO7MnLnz3nP2Wc/e+12bFA7mdj3eqtaPYHDooELSormzj3z4w9ntKmJGaEAOUqgahHOHhihh91mzKcGIcmi4BAcGBwYpoa/RSUazEhRfCnDufspwwaAwgkKI7yze0QwyuaHAYJmwCGmKqnTAetMIVi8foc1IaBXSZ9Vg7ItzZs1KG9Gs0YFkaeSQDZoqa4SGX0/nPMU559zd57dtP1sHABp1gho6aG4MxU1X3/T+V7wKY5wz0Hj729+296GHGYMyBBKWAdOczQyKvhgNEDWhqaIMTKqDIUSD1jkKaEIAahAPcs7taGLW7ehDWLeBq7u/RlZDr2cTUKfEQo1sGY564tPNftFX1auXd+bPEw1VRJjdxESVKymSNDqqBVIu+vxSOrcdBkG/BM65Xd5Um8c2KkVNK9vGFaannf/z55/04tkbVhSdy48++rHPf8lLUPSpNBURJt1mKDLJVGlaBomGBlkY+sgIM81BWEgIJHsNJ51zOz5SsHt0YuDk0YtuB2e4vPVDRmNRIWwYazEXANu0S391DW0wcnD3hSH2rR0NW75+0a8mBJkxo2koGyxjRql+LZ3bDnwtzjm360e4qQpvSEOytEJkVav43vd+eeaH/s1Gb+RgOvagw077f59iY0ANmYX2jmGTTMbJI9mk25bEzGDsdlgjQILBei1GDAb6QpxzD0yo85feDh9MSTPQCDNJRG1oWdG0RrvWRQO6z4KMuKmOydivYaKi7nHwnE7/snpUKDZYNCQjsESe7P/knPMU55xz21Yb3bKuV9uZdfdbUYF1tVyxbMM73/HhK847Z7i1erfFs7/wtS8f/9Cj6qB10hAKA+JkR8np27Ss+wNBinU/tO6pb2ZAQPeEN5if1+bcA/BqB/yVt+OT8uQhJ71trAI2SzEbFcVgKkeW35INHcYY9hBLM/SaObWWNVKuablkGyIZomKFf7Oc8xTnnHP3VN11F89Ig5npBOXCSy//4Nved+OVP++TTQ875vCXver1f/mIRyczpRQxwkyQQ/f3WrDA3tlu7LVOYPcTvQPEJz81Geq8mHTufnx52zYvdX/h7fArHqaam8BSJAnO7S+s0FTH1RNy67rO45kbuSp1prEiO4fttYflyyG5n0k3rUROOZhI9vrTOU9xzjl3F9pACYgihSQ5GOo1Iayf0B9+8Tuf/eTHbr/1SrHxQw5d8oUvf26/3fZF7rQZCwayuzGSk0dtW+idrY0/bHjZ/Rwnby+mhzfn7m/0CHf/Xu+M3phnMAJK2l77zt/7wP1vuHZF0nLR/oslrQphrdpGo2iRxHIBTKCoNN22aoWgY2wG9bYMznmKc865uxLQphXGkFAbY0OrGyY2ff2833/un9+uE2ubDXns0cd+8Uuf2X2P3cEiZzSDTJ4QQOnescHJIZLbFIz4g8xGeIxz7oGKcP66uz+v+OR+SiMYAa1Rj3baY60sSCVbmzevG1vP4d3m5twEB2uu3Lxp08F7z/v1xnEVFEPDypQh3ovGue3CJ0Occ7tkimtR22AN01UBv7tl7a2/Xvrld74J+Y4Zw/aud/3T2ef8YPc99zGUWUMRm5a9qHDOuXtkoVc30sw0wwzF5tE2G2OGnE32X7Kkk7dkG0ccgUmRF5UzG488drc+aYXAGy+/UnIGVKz2a+ncfedrcc65XVDF4aa1yFbOjctXpne+8p03XHY2OTG7UZz6vnee/LfPLBplnTQwhiBmMFV40zTnnLsnk1tYaRAjRUGyMbJ5ggGa8JOf/vwxT2kmjoloNmlg7lW3/l4G0S/clO24Rz+GkgCBJb+Uzt13vhbnnNsF1RaAskZjs5anf/wrN1z+u75Oa2+W73jTG1/+0pcsWLAgKxgKJVWhlkL0tTjnnLtHvUa9CqhBYQRwy60rR9cNaypF6uOO3yPrOHV2zgVDR63ebf+FRz7+iOEZzBauufxneXS5wafMnPMU55xzd2Mga0KxrC3n/vaOcz7xcWkvmxU7j3vUEW9427uKsh8IZCREhCFoCErxHT7OOffHclyvLagRNICGJfsv2WPf/QCqQWQYNoscMM3QjqXxdh69+tblq7aIyMCtt11ncSQhwwq/ks7dd76j0jm3CxKzirxjy8Y3v/ofJK1sDHfO+s5pDznomByjIJhBer0nFVDAAPWL5pxz9xThONXGSQhAMxlGN65bvuJnQpgN/u7n1T77D85cOB4aialfShsw2X2vBVVzmY2l/ZYsttABs5l3N3Fue5Q6fgmcc7ueTrRbUvu8n5235cpLcmPTS17y0sMe+YTGgtlEViEIGqRXkwgQDD437Jxz92iqIa+JKQUSBXNmz5w1tDdNyInDDt9n+c1jETOQdtfObK3rGewPbFZSN0NasXqN5qaaTjvozzm3A1KcbcuvlHNuZ2N3b1Rbv9ow+qOltzY1L9xz1vEPf8JQc79aZhuC9s6WMqhBCYtm0czv03DOuXumU6fz0UgSqgcs3vvwhxwH7Q+Ctetuf8SjD5VYIw2tuEly6h/Q/muvvG7WbjNMO/PmLopxuECA96h0brunuG1iW56gboZuMZtQ7RiyQRXZfN+Rc27nULNK7DCBibWhg1qZzHIGm9acGcauO+sbKp3n/u2znvh3J6hYM/WZsABJgQSEABEQJMQ3+Djn3D0yEyqBBOQ6sGJltG//buX8PZbMnrGwk4s5i7ZU4YqObFi54ubd9s2ljKysrnryM/e1kU4rxu9fdNUNF64ocqyDz5o5t71THMmpFHfttUu/+Pkvff+7P6jrbIAZuv/A1+WcczuHwmKwWEVoQAltwDJyFouKZiqGNrTbN92+14wZp5z4N6UGVQCe1Zxz7t6i9e6LM9JAmJkuOXjx+roctQw2vv75223L7KKev+dee6AZc5y7eWz48p9uHF2vgWhLcdvq0YQyyrhfS+e2c4qbynIiAil+eN5FF//kFxs3bIbRVGHdRXSvgpxzO0dFoUILSiRRY1ZNAlGlwirBh/7pff2t9sIFs1ojY8EKsoCBPg/lnHP3kgKwyRQXSZgWRZ67/14YYk3O7t+zEQZCzFauqMqbU5i7aP5jd194sIR2qjBaYSTerHEDcsMvpXP33TY9Ks2sG9JU9cCDDjnjzK83Gg2SZhAREmZqqhTvieKce+CZEGYNs8xckzE0kSQJbhxvX/H7Zb/63W/aVi9cvMcxxz8BUmpW8Vko55y7twgzTE7pdyfFBNIolt5wfntsZRO87Nc3bBndbXjGhHCsgFhOQffbZ8HBwzN/tKkzQslFX4pQiO+odG47uPOOyi4RCaFo9g1QwlRPom5PIY9wzrmdRKaZgJbFzFQMwcgR5ee+9b1Xv/L1m9evef4Ln3vap05DEAVYRInBY5xzzt0X3f0MtG7RKCmGUteg0zGt9z94QTmjL8eUU2zYcKjrPlu4Yfnw4Q87wVQKyzMHBoI3BHZuO/kj58V1F+cIADoZ57wIcs7tFAgasgnEQjTpJLQFP7z0Nxf84LyxG64OqXXYAQfutmhvMOjkKCY+hDnn3L0McARgMBAkVVFBN42Oh1aOGgEu2ncIfQMtWz0gA6mDQBmS+X95zJNuvXHjqtsuG11+4+Yty6k5WSj9Yjq3w1McDKpTs9cGGuiLcc65nSLFqWWqEhEwsIpYMdb61je/cd3Z5+zZWbfkqEe88MUvQSpVJNMilN3pY79wzjl3L4ZcEyOsN60fDDQJa0YmNq8qLQ0I8+9+v/bqpXP3PXROo2hLjKgrbTVm9ve97KXPeN6zB2K1rK95MKwpVMA3VTq3g1Oc9KZdrLsFupvnPMU553aOmoLBIk2T8PaqtXaidfoXzzjni//V3+m8700vfvq/ntroW4BOqIGM3FDCoi/GOefcvc9xvbtrNBsooaNYvXGik2daaValD77//fsf0tFiTV1fA8yJYSDEoYjWcNk/a9aRCPsqd0+piH7qt3M7OsWRBpAMvYMGfBXOOfeAyFlFapJA2T2t28yCqDKodkQ3WPjFVdf/+Nxzv/a5T0pn7JEPf9Qpb/uX1D8LCFqICAQe3pxz7r6NxIQYAmiABFUTkbBpxco7br0RCZHpx+deu+Swl0QS5R2apBFnme1D1mIFdW+TvY05RohGv5jO7cAUR2LajXD0W+Kccw8YUwVroDQACiiEMCNUBbe1qveffs6X3/6B/pFbEcee96rn/e3xJ8d5i3ujW+huHwigD2HOOXcfRmIajdFCFhXWkiESjthr4QUL6ts3t0XT4gMOjuU+GQPCh5RFDSvIfgAUojQCRbfs9DUB53ZoinPOuZ2ldAgA0VBEM8CSWCYKA5lWSHFLblx6xjf6xlZEqR9z9JGf/OD7ZGi2XzTnnNu+BBmI1v3QhJQmceSSfQ86pG/9qmqA2PfgPRHF0IQ1qAAUYgDMDH7gsHPbG83PwHXO7dw6qKOFkLuJLtc0BYIVE2aXrK/f/fZP3vClj8yI6578kmd+6AMfmTM4e6LoG/Rb551zbjurYIWBSgiMKSUp2oKQV1137RUH7rd7MMaBBYmzYbHIIHsprldxkr4M55ynOOfcg8gEUl8WGlKwGnUDgUkmRH69auSD//aZS8/8cmPsuv/+yof/6pnPyJxV6HAw0vcZOOfc9mWVMRqkd/K35e4Sm8GAWtAxqLKsUQqkNAUA3mlCzVOcc9uNVzrOuZ2dgDQarEMElFYlYaiyvu11b/vlOef1tW+fMdz3kCOPU+lv5D7JzIUGrxWcc247Y7dNZa/XL4XIUDUUZAAjoAoQIt2jqZxzO7Y6cs65nVsEATMCYEJWkVzpxo0j1aaRotr46CP2/8bZP1iw12Gis5gKKCpUftGcc247M7HuQQMADEp21+UAA9QMaiSiQGgBFmG+s905T3HOuQexYFQBiKaxQGyH+Jvblr/uFW+94scX7jdz4NR3vPfwvziqQFF2CoJ1Ixd+GJFzzu2AwVhBIMMMQAYyBRCTGpJBEEFMgk22MfFuJs7tSL6j0jm3s6NZLYyGkGDQscjzr/zNZRdftqDR+OuTTzrmySchdzTETiOSOTJRm149OOfcdmforr4pIBkkECkkDBQKDTAD1JhAMwi9znTOU5xz7kGrZlXUzXaExmoE4ZLbV//wR5dmuXn3gxa98JXP1aYCDTKUBBAUwcT38Tjn3PYmKEAgdjdyNbufDJSpnsACgEAgAnwpzrkd/op0zrmdfJyigVomqxA6lKsvuvTn3/zGMY878pJLLzzsYUfknCkyVTGIlw7OOeec29X5WpxzbmdHs8SEKvz2xmU/uPgn//OR/xfGNvzdC57d6O/PqhKiWe8+jG5+o+c455xzznmKc865BzLFIaqEdsD3/vf8T3zww6E1umTxbkc/+jGQUiySgqlzL23r73HOOeec8xTnnHMPDNPQyvruT372K5/+L5mYYNDXvukNi+bvqSijRACgeWpzzjnnnKc455zbaVAMnDV/4eZ1y/swsfdBi09+1rOC9GeGaYtu3WU4T3POOeec8xTnnHMPNBOc+8NLL/7uudnGjnj0Qa98zavnz5nb7lSxEbfNbYbu7XF+XJxzzjnnPMU59yAKDLY1AZC8y8/f6afcjlZrPv+H5//0uz/onxmOf8Yxzzz5KUgayybNiLtafvNvjnPOOec8xTn35xrJ7lTVm4EZSABhARa67QwV0Mn/igmm7rEiQJt8FDPCAHaXeya371nvBw8QO9DNW0aWLb8pYuz4x/3FW/7xnyJKVaVCKNOut19555xzznmKc+7P3+TuOgXEevkrdJMZIZzMXwSCGc1g2o5KiBhI5t5Pm0BDL9IJu5+Y6onI6SnOg8QOcdv6sYFZTWXnlKc/q99maBAjRcmtZwr4lXfOOefcg6nKvdM+Med2KQrQwNpggCkKg6j1ThYTAMgGNcAAsUgDqTAIaL1oYIARMBDd39FNctZ9ZFg3x21NcR4ntr8RtY0rV/3q4guf8tQTBmb0Z1JRBCuEfjKcc8455zzFObeLMQAG1lNpTREVQSyE3k8lAAaDEijAqfDW65RBdG+J675OpBvhCDUqoGQ3KZae4naorIl1khBUE4uQCQWjBZnc3+qcc84596DiOyrdn39SM5vqNTL9YwDGjmkUlDkhhN7KmQBgMlQJpEUBCYFBoSAFqkYTEkYzqAIGMWU2ktmEhRrNIhlMCYME/ybsWERHiggYQ6EQADJ1T6JzbocNrb0XoM+VOOecpzjndmi1cScZmYyaEQSajaJAAgSppmqMDTAgC2EKZNGMJCg7QKVGQx8kihCWaWpETg0JMIIhmUFRCC0rgkz/WrZtquLVz/b4/orUUFgwUMjuHYowBT3IObejeHhzXlr4q8B5inNux5YadzdnTDRgAUS2zJiUrQytESZC3yjKBARN4xvuWDxv4bply/fYY/fTTz99o/W7HCIDAAAgAElEQVSt2LDlimuXzp87d7iIi/fat+6M/fbqq075u1P2XbjwiIP3N5hGq0MSZjLHaMCQfxd2KEU0GBlopJmANvkt9zdY55xz2z2/wScy3M5fAPt9cW4XHnNVszAA6KQqFEzAhIU6yfWb8vs/f/qc+eUTHnuYjGxc9uvLv/jvnyisseKONf2cO5ErLcLA4GDaMhqzJutUyM1ZcyQ09p43d3xk8yEPP/gzp39mxvBA1NRfFNxmNsTX4nbIN1dhQiFgWUkaTWmEiF9h53ZYheprEc5fI/5CcJ7inNv+I+xdfjx9qKWlrN0NkDzrO98/5GGP+fGl151/4fpfXXAR0u2HPnyP62+4uK7X1yObUeUqFwlFE9qhWQAMpSFoJjQRdaRJKYmRsYY89Mij+vuHTjrx6S96ztNnze2fCm/S6195FynO3wPuPYVhso+J5e5ZDzUooG8ncO7/NGD+iSPSnX6LD1/uQfiSUVVO8mviPMU5d19K+QwG7Z4KgArsKJo1CmQEq4tYIXcSY4dSayqtjNlWrO587SsXnvmNq2686dbStrTqZVZsCp2amIB1smhUiKIWFBo6YqAUyrqwZp2UqEK3jQalZiNDBXUZNGNmraNBh02WzNhtXdV66svf8LjjHv6Upz4xZk0hmeYyN9oQNqRhGQAok3FO/NvonNvuNWd38qgGBCpQggrJ3ba6UAJk6J2cAjUkkEA0UKCYnHkyEICAqgaFAGbdMdAoMrXNwEcxt2u/mIyWAYVpVgJlCMjG4E985ynOuXuf4hIECUGMtGRiWYuoqS1JpSmAaIqquaNr18nb3nPGWd+8sJnzSL1cbGVTNxFV98CAjhQWBTk1swYgIStMxZpAVFRRZmcbNFK0BYwpOqQidgo0UxaVEcl9IpXlTPRlqMEiTBpPfvTjXv6GV51w4olioR0BWmFVQQFITo3+/jbgnNtRKQ46NcKYkQozGKACIWRyc5gCCQQYYQJqrwygmIG9zQTs5Mwg3U5CUaZWIsxg9HHM7eIpDgrLpjnr6JYtc2bNpkE8xTlPcc7dhxSXIZogYoFmRpoi6DhkokZfKzTXVPrt7/70K/9x/s1Xrmi3r2C8oUYJ5rJOAZrIWjRqCBZCRNLOQsUwGWl79/VB86Oaw31Vzdg6WmbN7KDf4mqxK+ot65pxaZGu2DI+PDBTx6rRwJV5AoZkqCEtUEKygGZVdKzxyre++R3vfEv/QKORtSHB0NtbT09xzrkdG+S6CY2TsY7Q3scaAOkeztE9cCVPlgA0Bph1R6nujvScM8i14+Nrx7YsXrRHCUQzAQEDfTXOPQhSHEwJgFkzDaHbGFn8ae88xTl3r4dWMwKGrDRawWSQqhLWqIHy5pXVBz7yn5de8P07ll2NlKEWWZBtFc2sxTCYOJNhCOlxM2cu0iSGg1OxuOgbrNNgzolVocmQGOuhFmKAGnJgp4w5sY5FTrp8wEKK1xUYjTJe2fJSNq0Z+UWwFbm/zXYQKVNjoszPePEzvvrhj5WNIQ0BMQDoTl0T8GYnzrkdWX8mg2RAAUBphl72EoDUTFoAhQIYkAEFm92hlaSqikjOmSKjmidMh0NZwmLvdmMFYVB6d2u3S5caIA3QboOT7tu2geJv385TnHP3VgWUCiBnaScdiJ2KjZHbOfN3N3S+f/r/3nrFpZec992orYxWYoIQKAZz/wSr/qJzSA5PjMXRw/3NNHZAxf6sybI0Y9GumlmpFhS1wCI6FqwZYjsDWSnJFIN9NjAg6zY0zMYHJC1e2Lxqlc6ftblZNNdU1xfpjKpx9timkSADWm8pELN84BWvedE//v3MffYF+s1AUiZvj/b+xc65+xbV/qDonPaerooEAxGsI9ru3umWQrOTRcRoGhBhEgIMNZiofTATMqcUQzR2N2GyJkiJ3fxnk/UCTYHga3FuVw5xRtK6a3IA4e/WzlOcc/dZB2hkwExjq9K+wmyC4xcsq5/1pH+2O663dGO09bBU0yAGQ8MkF9pQPFOGXjqw2yETWwbSmgBDRg5Cwfj8WcXmsUarpikNtUAF5ODobrMHVq1jqiIRGSaQLKPJwlRk0fzO6MZsE+OzYmu4bziHauPoDRW+OC+ec/vEKNAuykYb/TlPSP7SGV/8m6c/u2yUEoKZTe6qt+kvPY9zzrn/Y4qb3gV3spkkAYPUYwilSpnBnOsorGoVSg5hw+b1zUao2lWqFBpCiI0mB4ejWP+m9Rvnz5sbREzNzIymREBgt9sJp/4oGGEwP97D7fIpDj7l6jzFObe9RlUAShOASiiqgM3A1Tdv+fcPfvG8L3+KegfZsowAZBUw9p7YRTgqtf9t5tBRmyZKZhNU3Zv1AUFoRSSiuxBXKoMZwQ6NQULu9nmDkTCrI1UpiKI6uu/s9ui63V7317+75LIZv9s08ORDNv1+6YGvfvYnvnLBDy/bcHMOK5DbBViHhoUT/urJZ5x55sDgoEQaQdKgAOkpzjl371Ncb8Wsu9QPQ3e/eaiTAqvH80Rgu26t2rAmSVw7UV101rfyHTdX1dhZX/umoBzonzs2NnbYw/Y/4pGHdMZx3rnnnvHf/334YYc1ynL+wvlqakKoRcrkjXQgaFO7y3zQcp7inPMU59yfkt8mB9MqM4k2pR3rMl8Hvv3Us8/+0If702+VVUsDhJQKySLKDGroNND4e4mv6Yt7dMb660RlKzZqs4LaljSkkk0BREUSlopMaLAydZtUoRamQDPUM/viUF/fresVGC8xuluTilJKDA21blnX/PCjNn396mJ9X7FafzJW/1s9upQWNMSsgfLEJz3p29//Xm8LktCohHiKc879KaPfXac4mllvCDEzgO1We82atZ8/47cr1m747TW/r6uRkTuu0dGVEZ3No6MZIVllpjSQpVoTCMA4QiVsqKoYihhmzhg+6RknP+d5z95zn332XLRICBNRipE00iwqCfhtce7BMFnSfRGC9GkL5ynOuftQyqiZWQqtklCVLdK8A3LRj2740ZmnnXvmp3NCZq/B2vTqh+Qc2CtnD71uopzZGun0lXne7JWjW2a085hkDVgyWlfAmuHmhv4+G+vs3UlztVNToRjpQ6ONtPfskeUbm6VsLLF71Ux11ZE0b4/hVWtGMDRQR6snJhbMHNowPtr/8mM2nHHp7DizNRp/un789YOtLRMY6rAVpBzu27hhk6QsRZHBmCDT3xXoE9vOuW0Grsn/VxhBqoJQopMkVwyoyv4YOhmhyBO5szqE21p6089ue9tJ/zQ+fknv1AFWhl6Xk6nA90eqAXZbnAgpj3rkkT+58OKiiNbdsECoaiCTqQlKULr9H9DdWDB14pwXvG7XptN+lF6zVvM3cfeACe95z3v8KridubDp9cwmqKVpXUu1viq/9u3fffy977n8om8hGUy0N6reuShR4YIshwzO3mi8umHXzhr8aWv05oTljDcYtwzNvDjks6rWj3N9xWh7cP5u62Nxa9lYWTR/nXV10VyxYMHtKreH5pWqv+ykdY1yL/aHoqwa6Mtxdqdsxjg23JjQev56iRvaw7kc3NCa0Td7vM1bOp1RIYiU0v577HXEoYcnNRUREaptXYHzssc5d+c01SsVjQSz0Ggh50g0AkKkmemI6O3jEzmV1/3mpv/66OfO++b/Lr/5SuoYYIACar0H4J/2h0IkTM0qjY2P33zDTQvmzpu3aAGEIAIAmIh0q1f2/gHIye2WPpy5Xf/VOXVn+zZTsP6sdw/UM9LX4tzOnd+wtSVbJ7SZxku5Y9Te+ppPn3vW+9HeAivBMbM8VaxMPaVJBit2C3Z4ozHRmlhlOg6MkCFyODQKQ1nXqyxtCIQUMyvbp9EXUeVOtfuchUs3rp5ZlMtTZ1BhwBZaZDEEe3IsnhbLRyyad/OGO6qZA0XZGNuw6aihoY2DQauq0W7NXDdW5cFPLZj9H8tXbJFgyGKYWzbP//65D3nsUVUzZrKABdidKrZJ3vzNuQfrkLft27ECIA0dIpnF7jmZZFbVTZVesvSaz3zxzA03rL7qJ79k7tQ6ZpLEIqBmCmSDTjur2/5odOyuxamaUEARxUCz75jHP+7lr3rFCSc8KfTW3MyEhl6nJrGt56eYV7PuwVWc+EYa5ynOuT8yUE7upyRYcbwI163rvPfdXzj/zE/ZxI3ZYBLMqu5E8J2ezCSDxRTr7ngrkCJFhaSgJhpS6jNksmMWEPsgFap2RJFRQCZEi8y6JBLEoJGxLrJYqZ2/Gurbt+Yybd9KDQmLG0MvCrbk8H2LZTfEhywcvXXNxNr4v0t2/9g113dqCgPqNJfxmU962vs/96mBPea3oQUlsJdRuU2zAH9XcM5T3JSaBrUi0ZJosmwpXPO728770U++d8EPr7jsJ9QJ0SqLgWCOfTm2WRm6J13ZHx5J8McLAtKMIqKqkZGgis1fMO+zn/7U4487tr+/iSAGyxJhJqAw+IDlHkQliT/dnac45/60odIAM1ODqpkSsDAu4bxLlr3gqS/MI1cKxnMBUzAXhvquH0umj7yECcwCFICACssRCISRNQtYDRVDACtBoaiDSFYBEqXodQZAMAkwM2SRZAoJC1k/K/Qd19/cXKZfbhm7Pceb6vrWgBxEkwnQrxhkfOM/vfUppzz74IMPAQUBqkoh0T1vV7pFF30pzrkHd4qbelNW1mJZOiVCXB9w/eb2V//7/P96+ycsr0/59shc2ERG6sTuPi9hDmb1ff4qemNQgADMyBQbaDb+7f3vO+HJJ+x3wGIEVkYAgRIY8MCdpuUNotz9/pTrTnb0mp445ynOubtJcTbZTZtMUBi2aL7wvFXvfPNHb7/+B1lvySCkEE0CTXfzUBE0IJMAxGhQg6FbeCSJgIEqsMnMOLU+ZmQAMwxmAigQRNUsWtPYbA7NkKBjm9cUwqy1MQbqDDUQbeUEmEVERVDnwowqCf0MSs6YOes//vVDTzvppDg8WBQC9mKbGQiaQYJ//53zLAcAbcBMG2p1rpdt2fzGU9971U8vX7v01iKNGdrZYBJNpQAicodZC6C681v85Jj6fw5yvd9JJRjMInHgkiVf/cbXDjz0EEiw3qApIpPLcff7lkpPce7+fWHq1FPcn3XOU5xzd5fiuv2zewe2GJGBDFsxjhc89T2/+cmFsGuUVUIFNMRAtPLdPVaIMUMhAQjQNlVMI5jE1FAYCkCBGsgEADFoACen3KZ2vxMwQYAUua9G/3EnPeVnP/5BtWVDA1YYzVBDUihyMFgdsplRRQKoliwyGlFniGS1hQMzD9j/wCP+4siXvfylBx92iFkSEYMQAvbunPZ3COcetBGu227XzLJVHcZ1bfvh+Rf9+zv+cfl11wRDskKDQZIkAFQKszUAg3W2jlzYdnu23ocaAQAKiJgVMS7cY7evfP2rRz7yEapGCQZQ4gOV4py7f+cL6u7LyoykT7g6T3HO3XWKUwA0AWCKGqbkeLv17Jf8168u/Ep7w3VkqxLAEsx6mybv7mlcoKiZJ1e8UmHIaGqoYRnaqzg42WjEEMEaACGG7hqcTX4pRhgIa/Q3hzvtMcaUtQ6hfOITjv/RpT+rJkb6VCsid/dI0kgTBcAsiIrCrAI0xEIZYGZ53vx5xz7umE/852kzZ882kiwMlMntTB7knHtw1otTBwMYc0L43JfOesM/vNWqkWjjRFY0s2SgExUCVAIImCCQTMLytAgnkxNR95zi5J6SHgEgGIsQYKaU2fPmfva0/3jkYx692x57KUwkWneyDZD75cbeqUOZnbs/U5xiXNWiNAAhg89YuJ2B34XjdsIhU2HU3qJcirCguOTi31956TdGNy1l6GRkMMGMvd2OdzsTwRoZpkGTaIIhA4Y2VaVbBwghNBFjN64lCiAwGmjaLYMCrQAaZCGkWNVub4R1GglDxfDrX/PW57/8jbNn71Vo2Q7RIFShxaYyaq+pSlOLEx93rJCUhkFryZXlGli7dt0Pvv3944457u9f8IKbr7hCJ8ZoVY2coBmm28yv3JtGBc65P5cisfsSV2hGrqGJTGRlxfv+9dMffdep0llDm0jUWhQyIdqhAkBGL6MZkKHgnTYl6J82dNg99W2w3kBc51ypJs1r1q49+TmnvPMf37Lq+uuJOlsnWYfMZqaTLal20Hg1mXCTWe6dpmDqY6O7f4Lchg0bVixf2X3Kbbv+4c9A94Dx8+LcTofIROh2nRQkUn7x8xte8MLXbVn325w7ClOzyYnjP9Y++04h6M61inUbnmDyfrjJX9GrfkKIMRRZs4FmveVBhVGkhkjR1+nUZ/3P1zavX1vn3P0jDArkRFN0V/PYBMY3b9zS7lQkCo2gMWooTEUVazdsXHHLLZddeBFSOvxRj0jCKqciFAaTaaf/evtK53bZArF79JqBpmYpUdoIIx1+/RuXfuA971u74XaTFpFpBts6mG2NL3aXxeT2TFPd/WRT42nRjMuX3nDofvs85KiH16yDFFWnXZSNrJmmYLfxw44ar7J2KN3dCt3JOB8b3f2h025VdZo1a7YZSdl2Qdifgc5TnHO9msYIAWDMBlaZv7r8ii+fcWZOW4IENSX5J1YnvLvP2ja/YNtwN/3BaTAyBAkD/cMpZZCU7j5kzTmtXn3H2OiWOneALDQgC7onKHUjYWliZrndkQwxqWhkLrpn55pakIJmVueN6zf99qrr+gZn7bF476HBIZjRICKe4pzb5VWAkFRAIYBC2iq3rd7y+te+bu2KW8A2Jg9TmTya5AHTPVbOslK1LOIBB+4/b+GiWnNZNGAIFBCTBe6O+kINuftHTDYM9LHR3R+azWJ4eJgiMMqdG5H5M9B5inMOAJBgAqGZsZ4wWbps9Wtf8+b1q28ks1qWXoi6T3PM09/2p3cDEMCmDcfdyTYzEwn9fQPtTt3tammWQqBZVq0oycSABCoMMvk4AoBiwVSQTERyMEIbZApSzxzC0Uc/fMn++2xcsQKpbsM2T3TOOedH60bWrblj9f6LF/c1mkIhPcU5t4sT663GqUBFarO3vvnd//6Bj9y69CroOK0idOu4xQdm+9b0lYdAZrPrli1bfuvtR/3FoweHZ6pINDGFcfoyxfQNltwuXwNJEU5fgqMfz+Lulye/QUMIpt2nHKe9Ivyt2T1wT07vbuJ2NhW0UKFllWrUyu/84NIXP/vvYr066db72s3yfUtxnNbVZGuYk949/lMpkSFEQvbbb/FNN91ihGkGUvdXCUFCtXvi2zbdAdj7QwwhGElLIUthgyDe/eE3Pv7px7djc1z15mtvetNzX5JalRVQM2RhCAD+4VWvPu2jHxNiWjHkbxXO7aKyQpjJGqhUI2S/vQ5ds3IVURkmCHSP4Z4csvQB/Eq7OSoStako+oAXvezF7z/to9IoBlBqMiuCUCYr3Olf6nbMWnla6UJPce5+YGbdG1G7zz2R6NfE7Qx8+HM739QCyN598sWyG1d+4N0fRmdccp46Enfy2Jb7MCLDDApu+y9U71whWc51yvWNN95orIEOpJoqTcyoKoBwaxM4goESTIKJBJRFtsKSGEibOS9/8gun3rZmZJz7fOZrv3jt2z71j28+rdMepDZYS0jo6yZCk82bNm8T33whzrldrSLcKoklKM2KbI3E17/6TevW3gHWJklogHUj3LR3bT6AX7mZ5WwGqECB008/86GHHf6zS35qmhDFAFVV094BnNgR9631luC6//rTyd1f8xeBDKSIiHc0cTvLM9PX4tzORg1ENrVk8Ttn//jZz3hO4GipEy37w12Q97IEMGx7+9s2Pyd/0BWApBi0dyPGVGBD6P0s0tQ+TBExUwKAFVY2pGPGbOUjj9n9mS86+qSnvef4J/7DyhU3tkfW1MqQQwkLVlXoZJqIJATTfPnlv37o4YcFEZIe35zbxUc8NVBrM2VQ5UMOetiK227OdZvMoMJEjdO6mYQ/4fCAHVvOonuygCF29zWIzZgz66eX/GTx/geoBABRxIxhMmL52QBuF5uH8dscnKc45+6mpsnI0qpRfu+7l7/q5a/dvP562khBqe56Ce4eO50Ie128p/1qTKuGwuSZSgokwO4qxU3egzF5Kh1hxrs6VJcCi0QwK8gAyxZj1IceeMg11972tOc/7ObNy3/z82rLOsawLqASQ1IgsKaBOPTYR+55wH4PGT7gGSed9IiHHxEj2N15728Tzu0y1d/kG+7UPbcAWFsOuRN469r1J5/83Ot+/btYtZqWOtCagHVni/LkUFcQANP0h7o/38dJdg+z6/6FgjCqknjiiU9653tPPeywh8ZQmFpg6Pa17LX+9TUztwtkN3qKczsX39rrdqLKZqpOqJk7hhzKLZvGgTYC6lwAnT9MadPGV9yppulWGxSBwVQnY52IiFomrAT7GAqRnLWCdqA1AAmTB8Io0GuZbdZNdyBoZiQANer0P1zAEmwGKTUfcdCBy264YUNiUl227Foz/eoZl00ENSlJU9GUYzAh2D37LhLv/5fXHXL0o/e2/YuSmkGC0y6L+duFc7vWoDc17mUxEwTYllVr1t18G+raRNvdMcsEFJhisvUtrbufcGtzhe5K144Icnf7sKQYACphYAxRczr7h+dvriYuOOcCtSSMagqjQCZjn3POue09SvtanHugqhiYgTSqQgWABWaBobaOlvb7pa3nnPTum244nRgzE0i62z1EBNA7YC4DkABQVIdgW2JjRu4MwhIAkXnZjunvf0gzttqd0aKI+yw4uBOHN4+UB/RdsXrdTXst6j/iEVmw5MDDr7j9N3M3hqs2rP7uN3/cQKxy6s99NSpDyDRQYVZCAo0qAbmPNlJYfx1feMLhMfOIw3e/LZXv+uQ3FVANxoZJX9Hs22OPebfceDUtRxCqJRtmePPb3vqWf/mnshElQBin6iefvnbuz89UO0noZAclRe8QgUBTdm/DJWAQM1JRjScZqgTHHXvSVb+5yCpmGzUxWAC1+2Cm096pA0kpE7VsJtNmqpXaIaI1k1bsnVqpU+tl0+aaJr826x3/JoaEQaAlyASAqGgCSrQgptP/Or0eToQVQPWHSY9kv9kbXvbifz3tNBalEZnRureuEcHS1JEAtvURfXLKOefuPV+Lcw/UBEIGzayABSKAMGQLFWFqliyuWHHbTTf+DKh6pYiFyQ5RfxgIJQIBvXJHNasEFRuFBdgjAl+8cHi3FAazzMzV4ER7aMwsUayzWfL4xIp+aY/aoic/75BXvv5NjYG9Vfqp81tyYokg2t/+wsJWjGObN37x41/49tn/c/XVVzUig4rUxZ6z527auCZIfsScuXNmFu854+3nXfzTIx97wEEPPeGO21Y/86CDz1+69qIf/dzIEIpDD33IjTctW718JRWgZZoQs2bPfMc73vWSV7yMhUhA1tqLGuf+vKenZKqj7NR5j6EbXcxMYAY1BAPBbEwwtVCCGBtrbVy7InU6ASowBQx5qmfutkFRItlAmtDqqONPfvvr33L2N07/3Okfz2wBwabtMb+H5rZm6C3mydjUFnJFMkz00pkGAQg1qNnWnQGCpNs8jk19kIHPn3Hm8PwFb3n7v6AsgnTPwDPYNp0kCZqPdM45d99LaV+Lcw8I3ba8MJhZAoxEG3bxJVec9JRn1eMGrBQT7d1XUd/NszgAhKUCKAAACVJRUXDPyt7T1/+3YGrVqb9ZpIlhpvqwJRNjEzYn5uXrRv9qz8WnHHPWh09/wn+eOrjPiTEvHAuDNZrAeD/aJRrBBltZJVrIobIKurE9vu7Ut7/rG6d/Z789++fObpx22vvO/fh/nn3R9Z89/8zdlizOebxj+/QVcyZS/u31tx939OML4sQTTjz7+z+s64qi0BaYlQjAcY8++oILL7IgSg2BIltLJV+Lc+7PUTd4yfS1JpuWqJBBM0oNy6gFSWBiQ5Xm/znzW6946YuZUkSVgUzo3bw5h2IQdT0k9fs/88lHP+Nlrzzl9Vf+6Kw6r5dGmavuaKrTuqH84YC5dRO4ACkaM4IJwIw8eb9bSQRBYu9xQndPp0AN6e6OeSmA/iI2ms2vf/Vrj3vyk42AiFIUVqC7g9QPBnDOue3G1+LcA8R6jSKJmshmZiaKSEiFNDKiderAxgglIlDf03PVADEE1Ao10ETA0kLOnDVQDMxfdM14+7q+9vKCM2s7GLpm+R2rS2K03lSn1F8+tpj71M+fZQNLli6fc8Fvbl+19LanPO+JfY380P4560Rn5k4ztlqQAoMlQelrDs//2MdPe/c737Jp0+qcJ/bcb89XfeqjryoObjXnVKJF3jSQZ8AGG/2y5OBZZTlQjY2ce87ZKbVBwDKFCGz2lXssXPTpz39GypDNCOasMFK8xHHuz3xoAw12p8ZE3bNTaEoDoAEMRkJIawmyhQsu/Amsst55lKIGQnuHfHObm4dzskL65u4+76jHPvaMM77068suiEjCIqdIpm6T/8nfh7ufp2UvymmmEd1+k2D3NDZQYKbI3S2dsACIgPYH0bJ7h17vBAKinXI1Nv7Vr33tscc9rmg21TRpbZRCwjbdIGxapHTOOXev+Fqc294lzLZNpe+ux7SagSCUBhiymtGSVRK4arz80Hu+9OmP/TOxiapAU9EGirtbiyvBDOQw2YsyRFosk9aSB6ALFALbDIwG9FvYLQ4m2qbOKDAwEtoDB+xRTbRnTLTXr2+0+xdouWdspcQ7Cm7KndDXN1yN33zS85/wsje8oz83H3rIPn2NQRJqHUgtIikLKEqVuqnCOmqB8dKqhL4JNm9fseHwfQ9hbhOVWg4halDT+tCHHfLNb541a2jG/FnzcrYQimwmIEw5uQnL1+Kc+3Mc9HrHWsKE6HZIMjMRZmN3R6WqGQvr3lCmBtPNDNf9/rrnPv2UVSuuFC0ROjkXAMmKNq1hLnvtcS2G/lmzP/GpTyv4wfeeesvSpcgW2DQLxpZpBowy2T2ldxcat/bq5VSvJgQymQRodx9ANhiJMJkDuwMA/2wAACAASURBVMep5O4micJqAPkPV/m2GeGJoNYXi799xsmvf+MbDnvUIzJUiQLBrBf5pufb3myen0PgnHOe4tyfS7oDMpDMQBSaRRUmBknG+uJfrTr5hL9vjVwJ22wGQwPswCKQ7vKRA5AJCIqMEtKiNA0zBBOSckbbSpIlOk1BymyhiJKHB5j6mq2U4mhqGBu5HgixTNJmYy1zYJpnadOcorOuSMhj/RXSMJI85piH/81JT3vhC583c3gG1WgaI1XrkVAM20ToxNRoVJlNqUfI39x069v+4U1X/fjn1HbOHQvIgfN2X/D8Fzzn757zvIOXHBQgodtfgAADDVSDmKc45/58aTLp3U+mU71JFEoVWAS0IidENqW8sTWxfuP6sfHRW3619APv/JctqzbGMJGTGSuggAVaG1sjHGAgGIXz9xq4+IrLxnXRi05++dKLzxZ02iKwIliCSK+JLnspzszIYKZmtrWxiEFEYBbAzChS9/ehr9kwKWuIoXrq3xy9fuPGm5evO/xRR86ZPX98w+bvfu1/W+NVqsxQIHfuopggQTFDt3tTAA886MDnPP95r3nda8tmQ9BrqhkkTv59tvmvc845T3FupwtvmOxjNr2bGRSgKesMzdaoM0c2VXes2PCVr3zlymuX/vic8wWrhZbMgBJs08TupkllASSBRUiCGDXYw0PzlJnzB8Y2by6qn4/XhvKRw7NntiaqMi4d2XBAH45/+pH7vP7EH5/9qxs+/YM9WxySwebh8/tWjmwe2XT1gKUkhw3M3u3EQ385MfCd715y7botmxCzhhwEMjF/0aK/ecopA3E+OvWznnHiQ484eCxFmWEDwlgkpijR1kB+8dstJx/7UOmsNksUSeTAjKFTP/DeV7/8pSlVjaJksiDS7dYNhgDSYMjYOjPtKc65P6dZqt5p2GYQyWbJVCR0T3abMGxsTaxZufLyX/1688jEL3/xyw3r1//m4gtRRGq2Vi0mQFJ0WxyRSpJquRd1SKgFIFJOef7xH/nsR77145teefIb+ic2Jox3RGjdppKBJAUpp2OPOfZnl11mZlmndzxREASCiKr2lcXu++35khc9+5BDFj/+8X/Zqbhu8+jue84zbBGTmoM1B4Wx5MjVv/3Zi0550W23jFVVH9C663qCYiDMBAjSy5EHH3zQsccd+4q/f/Ghhx0WYpE1h1igm0m7e+qdc855inM7T0GzNa1tfYOnqk575tFgdUht40QnfuELZ3/5C1/tLxtX/PoXsFWCVpROzmWGAQFsBwv5bnpUNoAkyIJmYgmq6F+T7xycvd/4aId5ohgosgxWdcPyWGFbylDmJI28eZ+hNFEtuiM1WjkNNkb2nTG6ecPQAbvxoPkTt28YuG0kPP2Aj3znpt/ftn5DbI7W/5+99wyz66zO/u+1nmfvU+ZM14w06qMud1tG7sYQbBNTA9g0FwjFLyTgQN4QAgGDbXiDQ0vozYRqTMCY4ooL7rZky0VW79JImj5n5vS9n2et/4d9RpZN+ROSD7HZv0uXNJ5L1+ic7X3WXvezyp2dmJqoQSMix8ZLSJrNmty87r4lixfXip0zz1n6ycsv85V9Ku319vxj+4sfesc/HHjoRoOSQkV57uJl3/n+t1efuCrDChVK9tclHU+GAGI8oxaXqriUlOdWxEtCnJe6MWHNqQ3DUt2PTxSnatHOXfsfefyxb3/za/Xx0XwYjhwcJCL2DQtv4KusASy8Y5PNtvPkZI1EcwYNx80llUwASGABS/S+d/31VVd//KL3ffAH3/pxqC4iD6VQyZEYWFVhIhvYRtQgNl6EiFUx3VEpIBhDKrqof/7Lz3vZVZ/5RMaEDCteybAnARQaGxKVbMTZ0YnxrkLpH//uwmNWrPzM1dft3e8azT2Wv5VPPGP5ZHMxJQPENHNG94f/+UMXv+WSTDaXdB4ooEQsjGfa36WkpKSk/JGk201S/gfw8B6ewQYMJaiSqkKgIARgdYhFPZElz+xBrI5EjInUrNu4deDg1Bc//68je/YjjmAArloXG0+OlCGk6g2LI2ou7G72BRGUAQJiYoW2c3jsjJ7Z9cYsbZzCrjcuhxKBTHttShVq0SBkPOZWOOZMFGnb+nJjbqf1ZQcqz2mxI+W22W0jmbgQKo2Ox+Vyac/BXH3ypP55m+qyde/w6vaWahA+NTpR9d5RTU0tlvF9Y8MNv7+tZcHa793ihzbde/fNr3jTP7QuO+qRjY92dlYOhCXfcFDDbK746IdOW70qyW2YjIoysyY9UtOuUql/UkrKc0O2AVAliBJ7UKwYHa1VJ8etj7bs2Na/ePENv7hx2849BwZHfnPPva7h1Au7mDSC+gjCKgLx8EJKBFZD6hhMHq9/1cu/892fCqxz0aF4QGBVAziFCHDPPQ8Ttwd1B214w4mJgTALB0aSiqDP59tdrE4iIhiowoCcUwMk5X/ztne+/otf/AKTV2pRWOcpsIASRL2qMRn2HioMaWvt+M9fXvNP//L+v3nre0vlivn9MUoPN6Wj5jmVVyWPg0PD73nv323csvVdf/PuhQv7bRASkYqCJFltxcyq4GktJ823nSyLgVJzaUwaI1P+S8j0/ULJvOph63XSOnDK84C0FpfyPxEoVRXKoKRvJxFaBIWqJ88w6pmVBPCskcLBlMaLQ3tG/u0L//7A+jU7t22gWE3khUkMQ6oAWW88aYaURGqMrHAMUkCafZWaLDxLRjysUncuu6C1LRg6eF5f37HAvHK5M2rMaYhjAcQS1EOJPYFUPChQjizlvInVHZibC1qyFVfKHrOysf9gZqLsczQ4q9bbvXLvb4b2TNGmjNStHIiix0oVae0cLk5GUM9gQcFkKsSWQxto94yOYkmqtRbhyLkhkho5IZhTTj71nnt/o+QFhKT3KR3oT0l5bqs4IYiQaYD2DU5cdOH/WXPXbRmpwtrYxcTWi9ChiAih6b2Rh1oVDqkdVYbxLGTUdrbbei2uxyGFUSMCkyo8xAJZoAoSA/S0dV35sSuf2LjtS9/4tsJZ1AARsOeMAQE1iDLYIQDHgBg1rBnlWqwBGe3szn/i459661tfZ02roG6l4I0nEgaTtxBSA3AsQkLiGRPV2mUfeHOlvG/H+v2jO1x1slr7faYvvzPJaAY6beo0Nj/84bXHHH3MggULg8AqNQgMMJGhQ3m1qhCUyGozDRduriImTXsUUv4L+EOW9U0Vp5geD01VXEqq4lJSAAAxIFALb5BIFFV4ghAYjlVJWb2JCduGhh7bsX+8Enz1Ix8/8MTDkavFHAtHxjdC1ZjhCAXPFQozyjELCqylKgOkJM9cjDZtwkQWDEgM5YCtSK9ipQ1WgI/pnLmyOtHj0RtHQdwIrY1VCAhEGiYIvAXUQWA47msvVsZzp67Yv3tbMK+7PT/D9WH+qr4NP7lzHs/adVfx7jr29fdG9fiBqeK2UqmKZLcmsUcWVA2FNFTnDfnejt6pSaeqTkqAF8j5r7vgqquu6l88H5z47AbNoluq4lJSnrMqjhQgL+C60vkXvuOm638GV7O+TqxNn2xjRJLuxOkKkj5jee8hkUNqxWqyC5I9LFEsioBZQ3gRRKoGCIAIJKQUgAl68qnnPvjwRlDV+zE2YsPcvIVH7t+7vVIpGoZ4q2gh8kANEFBO0SBrZy/svfbab55y3FlwzlBeBMZUwKoEJSNiCZaIBK6qGJxshFz/7Kf/+btf+2F53AEiPjKU8agf/hb+GJg58YtTBbPNZXOXX375BRdcMG9eL4igTCDwdAVPVQAlGCVSJJYLqYpL+RMPXJ62bVQc7smaqriU5z5pOEz5n8B42Lg54gCoQFVZ1KqYhgVJnaOpALes3fm3/3DlJedd8L4L37Fl/eNlV4pRh8ZQb4kIMCBjAITK3IB4cjMKuTmKGcpxJuOTIRJqWoBbwIICkIEawyCIamRpAFgbxeuyrdeOj3/W1W/1rpRvEw5YNOcl4+GJAQ/Uy9l4dz6eytl4tNza2TO0Zv2MF64a5mjzmi0uM+PRb9xxzFsuuGPv3lqb22v8wNDYrn0Do5OTXiWx9QWpkvqkn8lHgbEGNFkcgS9BygTPRLlM7oVnnjl33lxiECml3UApKc8fkuMYvPpV5wVZw9Y7iPdKYGbLMFCGGihp4hU3zW/9GLKOA0fWg20mEhDQ4jKBM4DRpMuBBM1zHyNEHnLfA3exJRjjGTHhFW98w0f+5bPz5i6BsleQESAGWNWwsYoIRl55/quvv+Fnq044yTDZMCAWgcICDCGKAMcUMRrexV5ixg03PvzJq77x7a/8sDRWg89BQFYcxX/ClVJVgFVhrTVsKtXKhz70oUsuecv4yCgpJSthCKSJId2hBDvZ1NtsK03bKVP+lI/ooRH0lJTnYfb9sY99LL0KKf9NYnLC3oDIMxFi4z3FFg0jDTU2ovpYZG69b9/7L/vkhgd+g/pQUJ2AToJrTF6MAKKihmzELIYdRaF1S4NgOdzyav2EfJttbd9bqQrroc4Imf7lCUqqAhApmMSQsmc70mgMidsW+7EQnuK8oTbhQNRz0oGJAFK0tNnprgx2ZKibC605am0Dba8enNCnNo9yueW+bYOZETx5sPZry61hId/VNhhHk84RsTSfEJQ4BAQgCEhFVB15z+oUYCLCF77wxfbODvChA3mT1uJSUp7rqaFCCVAiBa1YuWLg4L71j60BiZFQYVSNJBKOGDCAwWHGb89UcGTYdwfaTmBQjb0G1IJMq/BJJ5xE+Zbi5MT0MHBS1jMGGkCNCX0M5x1IQZa4/Ybrbx3aNSLwZJyyMMekPpE9x55w9FnnnPmlL3+pr6cv5AwrAU4QURAxAoghtYAVGFYKlXy1XoviRx7b+Okrro6qEyRkQEI1sqo+ZJL/+jXjpj+4YNrHTvft2/fI2jW1anXWrFmFQisxedXEsm46/6bDc/Gn/yMl5Y89P3jWqcthn7z0Tkp5HjyM0o7KlD8tIh7eEeQUHmAiFkcSE7F45yzHzN7zunWP33PPU5/8+Hei8gh4F2vNSKAg4cgqYoUSQlCgcJadoeNBrapv7J175MRkH8kjoXy+Wt0UYXK61EcAEs0EKDUblljJAAQGKIaKIcDnfK5ua53Q1QbnZgunNGgBSVujag1cPu/j8B7vroxK+w3+Odt1+twOGt07HmXXxQ3Nt6+NqkXIEbPmPjk0NJBlX6wzyUAUR0q9nT2DE6POqIgyGSOeQUpWVAWu+TJhCHrhGy+45tvfI2I2pOSbRrtpHpKS8rwgOUty0FJl6pe//OlVH79i35b9oKT1j4jYe08EJvISA/5Qx+Dhhziz+grvvvC8pbOPcrY16pJPffYbux8ZaIe//Mqrzj7/Ncccu6oelYAYIFbOWBu7BqBMRMoKBoyHgtgQQ3Ox1kERWxUfB8oKmTG7Y+26e7u75oM54JwKG6hCHccCYc2FMUERQ7zh6ljx4LYdn/vXf90xvvfxzVtLE977mChSdaBEurYBk4feyB+v4p6ZTTdz6IBBoIX9C977d5ed97KXzZ0/L1nPwsTJCCGYFTA0XYfTNHqm/Ek5C0HEJ/kDMYsoM//+U5qUlFTFpTw/k5bfhSdVctbHGlmyLraitGb9vl0jjRu//rWbbv6ej8vkraLuqQGG+hDGQqIApOotSSeZRe2d1ag2WqmcNHfpaGm8tV45meS1mbZx4auiybscRxrh6X3ZmrgSWSBOXL8PO6wVBTFU0aZcZhJDEHR6f2omfE1b/pRaua8RoztPE7pFc1/Oxz+vlGZSyxKmtrgWdxXmeDcr1/rr8bF6vmVXeTJvbFz1JaK5c7s3Hxgmb3JkGho1krVpxKoGGoMAtYCCPQASA9Irr/zgBz/4UeKMqCZpTLIDJn1KpKQ813NDnd4uKypeYoEMDOy99C2X7N4zsHvv/ulDLqgAaP7+9KP3MBVnmdX4/gULM5kZN97240cf2fm1L/z84otffezxC5YsXXzkUSfu2LERWmNwCGZ13toGM8STSEDkPBu20AZBPXLg5IysZuACka997XPHnXLEESuOJekGxYBVx4ZJwd6gJlqzvlOM8bRvfOL71/9k14b1N1374/HJMQgxXKwqFCo5kEAAZQIU8l9Xcc+KeU1rAVYiIjBU/fEnnHD11VevOnFVLpc3SgxShicQERMl11rTAkrKn6DiCAC8d8wEVfVCxoB+X0dMOmqUkqq4lOdZJGz6vz19txxu/pbMfEC5TrStVPvlvWtrRf+1T3xpavsI+a2eppQiEaOwgCM4EAxRhi0JgmymVivPzuQXtneNTY1P1Kr7bZBzQYAoE7rVhl6ca1/TiG+u1lpDqkQ+IjSAKNn9RsnYuwL6jMCrICUGAmjdEHyQgQEQ20avyoVkLyrkV0yWGiHqCAdsyzfi0iPCe3w0ajXw2V6pr87m5uW77x4fmJ0vzGjt/vXQIDJBpVGeIgBsVRXqKNFwLMiCKyDAMZAhRMQeykGIRx+9aeXKU4gKmiQriUkSUh2XkvKcP886FHRUki5veJBEE4NDIzt27v5/n/r0tm3b9uzaC4Jh8v7wPfzPSB+NtjiugHOkmdUnHrtty8Ejj33R6S8546yzljVKk1/+ynduvel61aoR5Nm89KwXrFm3rlgSEs8qnkyDuD69dA9oM9lC/7IFLe3ld1/6sv7e2aed9Mow3ysQg0AkNgjhABNBKKJi1TWeqg8u9F333/LgQ5s2PrZj09p7fhONTnqANMveEUVE7JvhngCAFfI/dh0Nh6pQeECSjPsDH/jHF7/4xcv7l8ydNctkQ88qBEucFAI9wcKk91/Kf1XHJR9Ugt59x10H9g287vUXmGz4LEvbVMWlpCou5fms4g6vxSXfaaq7WMB2IjDbKvEnrv7S3T/9SWnvdmqU4SPlmNRCGIgBZQXAhsIFbflukrJzQ+JHGzULw4KYIdCMSIPIimkn9/YZbZfUsgOu/pOgvox7fC6zY2r8AGRDtSRtrftLZSGrKgyh5oshAoNYFACDVShm0VBVwFGgRmiBx0Xtsy6sNebHxXrgJaRRmx2X1r0iN9HYlGulTGO+i19Hc58KJzLGoRSty9otlF83PjFCpEykpPAgQGCUDFrz+WpDXaNuRbOgCByBERqMDz+ay88D2olCIgACctNzMikpKc9VFafQ5FNMChUhIhFVJlaXtFOKYmBgYP/+g7fccst3/uM7AwN7iQ6LmYenj82IoCDywsoZRwHEhgWNalXmdnEVpmrgJU+mM8/ve/sZx3TZe+9c29nVH7e0rx8dH4Wpwe7cOfi2y96++uSXz5i1oLXV9hRcVhqE/FQ9zuezkByrkrebH985PPTYDT//wRWfe/s3vveFuUvPueebv5rcX7vnySdH4po6yXhExkYEkMCLkSSrNR6BIFkN1TiU+P43UwhCqBBmqHpVTVotmcwZq1afcvwJ5/7VK089+yyADHGy49MRrD4jyU4HjFP+KAmXqDjR2266+bvf/vbXrvlmrq312Z/E5tepiktJVVzKcyK80bO+UsBBCWoPrVMkONFYyTjA+oBYhMoiGUHGk1eKHWytymvXrP2Pr1+zY8tT27dsaNQrzUVsBOuNwid7K0EsyYJJ5owCisiIQo0XUhJGsmjSZchG1gW+Q/1n2gsvr8RMWofhuBFlspMR1drbfjk+mOvvWrezuDeT3dSoWCEhnZHJ9edaqtWpeWF+S62xRVVhyIsLosB7EQhChgXFPYF7McL3LVs6a2hjvRasRc+4xXwe7/K5bE5qZd2WsS+dzHoay7Gw2PWLe0pnnPn+H/xkX7VaMxBlUiL1xpAXZeUgG8beOecIsIBTgJEjuu7733rZ6y6AyShZfXrdWjrbkZLyfD7wmn6wKhFU9YknnvinD334tttvR1LT0uaO2yQmCGegngCCeBViq8QiSlDWxKwAzBARy8Yyr5w/s92SK4+fcFTLR65489o7b+tbNGOK257cEb35jR97+OvfXPn6vyiuOVDoaNeWg6Mb1s156Tn33Lizrb9tz3d3bRlac/kv/3HJkrf97McX3vj139z31Oi+qVxxohiLExEm9tMpQRLAf3eGQIAmKS8nKS8pFMIQhvUUEjdEHGmgyChqYM/CyklHvELBIGmGQ4ffEQ2JjFpjmbMf+dBHVp+06kV/cbKSE8oAmdALiJUAJt98BZrUQ5sbpVJS/sABjCRG80KEZOPOb9986VVKSVVcynNFxckzD59iVQLstLORknqCKEhhIoqtBhwzIGQnq1qPue3OB0Zuu+nW73/lk5XKFOIawQMezQwgmQtpblfj5sOaGaQkAcQoaoAEBJhMLMzkxLcBNTKiuRbUXpLlv8vmjp4sxYGGHvBgky0GdoK9IDMatN3X3vrLiYMbKpM11gC6qq3whrCjW6KKaTw+NTVCbWujyv4oZnBM7EMqNMSRr2dpZg3/r7vjFXNkq2t8f3vjZ5GGLdxRRZRpIV83zl/a2v2maJzFP5zL/yjCEz7eGcU1IDakSgSGOGJSVaPwTVsjZlUGBMKWrei7337xp7/wZWEDDsBMqYpLSXm+54hJXkiULM9V7z0zR3H81IYNP/3pT+/+zd0PP/Rw4ldimJtaSGVGd9fIyAgzEZvI+TDMuCgmwDfjqBKRilg27ZxZ2Nm7a3SPQk9b2f63rzu+M6xv3X9wyerln/ni7sUL25csyc6ONCiX4vbq4jNmazjz29c9umPX5Em5peu2PbE7l1u3bWzevPbi7qkp1wUuqioxO+9oetLv0PDxH8oemioOzCzioVAWEKBhYEjiBiHjwWpqCMANo9BmL6aCAWnaCPjfqeKS3MSaQMX09HR+9vOfPO2MU/tm9xMFDJdYECiUwM1GdUizqzRVcSl/8JBl+pxFAKVpnvm30lpcSqriUp4jKcd0aONpI1svJAImNVAAYkihospERgTguioJhaI0WaYrPnbd2seeXPvAtZARiCN4wB12UzEMphdLa9MNIPFuZVGSQIiVlUysEpCf29Iq5arkwRSOVaLuDF5hzUVkltfrGa+GlBRC5IGYzLZ8+M1K9RaiA6S51tb6RNkgyGWDeSoVV1sZZs4q9EyG7sbi+IZKZNgcke0ouamdLg4k8ES1jP6VC67I57vc5AHiD5N7sOKFwoDV+LhGwbFWP5OT5Q5XR/hXFo5BikgBJigxsYpPlmJPz4lYggmICV7h1agVXTp/7uObNyMMvRAbg1TFpaT8eSSL02ro6dKcQACamJh48MGH/s+l7xocHGIiESUVJlIVwySiHW1t1VqtEcdERqZXeiSxmhQKtUQBBV4iRXZmNlzZx/la/ciFHUet7Hl4Z1zvpfLWg7NNa2ZQd9WH+1/Z16l055Njw2PtucnxTK7j4cFi2VQ9wwhECqQVZvbiiVj0j5p4o2Z50CRvzRjyIoCSweIVS7dt2Y7mpJuBGpCDEaPG+2RFp6qCqam6GKR4dhZCSM7HwERQSwxwvOrEE6+86l9PWn1yppUYhhTqYY3F07Lz2a2qKSm/54OJZzl/PPO2SVVcSqriUp4bEi4JZKzKKgApKAYExKRWhRQChhPPCFhJKPKw5XJ0w69+esMvrq9VaXyw+vhjD0ArEAIpqRBUoESkICgyEAFcc78vgSh51BoRIVLiULUvX9BGqcvQ0d2d5QOjp3R15qoy1EKN8uQ7sm39U5XISOBQzKAQI1AVVTXhllz+GkvfKRar1naz1CIfATmyNpebqJU0F3bFNA9+0PB+70PnXx+0ndtWuE5GbxtXx6HLVmfVs8eRf1tf60nF4sDyubc+NdSezbVHNFpwmXndrdv3vKYhTnMfY3zJGevhqEwwyTUjKJEaw4W21qmJohJBw0yQ68i19szo3LlvR8PVSXxLYB5+7LHFK1YQB9rsUD1sZ1ZKSsrzLk08lBGK+KRrS7Vp+OZFQAzQ/gMHv/LVr2/cuPH++++fGBlRVW5u2AcAJvbiAT5k5wLIdJc6kBjROctQIglAszsK3SEqo7WJIHvM6SsKjeJctfVd9XX79+8K4tiFDfWvfM15D9x4q7Xd+8tVpWJsjPFk4RvTc3pE9MydVX9IxQGgZFE7QUkIyOTCFStWbtiwuXd+b93VRg+MIoZxISspxJl44YIF+3bvVYU0G00T90/S3yr6EYihxoDAXoiJPDyRCYKWV73q/G//4N9YENgAXoksiDyREEjVpCou5Y/7bOr0gcXvumHSWyjlOYNNL0GKKlSVmUSVCN45awLE0vRgZSMM55ShVTtpXc/mjXve/dZLva80z7I4gFDiNjBdd2suGkk0W9JGOP0NUvEE8okdrncmQEtcPkHxsrau3kqDC9nuaGqmba3GpgTbUykni/uNtYWGUUgtFBLJOd9ig5HyeMwIrJ3V3n5gaDBDYLgpE1nDEst47IdZ1Vu2GdVqMKttXqXxUg7vR3VclBs6guhR9as7c71SWlmMZmY7AjeR02BbwbTFxZwVjtseb2/d3iiaonFAYtjNqk1Nqgg5kHrETAJS0ThqNCic0d27f3B/NaoFRHXnf3377QuXLbecPhxSUp7/HJ4UMvOzCkTWGAU752f1zf74xz9eLBYvvOjiO2+/Y7pa5xUgoti7fD5frdaIeDqcPj2uRgr2VijrTQ2kiPnARGmANfK57pD27zowOjFcGYtD2Bo4iljgiPW6m38ROqA+4WGsEoRJWxjNANvsNKOnddQfPuE1bJx4tpz0yge5AEaf3LiBDU9Vij4WODAMG4j3oqCAa40qM4tXIpA1Gjtj4J1aYwXqxSduAozkCBCW0YjFGuNVmIzz6nzj5ptufumLN3z2M589/phjVYmsqqgwSVNTPtuLLyXld342n94KoL9Py6WkPAcwH/vYx9Kr8Gcr35qRDUwg74UNGo3y+icf7yh0WLIKw4YdEKsQm0bDXXv9o9d9//4rPnp5deqgEWYNSH1ypJVsiTyMRLUkbS/NQXkGQtUsKKtoB3V7WdHWenS+cJLwa0x4lEGX9AAAIABJREFUej1aWK/1iev1CKNGW+y6nYSqHlwOMgfzmQaHKhIQSL1hiry4ltxArR6D44Y7bua8xRTOyOeGKyU4bYd10NgaGIOY8xRMVifODNDP9kFfHxLNiHgFKWtx8sXLF4cDYxsMKEaLrWT65uSGRts6Zt/n2j43cfBxH8Uu9gyCsCS9p80hffHex06hqkrEDF65fPmBA/tHp8ZNkHHe2cCcdPLJp595hoKYDq2QSZ0GUlL+TDNJgJiNqBBxLpc79+yzL7rkLS2FQiOOBwcHBVAoMzv1h1JMPF3DT762UNOcKPMIVBSIGJoRV+exiclqVWITlpFzsJ4cyCflQBU4NQo15DwbqApFenj++se15jCRQpPtKxyYk045Kd+Wz+ayLTNaylG5ra0wcaBoXLhy8YqRiUEJBVmdu2Du8MFhcR4EE4bEpCoMMmSddyDS5lFf0xOUSVUQBKyAaLK6hAkcxfGBvTtvu/mWoQMHC4WWuXPnKsDGJA4uhtK5uJT/vsBLSXnu3LppR+Wfo3pLWmg0WYhNENLmneBAdSKSGEYzWzZuWXLUyshopHrDT3/x+X/5/IYnHQfaiHeCxuAZKgZiQAryTW2Dw02tFUgOeqGAIEuUUxSAma0dJy9aNrJjS2cmWOnNqphm+5ip5jPeQ3bXMn02zCKSUCYDerLu1kc66hBo48Xt7asF/dUyIm+Jpkx2Zya7L2P3VCePaO+Jxye3BjqQDTc7N2fm/If2bgvF7oqrYwFzjFMsfy4IZxn/rqhxsyITQxB6hF1UvrSNLyRzRcOXtXV+ppIzrYVy8ezcjK94uaEyNmVhwNYFMaIABEUM9VACbFJQhCqSY2csmLNgbKx49KoT7nngfmhsjHR1dx88eEApKU02t7sllyh9cqSkPN9PyvR3fZdVxYsktSmnaowpVSr33HvvRz7y4d27dlampprdC8rQpBdb9GkZSGAlj1AZCD3qHgwEARoeoTcaeO9IGCCQMxQ4AxKnMPBCRsCWYyc5qIeNkl1UhyQcETWF1O/Pd5mhoLnz5+7dt5czJp/P1Vz9hBOPf/SxdXOW9S2c33fvjWu5EZxx2sk7B3b4rMu2tpSKlZEdw4GQ95gxZ+7s+XOeeGQte9Hk+UBQwBjjvYcqKVkiUVmwYF57V8dEsbh37wERSnaZhORFhYla8tmP/vNHLrr4ko6uHlJSy7890HS4O3kab1NSUlIVl/I8UXEQVVVmFtGhoZFCaz7fEgC1horlFhORCqnlB9et/f611177Hz/Uqq9LBeQVgFpFpAQISLOAKhpE/DtKTCqKxOlHZ3d21iYmVi1esmvHdgqzVXF9hZbZSrMdFURqPgpyWad+g8U8Z6vV8rCLSpZ2EEqEXGQs/AyrZxr7obB1abkcIa5mEMacUcQQzxjJ2C0tbY+CH5kqh0GwKNO6sVE5oqtty9BQPgyPqTQuznCu7r5a6LiyVHTqG9YEPhdo5U1dhQ/G8U9Jv1ZuHAByZEL413Z03Tc+PmpQBComzMU218JGaapSjujpbdxWmQlsOHYuYG5taavUIgpylXoDFBPF+ZaW8YlxJtDT6o1TFZeS8mem4g473tKkej/d/qcebLyqAOVKad++3e9732V333WPek5UHBSAf1rFJRPGCoYIUeLHTUoWEkIrhqAGBCvesyojF1uF1hO3AvIwsB6qBYbGppr84GYsao7e/Y6NI4cwxoh6G7DNZnp6eweGD7z4nL+4/aZbWrpbq6V6Jm/++v+ef9Ntd7Z1dm17YlM06nwJ7M3J564ujRRH94wMDY6KCUAyd97cyZGxaqlKTCBSpnkL5u/euYsSM3VJJgBVoNl8tlprAAbJMDURAcaQdz5r7KnHnfDed793xZIVi084RrPmcOV22LLQVMWlpKSkKi7lf3W68PRD/v9fwgFevfGAgzLH4odKY13d7cOj+3cfPPif1939/rf909+98x8fffyOyequWMri1CIbc4Pg2TMjR2gIvE9GGEhJA22eGUONI8qqCy2VjBoPeCigAShDSBRQw7CDkogSwBJ4hMQCVWJWbYiSNa1iymzVu5h8RryxbbFWF/vo6lzr2Y3ISiSkCooCWKdTjG25lq35rlvLU9TWMRGVh+IqZzpeE7pe0zJVqR7vo2Nqk61x8N1M2980io7FsBpvC17PbAk+unxhdGD3U4vnbH1kDwJbPHpWZfvBkTryrX07J8aecGXj86p1hniIwjBZQuxUWJnJds9oKVXKM3u7h4fGZsycM1IsVit1iGP4Qi47OjbClgEjgCGC8vQ2gTSrSEn5cwjLzwzOCoUkzgEgIpLmwRrgRATy0MMPXv+zn99x572bntwKFyVrbw+ZehowYAWkFIF1upk92ZhrlAhkjCJEI1Z1hgDDEhKU1DvjYCWIwFoQjhxH6kAwgFXyMApVIrHOAEGM+qHXPT3XTATKElVJ1ZpMD8+a3T42ou2Zbi6Ij+sHdu/pWJU9+rWrlszpXNGx4PGbdv/4mzd29s/1ZuyoI/q0SA/8fA+zUGhdw/fPb91bnNKKVY6IDOWMa8RL+47fMfCkiljm2Ds2lM3mCoWuyQNDURiTQhTkcyzeBLGoGh90WvuGc8+5+htfsz1dHkzGJGeNDBh4glfYpIj4Rz8nU1JSUp4DpHNxf3Yq7pCQK9WiPQN7hscOdPW2kw2y2YInk2lt7Z45Z9+eysVv/MjGTVst+Vp9jDRSFc8+8YBVqMIpSJrmQgRlsGWWjNoQvOio1jddetrWHRsbZTXwnr0YBVRUBBoTGgQHgrIqqUKVFBSpRKqxitPQArFxAle3zooIFIp66IWi47KZ802+t1GLAomJGmpKDMPsw2C9NV8aH33YR909PZMTU09WK0EV26eKd5aKjzUqfT2FdkbXvFmbaxN3O1cVgXAghuFmt+SPGhvrd9HRByYKS+T0uXNe+KrWc6/sefKH45tsptxfcPtLNY4UJCRKYLVWAyYVFWIDSLlSdU6tzVVrQaNWcHFbyD0ijrSWEXnJC0+fO3e+slEyTNw0XUhVXErK8xx65q+nv01Eia447AsmMBGrct/ceeeee17fgiW/+uXNPo4JXpvFqaRQBjlky/lMnchIHOacsnMAA0YBqBghRBllqBURpcBbFYozLvBWVCkgyanvFO4hCkQjCiLyTXsDgEDWWFEhIsOGQPOO6OmaOSfT3X3amaeue+qRwrK8nS/dy3oveNuprlTisc5bf3HHQPFgedv44OaJS/7+5ZNb4o4lHSONoXhUjjpyecf8fu9kromr5VrngnmlRvnlF7zhiOP6G644tO2gyTV6VnRnuzvPOO30wc076o6qcaW3c1b3zK7VJy2dLNejSckweY0dk0eh7qLNOzZ9/gv/vmDJ0hUrVjrvjOHm4B6piAMZAoj4t/9XpKSkpKQqLuV/iYqjP17FBTZo6e5s6Wn3JIYRelgxpPbBe5/63reu2bThZsWeyA2reiAABJCMTu8BA8Bo7ohmMAvBQ31vq/b38tvf+dL3feD8iy55009+tK5SKjpVMBJvViYVqCSNRtPbtzH9R/LSxXpPomD4IOdtTLI85Ldl209ne6oxp4mucsioazAyylkNwJQVk4/tVLbwK3Z7vCuOFUtxXFM7GrhxyBjMqDFbJ8pGZEWtUci1PlSp77cgKEQrVkuu8crjF6/YXxxsoSUdc8ZesjzKVMyW8czyrhPDeMYIPzBR9hAWr2BQC5Enqnd29tZqMZEnBBbtFvl6daqzI1uplAw0dlNKDYZn77dv2nLRxW+BzYAMA1AiTjsqU1JSniX2kvDqjTFQ39+/0AbBPbf/2rAoDnkA/KGocfgSFFZiBAYBw7BASGImMTFZGIH1YBhvY+PbJairBSjfQplls+dXGvUpNITl0L+pzc3sxExeJM7LkpULNjy2cWqwuHLVkvY52TPOPnX7xq3tR7Y/+tSm8T1x39LCkiM757QvHd9fHtg9cmBo76LVPbNbFnRiyf59+7p6u4aGty8/pi/XtyQKpbOja2p8eNf6JzZs2rS0v//8l7527eMPL5y9bPvmrdQ6Mba3ojmdu7LnwPD+6lB1z9b9lUYV6k2oqmKESEIlrrGvxLj7ngd//IPvThzcd/LxR2WMEkjIxgiYBNMe5fTbz8yUlJSUVMWl/C/KA36/fkumBZgZqJOzlYk6+cCEFHMt5uC9f3vVBy67fPeOR4kmlTyRV/EKT1ACWySjcMmi/WZCYYGsBiHUtuhpLzzull9fc9ppb8jQiZ35lZWJ+K577yfKqDAEmNZtdGgGnQ5/kDbfApEqQMLM3F0ITi4Eb43d2wXn1hqnkK4Q1+ojkBovGeKycQ2roaAusVe73bkdKkWDklWDgBUkATSjsBUWEV2dbXmyWLzRoyJsRR2rsTgtCF9UqdoVvT1h21ibq3B54XFLG7XB7vGgsqE4Xi2sH200gEChyBvb4bWm5GuVuiTLYWDnzlpZKtcIFXGNfNB28gtOGhjYqogIZCChDd71nsuUjALcnNVIJVxKSspvhWjxTMxQEjHMK5atuO7aH5RKRX06Uv6huHEoMhvAgB1Cx4GnGDAADHzgM+w71VojOH31UQfGsXBRd6k+1trWcf47XzDrxOETzj72lrs2eg+SrMJNC0ciZmIy1oARxrnRnVPWOTDHjcaGNdsev2mgVxctX9i39MjZK48+Yc/Bx6cmikctOHnrmi0f+OBlJ54z++E7H9u9Z9PArgPnveLUGbN612/YnS+YR+9/pG9Vf29ffOTqU/7i3ccdc2FrRfL3br71iFXLB++riy2/9EMvGm6MFhrt0PBlf3X242u3zJu1oG1uXtj0zJ5ZKhbZgwFPXkEwmWq1WhweXPvg/ddf+4P+efMWLV0SwwpbS0JEdNjyE/odX6WkpKSkKi7lf1taoIecYymRcKoqIkTeSlAIstnQxmSGy9UDo5Of+PinqqMHjBZVFEqqBgSYJDfIKmIPyLRgZIVVZNkU0LL65P77n7r1oov/KQjmg9vUElHjzNPP2Duy47En1lhOim8EGIWFJkaF8lvPUgIMazajsijkUxmLfOM8iV/cms36qpK3UONMzJkD+WAqm6GGz4MYcFZAyoGOtraUwR0NAbTuXV59JcftGp+RyR8tQV9oEfitbR2PxK6umlFvFDM8LmztObUWcad1BwYHFnQWehbv2rpjyVty9f3ZjlLf9g1bB6IqWtsK4aww7Gu4hkcJ6gkCSDLm5oWc1BTVc85+9eRobnKqXqqMOkReXEjondH9jndfSsYQE6lMp0Vp+pCSknJYHwLAlGgxNcwA8rlcvV674447/9hgkZiCgwkKqBgDK6xRAa6FqCuTaWtrnPiicPeu6txA3/X37ftygwtP6X7dq15x8vIZr/lLfc053V//1JqBXerUgkJFRETEpMmyTOi8hfPrUWNmPlvnybiLTnzt3z6xbculH7744YdvnYgmvW3dsWly+ZwTJjZs7ZW+xzdteGpo+6Y9mzc+tPekk/5SpuqTByZjd3Dv3oPHLO/voMWLF/Z0HNl9++b7XzC3vTL0+GSptGjxK8Xsnxic7DoyblmV2d9X7iy1r/CLBnftPJgb1kIk8EuPWr7lye3FiYbEhoyfsbTL2UgqEgiDvYrzivHJyo9/dsPadetecu65uVzOQJh42g4v6WGFihBRquJSUlKeu6Su389/nqUWRCQRco4tjCqRczpVin/+k1vf/56/AWBQT5QaNEOwigYQg6Aau0NqK3FlJSLVnrb2U0461nRNtOS6XBQwMazWaNKSC8OWL3z13+554K692wYg4ppZhgLJfrZDu60PLURTImlHvU91MQfvmNOfjUrLi9XuObPc/n3jLpws16J8fqy3/Sc7dyzvLiwPgpU21+kbBVexgEaN+VF8UWHWZG/bQ9naQ1v39AMlFy825nXdbW1VyuVQiau/GZmIhYSdGGO9n5nLN6J6sV6ZuaPCZx299/Z9V9x2e7fFW3bz+X9/1vbv3HkOt97e3rZtymdJG2pjrREDaoNAvBdRFvFnvujEx9atGR4au/X2e0NZ9Ja3vuE7P9pWq03aIBAfFdpyUBV4Jlb1RCY9AU5JSXnGEdZ0HwIRJ0siGURMogImFaVp480/4OpmFQ4MYkm2oRg1wFyP45d3HJws3nb3Vw/K9YVFjWO77j5+nn/zhe105uoCnXnpa644vh8Nhze/5ryt68uWZ7GOe60mh4BsjEIgCkN79+5Vlb2+euJZx2Tmz1Qbm6x8+4ufZcGHL/+Hh7ftkqjrK1+/rrdrYJGNly856szLX9LW1fHLf//5Nd/9ZmYs7DbZ91z5/q9c8+8rFuCLn/4ltcSXvujcN3/unct6+2cMDn7pe4+vXXvL+vs2/d+v/HNl1vbuI1uvf+BJPJJ9/LF7sl2tH7j8nTv2HLz9B2t+c+s9HAQaW/UcI2qZX5gcLvMYEDdIxAMepAQm/vktv176mas/+clPsFrx3ljjRZmhoqqJJ3tKSkrKc5i0Fvf8RnG4b+xhco6IyuSrZLYOjHzrmh9e+pa33fyfP2JpqDqipluQggEGDumtw0tnYJCqWnC1Xv/QlR/5+49+wrvOgEDeN9g2mD2sExvFmROPe9Hurfv27h4QCMgTC1To6d6fp19qUqJa1BK+csacTKXUTkxTjXnV7J7S1EbE9wUtt0xNbmgt/Hhy7BEf71Eebck/RC42WOA0awWCeSY7Jwr3Voe3D46+JNf63rbcK6R1la/0x9VCNNVRngxN/sZ6batGzByxMJkFnd3HcuYo46onzmw8teMhR7+I3JjnwSm741f7uru6dhTy26v9U6omCJUyDT/S2ZmPGuqcEENU2GD79i3l0pSqyQbzBF0bN2/u6GydLI+LNFj0+GOPuuBNb1RmZUp6U5N3mt6gKSkphwa0ps+ydHqPCVR0slz+z5/8REVper3JHyAD+EPdlAQIWp2+7cQVb3rdvL98a6V/duU39z115BHhVz85/Mqze487af51Pyrf+M0H+UDxy/9yyqteXZBc9vs3VAbHSoqahQFDk7XBIrnWltNfeMbw6HAcR6a1bWD38MGBiaDA7dloRdeCoS2lUiOzbv3NPae0zztrWWfYNT44sWHj5p3bdq1/4uFMh55+xEox4dyFC37+49v37K5u2Dd+7JHzj+4qmKD94Zu2Dpt9n//ur+Yse0H/4qGRbcNdy4750levWdg9+8Ebtnb3Ztszua4XLLz7Bw/c/dAjhe6Wk49byhnTkmuZGi8FbUa7XF///OEdQ6FnInUKsAVZsIHK2rWPjA0PGuEFC/uZDYiamzbpMH+85lXXNCanpKSkKi7lf0dioJLMwR32HRURAMzsnNtfjzZt2/fVL3/rq5/+TG1yhKUMjRTkVQSqIMABDpBmzTaZYZv+ecZYKDzgie5fs+eRR4v982aXxgb37C/vmixlOltHJop3/uqOfYP4+/f8Y2u2be/e3QIPTqxbwQTWZwzz0XQaMwGfjdyS7i72boOr318w35HaLZXoV6XJTdA9bHZGblx52Mu2Wn1Lo7G5Hp3WPrO3VAtF1fiCdythzgmCMxvcF03Nqcc95LsjP0O1FfKQ0A/iesPCq7JSKCYqV8aktPDUhR25mp59ZLYVa0amQC2bq/XtVW5o5t6Dw/sCmSjtrfg6jAZh9IITjxzYO0RodSKwznjDUAZacgUvANVPOGn+WS856uG1DwLGkI4MDb/rb/7WZHMKNk2zuFTFpaSkHBax6dDvzbgoXpTNwqVLP3HlVZBkmlj/8PgzN1Uck3pWKIeBUr48evbq7IkvrgzVi0edlPdT8f7bRs469qjdI5Mvf2PPzdcPLAy6g2GXR3sh13rd9XtHJuoBqQopwVizcPGi4mRRgb0De6I47l+0aMErF2bbZcHi+SN+z+ITu9dsWfPOj787t7r3BW9fdMRZC3cNbBoqjS46bZHLDrzqnWcPDB/EVG7f6Gj/or4Z+cyu9fuXH7lw58DQwaHRXK7zZ488esnrX7GsZf0R583r7l7wuctvfvXb3n7H977x168/gieDjnwWnVMbt+947WV9bYPxkace+8hjWyd1aNYx+UZYO/7oo7pyhUrcaO/uzcbGVapRrJLUK5WgwsxQv2bNuht/8tMtW7a88IVnhZmssSzJX1JNrOqedQ3TyJySkvJcIfWLex6rOI9DJq6HCTlVLRaLe/bsueI/brvrZ98tDe1icQR4tcSqiECAECQAYqKkmsdAAHjATesuUmJRZWNFFTBExCaC6+DM0s5lbYuWL3zyrrUyuq3e4uERRB5eHEQZlJheqzIQhqEXieJIQTrdLhQSM2lBiUgrzOp9d76lJNFEFAdA4NmDBAQbCEQlzgPvLXRcAtPXGM/G3giUIYrIIozBsJNZsVGYByZs/cst3f8yVYopChXd+Q5pyMpC+zKqnL2iZfYsN2/WzGrBZU9sv/qakf+8ZesEDEKbsVyrwLDrbMtWyt6pU4kC2xb7mTFK3g5lIhBRd0dfb+/yStXuOTBsrbHWzFnSuWH93aHEHYXcuiefnLlgoRDZace8NFdISUkBAJXkBEtBmkxtAQSISCzesTn//Atu/tkvWAUQeeZp2rMxACwkyGmdoRVbAPyyTO0bHzknknWnvx3cIaNP9tktZsLLb54KZs4o3JGRY/u75rWN1Idx3Te3j462PvDErpoaUYa65pAdhCz3zOwtThU7Z3TpAhzV3Te4YWzQHfjcNW//xudvPGLZvFvX3XfGZX9RmLfs/m/ddfy8pU+OrFnU3T60O7A9tVNPWHnvz/fOWZr9+b9t7HLZ93/qmJEgc3BLZfz+yqM7NvbZAi/nV39qyZKguudrbVPRnPsO3PjCY//y0fIjr31j//7fDB5oba+vw1ShUZzUVS/vWb9npK3f71o/efD2ic7h9qHRiZ4li/Zv3VEdq8bOqDpqNu2TAESsoDZxwtzTO/sNl1z8nssu6+ntVoU1RkSSdcGpkEtJSXkuktbinjd5AAAoeQ/xSKy44SBCImKdqrAbH69ks7Tm4R+98c0Xf/3792279aelaBhBpKrWqwLKYK+BQBRNMyIko+AKJMs8mv/UtDZUVU9QIlGodRlB7O1eObB9bOOj1fqgKFTCfBSRKlPGEIl1r1g4p6MzmyHqjM2lM/1patfExihlwFFGSDgGOVBdUQcJKAYm46jhJSNQRcOoN6pQEmJRVmIKOhuVF+Yysxt1Fo04tKIMFQL/f+y9d5RcZ5Utvs/57r2Vujq3OqpbWbIky4qW5YyzDTY4EUwak5kBZh5hgAHmAcME0gxhgDEMyUMwwWBjjCM2TrIl25KVc+icU+UbvnPeH9UtC2MPYc3vt94ztf/Q6lWr+1bdW1rnfPuEvYGSMcmI4xqoyl2JxD/lM1NqHXEdMRSWpm044ufmV1dd1lgztyWZPT4UG5CBJwfpwNgCSgzWea1FWlFVM+6V/FK6RA1+mIk0AHkJpVM72hOaCIs1TJkg5uSDlqnpxsniCIKDanMFNz4yfpwwBbhuvPpT//wpsGUSBp8QM6icFSqooIJZuQ2aqXCVd99UQyiTw0qJ+tqf/vCHjrCFAzBDTzaWmZ2zZICYEoAPEyUEDiOUKA63jpzuvQff/I32YKovEaty65Jb75xYfVZzbLxwZNL6YXzUH374cHbJKm/jeU3HD2QP7c2UOOVpkchVEFwLx42V0oUMlp11+ehQOtx1+LRzlj6yea+T581b91941blH+/e3N3albPXPv3jrqnltpu3YeafHrj5/aViMz2855c5bf+N0NcceOGp985o3bhgYt0d++eRgXyqTmT77xs76i4tti9Ydvje47WPb66pS1S8ZGzmmp21a++Ob76nJQBO2wZeLz1uQBAeD07ffczg9N7ZkdbB8XfGCy1Y8ublnetzrO9JdypRgWWB/y8FmNjuWCAFhMp995NFHfvKjH5Vy+VUrVia8BEiVRACrUnaTK4vLkAIks8+4ggoqqKDC4ir4/xLlPTOCMsDKrAQV1QhkhH1jQjfyBo7ti5KTr3nnB3du7eXxgQyxZ9UJbXkRnsCkKiz2t7fnZ4Xxn7tU/1sMxFGCuBpFLLDkqVMkqOHGVLo6UEkHbenYh97w1k2XXXrKJav++WPvfu//eu0ljc0rdx05Lz+1QGuPlaLjVCoZIQtPNZpVUFGoKqSclRWRRwIYC1dACi9mXA3rSS6vTtwYSywp5rzIhi5D4ahVICJ2jLIoQ6fjGk/X7gn5tsCPQBFrg2pVbc0cx1sp3FwtbWMj1ccnXYpFbJr6ptvWLg+rc4vPXX7BxS9dc9EF19z4xvhYvO/IHiBv1DYmUm1NdRPZPqV8yrOLmSjWlCnkSSacZFCUadKihJMsJTLQiNPJ1Ps+8H7mss2DUZ2Z4qmwuAoqqOAF0zNgVK1qTcecL3zm0yICiANroPb5uCAAkMZVVHhlvH5Rek6gOCVRvKSj9i2vTy88Mx7jkjPdOtRdWHtR4o5P71r33nW7f5F9x5sX7nl0YuBobrI7uuMX0z/7Va8PDyg6QGgkWZ9oXNK4YOWC4d5edcN0e3xkuK/l9Ca3mhz1Hb8uUV/7kpee+53v3L52w3xKD7777StOrY/VN2emAhuHaUsPUq7OarKtsdR7KGgrxBdVNz15sO/CdQs1qt2x88C7/qV9x5b8ug3n7nrgkZQ0rTmv47F9+8++9BU79/z6A3/zxoF93fPOrj2lC+J317aF3kDcpGuaN6L/QK5V1tz8D09sWHH2RBhMF3PedMxTN6Tw+TjyrCsOAEUmk3n44UceeuDBJfMXNLe2GMNs2DCrgomfHXUnrRiEV1BBBf+Xo6JR+SJBufTIACsgUBEhJWYS61pFFNs/WvxN/9RPPvz5Aw/uiXHowyFwBAWxQBiGy4wJJ3G1ctZTPVEhFvzWlt1JJBIsEKiSsMQitW2xqnRCL7v2zAsuOrve09HhiUvf+AHHacqxraYoEn/+W5ciN5z8xrcQCZafAAAgAElEQVTbewp/la7NRuHTBQopKBkPNnjWWe5k5ihEMivvSGh0+Yx49ZmRvUhNWzFjVDIOnEirRCwhIsQkBi0RFEath0xtdc9YIQIpSFlCi6IWT3VTDbnp5fXtyzKBU5VM7M8dv8wLFrXGGtwzX3vdJ79518df/76Y11B7ypkbF75k75W7DoyG6keloplMysK1q2uSNVse3JI3VIpKnleobXAjL1GQRFiaNpEoWAN1QK++/pVq5YTlLHPlZFBBBRX8vtoc1EBBEuSLEHJU1VFYLW8t63MZnADsiWc5VE6m51cvKvS+vqN5xfW1iaUpyh/TfON936fLr0m2LJTH7hl42SdP+/jNOzauar//x09ap3jhDat+8u0n3vimv3nw/r93o0QAUQ3ImFRNVS4/ne/JqrHz5zVMj3W7URZTTQ/9bO/c+U3JuTHU6IG9j5yxsuv0tYvu3/y9hszCVFrmzy95tvGxe0cGxqON8zmR6e145Zy+zjYzntp5++6uOYml59rh746ka2u++rmjrR1zD/XsfOKZgc9+5EsP7fv2urWrv/3J+wePDY0+/NTxA/s+ds1F7CaOjwzEmwsD1YW29c6pdStu27Nv8+CQb2Xg8P7FrV6Ca0f86ekR//mT48zzejaxqepT27ddfc01115/zXvf/74ly5YqgZhVlIjltzqcFVRQQQX/Fxf7Kr24FxMISgooiaECw7IaNT394f2bJ9/05s99/2tfOn5oq4IiFeuIInQQeVAHJCBb3tY6eVJnFvwsi3t+sLoMNySBkip7jFM88+7zV511acemFVe1n7Fx6ekXwa03YDEW6goSvpNuWdPMizKD2w+1T06OGNobcMRilZTs82ZPFjVQAYdkhJDyw2ub2i8L3NpifsSgmDBqUWvVQAEYBYEZLEYCQCLzWBh+PTs9ACdkOKIeo8WkDhcm/+pVVyzde7Dx9A63OTHVNzrn7JW5vmOdb2q5/2t7j52y4e8/8+V7v/nrkXmNRabhI93P7HsmFUszxapq6/qGpw93T3cu3Lijvz5d1Rj5YXPLypHxos1OkfhiVJVZ2SF+3etuOP30DUoAKRFBK124Ciqo4PcgIopUDDTuJH9w0/ejfD6g0BIp+FkS96w8FIFgyTEcutY79/oF//TaDXM7di16h9t/pLTivPRDdw+fe22rU2N7D+RXnN70xJ3j816ebvNi1NJ2x5OlI6Vcf09peqK3/+Cwn3cDgFRI3NxUNiwFq9ecNnJwwBUHbGk8WHPqqt6R/hXrFx46vH/TglMf+OqDy5Py8lc2FNJm/2jq8a1bbrh0cZ2k41xc1tkw3H985dm1E86YnYyWNwTZ0F7y6jm7j/CxXSONe6N79g6e/aaXTOcnjz894CIrQ4fXLFswlekf6M8cPjgwnXN+9r1jd982cGh3sLRl/tQg5tU0PvS13UsuqK1bObF2bdf4dv+J2w72HcvlS0EEpT9g1Z+ZFcpEkUQ7ntl+6MD+eZ3zOru6ZhaziajckatQuAoqqKDC4v4fhf5P6E/MXuS/pV1//FWf/+VQlKAqrARwkWk48EvWxhzv2z/d/c7/9e+Z3qeT4T5LPqk4ytb1ak20jLxNjZ3ih2PiCyspCM9NXmVJZoeNYY70+Xkcw1OwmohFCWw5SgR+W2bwZcvbHr35wdbF8+N1c8RNu0Jg36XAjdS1FMUdXdpc27mif+tTdY475TvenNRUthg+a85Kz7lzKTvNsSEYV6XgF6i56s6p7P50ur9QmpuqbfR9ZS3366yxqi7BFmPOMSd+l+fcFfgBOUq2Abq+qbkuy6mG1NTAocvmzJHJnomz2+P1Xnhmvn7DgiOb/f0tq7/ztftibRprr7/zP+697d6fDBw74AYZCvKXX3xR/6Hj+Wm47tzuIaxctb44sbsuHu/tHRJ/rDqRtqGBFIiIFIb0ldddu3L1KgAghgpVLL8rqKCCF84aZViFYSKowHvgrsd6ug+HHCoMCZdLQZjt6hMRRAnkUeRIvOgWBp/sW7jBbnpT0/He0cBN7b95/LTzWqeL46lqv7669r7P9Vzw6iUHfj247tzW7v7e5vbapnZv9MiwgqeK7shoCM8nESUmxqaLNhRLQVOqPh5zKGZsJjx66PCm9evyfWP11nOmJRwdfdvbL79n387GdQ0NXnjBOe69u4Lv3tz/0A8L6fQaSffX1tTE0uHcKtm/2R58WopH0NJYt6Sjse74RNtIsW98qKE9/6qXvfx491ji2Og5ZydXXCkve03rJS9fbZI1e3aMl4rFkeGpX9/R/dTjQ+NHMTU0vefwyLE9pfpo3rGnJ7IFzRQCE9WwGqvBH/KEdXZen0BHjx2761e/Wr9hQ2dnl3FcKKmqziiGnsg8SjN74IIX1ST8zMP4Y26Invcq/yPPZPY6+oe/e8UfooIKi6uwuOcLFSeds/8ERleOLCddRP9kFndykFItr12f+FQzwVdVSVkgMMxKKsg61DM1OTI8dssP7rjtllv7997DPFjikNwgHiGFlIvixU5seVNbyKY7nxnXCAq3PG1YntY5YUQLMmwIqK6uLvovMLICVURgNYo4OQEjYG023HSgd/GCRGnr5mKYT65ebSThiEORhccakktVJVPjLDijzwtv//X9gyXsncwEblIkYGJmlueQxpnF/xkzOwJxXVV/Uh+fyD9dLI5Y256oWhxZRyIlOAAU2Zgbi6I+4/ygVPpVyR8Ek6GaRLyReH1b58GRoagw/Yp41ZKJqdTlqwpegPp01Zr4eG9h+auur+tcOAH/vjt39PfkIpQKmamSn097ruM6/YMjQdHWVHXlopolay4cO/qrfGHvcHYcCOc0ek5yXiFKh9GIwyqKZNL76Mf+rqGxnoxbXrogqqxbVFBBBS+YespwQGwFRHniL37520NDfUI+Cxuwlt07T0RphQEZUF0iaby6UlQUli6D8y52G9pbeTge+OML1nYkl445UaL3KccPYXYX4kurdz+ayw+FF1+TSnaMdja1NzesGOzXY0fGiEHWNnW1OB6nGmJ9A0OBH/g29Brjdcm64cJYW9ui4YOHJnsm53ZWX3b1gjPOXv/wo9358fp9Tz4z0U+Rnzh1dWdptG7v9ty/fm3n/uHhSY/PX1G7bG7nwXv777oze9Ptu1Jhf2u87sxU4uozzzo42N2xsP6Xd957yTXpq6+eN7ejVutaR2LjF7z04nHf33RG4/KVTdt3DXqiA4MToxP+QE9pcF9p75a+7mNj+ZKFcVhyjNC+cKL93doZzQojF0ulo0eONTU1LVm6VKxlZoCYZ36fTjIjmL3Ii4fFzUiV/Uks7sTh5H+KR9EsV35hYlmxhaigggqLewFudiIk/TcjGc+hdifHnedc6g+LL/T7C2Wzlyr/TPT8H4+UARtAHBgF5Zge37nrw+94z20//K/hY9vqkAtRtK6oWrWxNsTe2hitQcvuQuY3E0P9iESp7N7GzyGdM705VSgzB1H4AvehICWZ+XPLFDgCXy+o64pGu2lqUuvTk7F0U8MCkBFjRiHjxgyP6AOP7r3vqaOf+tpNm7v7j4ZaYMda4yBiwKqc9HwIYFO+dQYAo8SgUPX4xFQWnGFnjGGD8DQnVm/DolEQHEHGM2R5R036Z7C7IhF4okGaSCUyuVJdXd18Ds9zncZaHh8fbGytC91ofNTXeFfdxvOzQxNhfcPgfshklNFhFharfhgWQ+QC5C0CSoduXWiThZHuRStOHRgTQzGX7GSuNuBqtaNWSswU98ynP/cv7LonHQxQYXEVVFDB74EAFpETFMl9dPOOfbu3gX1H2IEJIcAJG3AiwCUmiDVacq1XYkU4LxOetSxILpfRA+OnXDxnYKA70VHiINV9AAtWtO2/p2f+yzrvu1Uvvyo96PdOGy/lNt/02bvzxzk3nAkjZUPWwC+VENexkYnp4azG9IxLzjq445CXQGY8709MtDc1zj/ttO1Hjt1+16MTI97+fZmLz13mTrb6yeQxsyOS6VjMzju1ec1LL3QadaBn+MEfH6iPxe/eWcz7aZ/jOw8N9oxNoX/Sq7evftvqpXMm5p136s6tx3QiTDafUTBBW237vK7F15xzZn1TsOTc1qbm2u6+QpAPCTErRqwFA+qxMPi5FO7ZUPscpsHPbluXfcBFdWBgYPPmJ2rS1Yl4srGpsZzyZpOwnJTK9f/p6P07JxP9Y7nQidNH+UzyQoeik88tL3T951SoT/79FyJpzzn7nHxgK/9thdRVUGFxf0YU7veStOfEiOdEqP8m/P32i/on9OJOfpeTr3bix+d8QoqsuGwJGikRP7J996f/5XN7frOFbVFsoBonFSAQ6zRS6vIa/8pU8q5S9EBucizmhnAgTFBLKr+zDVD+JEwvTOFm4QECDo1Dwo5qXkGxqsGSuzXEzTsO3/mdn3pHR8cT+pVb7tid5e8++NhnP/WfP/3WV3uP7jy0ZUfR2pKJE0LS0APKimGzD26m9skwBBBpzBiIBVCMJFKyjpIqKD0QBakYLzOosRIwOUIC6qlyb7L+tlAnbJwIc6o9EwUdNfWFqcmm0J6HsKk2mHvF6njvZHHhnExSm7pO6XrDe1JyqZk7P8WtV1x2+c7DT/FkNikhhaEwKxzARBwWbAkkpenpINZcnAzDyGtPt1x/xsUrO5ftOrwtcjJAgQ1ec8N1V738SgIRu88mokqyqaCCCn4vWBR+gNjXvvztgWN7YUIoFDQjNKUo6yoaKEFb6hqTiI0Xp41G7ULL21Jnnr08Hzswd11t78Bke2fT7l9MVi2LNXdVbf5M3/nvX7Dl27snrK8dOU3XHT4cmzw4dsHqcw4/PTk0NOYbD8qlYkg+amuqcpkifKmqTiHFg0f7O+L1YSCczf/tOy57dMuTb/7Lj9/0vZ82L29ctKrjp//x0LKutrt3bLv40svmNDQ809+9asOyo1ufuuTKmnR1K/PGuurUQzuOrpib2Nad6wtoX6BHpnJD00F/bugt1527+d7u0089c/BQuPXwmK1LC6V0TLqaVo1OTG+4ZN2Ss8/fsvnYUO+AiayBCKsaNYhcsRHc5/jonZyyy223Z81TZ9mvQGEcgKzVbDZ75x2/uu322zvbuxYtWMgOE5FIeYqfQEplaqe/1Yv7/5k2/IEGv79bU/5d4nTy7OJ/cxfPecfZ9EW/+5Cf98TyvIzrv39xthdHf0LhG5XuXAV/ZvhzdP3WE6FIFSqAgsuKiMxkSEitRg4IEUEIgBpVJiZREMEoFBASQEkJxErEokAIuGWtMCKoMACFCEUMIlioCBmFE9owZgw0ArmqIBiAoApYIgtShRHlMmkpS09G5TYc4CmULGxkDSzIsww1oYEf2QTRkd7jB/b0fv2rN+/a9+TASLcNxViI46tVF4mY+gtcu9q4ZycTd01l7ndNoWQVRsmoSnkksvyOZaYCwIItkc7cLNSFG0DhWKiyBYEsDNiCldSQklDkGgK7kbCKgSTgCoVTnixK1bROYacUppwqbpxrYsbtGUnGC2M2x4GoKwZufSy27uxzWxKa9Ece/8324wGmI8dBUCKQphRFh4nU1lZX5XKFwIoFsTEGVolYYtWqm0zpY8zrA8o66kALJv6LtPuRyemsmFBdkJ3rOq0mvjxdn/WH19e0npo/dv6mzqP9OXduY25VtWwwp1389chtDk1tIZv/ydYt152ziQv5fdu2//qbX3n6mafHCB3t6zY/sjcv/lSUIXETqC466fXrzj2+b0d1lD9jwarj3UO7s3szZkzJdwy+/Z9fveE1N7CJAQ7AFRZXQQUV/GFHdqhGQtaH98H3fuIrX/wMOZFGISsD5XFzIlYSZcAAMc+rCmmEfJJYV9r/xDUXda09fPpb7OCh6YZFzp5bgw1nzaX6/M77U8vaF2y/54FVl51334PHFl3f/tT23aND+VIpn6ANT9+S65mONh/vZrXCXkNL/cTQAAQOvKrGdNEUo6miDUiNuWDVqS9ZXnh88xGtWvHIwe3v/oc39uzfj1y2NB0VJwcXLj61ZcO83cN7m6sXGtklTrHKQ8rWdLU1Hpiaanbm/P1N98arGzqczq2P7kYubU32vPXNo0dGFqyIbrjmyp548mCqOD6cO3DvThlLHj/c97q3XH//lm39e/rCjMuS9ciGgCWgnMAICpCyKgGWCQxAyYLB4okXIbBlXRgBYHjGnYcxq90FqCgApGLxtavXfuyznzn77I0qARGYHIBUwQwRMPGzKsrPDliWpTDBkJlTBiBggBz8tnvdbOyXGR1mGH22yVc2ZnWfr/RbdhE8YTc6+xeKk715ZlwHZ95DCFAlQCEWojP3W75lJYKIBT3Lwbj8AxlrxRhWFQJE5UTCIjVEZK0YLk/eiJaHhgxBYMAqysSiKiRgqIaG3FDYEDkKFQWXVWgiS+xwAIWqB1KrKnCUVMQ6MIYAKhFY1QUpIYCyaIxFYBSwyq5VUoVT5pCzLrYzcqQ0k2QribaCCot7MbK4k2JoOdiqCoEYrEIAEUMhrEoEUYEqsbECS+qqkkpkiAhkRZkjUCwCOYEibsGqoWESIYhhJxKxRmMqERFbIlUyhjRSwzobbchaYcMCVVgQCYmKGiIjRMRW1RonUIQqwhxZW8MAaQkUF2MjOqrBbt+7//Pfuv+H3+rp7oZh1x81KJYcsDoxK66SD32J57zNS7V6vNN6H8oPTYuZ+fZneG35ziHlzS2FUS2PWVqoEClBjTohRWSgSmTLU4sAWZoxIYgpIoJlYyxcwIcYdlRCOLAgiowhYxE6RgXGUQ5Viaix2nvz+1658fS1nXNWzzt1HU8843/6M3u/d+d3c7EfFkolDmMRCOkSZQ0YKo5xQhspERMZUH08kSkWDetpqh9rrF2VyxvRuKVUFD6RSP2jX7ibxVVTBfIdbffSi5TmxMzSQnGF48x38kE8ctZ0+n6u/YYL069eF3feKY47NF0qjJSuPOeqCy5b1B73Xv26v3I7+LN/8/HV52/8589/vdGsPN4/MoYjcAuOzxbVntsBKqodW7F4w6FDvcWo39IkO3ANTUyMx2IJJkNkZkdWK6igggr+EBYnymSVPvShj/zb578IiYgiyCx5AUGlXG2cFVj0VNLqTdcG8vG3Nb7jow3UlIOVB/6z75LrTnvk+3vPe/mKbJR75Mu9F7xu7YHNvbS2Nutzck5zfdfk7U9k2hvnfusND+aizof7uxMSL5pS66L26aHxcLIEOBGxckgiRh11rGd105J5a1Z0NSxMHxjL5uJjUXDk7ddc+/i9xzf/puf4yKRXk2jtql21zpnXOXcyF3vk4JPXLmn/zTMHlr+0YdPGTbfcPdQUq7vrB1u6OmN1adx7a+/EsDWURIh0qpiNPN8rQYDiTHWRDQSsYLVlplO+Z1YQWGHKxVMAxrCjkTXKqqSkFoEHimZG/q0xpCoAAwlRSxQRiMs1WiKrSioMrmlpfclLNv3H175QW10DcVXYcdiKBSmTOcGbZrw/aabiSgqaOVmogpVIypSpzPDK5jkzxn6YddPB747unDCj+W3fn1nyDp5daLMMUmVSKIUKFiIGz7J81bIODkQRAarKgBFRJiIqszsFzRAxBbi8eq7EZKAzRyMQEbMVa4xjlaE6s0BPCoJCQJSHYQirOmoNIxJYNr6Ko0LshDAuqWezDESUFkIcQWhjDudtELomrUwR4/DxMSXp7KyDZY+s4RzBE5ty3KgU9Boi5i4oGCoMASwRgxwwQFrutipIaUYLerbjWokkFbyI8efrF1euClkQgYwao8waqYl8EwVATeRBHS3HY1YlUiFCBLIKA7AoiYoH1pk4aUU8MRwAERxEGjPELJFYBxyRDQ2HpA7UgQiEmAUma1g0SECZQ0MGEgd5VqAWBgCJFclPlbY+vS/n58dzE8Nj/QfDtvp44sCDj1x+zqaDPUNPPPHU/LXrkquX9Q70PfaV75qJ48RTpIGrUCRgHUZpuZtsiXu2OPHh6uTijH1QzX+VJguiUHvy4ll5/w0KVgMYYRs5UZnDGSEXMSi80I9mnYkcZShCiDpKSrBkoC5gAZAVgihcosBVhIgJGSBgRGKTkGSEGqP1xtRrtKgx/qrXXEXirK1fkOyaP33w0PQt3xi/4+6NCxYUj5Z6/aGHNSRCycsjgFUxoMhGdCLzAKJiHNsFemPr3KXF6VRHdb53AmSyRh+MO08EIo7HReu5ZMIoxsXT1q/K7dm3pobac/nq81rmvnTTz79+6xVfeC1Ouch45+TY1FrPyvjXPvJvKxqcX9z287hv/UJ1sbn2qvd89Etf/c6Nb/3AV75yU+eq9tVeUijauf94drpYFw6k6psbV553YO/uHIZhirCAxdv/8h2elyDwCafvCiqooII/MEuVjUmgeNUrX/WFz38RIIgQs5Q7SXTiQF8+7XOdZ5uWtg31FDgq7t03USpGaW2cPFQ698qFx/f2r3vpkiOHprmU3XTt8kf/8+kz3r784OGJ5iU1v3zy0TWxloQ6PO2ee2bn9iGDcfVzxiPKDoyFQRQ5gLUEqEABYVGrlrD1QM/Bvj5NRDfd8v79mS1di+Mudv/w7h39B9lSrR3yi6XRoWN+fuqA21J35YfX53N1GxZVL5jrf+snD/QeomWrWtrnT7zr7R/Z9sz367yNuUK2vmN8zyPL77/3YVVCQMSkKjOaXkKkDtRjFGjWa0GIVYmY587vqKtNjIwOTE5PlYo+UyIMYUwk1jLFA4oIYlRZ1ACBQI3Ga932BfMO79mjEUQYlmdoIZEwjQ8P/uzHP9m7Y/tH/+6j113zKscxNoxgLJebfKJlCTCm2SYclSduyqSMMcvcGIgMUO76PUf/WXSmeUeIZg9krCALOPpb5O3ZvwlVVcEzhGt2U0yVQSQzvTqdKcySzuxYgBhgKQuhgUFqIKoAlzmRQAyXaRuVm4xWtMwZ2fGEVAQKE0aqBqxwyvRNyYqwY7KF/ONP7Y7EdrTUVCeRSsW2PLVtOifjmXDLY0/4vu0fGf/gB94x1L3l6ae3Pbb1iIuUg8L61RcePLA17saKJc3kc5aRzWpVKp6ujS677MKp8ZG/+9C7k/GabU8+WZWOVdVEnR1tJjEVaFWAOBQxRB5FEFE4qiAmIkfL5WYQz3wTAphKIKngRYw/016czrSfIqUQShAiZWUGBBoxQdlXJEJoBN/CiFTBkjFFh61nU45QXjXmEoWwwGRuuqWqKlBTJBnPF0ZGM5sf3dLaVP3yKy5wiA4dGtq8bVd8TkuspqG1PpnmQm2yvm9gZN/BY7Vnrj+8d9+5a075zR2/7KxtCrL61S/9wHXSrhOtXdfR0VF9260/yWdsd+9YpphTKiiHNe0Lc5MTnC841oqSwokczzTVhRM9ju87VAqNWgGro2RiGnXBfrC6baONZ8MRVMkvi/7PSnoQYJVIy9XAE4VCpZmZBHEABluwJWXWhJW5wMrquq1hqScqqXUVyiqOSsgEZSayJGTVg1iCGEAZlgy7oQkdK53p+vHp8RzIMLepuXDVunC6/6zFne7WnYuliGanfsX6bQP55WtOP7btmfThvd1uoaaqqpRJPib0o8n+jMdqBUoQfda5jggKB3AIHXW1/mRxLst7XOdiCR0JrRM75NgbfbtX2Ggirra+xm0ollalqmpNqS1bOj2NVa8/ZXwudj924PLXX+Vc8LIgdXoimh+44yboiGz4mle+6/ADt8RaW2oa5yWmh6JkspuLL7/kDfnJ4rU3Xvpvn/rHKxe/9L5b7thT7K1qdXRi/MqX33jr/Q8dOL4ltLkI5BijKj/60Y9e8YpXzGrOVRpxFVRQwR+Zq0gFyOdLdTWNIiEhAkiJaWZqj/TErxKtqKqNVTckG3vfef75cxtHT3t5lM9FNR35XG5K1R09EpvTZmIsk3u89s6Gvt6BWFvVdDp7EA2P3DN96vzYvLQ+8e18w7o3fObnNx/bNuohUtKmha093QNQeBFBOSCArKtMxAKPUXAM3v63y4fjR1553bkru9xDh/aP9i/95D88UN3kbbs7NOEc6GTc8+Mrgq7WJUvdmiteMW84x/f97JFC3h+cLr7pLevGx/dcef4NWw/8yPGatjwYv/3ObVHBqAqxY6U87xc5hiEgNRbBCRVlUaNgcgyMkkYXXLixqplfecMNH/nwJ4rT4XDfBFkiSVsUoNYRMiAFLGHeiraeob50PDU9UFSjzR3Ng/2DEBhhEsPggHxmJoWBc/ZZ57zlrW+69vpXsFHjuAq3XEEkBfOMTjSoTMtI1ZwgYOX+m/CzX+fsizNqyzr7LT7HqPUkXUw9+b8DNFJYwKjOVDIJRGCIUVarkHJjEkRSZrgiaiwZCxuRqpJLxgZhzDgsapmZEUa2PDzpEpdXTPYcOrhg2ZJsNltdnVaigZGxw909wyMja9aud20Q5PO3/+gn+3ftGR0aHpscs6yh2tHecYmCdMrraG3IZKePd/dZcCQOFIbikRrXE2MzohppXGEcBBFcJp+IIkvlbiIjRmoBFRii0sKFTXE3Ntg74jmJRCo1t2PhdKk7F8WWrT7H9WIf+Ms3dh/YtWbNaYvmL2HXA5HAsUQ6S6OZlGD/nHsVFVRY3IsxLWp5DkChELUQGCFVk2WM2mis6Fex01YVS0IzxWjzU9vECXt6p596vFibaukeuPsl5y/9xc0/b6lv3nX4SKlQrI4lQ/jzF8/lbK532M9G40XYIPBG+4c843e01zuUyE+Fo1O+qW9VptoUaXbUY44id3CskF7WFGQzNXFv5MhhQy7UtUKGk1YmiKcJkUpUjslKBLJgjVsbESwBgAHIzriogavV9VV8EzqKBNzCXLGvTLkrXH6J73XmwgkXN1c7X5os9GjcqB85VsqSXlrOMExEquWXBExg41hUq22DvrqxcZNfXBza9xnvV/lM3kkaRPMQzfOc4UKQBzlgH5aBRqKOWMIjHioVjqsMGY5ZzRuQaEzJN0SkC9N1ks1nrN8Sj3XgrJMAACAASURBVL0yNWeNq/m5sTt3HcuZZHPCWZqM9eYQGgSRfTw72WsRSiwLMIKoPPqiYKKw7NuDmTH/mBggFZH/nrjzET/yCPe79HTK+/pEdkw9Fy4QuvBP8bx1zY3LgtKqoFT1suamczqzR4bnXbvh0cN7L7nys2FiU0RRXKBalXX9nu69T9/646cfOfjgU8dsbNLzpz/3qQ8f3H7g3Lf+9Wc++6nXX/AXw33zvvDPn25dUbx/2x0rLjhjqjcsdI9OFA5Zo6KeOtGVV1358x/eSkSqwsyVresKKqjgT2BxROQHdtMZZ+3Yvp3IKoRUDcEAkcKCBQQIQRPEZ15wznjPjuuWNNcm+y6/sb1tkZPBSKJau3fG2uZJbXXN3oeKyZJnYAMuxtNNTlP/5LK5d98du/icpvFDR7f9cvCup/OT2Tl7nhmsSqd9vyjVJucXUUSVosqrGi0ULdk4XIEXOVFdOh1ksv/7M+cOOkMF9ZN1By+7fElT+uztO4dr0l3f+KdHq6TuqUe39fW6JJGXLrQlk4Ww5PvB6XOWLDtn7Y79+9rnTYZTunL5onUXTt7yX6Vlp1x2xz13bd16xEoEYqsukVENHUcMRKyGXD6kz/iHAgZWidWQuB58Qltn/VQ29+rrrxzpHR4dzOx8ZmdtXd3Y4KTauJBjEahTdgg3TmSgsCaK18SKxdz8RV2uMYf3HxUBBBAYjtlImEg1XLps4Qc+8N7X/8WNCpdoZrBwJqyX5WYYVkmJRZUIpGLK23fiQVUNFEIEiBI5ojqzVKeAzG51McpjkLZcpZTyaKWCSGdrzwaqygoILFHEVO7NsRVXmZSwb/fe5oamOQ0NYCEDP9D7H3rs+Gj/vNOWDY2Mrlq26umHHhk8dGzPk0+PF4t9fT3Lli/rPnb07W976ze/8c18Lp+MJ4ZGBqtqq2xkG+fMmZzOFEr+VCZf8sO6+nrXUxYdPNbjzIzzznSFmYxY65CBqqowQQCrlpj4WetcNuxYCcq7awJiUgiUITrj/OAoFGyZwAKrhoilLEfAEQQzy3cGBtXpWCEzOaem9szT1nzx3/+9bdECISPlNRSACQwlteW1xAoqqLC4F1tmFJEBxZ6RbP+Ofd/57E1DIyMZClKNNWsWLjZT2Ymx7gOHByanM2KCUjFYceoVe7btBnrIy8FXAycCgY0RsRqwo14UWlSFyMMASEAJWoIGDNcFFFHAcRABJc9aAwAUwhOypHBQVtCyEWZG8qEEMQRXoUBIFCkYiAHG1cACYhQKM5MwKKYmhniOp1VDVx0P8fVx+9EVXUv2DhxFmPDsyoLscfBuP9om8dA1JgqURdTOSECyo7a88U3lNOOoNoPPqmlYGpnl8XhzYXqOK0aDL7q13x8byphkhxTf1d64PoqoUApRTWTZ8SOrCaI5QhzZcc8clPBAKL+h+NZwKgI7EUeIQIgJrEIdeIJVJt7leQf9YsZJZQJUkV9r/XGiplj1sWB60oixZCQWkkKDsphMuW8oUCWUSZ06RKAq4XkU/m2Vd2HgPuy5X/aL+0LJaWTVIyWmoCnhro0lFjNvLBRObzdYVb1LCqe+9qLd/X0XXv12zDnDdZvz7MU05kam4BYVKAl74/liEOwffia364Gepw5f/Lp3ZavqH921KxpuuO/b2yeCyYFjm9ee2VX/hkt2bN558Mc/z/u9KuRF8Qe3PLh85fIqJ0HE5U3DCouroIIK/rhcVS6rEanQ+9//oS984d+YBSIGEndMOu5NZYt+WWQKkQGUCY5WR+5laxo/9Lcd7UszIYaa6mr3b7NdHZxNTLcklxx4KMd+fOpYf82yhjgj7C8mr0k+eLi45rS6XU8UNpyx8b5Htt30yfz+A91Ftcahxq7mpacumRocOrbjsLFciGwEwwoijuAmHTFWquv817z78lFIvGVfXU3t1IjT2dV16QUvdexgY6p0ZN/2O+47PnzAueeXx7KD2SIbJe0gnbCxQBFjWdTRkc/3+bCBeOPTUQSArFgwMwii1nFgrTY31Y2PTIeeLF6x+KKLXvKD790yPZJhMmoVECMgUAgDEhghgIXPOXPN/EWNU/3ZnXu2x6tj6ZbGJ54+ghCI4hwxU2g5UAWRw9B0jRc5dtH6hemORH6vbt+yQ0MDMEGIbdly4PU3vvF1f/HmTWecYZSNIVWFiiEQlNWR8n4Wqaqd2U4jpTAhKuICTKzKSiJKhlWVBEoIZydhWGFUDcg3BFFmUlHDJKIgCMFREh/dPd3DI2MbN63LZieOHt1/yy23LFm05NFHd2zZulWIxkeGa9LVi+Z1dXcfF5ZIzGSmmMmOJ+uqrJq4E89OTEngO4xIyktxAlImEqsuGyvWQAgWgMMmEJEZegUQwxEISNQQWEQZoVh2jEicjKoNiUXFEhNgCK6INRyJCAhKLoMhPpSIU4q8WuM6rrXBzHCNRB4ZqxBjlQkSUwsPSoRAQ3WEbAOjZKgUqlVDUPIEaZUzzzzza//1nbbOLgGTMc8qZ2p5LbGCCios7kWTFmf3k0SlO8AXv/eTr3704zI25Ulk4QtC1shVRBRBYxGMMSpaUpTF9kUNUaAOcUCAIROqJQEhAYQCW+5slalRecyFylu3ZrYgFEFldreZYARKKBfQoEB0Im8rAJgZmauZRWoGuDw/rwxX0OQlpxHm1XqhJDCngEJk8uroRpP83+nUecWMl7dbUslRN1YT4XEpfj6fy4kTzWxUG2EfCiJWEdc4YiOHGSrzvNjGdPVSJzbPTeQz0zmSp6fGtKY2J/R4ftJraBwen2xRubIheZqjc3ykfZqjOjdCLCLl0NHAVQQGgXE4SrwN9vEUenOF1mT9UG6iXFUrgTzStDF1Namp6VzJami8QKKytpgw10Y8RREDEFgPiGb9WctzK+VZFC7vNALEaci5zXWXRsG12VJPLPmRMHiwYAXGpoooOjGi+jS1GH7HwhUtOw6d1pxy3OmwgZ0Prk+f+faUzKNaG3irEuQWw96YzgsTJVvyH874Wx/cc3YsWH7q3DnzW6LScUxVH/DqByX/0MMHTV/TTz7xOSeWrR0fbFu2dvHfXf+f3/jX0YceFeOzRB9481/+yxe/JI6S4ROrDRUWV0EFFfzxkLLwxI9/9LPXvu51qiFUHGh7Y/3G1Svvvv+RvCKCQ7AOyTWnn9178KmVa1oWzqW3fTBWXVfTs2MgWW2O3Zect2msFLedLacMHM2PPzzaeHr7yI7x1o3u1CMmdV7cdE3e8aMjL73u9F/s2Dc4eMqRbZ0/vuVWa1UcJodWrV52cN++Ky698Oih3u7jvdNTJSWoWE9TMRQYquT4zCGrOrj+tct7Bge9usT5Vyz1KPna6y9kPo6J0o6+1L3357//iR8HfjYnJSfiyIlTVE9myDERQhZ1I3jk+koBggQRVAPXsfG4097RODVZGBvOgGKR53uel65PTk9n2prb66obRodHBvsGWB1oTOCAfZDPqiQOCOTYJLuxmJx78RqvkXsmpiLoSM/oKV2n3PfzzbCwGiP1XDDBhlSiGjhNZm6qs/tIXykfkaKcgYgAsIimqquvueb6M87YmExWXX31VYm4RwxAjLhQS2W9tJmWm2OVHKWI4JNYlYSSp0wKEY2IxKGQcHx8bG/30Y7Wts45Lfue3KYF/7HHt/T39Yd+Me6Zc885O1/IbX36mXvvv58sOXCnp7ORDaprkmFUKJVy2UxWBYZiyiwzCh/CADNCiZRcqCGELsrrY26kooCgvF6uRFASJlYRKh8JVMSUm4KqAhCpnpjxVJ7R1FEouNxzVDBVAVYRENsZBRZlwKjGiIg1IsBHYIxpiKdz+WxEHDoljlKkQggFLMSgkoFnJK7kB7DQuMOA5A2ZkBLCRRfEYqFigYhgHE+DMAE1bNJ1Ne9///ve87/eQ44hsBKDHK2sMVRQYXEvyvqmQq21E4OZN772LQ89+iA0MBSJhj5UDOCBCo5DCVYTIUR565nUQsjAiIVowIDCKQ83EsethlA7E+mEZzYVWGYVqjAzrEgzu7Yk0LIK8bOf6YQ52nP3mk/6ispXFoYr1OKmpijKqp+ISDUJKCEoeuGl1nymtr6xOBaaWG9t86/Hph4rTh8DDQEKjQCf4CpbVhFlEM9M0sNhEpHzmltPdRPH+44VXDoSyhRQcmle24KRwbExydSQmwkDh5AAmqvdaj9ECae45hWtnTKeTbl2Adu6UtEyFcS4tupLCff7uaFh0TqOj0fFCPDAITmknDLIo4SYoyVrWZ+998gwrHDZsgHllXPrYmYBfHaTvKwqYxRxNTFjz42n3lXf7gUTt2UyO9yqhzMZprDkKolTFUUdhHbCOxYvXtczHmssHveCDZ++gjcs4cYb+02q0ZQ87iiVqhKxI/AXBvEgoOJB0Y/93T96DzzYmqz64p13SmwqH8VGuGH/+PjnPvSNvsen+w9vafFyp6S8ab+jpys/1PdYLFfylcCl4/u2d81fBYaynORGWkkoFVRQwR+Tq8olRxXft7lsvrmlFbAi4jFXe3TVJRf99Bd352EsYqDARdSiiBt84SNXr75i0M8f79lbOudlq77/6Yevu+H82773myv+wdTo+m+9b8ub/mXDTz/81NWfP2XLfx1riHeNx8ebu7S9sfpAf9h50Tl/++HbH7srf/QQrCICkePMaazKFCbTDemx8awUwBbiMCKtspoi5pjkSjFLHMAHwUV9gKyN+elO1NQmqFTLPNgYVu3JsZtM66GS2nzBKSEkTSgFICW1MYaBW1DS2WnGGGAJ4hmcs2nN6tUrAP7qf3xXxBVHIxuygyhCbUPa96OwZK0NETkAK0l5VoMhhliZhYjJklUWbVnc8Pf/+t7/uPlLl15+wfRI5qEfPD5waGosEpNwbD6CwDPxSKGuqa2hydEcxBDgOBJFCoDZA7GV0BjXWvFcd+MZp9999y8dlxzHCeFa6zukDhtRDsX4CjFwCCXRogSeY9JKqZAe+/UjodUPf/ITI9lMY2tz17LFv7zvnmQqVeV4U0OjKPiZ6SlIBFjHUDzm5gsFL57ww8gBW6vGuJGN2EA1JAgRQ8gQhSJgVlGCGJDAKkFhHI6JLTGJgROpgoxCBNaAARK1bAAQM9lQ2LC1qo4DFUh04oRCzFB2oTrDUdUwxTwT+pFDKNhypXLmX1U4DGPIV425VVIwQgjdaQZScCUIoxQ2nL12+2OHly1YtHPXNiYOQeRYsexaz6XIuuwHsZixpEURteyZOjj5QAE/hDFuGEaGIaJMLqmSRk216csuu+jDH/nwwiXLwJ4a1xJX5ikrqLC4FyeLE5HBo4PrV62fCDKRCaDiWTiCgE1EBFiQMJjL7G3GhQWqcBQGEhqIqFGyAMjE1QTwFXEAjBIBgGMRU/LBFqKuwgAhYGcUkywBcRiBzuhGAygbqYABF4hAAQgQBhIACMVyhQ9EcJgtpYQLLNbReEClVOT6iEdu1rXrQ/lw15Kdoz2liMJU8rGpiT3q5E0VqS9OIRYgIpSlMxkwZKDS3NAYFAupeCyXyznWQjWn1nfYQqwQKzwYI5p1kApt4JC1DKQAk9AIpkhO1AwnFtlmq29uaFgbYjTIjyRiQxH6vMS3Joe4obY0msmyCIEtCzkgjsNax4YiTuRGTmgsxTQVIM0YD9zARABcqxpDFAGWTFn/cmatvSyTLGpAZSvwVqULU01hOL019MeZMqpKaLPOGGmL556VTC53aH7on+VHk3Wl9i9euD3UVesvTHdcx4mOYtA/eDi7aPFSRzFiBqvRavzEN+554l2vv3HTKS2XLlp07RtfMe+ipYeC+NDR2Cf/+iuXn3P5V79+U640ds2G0x498AQNth6NtsE56gZqOf3Xf3fDP33yo1YamTRGMuNcM2MrVGnHVVBBBX9EqiIIVFUZyu98519945s3QWGI0i4v7mjef7Q3p56QBw0Mgura6vao5uqr6a8+VF2T6MsP1B88ML123bJHbz2y6dq2bd3HN5zZIZNyYMvEsjPN1BTV1qT3/LjYdqbNWd8I2le2fvm2XbV61cTxgaefyTy1b+ro0DCEWCNO4Jwrzjo+0Nta0/LUg1ub5nX1HxpcUOetmLd0aKJ/IhdOZ/yzL11zz/2bY1RfKk36FIE8jcgxYJsCJgMPbBEPOEQyIsOYVlYoWDyCcZwoiKAMppBtXNkJNceAC5NynbjHSgiF5rTMyWWD/8Pem4bZdVZXwmvv9z3n3KnmUaXSUJola5YsW7aQRww2YEaH0UxhaD4CIaTpQKADfPmadPjiQJovSTchZCQdhoTRxhiM50mjJVnzUFJJNc+37njO++7dP26VLBMSOkPneT6o9egpDVW3dOvc+7z7rL33Wmt4bNCrUsBeRMnUKjpY5zqhDJ+xxIK8BhAAmiEnKWIxiJqifDKVbaVdt27d1LIoJfavHvlBy8rOVCpdbxueuHdPZTgxLlvWPINJA4aqj0XBxIpAFQJXE8QZNsRa35BZs3bVa17zatPV/uIbb8xFUUtDkxfbNzTxo8f3rF6//lLvsedOHIsa0qNDAyPHzxx44FEbq7Idm8oLG2K2QVCNqyDA+VoGndeEWZmU1Ks4BWrqCTZEqiI1bUHNTZNUGUKMuDaLYzbqfS1hwAMMo6pkVS5bqIjWvLaMGK81KV8t9w1MYGZxRGQBIfUBGwKczA7uGCDDHtLW2cFs1qxctn/P3rbWthMjF1/8kl3DA9O9vf2FmRKTLFrckctmKra4bu3a737lcYVSU+XaXZur/aVi6eJv3nPXl/7boad/9JwVEue2bV0/MDbe3dP+xBOHsmK3bFp68sLAxARD4hBxU1NqMqne+tqrty5u3ffs0C+96Vfe/pb/QD6JDKqiwgEDoTiGvvJlt3zxy1/KNjbDREqBIw7mz5F5zLO4nzuIqoqIePnB/Q/c+apXa22zEFDxNedgJohCiUgppUZVpbYqQcLEXoWVmdmRsKoReBUCGRgGeagDhLQmN1ciQi2fhuZsgWvjJdiaydQVFlVzL4tAtcZaZoW9QEyAATlmkCcAGqp1SMQqCE0OdQ11o/lSJbDtTrMBhpO4s6714vRMQn5WXFy7M5h7xU0tcgfgWnT2bGSMKsGJzOmRX8A69PlwUTBz7csNsYEKqWMwUwsFDZ4S5yvQEvGybOpUtVA1pKoqajwCQRUEZhIYsGNRlVBhgApBLWxiHfzs2BFBrRgxiYcGQmByAYynwGkScCAg70uBGmvCil/V0DaTlMfLRaOILb21Y9GJfHl3VDGFeFvk1y2oK/nM6g9d+zfu0u03/EHLqha1IahOaQLJImb2BNJyYpybaLz7vV9LZw/9/X2faRDzPz73t7vufvmxC5X/8p+/snPthv7zpw4+9kQmrK825RbfvP1bv/Nhn+SBglL82Xv+y3vf895cqp4QqHjw5Ws4P4ibxzzm8c/ncWCFiqgHfetb33rjG94oztHsRrmq1uzqqXYorwrCV9yw+4mDB/7zPYuuXVOYGK0uWZcbvegbF7lDT5irbijWN7j+/Q11ixvOPDG+6YaOwcNT0+cktdQ1NGrrgtTpk/6cNp4+yud/dHzTO689cUm//MdPD19IFkdplRntrOtet6SzkhwcHe/sWfbMvY+HEjn2rerfev1150bPDS+rX76zozI+0dO07o/vubehoeVifx8bFo+UsIcK2BkFlH3ACAlR0jSaKltKwrKtpGIVzcYkhspKVkShWXBCagzKzC7QDCtmTJm8ZmzYXNc0NjHhQAkrGFAPLzQX9rx127YDzx5Qo1DVNCiBTUgTJRiarfKq0PqlTVEbX7t1VVJXXrpt4fn+/rZlbZN1eOidR2ZGxxMSmwBenEgkxKAqNDAkQkosJAJfk5UZsIaSyaZVDWChVpGKqxrYlPqBarWaSoXOxUniUEukBYv4Kwvs5ehtVSX6Kf74qpdvFmYzrQkEeDP7QCsQZVUozTpxE4hCsiQuCVRY4Sz5iKGgqpIPLMFxW1f36NTYxg1L9+0/qgpWNhxt2rzh9MG9rY257mVdx85empwqNWfrd1933bOPPZoNM+Pq++PpRcsWpRtSvhTr+YmRiTI3pGdap9783ldNFs8uX5d75u94+InzM8WRnut71m5cc/D4ketv2/DUI2eFBrdt61YEpx+dwng4WTA+lunU+aU9XSfuv7huWdP7X3/zQ4fPffnhp19y682Hf7RnYZgzVXcpPzkj/kU3b7vnS5/tvzj+it1vFgmqJhHjyFPozfJli5/a+xiFPkgFxqQMUqQhKc0HDczj5xvmU5/61C9kaawdiBSE4YMP/nhsbBxS87rSkFlFI7AQWTZe1Vk4gidRUqNgVUsEZvViBahJmxmeVSEeIrXAbBUmWK1xsCvY0BXGwkKiNJeg+XzNVgYBLMQEDsEKToihTGLm/CkVs5uaBFEWLlt1JWVgkfh3r1/XND417v25pBQIvOrcQ17Aymp5Q3OTSfXiRefY209w/Vqk6dxq/KxVBwBVAowxAhIxVoz1SLybUj9FUrAaWxlOXOAsO673tqoKIGEGTKgkUE9SI7yzokACFKJSuyBWwerB3qgGihCBhxBglRISz1rvZVFD3UylogB7hdKAq0y7eF1j61IOFjbVnx4e7PFySxg3RdENt952vu/Z1W/a8NXHH779jb/V158LczZIZ01YHyfjxqYVMZkYZCocq1YOPnvfxSNff/yBP92ybuf39vaeSa15x8s+ObL35ANP/+hdH3jHhcEpu3zpo888deKHj/v4ApAYo1etW/2F/+8Pstk6iHKtwtLlaz4/hZvHPObxz6xUtRNXZ8f5K1auyOayDz34Y2sC0PML5wQiYoiqaDw9VizOXN3V2thIzdmm0b4kTsdjT7stG1snRys5u2xyKBg6mN+yfuGxR0eiFuJ0NjTlWMORwoxvKKe6adkOq43N0UT2vi8+kxQLU/lcPkGJCqW8jp0fG+obGBub6evtswkCcEtrsysWdWpmdGp6xx03FEtyYt/wUw8fyk+XpqZnFFBYqHXW+ZouS8goDGJGFVRiiw/+6su5ObELOqYujnRrXFUfczrQ2JAIVy07aOIBkZTXSpWStGQZnEiSrxQciZI3Cium5jxNs25hNDY2KioA1l61buuuNZs2XXX0yGkGeWWQ9WJEDWtQmjbT/cnx/b3jw4W21pamdEtDKjqwp7dta/uNv7z7xl+9rdJWqqZ8a0/nxOiU9wFq25kAwXitEapafgB5kbicJHGcVCpxpZLEZfGVJC44VwbgXKIqtfo6a06pCujl8npl7f2Heq4XVubZtY7ZXiqrV4CULKuKYYLCMri2PhSahJ0Stm3dONI/ZODUJBLKjXfunp6c/sDvvnPvc/tLVFiwo5VD+6bXvv7As88u7VnSe/y0WGnoaj87MLJz9/WN9fVjgxerpcJgqtC1cbmwrF66uK49e+jEkYmRyS27rjUhX3VNz4LFDaJG7NDRvcM7Nqxpbq5++v9+O9fJ6fFzA4WpQjXuXNmwfnvPosXjpRGbTacWbG564JG97//YK3JXVdZsX3n+yQslNZPOP/jos+95/90P3ffwxEh+slAcqZaLTl68e1cR+eNnL37kI5/2Va8QD2MosCKZEL/3+7+z5ertJkgzp4lCqgWb03xO6zzmWdzPMYsjampu2rNnz5HDR5jZAhYUMkWKZgQtFHofMxkDkNHQ0wKlkNRYC5XIGFVRSw1sOpwulagClwZFzExgUUOIQGmllAlSmXRobZIkl2/naz7J+kLl2+WVuwA6q65j9UQy56psAY8GtQQVC3FGCJoCHFQjyxIExLe0N948OLq+qX0f+UuuyiIAmEDPD/xmueIL/vLCXz8TtaIVGGuYM+lUEKWqSVxjgAJSkGG2nqxXVk6YQuUCu5RKTDBQqkXrqKpFja15ENiQmlCNJwLIKKVBAjgmMVyjm0lAapATikTXNzS8sq6zkVFNhTPlBGADClQiorRLOhvr+4eGutta3xfUb2pIurtSg4UzC9+99lRHefc7PlWhtQu7V47mz6bqstbmRMsqRGwJGZIAlE7b5LobVt35qluau3ra2jaOlxcffab/+MOHkuRs2k8/ffz4qht3fO/PP8fjhwV9hMSwiI8/97l7tm7dWsvqZa6FCNE8i5vHPObxL8LzlhJa03pZ7ulZ8oUv/CGRTZwzYCgsG0vMqkappbFucrJssikdK7fSDBeDoEO6N9vRA8ngKTs+VV6wuFye8ZlcdG7PTFXDhnpKxOWfzVSHEdXPrNyWUnUzRTfZ27ij7qpz+4+0dbSfuTBcNWXHChcEzuTqGlwcx14MGIzpSpGBXCZbVHp0/8H9T50du1gsTLnEeTKsYizbmnoJgBENwQzrwM6IZ6xoX/jc0YOveN2NlawJqnLP+9/47QN7O1ctckMubXIxykaCCEjYkOYYFQnVq6uN9ZgCUmYQIDXnY63VOgCAiNQu3tjo2JnTF44fPkMJExkb2GUrl01MjaomQonYCjhh0fJE/NzjfQcePLP3e6f9YGbq5CUbByPF8dve8Krtr7hOO7Bl1/qZZLxpQf3U6DQpQ4iU5uZjtQGZJRBqziKkrJ6QMByIaws5RHwFGdOfVWN/spH6U1mcQIw1IGjAor7WEg0MQ0FQy7x0RQ+lg7aO5onJkbpsplguicVdb33lsXMn42rS23dp1dVdt73+OpfPHn7mRLo+03f2QiapLF7UuWr7at9oLo4OLFrUdmTf3vVXLb7zlbt6di67dHHi9J4zw/1D665bvnPn+pbG9jOXhkLWZx45fun06Mtuv64yVQ3yDRcPjux97Ohi23zp5IOfvuf/Onx8KEzXEbihvuxPNWxOVyOX/cGPB0YHJ5/5zqHRk/nVV2/Lp0aued+moQvuxL7zzzx9ZGaiqhpUlatklLj/wsDpiyP79h7zXmGgSoGtU++zNn7HO1/9q7/xEVVDyBBZgmViwBO5+by4efycF4lf5I1KJSbm0ydPZ2T7PwAAIABJREFUb9uyNYkTiLD6rqamlLV3puxiTTdvX/vEc4fN1IxZ1zO4//DWbHNkmTpbTrhJHSmRQzWOt2SaOsQONtqHp+MwSpcZx4cujlfKTfWNLkkyYYpS4fnxkdh5pbnVxisOafrJY5sUEKNKtX3K2hYlwll7fRAomS0EpIFCmF0oSBB46wIC7miwH6+GDxr8dmEaZKvkWGY3L7zKXK7NlSYqz9eJn/lmoCv+0NHWPjk56b0HwapCtUoQApR5NuVFlT2JAAwhkCAg9T4QhrICCqn9iCBWUjDgyAIOAmYoWFWMwqgRXh029/mZgq9E4A3ZltH82NbO7h1B05NTvT+slCsSREAEn2nMynR+d6p+YZQ+WZnc1dT6ismpDpkpdRJu7azeumjVK98zMLqqnRYNj0+1LvFBpsmYTiCvUrO6TKuQMhmJPVcdhYbM9GT8xg98Lt189cPf+LotPVounKuw5TDScjFQp5YcWL3/zf/0Gx/9zY+ns2mBt4bFOWJLxPMblfOYxzz+VX1H9Tr7UUF09uyl9Ru2S1JVn1hCNh0FxuRn8tbYRXV1Q9NS1HD31uTDW7s2b9EFr0kuXUw6ulJHvzu17oYVh/cNLWiv67hKj3w3v2FX2+GHCgs3eozYqFUbl/m+mcnFjcvHi+V9+83ffvzIdXdsWX77qo/82jfP9pfyXkmzga+CEohJQpAXhaqFIY4SqKDCamFYM14TjzLIkFiLJCRfIhYIFKGSIkgAWCFxIYyBNxbFNLQYffIDb5he2H/zS677jy/9QmM2ODY8kopT7GUEMTvKiM5YAAFI4D2uiDwHmVpz8oqw7Fo0usIQyGqiTFzLieWAoI4AVutFiYREFQEoUoCMeK7Choi9TTPHFUT4m6e++D//7s8auhsGz8bH7j916figlIGasA9+7nkYzLpOA7XIOEAVfm7a9k/X2Rd+iv6JHvRlFkfMINm+Y/vBgweW9PScO31Gva5Zs/LEydPEBFFD5AUwgNVrbthx6UL/pb4BCJYuXZyrT7e2h4O9heHC6FR+BjMBqaj112/fNnDs9Fgh37ZmaZKhrM3WU3R8/5FMKj01XYjJNgcmR+SyqaHiDCVGxflMwlVml7KmEptAJBP4OKOlusa6evB0oTrks95Mh2qCTPWm12584H+ebk4SwOWVyjZsRUNIGPcTcTqjSMJqyTlWa0SUhQgkpAqNlBMxylZRgXEEZeCO2150283X/of3vduELeC0aqRaC/cB4Ig8EM0fIPOYZ3E/byyudqQm4sHEnr7437/0wV/9VWb2rpoBRUwR+Wvqs4Nx2Tr0mFA761tn4uVIX4qLpxFPWV1YNZuWLdt7+lRrlHHif1SZSWJyQAlaAnxt+VGURI0CgP9pYy5Ty/i8/Jwwp50zIK8pZYUmswsz6hlKIKLAKzQCsoyisHolq9VqAHYgCna3N15frD4g8f4qZZwrGdfe2DoxNenF1+Zfz7M4/JNl4me1B0NjdQ5s2IuXGk8RCpTT1pBPrNGygwFiwBMWk50SVzTkYRIQqY3ECzRmDxbrEAAElBhQMkoBNGH1FlCkHVVTsLGuyjV3Zpv2DPaSQavTKeikIYIlYhA5iluI3tLQsTUIR/3EtiVddP5k96LWnk0rL61plWt3tW+4zWSa+/cebelaWddNiYC51fsZRSkKW4EMAEds4IwPxFk4SWzhuLH39yVf/Ojv9X7zv1nJB0LtzU2XZia9aCg2Dty126++7zv3NTQ0E5OyEoRm1QuXyds8i5vHPObxL+88grS2IliqynfuffBdb39rpThjmNTHPMsCKFJOWBKlVCp4WZv9zG9eo8sHlm+aemJv+doli/YcHd98U3OUxPt/nN+2Yf3DXzl48+tXH33gUtvOlqGJwshzZ1/0tp37P39i6/qlY9fkR54Myg0b/+THTx14dmjF+usfeOSR8pDhkhPDoeOYBeoMYTb/VC28AamKMoxSVaGMKAK3NZimej7fFxfIe/JGSRXCBrAZ4ZIpGQGRiFoAknVhSEs6OoqDIx/9jXcdGtz/offe+rFf+cJI0nbu0HimkppJlV2hHKsIw9XswASkBmKYSTRRVQaIIXKFHJzAOqsdJA68Si2p1VMiSgaRgJm8alxz1bcUKUpGOTGh9WDAmThDKhBXT20LuqyEfacuiVetpYPTnFrtBQbTs5ZWMlfe/w3v3C6zOCVZtqLnfG+vOGUi9QqGGl66asX5M2dJlAVQwIhXBWPJsuUXzp6nWuYbq2O1Log0VeaCkZpswakh7zkJGewpcaEa1rCqLGRA1YwkKUvMGsD6gOsWNLk4v7yn4fzpqYmZUplTjoNmilMlgU0CoXKcG3EZMlOd9VWfoJxBtWzqVRt3Nk49XbBE7LQUcefCwE6lj11yTBMJIAakIA8yszKS0IFgPMgTm4zdvnP16++67Z1vfnM2aoVkyQTMRmcTv+cqr84vwcxjnsX9/LI4gdZ8SqYn8vd8/g9+73OfT5Kq9T5UXwoCSpShFsxAwhIQRUQVcV6ps65e8+UEWgLKEII6S8YltUNDaNaXgxUWqtDkyoNd5+x4lebyKGtLiDRnvwjrYTWISQA1hhxcoGhXtJogSYwJKtdnGttgz6bGJ9lOufC697wY6UUnnjp2370PtTEqkLxlE2cE5ZrNsvfeGuvEq0Lxb/CK0ws/KgdqrSZlEIhR7+kly1Yuyhc2UXAuyY9XKkHWnpia+UjTouPlselUCnHybFJByqZjHhY5mVQHnSqQgGCscgJnSA2TN/AMGIIQ1ak2UhCSGXTxWAj1GngCNA21jLwioKA725QtTNycC1e60otuXB5ITF1cWlDfGJWx8ub22349yGUpKAydv9CQWxo1WQ+OgnaoBzloDmABiGJAvYSnJ6sdddmUrQ6J23do8k8+//mHv/7FIC55IiIY7x0jiczK1cseuPf+RR0LSQ0ZVqppDvWFzHeexc1jHvP4l0GvEAIg9qpsf+1Dv/7f//ALpEI1eRUQBmGZ4sBrykERpS3Wpqvf+P5LS3XPLkzXPXfAL7stn4kb9/ygsmM7fvjhoVs+ufGRr1/a8tKO0ck4id2ajZ37v39y7cZN+x/Ys237hocmLqy+zkeLN737k3tWXr/xu195smmsfeTkzFg5n/GRI58yhCTxhqsqAsPCIOvIzVY8hUEUwucC97Lbd8qZU3FL66ELwwMDRVMnlTRKUxqWTGwCiIEtwTUFWkxSlXQlsqjExgRIFSm+ZXdnz8KFtqV5/fLmz3z4r294xa6h04Pjk/nzl0YB2CDlFBUXC6sAokq1PUOpBafNkilSMgCBBCQ1m2eCUa0Lw8j7inMVhlMhpSpBiEPVBGJAiQGpVQ8wGwETOeuUHDyRJyIS9XPkjeb07bWh3JWOxMkVLyXj34DUXaGLg0BrmdowSpaMU/GWZx07E09kIBoaEu+VZ/N6oGRgROrI5kmIxYiJISE0Q1QRJGxCqIqvBiy1Z5wQiSCEBgjqTPjy9QtfcUNH0/ZcPkU8kPQVpnZc33Ni4Gy6tYXt0FXdweCxie3XLBu9dHHPE+X+SleSLt3x6rbe88OL19Q990R5+ypBYznK5xa1Lnzir/ctfdn28aD4yTec/MGe8TILawhJIoKo88Y4A+OoXoxmTC7r7rr7zpe99h3XXntrSM6oeIExGapZe8JBaylxFso/o2E9j3nMs7j/v7O4WpqLOkoMfeFP/+xj/+kjbqZgvLOAByIyTr0QWYVCxJCqiIKYPbMqyKkBKyQEysbNzl5kVlBLqkaltm9Ra5zVqkptr6PmLVXLYyFVU/NSUjAhBAIDMIxDS4jVHW2Z0elbGluXRLmYhrpevDR57JzGNvPua9Ordg4O1X27cKJ74c5v/+VXH/vhQ+KTJAU4EzqOOSZVIhJRotkUl3/DF/zy8ViHqCVKs/Ez5EcqpVBNl8g2E9zW1HZ1KQnYpOEdFVuqVV9HaGubHh7hhkyUzSVjhdOFuK+p/keTk88VE2+tYW5LYk88TjSifmnObIuy9RWOUk2j4vPQiTTvGbg4DSE1RtUxWSut9Vk3Veggu8oEm+uz21BeVO+D9e1x43Rm85KgY23d4nR69TXD0+sWLun2RkMXEzeKBspEyDJCAtQzjHiwFVGiPPDV0xfjER3ac+Bdd7348x//8v0/+MZ48VQcTeeLldARC0sUagb33f/9ndt3pChgJTDrZTmL6vN1fZ7FzWMe8/hnk7cX3IfWIm8SJwoUC4V3vuMd99/3vSSJoUSGG+obxssTcCbnfES5l964ZfTY3rd/JHfXW1r+6rd63/wb2YPPydrtqzN+/Jvv77/j3Tsf+4t9N31y1cGvTbZ3RKUzlbOH+3a8acWpvpE1G7uee+rMzpt6Kkvdc6NTAy2LT47MXL2q+6E/t1/5kycHxyphDFFpz+VQLOXq6weKMwXnUrBCFJOHCJQIFtCQnVF0ttatKc0UGqNf/vXXXDi3b9uN3b2V+M++eHD0oJmeqSRkKpQAsBBRtWqVMo68arG2ExlwKBDLkrG6YdO6p/Ye3bhq+bmTp9/wypeqc4dOnjnad7EaRMaYcmFmVoImACBScwFjqAWUoQJhq168BRoz0fJMdvfS5mUruyZS+tje44USD86Ui5rUQQemEyRaMcROfS1I1oMYMCBhdXghhQPDSC0LZ/a0pyteQfkHVeBfSeRmWZxhVoiqGMPOSEOUlnISi1S9ICADhF7DMIxF6+sy7V2NI9OTYY67F3SO9Q83RXVll17R0/adh5/xFpk0KoVEKsxs69LewVTyjiUAs6cY8DzrlR3CWOukSZP2TDhcTcoME3MLwjU7eNn27uHe4utuvyodnd56/YLRqZHlXa1D/ehe1m6az/VdKnd1dfpoxrvGIJzOlVPT3EZYmwyUvvL3j//enz6XP6WAxkplWLbCPg4Am0qXnQsQvXTH7k/98e9uWNOeyKSGjSLNKTEkcNYLSYCASAGZu+Y85+A2f4zMY57F/ZyyuESSwFgXe6YoZuRV77rrrsfuvQ9OAlSV4AjMHDgNgUgRWTvlkjLBhjauOhOwr+kUVEGkVPONZNHaYqSvzdbIE2bNomr9OrazR7kKHEMZSAEpJhLNBYZB1ruru3JNjqvj+TU9na+89WY5fkIGh5cv7fnRqad3vuWWBx4+u+zWu97zlS8e6Zupx8J0pz0/No1ykVxVLawDQRN4Q/AMw0xELvGXZfL/Wt72wu/AoAWpzJZFiwZGB/OEvplS7BGFNqqW2xnvam49Nz32loaFHUm1wc9ktq7GvufKbenUyiXuyJmwfan09qe3bH6k7/ShqfyCXENjmLHJNJA+XZrpRf7Xf+Ud/T96NIrqThaLf3xk+Ew5n6SCiUriQcyUEk2gzblGxJV662/u6d6VDq5uzeXPnt5yx+5nj+zZ/Pmbf/z9Z9ds/lDX9iUP7Ht46zVvaE4vkNhbW1Vug61TTlQNPDErKaspe6SsiCczA7z3D//yax/762WLVr/25buWrOzpWpx500tvEppQK5KExJHDzO2vu/GPv/S1jrrmAEQixDUvmhp9m2dx85jHPP41LE6vPDpU56RWzhPDVauve+1rfvSjH9W2LATEoMQicC7SzA1Nsvm6uv/4Fy9KDV4IeNnk2BOt61u985XTxSxf8+Xf+eo7P/7qJ5440Crp/NBM69LOng09Jx9/aPVNV89wv4wVNCiZ5oVJU3Amku/e/9ybX7njNz78SNS88etfOU5l0cRbhzbm9Zs2PvHcobIBV9WCExYSQENFpFQECQssBZ2a5BYsiKtDGxdGn/nc7ZOcX77opqe/duYjn/7rGeeqgphRAKc1KNuq+DTEGZt4D6JQ1RGYKaUoGLHOukxokpJPWUQBEo9tu7YjzG7etP7z9/whFO3tTVEY9l8adh6zYxmTQKAKZWJjJElYkWZbr7IqF65e1rDppnXii7/y3ndPFqYu9p1ZEmU++Ft/efzk+NkqyqCYUh7eimf4hIiVrQm8Txx8bbRGAMMCDniBjdhs0VT8n2BxBDCxqAsNey+o55fdcuvxfUeGh0e8IRPa+lSqKUitWb320PETfSODrSsbF6/rWrio7TV33B6PzDz0jXuf3tO7ZLuvhGt7hyduf9XOL/3+X7sham3Vj37qZeVK9MXP3zfYX3VCyJgVS7sHTvauWb74ZO+gJAkEPrJx4uso3d266Pj4YMaFFRQ1W05VwmWNWVedHK9CI7ztzhdvXy9brluSXZgKc2GuoctrKZtZXXJTETdMFld86c+PfvbjHy8UB0RaUmQSMxI6uAgJo7unGdPFX37T3U88tdemcm9949vvfOubspRJqhXJOIKGPoILvCG1s03wK1xgZI7RzSfGzePnGb+YHpWzdITIeJdYgietMJ+brh4fHDt3fJ+fKSk8QExGYQw4SwhV6rPZkosjRsBMSvAqDBiACUYzPiBlJckoeRUNFIKwRpVZlQBlgENwFhQBidFWNos4TEPaGzOrLb9kQd3dr7sVbnDbYtnRmrrrph2NfQMblnafeXLvyPj4OVd9/PyFb1X1a/vPnzDLPnf/gVPDY06DQiKl6UmfOCZABaoRCFBPWmueWVGI8k/r5L3gn2rzw59ly0vPmy4+f6PhnLs0MTZZqU5Vqk6gbLz4KuukpeeKpWOKkUD6kkpXmK0MDWV7Fl8aG+0tzzQ0dyVnL5DzM4NDC7u7mkpT1zTnmoaGG7W8qqOxvlrcvaSr+NDjnWuXfvvU6W/2Du0pVRuXdA/PFAOVlGIpmwVsHWlrkF7V1GDyU/FEfsVMucP1N925Yf/9jy26c9vQEtp+2/t6+9sK1cZtV9/ce7GvvaWbTIOaFFFGMSsPZ6a5pdbEo1KkIETiYNqXrBirX5iz/NC3/jKzfOujB8/2njoANyUeipxy2NLR9Cd/+ofLFq4yACsM8+y11bnr+3zY93xLcB7zmMe/5H4dc1O4y5mfbAhQE9iVK1ceO378woU+qW3jK0koHmCR7c3tL7kpvWJzw+98eo9PT9pEba4S1YcnDg+0toVNmfr02vJUX6VtZdDaWJfrNEl1tDCsQUOmvzraGDYk6abR4Ykzp/uWLG9Z1NYw1d98/faro6h0ZmxmeePCwf5JMhQL17c0942MzzqHqGGCkqqSQEEegGUSjcrkRmbicsVMDFcrheDRB48++9Tp4wcvvuOXtu/e2RnGbqyqFRNK7ANWT8oE8tYAqgYGtTGLwpBGGiRSUctwHgVFldB7fuDShQvPPLkXSk1N9StWrGhv77hwoS+TSTMU4iUAieYCam3kclFAltio5AQ05uOTY4WHnj5/6dL4mf6zf/jlv6GREd1zbNnaq65avmx4aLAhZ+vq09P5hIh8zYCYjBeRK8gZPc+yny+Lz794dPmrzJxBNRMYz9eJf9b7gee+qxKRMbahsXnxkqUT46Mhp3vPnTeWuxe1bVi/saWp5cyZ08Pjw+P5KWZ9291vOXLg8Ilnzz+3/8i3v/5QqciR4O73vWbvwYNrN254cv8zxdHi+99+NypDr7rrhkf2HV+6vufwwd50aLdt3djR1To8PLjt6q0F9LWGmXQSiA19lDTmZPXqDm3Q9rbOsdEZoQRpKRcrlQqmJSoiPHXk3NP7e7/5/Wcf+EH+kQNT4heePoUws2t4tKuxYcueZ6bf/97frRRDS1MBvFMvNklFwa5bVt/17ld84mMfe9vr77711ttmyjP/5b9+Zuv2HbBsxBhjFLC1UFkiGIMXjtxeeIcy3z+dx891hfiFnMXN9WoUqkKu4m16gPTBA70fuvvdM+ce5SqHSCoBQUABeir66o4uo34iro41RoWJQjXbcGhwkMEJaVk1BYpBxpgqPJEhr6JKxpCyiESQNCsRVXxSZ3gpy1XNddu2X/XgnmeuuWZj45ERWtWZP3Rq4dbudUfOLNq9bmpLR7Svb6YiM0HuiX3H+3Ot5wcmhqbLI4IA5qJhL8ZzGCOBxkqexFhNJRQDhLmkNVUPgEAhdHFbe5RJn7lwwRt2cmUAuPwEhQvDsFqt/hNXjJmttUmS/EO7rcvU7ifjwtmG3idWGj1eVddYX63mI5+CjBgTFGVrOoXAF2Ifp8Jblq9IHzuRYd+dNz7rc0s7ps4MTpjM/4iSR72cn6yWrG3wJtHqhq4F0wOD1yxb04Tw6XOHt3Utmhkd2rx77fSxvpvq08tXteS7bea2XV27dlCmTdEBLEgShOkgdvlUOidaBwpm89gBIjObdk4EQFxS4iBNfkqSC6eH3/fBbw6dOrG0szgu6yQtQ2e/MTV+iBMiaVi+YvVfffXLGzavjGB+Kr+dxzzmMY//E9C5g1xEzp49+973vOexxx8XESOhBomopFymh6rvuKPpRS+/6o++cSKVrd7z0W3HCvu2rF2M/vDo4PDGjtVHZg5vblveWz3vD6V8kz/12MUdt68bKE+sbG08Pthn47qmzrA8oCs313/4T47deedLCmPndty4/JfffbzYn99zZDI2gZGApOrYqwV7G0p9jJmd161/8qlnVYJaTAwUhEBYoGIJVtXorJFVYybd0eyWdTR2ZJrHkuTOu+74+y9/98DRCxcpW+JizU9ZQWADgWFDteRqEqOAKhN7iFc1BFJigkDZmsQ5ImKm7q4FM/l8tVrd9bLrHv7uw6u66l752q1/9pePJCbINQfVKTs8WQRblCnwDFAJjow0er/RRnEmKSZcdvHb3ve6C8OFr3zjByVvlRRUMyt5wbztH2mPzrmbkAfmUuVewPL0ClY2uw1IYKBm2XxlGNBPn90xkUKJuZbKB4mMRTqrxVJVPQhW4BYtbR8eGk+ZoFqMrTGNjY39o6MmtIloIN4E5Iyu3rCkWJGkXEESL25vH7g4OJQvvOUDr/3al+5NF5HKhs0rW7qXLR4Zmrjl19Z/9w/uu7BvZvXmzUPxZFwprVi5+MC+o2HVc1Urk7J1143Hz+wvTBUcSRPVx1POI4mp4gKIhoGPI6QLSFpb2l6066Z7733IxbEhsIpH3pEYDj784Xd84v/5IIVhIA2Rqz/Xe6GxqyGTyaZdRqJZgq/qiWqGpEZh5rnaPOZZ3C9iFYSDBlSGc94+fuH8B975/v7HDiUYg3oFkxFld1Wqbi2oLUqV4+SUT1Jk4mq1nMoORjQ+NZ2IQNkIJ2EAKeU8sqrOUA66mihtaNLK+tbcinQ6mZxetmFl35Hj61vTg+OFnS/fPE2l/qPV6vlRt2yhPzUcdzSsHixOZJy/dvmph86fLruT1fKlxA+E5JipSsqRURNpJaEkJoElCEMYXgKAmJx4UG2dBVCFwgAWCJmVKXbeEclsu5B/gsUBMMak0+lisfhPvCWIKJfLFYtFEfmZLG72U4bhZ2WBGRgPkcBSIgIKiUSdhatT8pClubowTpTp5RLtzkaTqalex/dO056Y8gE5LQaOCNQA3dHUtm9y+EXdPcspmx848Zq21myl2Hxt13BnqXMKumhjy+5l5hUbQ9586uHq5l3rvcnDJOKFkWGTIw4VhvB8BsALnnNMQjIZ8uj45CO/9pujY5sfP+44fenh3seq1UHQcMAVdba9pef//YPPvu4NdwhVQ0r/xEWYxzzmMY//41UMEBURGR8f/8QnPvFnf/7ncKGoI4JVTiNpT4s6NDc2376rcfsNYy99VxBMpR75i/K1L1/x3S8+c8fbdj/xzcc2b9vcf2A4tcQu2bL8yMWDm1YsO3pf7+LrFlWqPkyC5BINDVxc/5bFfmF44fxAMoqh/tZievHdb703rnAnJaEEoy6sWElQIp8VVIMIUVhXLDigrJqQggBDkUJaW5qnJsfFuxrlUYVDS4ZmFqdTBvnQmJ0r10wOD/Wb7FP9l2IyUIUKQS1gVQOFBfIwzhCYoCAnhoxTBcNqzbMZIJJZHzGq9Wszrbl4spgm+dCHX8ZR89mLvV09nc8dPJPXah18XW91aLh8YGQ0QbC4e8HQxOi0rwQxSAOvDsYbY+OqIYQKTxSLun/kBUnNGpxdkcg661J5edHySmewFwzzajUIKhYI5h4imNXa6dwQT36i/aqqxGAGlLw3TARKQIAwEBE5LwkRDFEmTDFzqVzS2eujwqYxE1GlEgjHipKoGFqxuiffPxIXCjtfsuuRHz7yjte/6dzgyQef3Xf9LRt/eP/hX/qtTZu7esqj5QeePnHs3PDK9Ut6lrc2tqWW1G373tf/Pp2qe3LvoeXXLVy3ffu+p/bftnDtX3/hB22pBQU7esMHtrqBRff9xd/ZGAmZTJIqcxTodFgz8ba+IoGQklL3wqXX3bzlo5/42Lql67liTYSYHTHbhMXGRIbATFB1NYcX1Lqo88fBPOZZ3C8ci/MgkkmDh45c+P1PfvrJ7/xtoJGoVy17A+s1ALptyhu6JJUEmhbuTmVyhEK5PC4+rVjRkM1OF7PgUab2DN24vMcWZvyalsyR0xvrm52NG9rrClHSXKzmJ2If5sLWhWeGxvsKMxOhGQroYm/+0nSpHgZ12bH8jMuE5XJVGFMGFUCUTQLPUFXLJiHAWEoSIoUKSa2oQFAFS1ZgQBWoYwhTza6LAQYxZmvObP631FwySf9Be4+uiLX5x1gcEdUo3E9lcT8lEseAFCkBgLIB2LBTy5woEQWqDI1zmiSBVhiEEImp58odYf1AnD/rtd/aVBI0G85a1+skIbckV7+quX5wdGBRlKovFG9vbLyeTWVmPLU5K7uXu87Vi695g1/VnqtvjvsbxmfiBUs7ETo2CvUqBKSJQ9Vaob/c0CQAIiIinshw4dmReObARPbEQ+0v/+VP/ecf7/nW5076R42rEkGVd11/8+/d8/sbt15lAnGubE1mnsLNYx7z+PeHqDrvmPjwkcNveP3rz549R8oQAYsQVFNpiTpSQSo1+f0/esPZsb+56c7NOpA9PPzclk0bnvofh6794Lbjf3Uyt6hutG+yYCd2vfjag/cdXb6u49jBi1dt2VDyk2fOnd169coA0G/ZAAAgAElEQVSj585se9XywdFCayY6Mzx54nDDM2PBg1+dbrxkC4ViX3m6IFIBI1BRjVJhfV3j2NikqiOpSceJYQTKxnjxRCQqtUVRkBoCiXGWQTYb+1YkieokmyosVEklhG+MIsTVF193zdDFC4cGhhs8G0WcCi7FZRKEQNmwQq0HCIkq0WWzaGWygrQVsRozxYkSLDxpfTZ3463bZGJs+lhf70ShX0mN2b1t+8XeC32TI0kcQkklIesIAglEQKRac3n8Sd+Z2l2FrVE4hs6Oz2bZ2pXaOAICIAQiRqKozD6Uas5jFsgAaZgJSFIT2s3SQBAhmJvRuRq7YwMVAIYp8FKpjfWIvCqMDcUzEUCuZvbCxCIKqGEGoCLCJoAPRBqydTOVagyOvTfGQAAky9f3nDp2JlSsvmrJpcn+5WvX7X308PK1bUO9o69+9cqGxZ0FMqvW9DzxxHcWL6kfODu04ZodDWuX/eCJB19y3frH9j+KtvZWWjN67MiCeOt3v/fodb+65PiZMTnesGbDsm9/7sepXBmNxBMRT0TWYkYnvQSQyKIABGLNpi0b1yxZ9ZbXv2Xbts2t3a0KgZKwI7UMywSFI1Iog+ZZ3DzmWdwvHoVTVVIl76ZC+zcP7/vQS38pqvYXrBgXGVSErFGv0LRF2qMTvESxNmXqLLdylCOuUCXj4209S/3FfgOaXNSQK0zb2E0taEx3Lx4ZnBBv88MzvcZNcxwoRd2LDx3vm87WP3P+EoM8OM9kyFcDbbWZUqFcYiLLHDtjSKAepKoBrBenhAiUKPnQ2gRsAgGl69JJpeirMQQWth1Ja1vHYH5islqp0GzVICWiWfNl/YlVjn+EpP3T74fZzh/9775tiAhklCTwaqAVCxAChwQIGHVBMJ04q/rGupbmmdKTFB/yHhTELPUmFVvjqxX1cRxhiQ03ZxqfmtBmP97ekVo/Xt4UNa1Zs0C0P9fT3HBuPHVja+a2rc63FNftzAT1LPWNXRvy54bql0RsO4nqVcEshCpgREIi+Ye+IzWCKqCqjlTG7dDxCw8dP/LlvzvRe2B/PP14RRybJJ2qW7l63Wc/+9kbbrieGd55ZsPM8yxuHvOYx793I3I2e4Bq1GhsbOw/vPeXn3zyqYmJCSWIAGogHJFI6Df44OWb03e8fn20oLzu5ZkDf3fy2l07L04/tbBnYe++sVyndLQ3H/j+hSXrN08NXexuaz751DFXn1q8Y0Fd1k0XSuePTm+7pp0WFn2UCwq5P/rBhSVti//rXUc++okP/spv/EUS1A9XL/rEGvYCYgMns/RCHEONzrntM3PtOaMWe8MEhSXyLAqiRA3gTC0wmyBKgFVtratzpUI2sKExKZEXNXTlYPspPl/PrlyJR6bGkrI21ikMWW7v7BwZG780OKQKMrUFRc8eFgRVAcDGqzJxLVLOgD1Iqbaap8ZLKCpgBRS+tuaoVxI3nbOlfH6mprM/EAFSs7eq9UsBAgvrbPc0ULWpsBWSATLWunJlhMkoRCBsrHibSrWpj5TGKtU8UAbKoGT2P59VQ8yyOszFijOxypyhlio9H5NGgDLPjgVnR4G1NURiApE6BWAogdQ6vCxsVJnCmBOyQt6wZ9KEmASRakgaGip6lL0B0rRmTU9Tgy5flJs6d7Hk0/mw+OrXrlmWWzzIx6eXNB06MhYOjt5+xy1/8ZePvebNd3/1qT9dmOsSX4jPTr3qldf9yQOH68ezj/ztYHcPb7qdTx5sOPLjAZNUQWlvKhC1CgO6at3a1971uv/4sf/E1igJwdYcR4kxt6Vq5k+DecyzuF9MFudBUiE+cXbk1p0vnxw7obYCz1Yl4mCNJjfnMovqUt1hOjteXltfl5ocdvWBKUhYldjCqBeIsBQCnl7WeqqYPjkxdox9GNN4e8Pw+ZGVUevT8XiSSEm9Y/JeleANzQZ5KzI+KJJPs1FPMVIEDgAgidMu05qryzVOXRjcum590VXrgow3dvn2rbuvW1tXt2RoJP77bz1w9LnHx/ueY/EWtIxTjS0twzOTo5VSeU4VN0fd5iqO/gwW979D5P65yCAoARawQAUwIAutEhrYt9igz1WVcXem4yZT/x0/9u2ZKY+Umor1AcN69Q3wk9atkGBbS+vhUrmtMrNrZfOOvFufR6Gt0HbnmrGmTDlNy16ypW+ssrRzl80uHEslrdmuVGohaaziTNCmlKNZLXgVUGjq8n4LEV3eqAQgIpqYo4WxtlgvzOinP/GZR+6/P5uOp0d7nTEUmBtvefH3vvMdJs/kDQyJhVKt5zvP4uYxj3n8uxSwy7/r5bOrdtiT6D2fv+eTv/3blWJMHoYSpwqLtOcSBytd8oa3bxru9lf1jb75tR1908c23t514kS5ibLTz5ardnrz7ctPHzvb1tpz4fTEwrpslNJLxWJD3cqhc0e33twycDEevTB91euds1yaWFmconu/ON7TrF/+5qUF197yR1/94ZauHSeePSywDhXPsTK8J1UDGKA6V2JmidAsI0JEMAYVBQRKUAU8QWvRzbUkPCWAWKWWw8mMFkEIFIEkHTansmnhoWK+4JON61dVE79oyeIzvedPn+k1lpevXHnyxElSg5oKABFQUTAQguKaZQxBjaqBELNTUUVAqCopaY0lKTA3Wpt9+lJziSQGFOoJyoDnWY4IGGZTC/hR9UyktUg3BZGBhkCaEBGVveapluxGSiCFIeRUU5FpFK2qVr2WrNXEVaIglTgBKooSU52XLCFkZpEZYIZNIn7WJBMwgM4O6xgicwm1c3szCmUytZ+MyKqwQsFKJCRCSiSWCaSxA4NCow5wSimnlqgirMSs4sAKJkqQFpvAZMNMLlOKKJEKRiL/ls+8bv/DP15YTN/0pl0ny4938/a9B4bf+JF034NDb7vb9Z2K//zHpXffef35Q8XOVd0T2bG/+7N4+oyeP30qP2VOn7pghQVOIJaZvbn1xS/57Oc+u3rdQtXaJJOuYHE8P4qbxzyL+0VkcVAnhgngBH/89aff/6632/I5bxRqrlsZvXtL15qLQzko5WF9hiiS/sFLCxsHyzTWO9HRsXB0aDTT0nx8YjgOwgHye6s6HAgnUv1f7L13nF1XkS28qvY+56bOWVK3cg5WcJQtOWFwwmAMtsmPMDDgb2ACzMzHED0z8IAJZAbDIzywjY3BNmAc5WxLjnJQsHLoVqulVufuG07YVe+Pc7vVkmwmvJkHg2/9od/tdG7r3Nu1a1WtWsuqAp4Si8YKQ0iBQiBga4SJbewRRNIhm2l+fnBg6tzpddmmmroOP/QQx5e87oJlp8+zzaa+oXWo6/CaVacMuVJ9qkZMaoB0sBj/0+e/tvH+pzY9vQEyCBsAAJv6IFIgAiLA4ahtze88DMEZQMEOQuwpG3AAgMSCRY2zcVriVtHDhJJJm9gS5+tFQUinslOrp+waO7yUzSLfGzF9K/1UdX3N/CnVy2t5YIGpWzzvoM7sOOPMku/V1s9ORZmR2PrV9SrOT2UcZzJKyuSo3E4dXwdUKPPRBt7RvWgRUWgP653bvE9c8Wdje34W8WGIIqZMVfVHP/6xt7716gVz51gShjIMYDDeBK2guEpUohL/L1EcxsdCVNZwFC0Rp+muBx746le//egDj7hCP1sJhQwyjm1TPQ/n87HGJ2tmSVPpm79Y8+z6x895x8LdNw9p2FTTVPdS8MjZF83bfNtI/YJqowHBpBjbNpTmnjNrW9fTi6Z3HNym01ZI7fyRu75RWnLxnKBhJF2oaag/6VfrX3rw9h09T3kjRZfKdLy4e2dIUUkh7DlVkMO4CTfRUWlGApwBxCNErJwADYUFYoIlRONYb0LrUQF1hmAIzIjECntKDuoAIiGIkjoBG0h5L9uIiEpGEYIEmgWNAYBaUMxqGVaABJmcdNKKvTt25vMFpwoTgWIo4NIAEwKCEDwmUo3iZAREMASjjlSIUFIDsko+YIgAiRiBJcQMFzuQTkjhKzhxcS+zW8A6vsoHtYAPSHIwMfmelwtCpG2DqAccjl2foTagJZtpjF0UhEdUjzCPOhXVEkBMOSIjUlIECkuwCkekpJIMHZVVgaq6XPOspnjYHdh52Ihhw6EGIAETOY9EPYQhW2UGRaSqhuAoHUtAnqqxUCUnRljTGeePWQcZM4ZEyZBzyKoHLsUpyTTOq+o4GVFfYfRAmjui0gsD3/nB2tGh4WWn2+jA9CWnXjoSTenl+dlMkI3EeJm+ofz1193zlS9+ZbBwGFag5MVpA3vh5Rf+9Iav+KlqQlphiQlUQXGVqKC4V/MsjuCcEmtA7tbfdL73rX8s+ccth6Fmv/SFK688++Teg7viPb1bntiPdMf9d9xf1JFz33zRt395ZzDk0n4mCMMRQt4qhBwZILSCGFBDBgkTBDDsedXVrR027U+rbWpvaaub1rLvYNeb33h5sbv37DeuHhw4WLVwanN1c0dqalXBIiV5jrIkLogD32diq26MkVXrhJ8/dODz1958/+03Bv17jYx6JAKKYMA+oyBS3hcnfZl5Gx03hKN/ZSj3n/cW4zJ3UY+xzyGQMhunPii0momFgDFmJa537vyWqYdL/YExhdFiQywXTJ8yvzE7ZbTXLwZzrjqjc2RL46mzke6wtKz98te/+OgLS89Y++QT61adf6Zztf3d+akzW8g3AaqzAmV1JApiWAMjKkoxgRlm/M3PE+8KEXHAcIGWXXFt/8P3sGyKOLCQbDr3z9/4zjvffTXEWTaGTNKW1XITvHKEVKISlfgdoLhySj3amtRInFgeLgZr15yz64WtpGIJsVry8yva523dvfPU86c+90Cx1pY+8Ubznr9YueOlrbmxnHag1BPNPmXK5me7GkcXeS3dNW3oGiiMbS4tPbUtWhDFNBJ3x2a0gbNBaqopHqpHVWf1Sdnn9kWLWlcf2bS3ltNPPdW3Z7/ZtbO4qyvsGsh3HckHatSKwFHMR2GcTpa/EohPHJIzgAgB6gERw4LihDB69Nwu/zRbgBPrPKgQJGEZKowxoioiyfUNewRVVVFSikEKScOUoID4oJBBqlBPkUzEyKpzUAIzxUQUqQLIAgoqEgFgVibEDlCwYSJxFmhrqbvijZddetW71KT6R4uPP/FUV+fuvu6dhzp3ZD1+cXcvABUQSBwmlPDHb4fRcbkOhSOwgkHR+FlpoAaUgjJMiqRIGgrSRFXpdG2xWEz7NopGCaFJmSAYAry01+bZbL44RBz6trYYBLBiELs4b0zUNr2p+/CB6fOmc4ZnLPLyPfTS+j1Tatv6+vvzYVEMVCFEzc11S2bOfOzJ5x37Jg4bUzZXVXt4YDBrUv1RqGSsCEiqpzYP9BxJiR/D95B36iKPIWI1F3NgTYSYBFZdI7Ej6nNcxYgycZTKyXkr09WYUte6PLNg6dUf+2BrLteAiDy/hLTnUg/f99g/fu+Lew/u2LdzrwyqJROZ6Dv/9Lk/vuYjSllVm3i8VlBcJSoo7lWK4gAoHJScomBk07O9F6y5PAh3WC0JpxefvqIqQ/u2bx05OOSb+jHnUcqPg4Ep7bkj/Yc0ZI3YkokSM5vYeaBiOkzHJhY4cjPamhYuXuAMG0297Zo/61h6Ui6V6rCplvoaZ1U0toZVnXEWzokXhyBfLBMrEzQiISIbkFqQEYpJIdQzNPKF73znJ1/+frEwwFSChqwCFSbkMtm8i2IXQ0UEZYUREE08VEnynDt2yfrf+9ozfOEQMJAMoySIQSBFsvSdPB0BFnCAABZQSgMCclYUQMAGMCSURqwcqxjDUrBCgB+D1EC9Uz15R651j3bvCe2K6qZTdLghxFiqOO3q2fNWLnvohafPueaCrsPk5JyZ8y7YtvfO9hXL+nZHsxd2xGEJfkMknoUreTYnVcr9zGnVjIpHIAaUVBOzP7ZO1KpCFWQEGjI9tbPz7v+99enHHnzwkRuY+4yqkEybUvez6285+eyzRWMmJnDShUWZxSRUUTmuRCV+J1BmUgtFjwE1ry4Ud/Qc1ziRNYxIH318w7V/87mnH3/SSuSAlHXGZWHz19/6wT/78C+aqPTLH50rbS8Uu736UnokN+o3EDjjHwgOPDhQ5Xc0taWiOQN+2Lhv1962C5ulNGpGI1fMELd6M4t+anehO2P65kfL+xsbcPsXDlz4jnOOFJ+z6UXrX2j91j/ccVL71D29/c8f5t7Dg/AlXWQHKDxCSrkYQ0GSEqtg0jgip8goRcRiY3YcQaFkrYpCYmKQsMIAAs8peRRaggiFDGU1LmElIh43RmUyyQo3AUxwEFFHBBUfFAEETQEhAwqBAStZIU28epghSkgDJZAARtQQqSFVjbJWWxpp0ZJThXImnX3zW940d87MxoaGOXPnk/EFrGwiF7OJSfLdnVt9Ky9uO5hKpe6/78Fnnt5iqWrf3p7du3fGUiR2yW8FMIHEOYIRBZNRhOUZHRQAm0SdklUSgikRoERERgQEQwpHAoSqFlQFTXle2jlNp+oLQdFPeWeff9GD9943f0HH0Gh3T8++hpnN2amNf/GBpQ/cu8O5IIqHjwztWLmqYd92OfPkt3z3Wz9KxamTFy3d8OT6N77lvJR66+9/1k837OvsLKSiuvbmqmztzuf3kEeZ5urC0KBflHRjLh4Jo5gCsoq4qjVVGhu96vVvuOnmezx1VuLQR11j4+jhKCA1VCAxnnEs1kko1bZtycJaW12vZuq8Ft8z73/Hn4zE6eYFdS595Hvf/u5P/uHnbjQiT2a1Nfzj5//2jW99hxoj5DPKHQFAQZVTuBKvxrCvUvCa8BggoRTZZlPOa20xzW1h9wF2YklKW556ltRZNrFyMRoxSLmSI4qPdBdEIQqbSgVBTGwRS1LYZxuz73vXB5tqm2oyfNJJc884fVUmXRXFvvVzsTpxYpiVYRSGLCGR/YhhieGnkiYqhJQAk2QlYhUoKTzYyMPh/NhofrShTg+MjShDJCZmVSUyaoyNVVyUlC8OACVG444AJc2lMkGpyIASnB6L4o5VPfnt0M6AhAASksDCOcBpmRgCkIUAGgERlS/kFKoRmEBgiJd0XhGr2JCcUor9dBAPmRg1RDVWjRM4v61K59foQmDjIbPUDxdfkut9emhKS23mwtydmx6+9P//061bDy0+9cqdG8M9XXsWrpj9/KYNK1ZdIcy2qlHAVqDqp8nCEyMeYEE26X4mJR9BQSIuMJQGgSgCFZTs/lF8+bqb7/32iyTb2BZZEGtEBpdcfsnK1Sshzhh7XJ1ICbatRCUq8btBM6/KHjy9zIk23qA0BCTiIOedcWb7t7/xt5/93K9vu92yBs63BFb86Qe//7EPXZMS+8Nf/ezK9/hNdbneXYMa2OnLp7249cU59UsLxVJbc3HnniPVJlPfbAb38vLMvLt+/ZslHbOLxvPsyOzaOevv71q9dua//NOT11x7Aag3k6baqXakv9+vHd42+uz7PzTddkZLeUZuR/r2e5/w8qzGCDnnYGiECDBZioIUyQicUaeaUnKGI8RGEBH7jggSqFiBwgoAicFqHdhHEAMREolGhwgCK2UJ/kR5mBVCTG1tLT0Hu0EMI5xsilGs5WOgVFY6IUBZwTEbJ45ALMTEsUZs4ZwQMZSNErTos772nLkfeN8VF1z0R1zVETtinx0EbESNVUq6pclOH0xqxqylqnHrtMWWee1ZZ1muZmRfeH7XQw/fH8Z9QoPgIpONIwwP5b/0xe8TOctwzqnAGk8cyqxL53z2YxEmFiS7hkZViclprHAMQD3LvqNYZBQIYherpsN4FFIU1O7e161efWfnSBSHQLWxzStOft2T97y44f6e/sL2r//kC1MX9E2fMfbDrz+07v47Zs6wHXXta85q9Kva3/dH0z/5N7f2BiNvunzm9htKy942/9C+0ZGuYQ+xi7Di9GUvbd88q6Pt8HP7Rz1TCEMPYWTJz9VEpfz2bbucYwNrbdXJZ67Y27NruG9QY6EaM7N56s7OfSlSCxuMRPuefsmkifNOHsv5ZvTOm+72mpcvOWPah//sstecevJP6SdCIjG6DvT+9Ec3vfGKN1M2I6SkhgQwWhnFVeJVG69upwEEoEjUCvzNW3adfc55+ZEhdSUm9YQJQsROleEnXi1CkbJGoiBPybCxBF62dPGM9vZLLnrdkjXL589elDapXIqdyzMLkSHkHDjplSZ69mV3aU20pI53XRt/VQhEMQsAq0SOA9AoyZHhkT9645vWr3+cCapufF2bmImEBbEpO/Bg3AdTmMga297W1nWg0zBFqpGeaFYzCZboy7R6J4N+TQ5IgEEEPwIph0kn0DE4sS8wgCOj6ixsLAoSGA8uZhUfXgQWRMyCtCeuMRXP8KvTY8GSjnrrzGBfULKD7wWdPDO7v3u0+c1T6j4wfeQFSaebqhZVlaKq3oNxkJrd1r7Mr2lUQw1TG/oOD+bqp6XSuSh2xqaMSakagAmG4JRsBHLjq/MEZ6AksBqpSmBygBgJR2G/d9sjt/zohud/cz/MqLhRIgPjL1228L57ftXckCNOlqqTmqkiilWJSvzOIVyiMz65DfWyGOfVFKJlQcVkQCfy7JNPv/7iS0byhch5zCHDeeCzz5r+9X/8xkc/+KHbHlq162db2mZX9x04OHxk8PR3ntT5VHdt/6xNG5+ddc4c4/tH9u1vdjOGRw5Nu7RuZJf07BqZ97qOzu2js5dkDm4brW9tfvKmzZd8YtHocNyzozDz8j4lf1h5bHu+jqfefHvn0lMv++GN9+94gPptpuSioiOJjvQPBsKUcbWRjsRq4EVelCaKHMWMVOSFJkork1DBi6yDryZWKBCx88WPbKSkWYAUBSESzYIVHEME4iZgLTN5nmlsrO85dGj6/Nlde/a5QCix4SGFjrumlj3HmCihNSpBRRxZ1YS/ISSOPVWCnHP2suu+8/fT22eYzAxQjQipiZk0dsJkmQgAEYs4kBz1fFMCCZGqWkg6qbsEo0pD4IIqi8BFtHnLdhU+eLD3xhtuiUNflayxA319j69/hI2KCIMcqXMwRCog9pQgcNaQxgLNKkWqsUKJSCVxGiJSAqWUcyBLUoDk2SPHVDOlfaxbMl4uina2zz/Ja3V/8amL1/3yrqUd8z3uPNw7Om+RV5Pj00+Z96N/2eJzw8q13qHDBzYYc3gnFbeltj+6bSA/+La/fsOdjz0wf/6C0jP9w0JU8Ls271p50ekvvrRp/pw54pU2b9hBBTJqa+pb/Sr1rNu351Aqk22ty/UcHPZc3D512qgba55e3X3wkMmIOq+xrnb35gFx1eL3z5jRYsL4QOdASGBVI9qcTa974N65K5eLzVpYciCT8Gsq7dRKVFDcqw7FCWJH7DmhQql06evfvH79wyIBwTFZJ07ZEnsKj5WEXEtLdX9fL4B3vOt/tM+YtXDhwkULF7Q2N7c1N0GcM0pqjRKTI4qBWGGAlE70SfWYCkNVifREFKea5COKWQhqFOQgzAVQzPTxD3/oh9//vogzhp1zDIgDMUOI4QxBNKFNMqCmrOdBHpOKNjY2Hu7vi491HTDj3qKJiOVvR3FMIM0oIqUYagCjZcl+YonVQJm8iKlcXmnASspKQoAn7NgnRUalSM4zMs1PVSvN8s3y+o5C9+FpDT7z6OBw/qS2lqlpajml1upw4/+3BB0rRkZrh3oONIczDw4PPvfM5qv/5FOldMpm89bPsFsYx56XDUSJiBWGyINycg8VIIpBAZRUPYUngGNHqupIVGJHW3f0FqTqr//6E8+svwvRQCZwMQJnomxj6p+/+dXTVpw1f+78DJyCKiiuEpX4PUJxOrFhdAyQo1f3XSlrgECdcwwixUtbtn7omr96/KnHCaKxEJfS5J+2YtnXvvH+XEYGqvbM2LSxL7tvenPYuz0/c82yLde9NLNt+cZ9G9qWVzVT057ne5dePX/DhucXnzELo1W9zxxsPKmq85ne5W+sfmodn7KyJtfWeN9dG8+7eNajj2w/+21Tu/bnM/W2xubGSqODYe3N3+taeMbcfbcO+3MXfefbT45wydWasJvmzWh4dldnxtmSxo6jasqVXCFMGXLsudBRSjXICUJkGSpcDAkph5IPqA+nRiOrAExMKlZUiMUSdOJ0I4bCVVdXD4+OgDwoELvJltl2QsmRDJSJlBiiMQjG0nnnnLd0+ZzTz1oybepUnzMS2epcTWNDQ2tbs2NDWi0wgBqKmYTA6hKmCRESIkwifZywOlkhRLGoEHwVIpMokQiQzEcBZREiAsGogpgIcE6CoPjSSy8Qh/s79956669KYTySH33skSeLpRBEMAYSQ8QoxJVVYIyBi6BlZiZZCBHFxMIwElmFCJQpVh/WNxF5GIvRFnvp+inF4f6RJbM6tu3YdtaFp+zY/vw1f3zRbT97EIWmnu6Rmvr8W9+5dt2jG/LFaoQ1e3cemLmoTqrl0kvXvrBh06Y9PVpVfWhL37IZ82Yub+09uG96XduUGaV01tRXNU3NldbduO+5Lb1T104fQ/dp06bXDM3+/E/vDjNxTYttaaq6/P3Ld/UdWL16UW/Pxh1Pt2y8cydLdM7lZxw+1Hd458CLL/aqwMRQibLAX338z//683+rXtpTk9x7ITUVFFeJCop71aE4USobrSASPLvxhSuvuqK394CTSGDaOqa/55o/UfZNKkegOTOnLZzXkXZOw6htyrS6+noCKdRjFhcyQRWWPRUQCbMqVISIPS33RifddEpMt8d9QcdN2CbBSyKwIwHEqEJJiSKQgIr54d17dn/t61/91S9/NTI0AgGIkZwdEAMVSbbU6KhCM40/qWhiNOMSbqEeI4NC/4YySBmAT+qrEiiCLYHgh0bZigZGEQMpMEGLUDUAkHW5AhXIqALG+Va9kEqeJ7OVzmqZ3dfXNb0plcJIa0M2W5O68gOXSDw2cqg48+I5PXuenrJ2+nCYyYZX7M+PtLZGwy/6L258/MKrrj4y6jVPn1OEgtAAACAASURBVIvsmDURuebduw7NWTiLyYoqYJgMYBKoqgSCkJY9UhWssE5NntyhMf3Ie77Qt7tr/8F9foM93PWkF47ApUGGOF69dum7P3jRVW99p6EmlhoPTOrASauVKizKSlSiEr/PKE5UVJVBEFWRwdH8ZZe//Yn1TzONASXjMpZ04cK6a6/9hwvedE586N4U38D1XaXB0a33uKnzWqPScKNtOvBwb740umDNopd6OmeuabZRddQ5RJkgLKGhTvcVis1VqYEeWnhK9fCRkd5ObWyzQ32j02anhw/ks41TusYGG6eo4Wxpv1t3B1VfSI/eGZp5emRk9pNffYaFqL61Ku/293UPO6Sbp5aGexGX5s2Zt3vn7qIvqvAjhJ5nYkBrHHlpPRQhxyjFpEoMsKeRLxpROjSOKKJ4XMwS45bfHjsXE1JwjlSQuGQnRyKIkMgXJ2pVwhZO5LUXrfnzj3/kzNNe56esUkQwDM+QhUA1diqwKWh58YEpJhUCQxOdSXB5nYFP6C7ECpfImQBQRARW5aQMYyZVVSE2JOKYrQiYSSRmdqIB4Jhs6KIgCvbt6wnFgkzf0KCLi7u3bjpj1fJvfvP6YnHUueJv7rjbOWUYJ2SILByRlJQERKSWYEAiJGqdiVmZEJJkiEU5ANk4TsELVS3BkapqzAqWHHGeiUgIEKhaIs9L5WMJBZ5VliidTRcjzzOS9V2hWDq1ecrCKaP9uVRBMvGR/paodiQqrPmT1xwceu4DF87d9fDohmeGcxdMvfWWFz/5Z6ufOPgczeYL53f0bTtSu3j+gd0v1lMVtdZu2bnh5Lln3vHAmOYyP/j4M8GopETT2cy69Q8vPml5CoaE1LBAbYVVWYkKinvVoTgkUsIkxAISjW//1c+HhvsWLV5Q5zXVt7Q0trQpe5IsqmlsEVhYVl8TBJQw6iUmCDNDTRmgAUh2kAGAaTIo0klCjcDkvuCxvxyh/BQJElMoBKQER+LEBaXg4MGD6oSNXXffA08//axjjA0PnX/eORufeub6G38qqtCyGJaOH+3sYMGkGiFpCXJUBmbCgjRYCUWSo/6mk9YtypJfRNNyiEY5T17RxCpRXVV2aCRkSGAVIBMbsWQgJpaQRRltMUpAXaZqJCpOsdliKT8AWUH07vYpftDXEzieXfXez13Va+Ppy1b7za1BVMzyjH7vgZqgd/feodntZ2y5y7a+ZgkODdU2NeUa6ro6D9W2ztjT1TNrTrtno4zvByXEmvKs53k+wMloUAXMPEKhL6l0omLGYWTyI7A7+wo7Ows3fvv7G+74xXBfv7WhxqNioU5rWasXTVm9/Kx/+crXGuszohaa08Rch4QmWcxVckclKvF7A1yOe3C0I5ZkMC3LPB11hjy2a4ZXdgn571oajuswl4V0hbRvIP/9//Wtz37mb+AyKiEhJq1N+fFtN37h3CsuM26g6Dr/+Z8+f+ma5kx+Z6OfKvYH9W02KCEeUNMS9ndSUxUFrcV0d/1oeqS2A0hbN5Tp7s0vPalx94ZDxrXUzJdDPUM1NU0j23vrm3NhZjRlqwq9Y7I1hRmp5vPD/hEcHGh/vtOdOnt4cFfjp67bqq3tQ49sPn9uY9fwYGrVssfu3JjOTh0sHppmmvoKYWOTHhgZMi5lmOfOm50dGc2k4sc6B2vrvMam3K69vWe/9qRs1n/8vq3BYNjcmu3Pj82YOfOlrTuhpGpUlZlFnSFiUYIKNAYze6KWyDcasBaT1zibzZxx1umnnLbqz//yI9XVWaJGQJVUFYzEIztZGxeFEjFASg5QKJVlEpPmKU+85SZO+0SoOZkEJseHgQJIiJfjrxgASKI0SmRJzfhB4wCnqgn+AsWqvoN1RAKQOk9jo7EyOSkWCgP7O3fGceRbc889902d2jC1cdadd2w4PFiMNb236+CT6x9zEkAjGJAagpCEVlOqRqgopGVSS5wlcoBVjRREmlYaJjIqaTaxIFIVUmPUMrGD8xHGoMgSWOB8UNaPC1UIQ2ZSE1I27SjrF4di8sl21Iexta01VXt1KDcqF87IzVjSWr262Uphb09x/mVV03PFzGC+cX62KmOP7Gq/7vbn17771M+9/aWtT+02sRJzbWvDz265ac2pp1vjOTZKVEFxlaiguFchiktyaNmoRdVJ2WtNUnEVmMBwokSWCASFOiQqHpMLhglvtjJ7kSaO/nE31knZ5d+YZ3TS6zMhQaJJ1ocmbHtNMCOrEIECaBwHWc+DYl/ngQh6409/fNONP/bY275zl0DhlATswApHEAMTsyvjEWWFERVSxwAIogQCYbwGgqoYYzwxb1tR9fefef0Dux5dfP5pd9yy85v/+MIAfCZnInIkqs4nzRCqRBv91NJ5c1cXe/fkdc9wkDJ0bpXJp8ZW/eXFv/jKr97zpvmLL5jzwDMja694f25Wi0iapB3Gdu55MdyRnX5J4/4tj8+dt3jvHb9qOeN9kcY1dqpOCT2vIQotWS7FQ54hj1KGjIAVlsbbq+XDUMDGOMkzMcOKek5NRLht3VPX//LnfQd7nl/3oBSHWeNEqlQ9UpJ582ffsu626Y0zazRjtExQUYJyQkTlCoqrRCV+D1L3ZNaA/Csw5iiQ45dtTpW9pce/7VjjR/5vfZeo3MaDKgQlRdC198i3vv2dr3/tq+X7g4aahswHPnzptX/zxSBT94ttd2+577s7b7rjz99+Zuv+nqgtzgiFuercSUPuxVJ4qCbIWW/E2I6oqjUcjqSWbH8QnbRq6pM/29pUP30Ah6ed3tAwZaxns3/kBb99gaOM1/VEIZdqGI2HZ6/QfONwJspkF9S8dMTUMV2/pfCm1zVt+1Fv4+CsOx98YvaipU3Lpm15fN3at77vnddcd/7pi3d27znlrOYrrm6//56NZ5yy5ksff/btb2iuf62VAEsXz/jFbQ+tPOWsRx/eOC3Xdtq0ZbfctvW5vSO7dnWNjRbVQdUwsyaDI4bEziMIkWOcsebczs6+Q4cGpzTVvO0tlw4N9kPdySevvPLqt1Q31AscsQGyRALEiohAgAe1BIK6cdPv5A04SVtDxksAOu5tqePCYVpGcfqvlAJKEZBsdycvX8KxISS4EUbH24oEmOSEhhI5RQBVhTIxKUQjIgU8UFZg+4dLg8NDh/t6fvGL67u79g5KdzoIFk9rGRzw87C7OvewoWJf4In2dB9snTZ1y7adQqyKVNq0d0zZuXP/3CVz927dr85XgtFiSoUMCgQ/Tpd8Ii3aCI5rrBJhOCQmqQIX1I9VmSJf1flsjHIRRQ9+LFUprz8bZxUU+oUwTDPczCXV2SgoDLglq6d/8cvXfv0fvtF+cn2xyn3zk08OdA8atQIVlhkdbXu27WAyzlplU0FxlaiguFdlNUBH2Y4iOq5kqEZJx1VAymteExgskZ/S8fYZTTxIZG9lwqK0nNcV5b1bOhb9/XZMN/FbjT8Zl2uX8mFQTuvjiCJQscSkzoCETKTiNBwc7Fl39zrrp3N1tRuff76n69CB3fvuv39dRA4eQSzC2Koh0khjpBmqiJXicdcAogkGoQJMlIUsqPUbsuGnv/Kx099w+Uix9oc/+PWX/+6frzxz9dCTGzflD/cF8Qf9zGlVDSaOnUS7vdKqYiGXygQLmgfropYFTcs+cCZmNkeHRzPVLZJuIVrK6Vmixf2bt8/qWP7Y3T9Yc+GiMDfH+k1UKD11222rrpqm/ipiT0MfXmSpwUVZgiV2QMxMgphgFEZFmIyKEIgMOxUQuVDE11GNh8b4/oc3bHl67/f/+VtaOGB0JCB21jFiktrZC87et2vH97776bVvOLeprs0X9aFwxJ4qRYAjWKiZ1LGvoLhKVOJ3mr0xkRCPTjPGmQfH/HkmUC1BcZMR2qRxnEyguBOC/7venfKRVXZikMSLTD0ox270pzfd+L73flzVkDfGjhg0ZUrjqvPO/ejXvnzXulur63a39x/Y/90N73z/0p6DW2sydZmaMZuKMpnqw7Frt+n1t3WfdtnSndu7zrhi9oZbX1j7nrkIR5+9cf/yK5ZvWtc9ZWbu4PNH0g1Vfn1dWOxevKZ9571DDatqDu8s1M8IaaimKEO5mRjuMlXNmdL+UrCcGjdNffrBLRf87fnbt96bH6sePDS1+swDC9tPfmzjodULCnff5vm5zLxFEjcd7nvCTJuRe2TLwJzTWmLrGr3W5+/N//gHzx/sTx85UpSo5Bw8Y8TBGhYXJbzJkKitqW7lsqUfuuYDK1edWtfYUgrM6HAp5du21jo2Ki6Ei8kYkAH7DrCUB3yoXz6oSQCnEChTsk5O5ZWFo8yacidXJzUZEqQl45O6ia+WB3cnVGQTL2Di+k3jn3MJ9lNo2d0H5WuXRZcVQgGRKhypJfjlBUEFONLklFST2H6DhBBHcX4Ih6pcvsYYpVSROV+MIJrWGkRxqUCpKskXvUgiRWApm0qV4lJttjo/Oir9zrtp3brTTloxxZn9m15a+5rzS1R1/4tPTJvS0L+5a9mKVXfe/sP+vpdGkHr4oRe6dh8Iw0EvjSDyiB1Z0cDPIC6ArNjkt3GkDEdEKuSTElzENiaubZ42OtAtLmZYIIKAHRHbSIOMh8suOP/mn98qqYwj41WcBipRQXGvvpCjawTlLmx5Lc0xk8aMCAoQE7zE4lkxsWh2PAYbR33HoTgHPSqGocfCNP43oLiEy29ArJPRpxKPN5sT92oiJlKJCQyiWFU5hgYkwpwuulitBYwGcd/g4KHS0L6Bw0Le6mlzax2r6lgaj+/fvH/Xnp6nXuBAE6pG0pa+79579+7d65wDkBUtmQygDemM1pnqpXXnnn/6J8/54N6/+9HMBx4OMUKm2F4oFdZ0cJU98vRO+7qVVfe+5DrS3l+taj5rpcssDKqWVZsZMUxsyMSINEMED/0mpHU/f/Ts82b5mYOj1cJ24dimkZbmpQdbXmxz0zUWSjcCKSZDINZYSQHrxCZamSrCPD4xhYqqQMcKhdujkvS5X19354bfPHDh2pNv+uEXHQaVIg8EQdv82SvPfl1DU/Nn/vRP08oNDbWWxFHRGifC4GohEEKGGvGB8VWLCoqrRCV+d623o7O4clWcTECUJs4yMpOQ2zGQbPLnJ43pjkFxfwizuBOahQIHZVVljkRUJHXzLbd99u8+tXfvNhNY8WI/hqbq2mcsXH7G4tdfeM7+LXseeO6elR35c1q8hQu0fabu2ti5+DXT+gsu7itMb2re+tCBBVdXP3X/8BmXNHLU3LV/X8tsfX4dTrkg071p37RFU3dsDNpSDYWRsSfXHzz3XTOPbHctq3RoX+lQryxYlNr5YG7+6bT1W6Nz/z5fWtdaGB7MzW51zTLttGHjAtj4pfWNrWsaXzrQqxv9sy5mSQ1Emn2hGM/1p9x1V3bwQGRLqYfXbX9m8+GDA5FTkBqJYxCgZI0n4kgjw7jggjPf/ObL5592zowprXU5L5syZKyqAVKkqVhJSAxiooigCkOcioUFlCJ3dGhGOm6tnizSEY/DsTLMIgFilMXCkjBHB27H4TWaEFmhV2jq0uROBEGBOHk3OjBABpJsTIAgyciujByTxQsALDrenSYAxkiUGBgpGQXghIliEEye1BFSEKMOxkLA6oQNCQqCFHFKYmfIMAKCjRSWXGRKAazVTDomiBS9KKPsKF8ysK7O0ygwB30UiwH6CkNVYVMxHD1Q2pzOzNz39KYlK3O/uH3n4d3RQH73zdf/wsQpB0R+CGS8KBQiIAUUnDUkKXYlo+LDI6a8xsxCjh0IRlIsS2d2bHj6Ga6uFbYVdZNKVFBcJX63h+0rNOX+L2qdyUsgE+ULM4uIiBA8ZhAn2FVEBACzhQpBlRKuoRktFPMu//NfXv/Q4/dufmTrgZ1dxhkFR+TA6huvPlXlBcFrjH9pxjSWxhaoxzzW04C6lUuxvmf0qtzyv1ii7ReK966YU54LWWoDT1RKnlLCZieE0GJhtDed9sQ5SRGLX8y7zn0HFy1awtY4FxIjr70e13toZM0QOaJirKyUBQmcsBArxRajhEJJb3160+b65vUPvbT/p9cXnr43o4PIxvkgJmGjOZeWUy5Z+7nPXnvqomW+Usb4HIthJlHHUFVjDFGFoVGJSvynN85wbJ8ryYNxwhMDOGmsTfAdHGFcj2miLBZQBAQqKpSN4QhpILQYNqgTZ0KbT6vClWIdNBhF1Cdwzq8nOo1NScUqoDAMMNgoOy0yZaEKIyQGHCgFiGrIxlA7LhlPUD7WkmWCvl2eriQlPb9s6v6dq2cew0BVJ06hI6MjN91880ev+QSJAJEt69NLxvNI4UxNkUaNV7jr/recvBK+c727u6NOrjJR554dq1678Mef3vTOj5/13DMvLH9LNmZ64Zdy6qpFD97y+NqP1nrZ4SjMDGyuHukvTl9as+t/jky7sq7YHpvccOG5+iMPFWef1965ratt/hT+u2073pSb42b3ZXpSVRQ+MzD7a3VDu4O6RVxlBzRokeikMH3KEWm8855nf/yP9xzZNNIdFqOIRRksIhERGB5EmVKxlOA5gKCNZ605Zdmqxk998o9b6mZB2iYwO8qkx/EuqPJxAP44vbE/vCbIBNP4lcq/iTqBmQEkDyTR0ATGS4XjJt6afMPEZSevpL58Loh1eHQUzMUg+MkN1w8P9QfFsQ2PP3bWquWdO7c9+dyW3sHRZAAKGFIPMJ4plKDExsa5mW248q2nv/O9Fyxc/G5CWwXEVaKC4irxh5Opj/vwOBQ33qMrq3Ql/MxkCMlsEg8GIlWQA0dOHTtQaSzu+8HXfvLpT1wrTqFqDDmnidpmrfFziGpV6x2dmqu9vCmXHeuumWb2eu6ML15Ve9ZH1S4IKcMm58WAxmLDEkNhLHyjxBoTBZEWiTVWlykq0hYSF4bDbG0bDMUYUhrjMGeoCpQt9za5pAQVKxKGHo2Jepr2jRlweuMv7v3Un39BbL2M7MHwEYOC1TBCZHzfeb6E0WvffOl3fnhdlZepMik/YcY45XFn8MnrNJWoRCX+q1Hc8e2sCdYZ6Oh68cRkQxUkEIgYAazfVypl0zYLuxdhGlLl7BgFnZzdlx/t9ezYo/fcseb8s9U7dcR/Q42xKQeKx4BMzAasIoHHadiSYgxIEzwgIqSgHihSeK8AiZReSZuqXE7+nhWVx6I4EecgAPKFwpve/D8eeeA+YtIoBIQZHluJY1ElT5Vxyrkdn/rM+1935ppS3/Zdjz7Su+uZ868c27vRzFmSuvlLe9/2pdkctD3/eOeKVa23fPHZN3/+9C0P7l72htptX+xpmLsiWtSz8TN7z3xHe/e9XutHBjBsU9n2oa3xwP58c4d34LpC45cKzU+efCR4Zv7FZ+1+cGjWpd7133roHf+znet6SdpBl4Pf9YlPXvfD6783POpKpRSk0bg+JhuLMBk2Iho75yx5TsnYUEjOXLP2Xe/8yCWXvG5qm0YyZFHDVI+jeLuMOjQxxBnn2U7GHq+GCuG4/+nxprWToGzyYOLf4348+ZAZx6G4l32iY55UKXKxtZ4DnAgzjMb5saGMFaNRoRQeHhwZyZcaG9s++9nP/+THN37og9f8+IfXXfnu199wwy8/9J6P/NVH3zqlI4YvigVAXeW4rkQFxVXiDzBHv+zj8XR8FMJNvB8AApFCKVFtUXaiIDiUnJQo9r/9/e99/C//EiIs8BhhBLXETkEQZhP6GaOnueANrXzhZavnvn8tLb8i8JazMQYlcTk/BlEeVgJOx2SNI+tgCEoqLDEpE1kN1MVEgVA+lkDg+abFie+pLyYOEEZEhJRVtlGQooKo7eHsup0745GxhsHwqUce/eq/fL00nDcmW+P6R1liqIH1nVGgfdaMq66+4sp3vnXOogUeMZykrDeu44lkKfwPtRFbiUr8fqA4PjFnHa2wJ2ZfyXcqJhaEkh8v65QoSSgMVpNnM1jKHzxw4O45CxvDwDMIomEZGdrbNKt7746Dc2Zk9+yxc5a+S3EBbCbQ/tC5KsNwMWlavSK5qcpGKa9aDfWIlNUmPpMOufHqf3JCEIKy0om0+gmkdNw5e8KD3wWKm9DgUAXUQVTUqeseLl37uc88fN+9Xfv2gkAuVlG2lmJ2EoI8TotJpy5//eX5gV0bH3zy9MXTr3p7feOMlQ3L8/OzmerqQR7yuvfsn7bAPXPngVMuqYoNqZ8/cI9L+/M4Pdb3XL6mmC6YYOqFTXFmIOymoY1xurUpHhkLBgdq30PVG2cE3Bs3pA89O7Dy4tXP3BW5dr53z27HNWMjDd/52gMuzKkE6kpkNRJVCEnGIqeUJ1N0sU+oUwo+/OF319TlVqxa/prXXuz7VcYQU8kaYU2BbCJjw0zHdTgnlKVfPSjuX23+TsZsx92TE6Hd5D/t4y7y20rPhAIEUoUkFxRnSAhCiAhOiSMHhVHiOFaJybNWSxFnCqU4ytkmCwfXT2lWrVdKc+XErkQFxVXiDzUvT6TdyU21ySJaqmWqP0CJRACpIwiBVEmdgkEMUQ7IHew/1Llv54zWpoHDR27/9d2dhw/fd9/9vZ0HUw4GXoHFJ2kQnd6cO+Ci2rkn/fw3d8yobUlRFHJklTxnhQE4UgJ5kjD41XkGiBWqJeMT1HJIGqoIqwexICUTQVidUfKcgSMKSIvOmZj+8m++uO9w38N330cjg4QRmKIXCSvS8MYoJoOWmup5M+edfcnF0xcvfPvbrjJOIWSNIZA4x8YoIKQCWNAfMKOmEpX4vUxVAkr8MxNRBy7rRoCUjopGKJxCVRPtvlGjZuemzfMWeUF+a1fX3S1ttm9g84z5QWGgqtiXTvk25NGGxva9+9Z3TL/A8WuNv+qGW35UjOmsU1ZvfuTRt1z2Gni2VItMuiWlTaCUIifwiRypDyXicHx/eUJHno6BZvpyclU0CdEd84D+/Sjuv4SIKaoijplicaLq2BdxA3191/3Ltwf6jnz3uu8aY13sIBk1kdHAAAoPsBGViKw6L8tU8Eqolne865x5DVOUg5QZ+sRHLguKfXt290xZUL3htnvPu2jG/mfGGqeP1iwpHvxpWDd33sGuPe2nlqJ7/c03D3dPr4+PBP5ZtS2ptv7iyMFD/T09Q83V9olHhh/tDsYkJVFVmCo6V4CCkRFhUAlkmKrJOWjeAB55pHrKGfPPOOek01efd9nrryZ4oqyAsqiDYc/oJKlnIkCOxR7jWpOvypx/Yvk3ecJGRJPHa6/EwByvLtyJneKXfcYJ2qpzkTGeUyjKPWVSBwgTXByx9QQUqyMyhGTpXU3EzhRhndEUQo+JlASGlSvaJpWooLhK/IeS4H9i3j/xav+x6x/XRTvONOlo+qaYaHJpwjiq50bECpXkMgqeWLZ2TpScUkAsBDhQHNOhPZ3/+2c//v5Pbxzd3RMHcUCG1fowBFv0RubMXXZo775f//onHctOqc1Mq/PhTMFjx0iViEacc0ZTjJS6DAycMKVBDEgCqyLlSBFEjqyLSYRd0enQAGnJv/XGX971y9tfePYOYMyyz4EYNjEiVqOUC+vq4NmLzz3zzHnTPvDedzS3NmguG6pH6hlNMCsRgYhVJJF0ntxyr6C4SlTi/xmIS1R+x7PTuFowEvvKREtCiZ2qiCNmTxGXCqOe3REWHvPMnmAodfjwrlmLQjYNkYSGBsjTgmvQYMGeXXtuuXnghl8+ta9z2Hem2WvsaLbFOKpqbt2xb/OnP/axs8+tWXwyRKbCneLXzFaQUjUhLJutqRmHkePISknZjcNLGl/iE0qAqPrjKln/jhzyCqk+kSMuk0v/7zPSxNEgKonNNAAS1vFjQIFNL7y4+owzo9iJgikmCNQ4pBROOCRWcqhSFD1EainOWFKnTmGnNHqjcX7K9EXdL+1rm5I5fUpr1TTbtCq9cFr2xe27d9+9u35h3Yr67Lp1PX17ccRpSJTSmsNWs/EYrHhCTqqOsAvTBRjUjTHUBIgjVlX2lD0g5TmTMsNiZsyov/JNb2ysbsumWt/yttfUtVpQM2lGBIAVxMQlIoZkWQF2E+PfY0dJmHxXX+Wdu8k938mUyOOWBo+rIk786gm38ZhWx7FfFVUiZmDcyDFRmBNN1kulbKanKmIYKkJihUjIGYbGZNgTASwAMRUcV4kKiqvEsYnnWJr4hEbVb+1FnZgHQaTHNlMnlImP43ZMSnDHJz4co6h2TKIc/6rBpKXkE0+j46oKESF2J6A4nfj/JzCOCLFGQqyworCAdSBRtS7iyAEM9sSjOAo5PJAvRL3Df//5v7/h5z9HrOwoHYcxrKDG4z4lLWlNNld/6Zq1p6583YiLSpwvhNG23bs+9NE/7uza9ZpzzmxtavY96+lgFPsjBY2QeuiJbXt7jkyZMffvPvulD7z9tJtv/+G0GdXq+117Zf/6gxSIjXvAAxECq5RSBwZV8UmLll31zg9NWb16yvSZyxtqclFkPKekRBZihdiNm7Yndq3QMsFDVYl5MgCuILpKVOK/tHZMNCYiFzM7y0YcE4yLneeraAB4DFYt/42WpflATLRn98Oz5nZKcMQFXU42H+k5NLW92WYzoasnHipJ02/u5v/17aceu3+HyoyQQp+O1FdRKpIqqzPnTxsuDhzYm/fFM1F0461vWHnxyVFhulc1TyjtpBogRB2cUiIPYohIIKoRMwMsrsxlYJNMKhI6mRCB4DnnkgVjZpo4ZMcdW16m0ZZcavLSUbK9PC6eyaoJsuXjD5fjzyD9LZISx3b0ZIJDTpp4UkMVIkpsPvXpz335S/8AUaiDiWC8GXMX7921FQJ2sVWPSAOOWDwi+JopmhF4MKFxcEaNwFMDRiwuDcskJeuyNTzUzzVejMiKjUqgOPZSrAFJijXwxYaUiU2xOo5Dky7BGggk62sEGkNdym9tuuiiy64+Z8Xl580Ocgs9Y1h9OI8oDRA4EXV0IIYmDJIxQFmrAVIqQtOvWANVcvsrI7rffqNO5E++KH10tgAAIABJREFUQj35SjTL5POs45UVjbeNy2YKpONmTglDSAESsQoQiyJkIlWTFD9U8YurRAXF/aEmo//IOGscxR13BTr2bk3wDZKPjjsvy0fmCShuAssR5ETAMPniE2IkJ6pNHvffZLaqKiLGmBMVqE78flVlI5OM6MptZ4USqQozeaqJjLcTEoVVZY+VY5ASWMXEDiCQERMjtIA4Cj2Xkuimn96xu3dg/bPPPfizn6kEIalxhjUVm8BykHO+k7YSa0wFUvaJVQJHJaTMX3/mk88990JbXccT65/Zvr3T4/o49pTheITc8P9h702j5Dyra+Fznud5h5rHrp7nltSybEvyIFvGGA84gCGG8CUhEIYQQghTCFmwQi7cXIcQAiEMAQJhHsIQwEBCAhiMjedRliVLsqRuST0P1V1dc9U7Pud8P6rlAQwrN99dfDdO71U/pO7qtbrVpVNnn7PP3iasAIGgDvPSLJSPWgNIkJFIzHHaMdN46ctf/Mb/9ceZdLrHzAuIIXaM5IgNRQyKEBgCCYQgz/5jiE2zubPRPwi/5JeydUGxhS38Hy3RBMAEGiDUOhBga1cZSgoJvuNIi9rcNkwhURBJrw22ZUgVIDrAbqv8oJn8HPvaq+q2P5OIYLMlM9YwZJuE7txa9I2vxakT5draCTvGL3vjzonRwsuue2F95dHBbLxYOd29Y3zhNHVbQy+54l2FLvNj33h1sTWVG7jATBkeLul2n98sRAq9casHIIVsA0hmiWh7bWEZSWAFCCxZCCAdohRMAhAY3U7dRBRCiE1qhIgoHmNoP5OCgPikgtOp3kR01tYeEQQRI8onnzT/st765z/+RBZHpDufR9yMkQYAAgyJGMRDBw9ddeWzyW8AEICWIKRUvu+jSDA5iEY0GTGNRJtruNHypETyULBkW1HCletGkCLpa3Ts0HZtnwwCF9KB5UGIqF0JVgi+AhVKQMNToQojIUowGxDKlKZ0PBsYcMGu3KXXXKFkJJkZfcXr/7iBTNhOaCsaKhakUBCBEICCOl0+d9SSLM/28y4DI9gAwOAhmP8pResWfkVN15MG0/SEfd3ma/2xmXgIbHSsjhh9gBBBIFtbJG4LWyzuv0tB+Xkjpqf81BPs0J68jeGfXaA9YQj6s7KBTS4HCL/gjVbi43ZPj5FGPPtm02FxT1zBPfE7eewt/2xnsMniOi2CEOKJJKRjDfzE9R0zC9E5QemYVaIQQBwCMAogRskWU+cb18wBowRQyG0SBqCBDAI24/UYkUAjYYgyRCdGIfh2KM0mwo3f+Mbtt/7kW9//ql/xDB0N2DXRYgJtt7TuZN8oRGAKUSILDjUICRCaREKBROEJ1MwsFVIIGiyUpDlkIGYx0D/iOC0pQsvSH/3cP5w4vXTNZVdftHM3I2kiiZYvwAbtoCYUCqTJAgkYGFAjAsOTQvx4s1tCfCpLmCd+ZGtHt4Ut/J+qzx0JAyITeUJot1lfmlsY3z7MVFtafKjQI8/MPLBj+yBA4DZEtYKJSBRlOd4l2htyZeW+3tGHJOLGip+O9tVKZcsQx4/pHbsDKx4rtqO//+rlg/c3X3jNnre8+Yqh3auBdzCKiagRr1ZW4/m0FU0EFb81D1/420Pfv7l0/e/G3/QXv71aXxo4R2qeBa9XkKSYq92sgvGwnVZGj+KeMyfb73/357tHd4zv3Pay332RlVQgQsdtWVZESJtJtlzfsi0pjLPOGXKzeIDsBDH/zHio80bx2EDwiTdIRCGKs/qPzZwD7DDDJ3gtPrXT4C9ncY/t4h5/H9mMtUZidjz9guf/xn333CoCjSIUIDWEKEAHcUM4AvU/vvv9v/a6P5h2agf+/Saj7f/Txz65f9++e4/cV6yugC9WyzVfKkQWYYo5QrhucqgVYGja4LXQFCy15USNiJH1wjIN9eX3PPeiaM+2PrQLib4rr/i1cya7wPeE0mAaIRuCEhAoEXpgImPICrSOS4kEGoSDHEGWiIwYAKhN8SQ/IbgVf4Ez6hb+bykEj8+24Qn5jY/NNJ6QlUsCCVjyZkCkFsCoDQB4bC67hS1ssbj/uj0BYCdPkyVsCuUIgIHl2aAY4p85feo8DTvCEt3JJmFgEZogO18iA2TFAZIHEkAbWgbIUQRkDIFNSRAqB8kidBAiSMDgIgKyhUIzBwDAIAAtDS4BCrSZQKBGYAU+oSQyOk73qAImYGEQ1AXHMDA8t2FHkk7TteNCh5o0y5gtgJk1sgkCvDaY9gYKr1XORJPstww77jMSYozBRzBA1FuthGUogCAMtRnRQDFi12tTLKk1oAbF7PstjEe5XFxMpjMyEmgwqGkGbhDPxJy2NC0ThevWzViy6boJFTG9dhCxSEhLa0aTWfuIKgRDhKyU52IoRVRrIuA26r953999+C/eJ7hNggXbrEFaijURuwwCyDaFHbKjjcAIKEZct1kSBRqBTcUGC9LoA5IIlURBrGOx2Lv/6t0X79+/bXJ7NJFoNouppIlgSjIRlAcsAU0CDIFMHSAxgIUGEhNgyIRIqvOSwJCBqHP1h6qj1xAgiRgZRMers2Mozo+3AB3K/fi5PHOAQgDIs6vaJ/nZbbUNW3jaIgRSAMDIgHrTtB0AIAAQAJLRAyAAE1huTkqEBpAIPrIgFoQMHApqAZVCXEcxP3f6tr7MXiO6jjgTeFYYm48HRcIWYLS0vBTnvbX2FHA5YccqlXT/oLVcWekfrZGbLq83BYuD93q/9vzA53i5ZogIvOVV7R/f3iKMI9BAd/iet+1Yqi/PngwvP/+Sf/v27W99zTXf/cIPotvHvnHHmlH2bvrXdx1YuOmKl0nik0BWtTq+cHz53H2LS9P2rXd03XzrTFQM9GG+NLtwcLG0qkn6iZdcN/z2j7w6km8vTt1V6HqWlY5zmJpfpJ7MSDQNDCGKACnutaN2NA5IgEnt5jW5KAxiZdqioxzzJQkOFRtCEEMAZIJospcgGbASrRrXq55Srd6+iCZCTLbKoddqxTNRK2aR6JhDsEAQyISiMwIUuPmuRh3RPKNAwU8Km2bsTK9CYIkBAkEgWSPbNS1e9pI/vPVfv66YNBABgxkAEZIpSVtgfe97n7z0BS9itj00E9QiUMRChFVWQbOhv/W1G11TTk+tffkz/9xoriluMEOobGBfakuxBMBQOZ/+8jtHL79q9fa7n/+8qyHb7XO/pWUciEH4BhscAp89MEAikATIyAjaoAigZgRmRBQAIYJGkACy48z1+BT2CZ3OVjn+v5G84VOxuLMXJQiP65j4bMOK2FEvy81nACEJgF91tEfH8vQXjHG3XmZb2GJx//macJbFnb1H3zyb3xxnamAAlABAomPDCAxCIyKDROCOB7PAELRA3wSHKeGiAcDArDgQgQRTMIeSIDBcZDT8hGfWDR0NZBUpByESN3zfidl5EL4Q4DWlQF9GO8s6s11bjacaHBQD1zYjGSeoSMP23EY8pr0mWmaajKqPc5Jy0I6vLR7Nd3eVy9VYrJvIqdfn8j077Rj4TcfOzvuNbZX6XAwHNR8/vnj/eeNvqNdKXfl+X05ZsYjf3GbHltq1RLV6qDubrdVXQrFcyF0BqELXLJWO2ZBPFlhZWFt02o0TmWh2ampqeE8kke73K4Mri4elaGVz/XW9no3/JgCUqz+yszHf6UqlRkvVQ925S8yoAQY4TcuK6nZTx9PsttKGGGCIBm7UioLniM/dNvWJv3zTicMHBAYmg89AyrdCyRBhoxlLWLW6ZSunp8eyc+e8+hWvHe2y53zxyff8zcyZUwRastaCWIAZglYGMMeikRtv/OY1z74GEAlRg8DNXASBgKKjLwU8O4sFACTstDYaWDIjASBqAQAsO3YEiBogECCBDUCfARkEAQPqzpkFsuJN67NNBwMGLc4aG2hGBSg7/p6PuQRs1fMtPM3hAVmAwMCMAbDCDndADSCBAUQIEHbmGwAhsGT0CWKSGTVqwT5qwRBWDpeLX+seXWA8ZWn/nu85F12y04yt3HP37MXP2TEzdWZicpKFK0gcvqM+uWfGisc/+f6117956OE7GruuiS1NrcVVMj3erK8nrUh8Y3p9ZI9YXY021vMWdv3jxx85skJn5hr1lSAIoG1J6Uae2YXtVkPGskGpPDi2LbLX29mjo97Sa254xqMbC+dMBHPT1e6R7aJZ22hCVA6+9OVHfnSwigyDZL1oR/JFz9vDZu51H/7ni3oz/+vPx7e9pC55496bYxdfl1mZdnoGE3ffElz+nF5NzbnTODKevf22w1dfdX3TWfBaOQ4G1yutfGGb24rnunLljcWhHcPrKxSNYDyTAb2DrMBl4YLp+pHp44e//JnPHbpvYerYiSBcePOfvLRUrlEYfeTIzJGp6Wfu2zMyPnDV9S9cdcPzL9g7Xsj2xyMes4HCYDZQMFNnQAlEQkjcvBzrvO+Ljq8TswYizQqRAXwSuObARz76T5/94EebG/PEzbMWnSQlMmtgRCFOnrhvZHwngw3cIe7ETBpRAEmQxMRCO6H5ta/++x+99uXAjiDBHCWrLpCSMVGvGTLUb3r1s9/z3k8Z+QKCECiBZWfxyEidg6hNiTsjIwAjY+c4kjeF70/Vz2zp6rbwKwQ9lXx0a+W7hS0W9/+Fxj3+J2JkBmBGjZ0TeYnsAgeINgMSNgWHCApQaZBMqFAwMYFgFAEbNjdZVgTFhR8LBbutuhUHaZIOzVa1mIpntBUg1mXQFRqHVaCZM047jMSCammtUbayiVErLoVV2Vifj9iA7MVi0nMqpWIxioFlu7XyfLJ7vOQe6RlOr85F8xm5VlzpG86zdKSwQLdXF09m7FSrjXYcl5eavb296RwvL5V7B9yl5ZVCtr9aHLIiC7ptut6qkc806618ZiCa0MurpVh0xGnLZAJb7lISuoEdT8zGIlyvp+xIvNqcycXGl4sHC5l0VGQWZypxM19tLvdtZ89XMhmGjh/Us+mkNbewNLgtX1knNKx02qs7rm72STtM57BUdjKpMVC8UprPxyfrrdVYpqmDQdBXgtgGGuxEwtfG33x17qNvf5vmADHclUou1FcrJkgfTG11JfnLX3n/ySpF4uZvP3+XlNsrkHRk6Z+/U37ny1+GzjKJNhORBGBIkagb3F0ovPLlL3/ve/5mM7v87HYM+DHRBXZcizu7MhUgiw7fYmAGEIRE0GKQEqICNLIGRmCpA5AGMwSSLQBgAYRhpzsRbAhQIbAWfHZ6eFbetOmP3FnanfVDxifcT25JLrfwtEVIpICBUbNwEZRgAzEkIAYDOzxhsxqHmxFwZG725kxaOAGYgpQZ3ltd/Kfpw9++aP/k/MLq8GDv7d++/9x9I7kxWJ3d6BobmF+oD09EluabXblmaUn0jwBGnNMnw8Hx1NwjMZPN/oF0qfFovItrjWTXsOPWWq163JRJcEUuayzOOd0TE5/8x5OYjHzne9NQs6/pzySNRmH3jrvvffjFzzp3eG8CRGlsXC0uL/RMFpZnNgYGyfNTtWopHumdf8hbWM7e8L4jJ1atNlGG/N+6dGJ2anXWbSbD2F++I/HsP7JWF2uZHQMP/ejMpdfGlk7LgaHuufl5gEzfQP9Dhw7s2z+MKkDl1lbjgadt0eP6Wik7DFV2xFkrbsS9aNu3opl4NP+bWl2/prP3PLrwyc9/5fZvfJErRSQlmJl9JTUhEzOgImKFwDrQhmUX+kcndxWi9kAyftHzr86lM3smz7GF7C10mZbZIWFMDBKZtRDIDESIIAE1IgEEHsso2eRCTfBN9z/wxpe+vL62QhAwBJ1SimAwCBScSBnPff5VX/jk162IzSgEo+gYTwBzJzIGhWAMNJCi9ZLzgb/724996K9ARwW42cH0uZfvuOzKXZ94zzfcRTUacT/wzj9/xhvfEo9HGDvqh804QcGIwEib5bYzhNvsVRCedBf48zxuC1v4FTSbZ49oHnNAOMvltljcFn6lkDfccMPTiZM+roNHByBk0IQhgQJQyAKZEUNkBWAg+oKV4BSihWCAFoIEgEJAADZ8KbQITQSOS09p9meO39fTq119Erh+7MGb+3qaoVX0gnmCBY/uMf1j5eLtqwv3oHegXHxgdAhv/sHfRuMLQf1AED6S72sfOfz5QqE8dewn49vorju+1naWduy1jx29b+f54wHN5Ar64QOHzrtwSMpTDKtmVEm1nkwVZ6ePj0xcfHLqgXP2GpEEoIJ4oY1mORnNryyVUwVZaazFUs2u3u0/+u69+/f3LExPdWVVMp6enToxPBKeOXZqdCh+8sTCwK6xSLyloulIzJiePTo0UZ2emps8J1uvtkrrq6O7+m+5/+j2S+MbDSdj9y2tVXKDTiLVf/zE8q6Lx275kXvOPtNMrs4tBoN9+o4fzF2wr3f29Jnh8cjimblGc2H8nNjMsZPjI4WD9x/cPj60USpaRiUWbzx86F937Mg8fOqnt3//0VCzJVv5RLTaaHkMBIBCXjxeeNZl7gt/Z/uOc3abUMXA82Rhpl7/12/cd+Su2xkaIAKkjqzGFCy7RjIf+vAH//B1rxPS0BrlpgFcx7NOdq7aOuuws+oZJAkkNCMKQEEoGCSSQpKsBEuBgOgBugweS/IlkjBFR7UBIDgUsClHIpACUDFKQskgCBRLwUIQIwvszLmRH9PyIMJmxtRWPd/C03UQDRpYAgILYCBkhSgRwo5sTyADStxsaySwApKAm1FwiCFBTQAIRnCOBeEDY2MDtXqle2LXxlpxcnc61q8pXotGoFryugfdetVLp4XTCHL57eW18tJCdWx7/3qlMdK7vzSnhYokrcHp41EOtx+crqTVeNy0JBtxESstLvdNNKvV6cuvHZsc4pc+v/8PX3np3kvCK67PF3Dpt36nkBktFgaMULc3lheHRsaaC7LQs7cy74dNM1WQnlftH45uu6Dr2suGnI21dtmpu/DIYnne98d2yJf+en7kUpkYame6jGbDG991ZaBKuUxXs6mzBZHMZqq18uS5+1dX6smuiB80zXgDOS6Q7RgJWU73uLNzx9NZDHgx0+WJyPp6qRRP89GDwRc/9+Wf/PgbVKoBadYtIQKBSpNgFspEGYQ2s2QNAEoY3AxKp+eXpqamjx39t1t++N0bv33X3fd86bOfm5iY6Ooq2KYJBMydsBgSKBAFUee+TgMAkW9Iww3Ecpm+9s/ff8MrXqXra2xrYh8YAAUAohLAfvdA9q1/9ua/uOGdSTunyRedSwUSnXthRiLcNIxEECG40biRyOS+8a1/C4NACdepO4srK7ffesCvggikHzTrK7O/9rLrolGFqDs7PQEoGEXnchkJcDMThoEYCAUhMrAExLPt8pMfW/V2C7+yfhOhY0agtZZSbrG4Lfz/xHueVu4mHrDViawG9BkkMxIDCRfJEMDIdcQWcgIoysIDbCOHnRsnZAQwqxsNQpHO5wQRAvnKQ8qq0ASskbdw6viPh7ZbbFp2YAb8aJCIUWCCbKKuLh97cMfORrvSVa/Vo7HY4uz05O7uRs3TusCUMEwdyyzNnHAmJl4wPfP9ke05wLgwHNHecfrMxvCkYnNKBNuQfVZF0mWhfCEAwzp7vXPTMLjLYLmGkAICUgihOHOsNrHLYvCQxfJM0FpP7tzlnTqUGd3Wnj4csWPNkXOD48f09jHz1h+HV724e319pd2MZgpYqujRSUcKm333wHfC8y7IRpOJk0fnJy6TK9VqUg74616l0rQzCc9xJrb3fufrcz29sYuv6FleXewfs5SoOsWBxeX1bRc4M8fF8OgERDRQDHzvxD2LuUGhVMGKZxptn4JC15BaWix/9yb99rcdAggN8CUlBQQB+J6UCPib+0fe/66R0X1dbXO34AqE/U317I985VsfevdXneKqMBwm1wggBJtQAYR/8me//973vhfZQDYQlUIUwAAhMwKqswOyzcMQYAZAQp8BGJSAjsmACyyAogC6oxICYIIwwNBHsVzXyo722J4kNEhIgM7TQgQPULIySDCDZmYAJc9yRQRGEB0JL/LmMLmjvNyq51t4OrM4F8EmAjfwEMhSEbnZw4SbMjzkx26OO0J3xBahJogqUgwBA7Bfbq98wQ2+nsyKcnM52zuxvlBNpOai6ZYQmcZazKt4iS7fcfIGGk5dxpKlVj1WLLpDE57r5dNB9CPvcxbXi+mM+ukt66lM7vCi+J0XdHVnPW9Rnnv++r6rezLblhttM5UWnh9rLaykuwplq9qds1fva+eHjbKU2pNOcezwwYWYSN/+gxUr3TV7YnH/BeLFfzjQovX0pDDT2vCzej116M767JyoNpu5wtjgBUuX7TZOHV/KjdumI/06YrcZz3l6LajXRSSuWbWalTEgQ0bq2W4JRlOIRlAbbJbrEgxNYSLvb1QDabAMo3Y8jCTDpbmElTCb5ede++zPr9VajqsABIoQiIgEgIXIjIFkEswEoBFYSMGmBEXkI1JoAKCAkBBwcGBg+84dmWTq8sue8aIXvbBSrWayyf6+XiZEVAJRk0ZkRwRRzaUmv//jX/no+z8m2yUN66GgTv0DMAEYZDC+s/uNb3rda17zeiUTtpYgNSELMFBbCAAIhFpjIAGQQ4RoyOCBs7hMb3njX/34pm8KmjM1uEKxZBmgFMgi+IPfeuHff+ZDhp1kiDBa0Dms1AhacOcVhJsOnsxMrIUQCAj0i4PdtnZxW/iVoLOL6/TPYRgqpbZY3Ba2WNx/6H8OPNlr8Ukmk1AFTgEjIjFo0IqZhPBBLBMFgbcMODd9+p5tYzukSgKS1quI9ZBCkBI51ihbgZ8q9E66WsTC1Rt/cteeiy5bXzYGsv1QOjN98t7EUPz2m26+/lWX6WWx49zzsadEbouMFOgp6YCOPiBFNnCbOlSRCKBRYrZ1kJI6KmWDxZJubVuajfRvy5KsseH7XDt5N1148U6tNRq1eqWczDs6qJaK1e5BYgyEn3rkQOO8iwbJngfdw4gsFk090iz5iVxt7piRzLfsSNay6ojuD74sL9gfra2prh7O5YaOPDKf7+NGkbuHYXHZHR3J+2CuLa3nh8k0g3h8/MEfLw70Zw30j9y9sn3ngKvmxy+Pnz6G+VRXaaU4OJIyI+aRB4uxpOruTcd6SrqZmn5UTu7bWD4TF5aIxCvJdFe7YQpTmZZsVwLfLWb7EACddkyKbstKgGiGXPmXLw6+8g0PhhI0tIhMk0mw9tBmoaPa/6393TtHk8960Z6LrquR7GqIPQ+dOfy61949+8AckADUVoAEtkZ9zRV7v/3970ZjcQYjICmF6kz4BYcEQNBRWBJ2TG5AIAgmBulpUj5JqajRCM5Ml1BZIurkUrJZ3ODQOnjgTHdh4mvfurnitddai5deMdkfDQIPDz00haB8rzU8Pvjc5119+syp4ydOzs8vjG6buPjSfcl0Kp5O9PT1KqXiyUQEpYmgmAVrQECQnVTxzUH2Frbw9GpfOkWYKABUxOT5VWYnYkdZByirQA3B3UApkAQYBTJBUggthLhqY2gGaASCA/aryKthcKS+8M3qmXmW8exEMtvd1GK+tNHuzsbbq1bLz8RiddfXZkL6YV1ROtCNdF6i6WzMW5FI9sRN5h/8yaGFtjCEEYkJcnzIJ0prlRBEmmMX9wUf+kIhPhGakRS7i5lcvHicpWmaXWat2ByeCFbbWrVHf/iJ6ndu9u44VtREIXIIdo78S7LxK660X/+27hm/NPrM9vqp7ginzOTySsnZPpYpL6Vy/VEvOgdcsysTR2/Z2PU8s7jezgyFJ/89NTqpvVCgESQzuaXZldyAGc84pAipW2hwmhW3iqgMI74WS7cbzUhYHozn1oyoD370oTv0+Dk7Dj3ib5RGb3jfrcdnqkQsUQJwSIQoACSLTjqalowaGFTn5I1UyCEam0pvABZIoFGIqB3pyuYX5heHh/uv//Xrd5+/Z8/5e5VhxuLRnkLXOz/194OEt91654/vO+y2fQAHoKkIJRph57ctwxe++KoPfPAvCz29EdXFEDcoZMGAglmCFlpraaBGD1kIUogatSIhAqmPHFt7+cveNHXiXtYbFoERs/wwlJ4bCgwk/dFrX/rxD31YqBhwhECCYABXYACMjCaA2gy/AQREzZs5qKIzK3uS1SczgAT1WJwD/O9kMDxlO/Gfa6i26sN/q0HWU73YtljcFrZY3H+WxRG0gKICdUArvrsWsWRIKyDmFceBy6GeVbJIUGftSRXxXXZbMp3tWSvOZ7ryApJAw416nuUAqPQXf/DF41OrD//oge7Y9qrnrJx8uG984P5Dpy/p2S2717ogePGLX7vj6sbu7Uu1ViqZbdTWdLq3CBx4bb/dCIRspvLgu8CUKi2GkWilqx8qJSuTHS0Vs5FIZLF4NGpnjj4yv+/iPblsq15eDGjDEMKQenG+3TsYiaTM1TOOGbEMu5nqD4kKyHmkWr3c1s1C6PvCXEOrgaAQIJHmuSmZ7Qm1k1BSI8d9HRp2m9rpVrgcNZLpVMIVK7EU1ksx32/nu+Xyo6y9bLqrTSwBrTCynOnHylqSXRMCFizQ9kMOA9+3lSWEr7Udgm1CuLYUxOIcSQjTQGFEnXYQkiSO2ul6qqvlNrle6kJIJpIqlow1m81mceyzn17420/c2wYk5k4UHYcMCCyUwTpFfPkFmXd/7MKde7pX2oVHV9f/8ZsnvvfhA9iOE4cSfAaMSv1HL3z2X33qq1Y6zUQaJUmFiAJYgCZm6ghhueMwCQACWDDzht946IH60SOV2376w/L6xqOH644bJPInM11Oad4JXJtD6eu2FC7JGkMD2DM1hKgIbBAGoAYIIfQMZGKl0QDWIBAEgsSJveclU8mXvvKVCzNLb3rt7w9k0mZHVMmIIKVAYn4slGmr1mzh6cTiAIBZMwODB9j0/JJlSISmF8yvrx1Kmn2NWr63b0iqCMoMCElYAQyxEZ5eXh0cGl+c/8HI2LTPR2xVaZzyZg+6kxfd4szIAAAgAElEQVTvuuO+n1573XlLM2v928ZP3f9IeTncd/3EQz9du+DZA5WNWqq3cfT27p0XoJlcAKPBofHgT+V541dffs2NxxcigfCQkmmDUgVRXqmXBZuKL0van/hobvIq69CBxb2XqwN3i5EeK9ede/jgmQueUVhebqb77KXb8RN/2fjCoaBpCi08yYqI42SOWUrq1j98efTiF4WAngwtZ1kGvBodCuaOJ8cGL1uYmyrsinC4ElGCAmv1eL3nvIFQlIyWeviu3J7LSmC150/RyNjkQ3cvX3hZjqxVUIrDKLBfXGw7jjc2aQXaUsJYPBzaqUZhMLr0aLVvMHP0AT25v/sLny8+dHj0SzfeHQYGAhJ7m2ptsCQjgy9QEhECMOizMclAILBzCAcQdk7FBQKDAIGMiATMAiWzSEZT2Wxm+/axH9x5B2vXBtREoVCMvqEBQBCaEnjvRTve9o7XX3XlszKZAoDBbCIYAgRtHqnx6alDw8NZwyZGh4hOHL5/1/kXzkxVRid33XH3qf/xzr+6+65bASWgi4z53pzvc7tUN1gq4f3oh//z4mtegRhhihObKAhEyCAQbNAohSQdohCdDE9mQETizgdgk9KeTWUQAoMgVAqeksI9ZSb1zyeC/kcK9S/9kq2h3X8vFvdUo4EtFreFLRb3v8niHv8RkIEEYi2Ek6SLEJZYHmG8X5DJXBGyIrQqF8NcvgDS0m6qul5nqoPp5/qyWid9b7hYLDx4uHb7vafvnJ3rqeLKXUf70iMPbyxXYn5Pd3QYlGjp9S5r48QGhFHT9r/0d7su+DWhZLMt61EaTPWuBk6rWZa+o5UwhEQQbWILwQgQyQhK5ehDd2z7xpePmLZd2ijNzOvf+92x332539cjpFXTBKkELS4EyXSKgna7Runu0A9ARINUznAbOa9muJy0I8XKsu6ZqDrtWDTbatWsRCxTWlu1pCFYkpcIQJrxDRRaBIn1tWauS0Ws7mazYcbrXhhKyZl4amPBmblFTF5pyIzXCqWwwnQ2lFI3i0BhVLvRgIQZ51qpncqY5AEKjUYKZCOW1EuzbjYT10FgRZTvRasbdqZHun5gJucg7I1Eu/2gzEEmkWtvrEZUsM3TtXvuKn/kI4cfeDQIKArYQtSghVYWgKNCtCDb07XxmY9fu+3S0VS+96aHT77tN7+xtmoGyISukMIgGJLwlS/9S8/w4MDO7RA1SCLIzl0cAIAmElKGTJqREH3CSq196JETn/nsl1bmMocPHINwGnAOgSFElC0WgGwQaSmIWQCxYAsYpBSkmwIkAEhAhpCAUQgiSQjMGjdnwMQCQUoKA1SShXnRnt19idi7/uxtF1yyT9oWSavjlwlPunvewhaePiwOwXFbzsrqgh2BfD556sT0tolBgkUpl7Vbk6Iwe2b60NGbnnPd5cvz7b7eoeXS7aP9wrOEgrGwUa5sPNw3mHXctWZxPWVPOOFseiAxezwYm8wcuHO6tyfeN+HMn44Mj8buvW3l/EsHKiUs5PPrGzNd/Q00YPGMOTzQNTO7FtR3vfUtBxcbqu01qstmX9y/8PLeea8+uSvzG5flr33O2vrscm48hpbHreTU/aEwg9GLupZX5odHYPm06EkN335L4XVveWChZkj2txcKK2s1EGFvPhli6wf/uhdzp3KDsDptpaxuoda1aGUy46encGKwft+987t3Xnzvj++b0rF95xce+VLpyj+NAPPAmJ6fc4YnPN+JPXRg/ZLL+mZPN0bH+tptpxWUDBwNeD3X2xJhHkRtfQVsCU47H0sEiUR19ZTT3b/js//QfO/fzFYCbAIxCSmlpkAKEIhMCokEah+BDQNCMrWWAD6AFgCEj3eRQhATIHZseQF500CXAVkBoCEkcWgAtwwJOjRJE7AGFCwZgQTvPX/yHz7x9xdffKFAg1kASETBTCAAyBQAiHWvfdBvHjty9K6L9o1uVBay+cjGhrbtyc989uGPf/Tu4loduCXA0qIZSkAJ6CWEDKPs/NY1w+/98LPSo1e0mn48mlfKrlTL6VwfcB/jiEQFrJkYOuUTBTAQIwrJZ38I0UkXQiZiJhYS4Wyx/XmG9hTdzy94zi8v11ssbgtPZHE///LZYnFb2GJx/0kWR6AFSK3XPf9EozKfTZC0D2rxU25nas25fA6q6wK8HMowlTWJs41K02kumAmR6krNLQZzpzNf/erSbfeUqs2EHVa6YomlSnHnzm2ZCF76vMR11w6bdNrl7D0b4qFvud/5p8OCWr8xIW/41I708HILEu2KGNxeqZdC1DFiCluGHTWE4YMD9XVWXdq3Cq/8nROlSvbUbElAgpAF6qzp5oT8i/+54+oXBWCuWiK/UQwSXb7fhqidZqhrCSH70US0XmnZFkOwDcRMpoAgys1a1ohXnHomFrOKs14sjlJHE1mBllpfa4JsGxIZAnAKUavPaa+TuaJsn33bKyecjYiBXnTAI6sF3DVz2OzpC7rHZ5o6rmtZCeQrR4pkNpVuNFZCh0BEiXMQn8nkG6gjlTWZ6QqazRboTCI1Vl5ZyXVF1ku1fE+6Y1NGKIiUEGZzzba7VLDUclvWB75Z+tDfnrACcAyWOgrkIwYGoystwXDdRPrTn3i5ipfCLH3ohoOf+fp0DbWAkFEBRJQO9sXzE9sn3/o/37Hryn0yYbNEAIm0aUKtgQmxWK2tVZs33XavT8a73/4Ou1KyYqrpVAF9ZJAUBUQNgQBWLDRyCASCOmnpQBIBQqUtzXmm4VSMKXQA5hp+BRCUBB0AQ8fcjZlRYEdRIdiyOIyB3jE0+OVvfn10z/lsWj6DQiVgi8Jt4enG4jolVzABB4BNP1gXqs5hfWrq3u2TxuriQi6TX18r9vakhDyMxpzUF82flH2ji8qcCqQK2/vWF4pD27C6UWs0/VwSGs2VqDEydWL6/Mt3K/s4ei7IvDZWwI0uTdPAeO/yvJ1ODVSr7cLgEWWHd9xSu+wZO9bPeD3DYu1obaPYZ07Q0qrr1pPLDyy94FV9kUyF3ATK5txU89z9xtzSev9Y5sRNwWB/PjNkzReX+nfmtWggtxZPOKPde/7tm1NHT1jn7ZkMq5V6RbJlWGnu7/N6e8LxvTB3stw9HHM80Q6s7oE2anRlz/qhU0MjO9/xlumHf+I/ut6khMS6/9sXxT78/cyRe8XuK/y54w1pmAPb5dKZZt/A8NzR+UQ+jKfNVqNXRYBESej0gduLFz4jygLZrifykZnjYmQ0+S/fapTb197wge+srXhMIIRAwcw0PDgUBuHK8goJMGJq29jE8SMngVEzMzAQIihWAfBmTiqcvRDuBO2Q7DA7IAJkASyBtZRIqIVWCIrYNRAClNqwVOi96Pn73/3B902MXohsAxJgIJCZBbDSsoYQVwwIM8W5r+TTi9XakWyeK9WA9XAI9vGp0lve/MDJkw4wDPbllQyWF2RDlSWRomS2z//Q+y7f2WX3b0dHn1FSdeXy9fJaQHWWXfmefeWN/nTuXF/LZqOWzWU3yuVspgtACmG6rqvDbkT0PC+XzxMxAFWrtWg0YtvdiMnHmoQnXVs8oc95Sl3lz0ex/8xf/2P/ObZY3BaL22JxW/iV4r+YRyViJ6eUCZDQB3BQW4w+cZvIJKoCB0xtwJrrVe1oW4gT1dWmbalQS8sO3LYB3gUoPDt7nETda7XCoGWYriLnk+9rvPNds0Fd11daLeVeeX3v22+48tW/mXjD7yeu3YFdjbaK+IuVdn058vU33HbdueeuP7rWCuyaG6TFxjN+PccVI55uqGQDMSFafPqYM3FBmhLruhWtLRhslQcmzbYbHDgqfnpnC4SZTfIb/mDPc7Ox6QXneFOfurt8zYXpVL+R7InGc0HLa2fS0gc/kY2ePFQeH+ln4QgrEc0WvGA1mRwDqRlznisUxikE08ZYFy4fDQu9pk5vCKxGEo7nczbDYZt1m8IaV+pefiSp2U1G4tOP1Pv2KC9SiqfSyURy5qGVbf1XLh6b6x1Kh+THU3J2NrAUdg1voL1kGobXjAiU2mkUV4JCOrVwptnTl1iYbnX3Rc2ID2HgNtzSQtDbdyGbHqgRAdcQpoVpa47b8fORY0ayyyhUL7twd8rK3XnnKQsiAWtiEoK0EsQIaK5VW3f+6G7RVjvHEnufNTRT2ThxogwMgoAYSAWrXq29MlM/eOC6F15LmSiBJT0kgR4QgK8lrzacb/3bzX/82lfe+eMfPHzXbe7aqVC2fd3qKI4YheZQcZAFigmKcOAqTUwR5l7b2i/sbbbYlorMNl1i2hNPPi86GHNo1muvCCJiQwOB6BRpiSARmA2CGGNMQBOQA4Bio7Vj74XnX3QRA5IOpVQd/77NzPlOD3HWtm8LW/gvOfk729GGUvsahVpt07QlSbKbTS5Wi3d0d2dBrGeTzvShQwqtaDapZSudlUIdD0ymauHUYRzf7aF9xFLrwrOWV92BnY4Vb/f1FxZmD6cy9tqGjqZrgsX8o6mBncPzZ+aGx/wHbju97bxWcSWIp2B0qLB4BgfPqc3PVgfOTceykfLG4u497VQ8fMaLq4le07Iynrtx6oSz9/JnzM6cGp7gpUej2y4Wp07kp6bWz7tE1NbK8UR9dRr6+gqYXNhxkXjmFUmnvXLlCzSq6rW/IXbubSZSKNgpLcDozm2nH7CIWwMTqzIcEGC1l2a7+2NrdefrNzZuP9RoYOB4ZhuDSjT9gquC7JCKdFVTPbFYvHrwzvrk7gkXZx0Uqa5MiJZgO8AZKVscwM59srQi2WArSeiL7kz3Jz7YvONE6oMfv7e1wYJJAzOw0HaC6NJz7Ne84qJbfjJlqNjgYEGJ4KpLtvWZcmO16gCCAIP16DmTShnttgsggVCiAZsxykKwQEYgRgbRCVbGDrtjkKAhYISQEUCg9s49b8c/fP7T20bPVRQFzQAsJDOHEqUIpUalNPpCES951R/GpW5rx0o7Ts33fHnvIf3nf33skeNtrdkC2pbvTqGaqVeA2SZ59cXGxz5+zjOvg0gsNP3Z0G+Z9roRMVxxPJdKzD1U7xm733Xva9R+mFT3gPP9qHVjULvJqd8aj920NP196RwF52av/iDiPaF7iLzblP0Z37uJ5WEhV4GyTEhYJq4yEwAxa9IBiyaEwKHyhIvAwg8FESEH2EIQTCagBxgCKAQNECJqBgEsSDiMXhjYLDxmzSwQCDfZGm+28ptptEgdIxagzgPOPhAcAAkkGBjQBdCb2X1AW8Tvv3Qt/AWPLWxhaxf3y3ZxHhEjRgA1AKE2CAIGArYYmhIZwzKLJsKsG/5QcalVXbJVX701XRhZ0mHj0N3WnktiYCwBZ7QTL6808sMYhPqRu3Zd/4L7PTZZSjtp/N37z7/5n6dCLxesLJq1cKBQmFtcvPqlz7nrxlu10XOqubrsOCoWecMfxN78p91L5ZWhcWv+UXt4h5h50LFQDe3Mz64d69+Z3JgKTTSzEy3SrcX5gbe/pXXTj72A2zsGUrt32ocOFktVZSvb8Btvfn3PG97Tpmb2vruql103NDN/cmT8/Jnp2bHhrvnT60Pbxyvtxspqc8e4WDgthsZia8XZRLSn1Q6SSUvFSkd+qHdelVhba/Z0jYepk1HZ9Nr2yrIa6hWP3suTO0cDc6latQvd9srMfP94+vSZyuhEqloUvlfq7e2648aNS/Y96/iZOyb3FSrtZialzLgBcp18tXAijmANDNonj/LYuWGlWentV/NTTv9QT3mjCkBdPelHHpg/f8/ooQdpdHJXI6SIPZbpDT1/wxS9S8dFT79YWTnQ23eOFd1x7JFDD95/+kffq33/tuk2K+SAICBOgayZ2rRBFaLOs0aib/iz58TSxmc/f+Rr3z+9RppEoEKhkKMMWTN65XOe/eEvf9pOpEBLB+Udt9z305tv+8n9P3aazszxk1rXgQSwAukntZKABMKFAAFyiveY6oq40ROyH8l/rt28t1pJMTwjnnyJnT/jVQ6r8F+qLUZtE0cBXAEtBJYgAlQsAgAGksimAIXCCVEZSRbmebsLKwtL5+7cbViRL331q9FEQgkBRAwshBRPzKhFOJuCsIUt/Ndex/lEtYqXypXDcFlSYHK4On9zLFYisK0oBPUK+NqKy6qeT2eStTWnq3sjxHzpTCMR40BY2b6ldqPsVwhEEkzTtry1JWdoXJZLoTCCdHfAmjFMFldVoTvVqHjR1HyjGU+kqV4yElk2zaC4YBZ64yAb5HbVNlyhzEgkMXt6tTBkRGwVBO1IxCoXs4XB+Y21VjaXatRM5EaoQYcRS4Xra63h7elqyU/nc6U1v15x8zlFRIYUTj2DsTVDpYhqAlS1aPT0JVpByUy1MSjUS5RIFcPQFnHn4P0Dn//UoqbU6mLQPwxv+NPB/RculWputrfNTvbwXXjB/kilXsr0dJMoaiffqoNgq10z/WB9aNIDWXcaEadmsDRTGbO2OPqt7+o//es7Xa1EKAVLDSFjgGzazEnTFwoqjgzBBOEK4P17t5WWN+ZWyi1QDCxZF8Z6nZZTLVWBEEEoaRCRpg5heMJySSATo4Devt56u5HJZBZnFrGzt2NE1IlkdHBkIGYnDEgkYumX/95LurrTjtu0VeSZ+6+0LSlM1MgSTi+c+WtTzYlIKVUwz5zU1eJ5z732220yAuEAg8GGIJYgPRmYJK5/dvfffTTTO+SBEYPW5c3a3cnURtNvRaNxNHwIA5RNQFdTttnwUokESAZuo7Yq5XaqS5RXvajV5ZZ0tR4mutLRhKGkZ8acRlmZsbhMSqQLdNirDCNkA2lCiHigW6ahWmQkKU+0EmA6kGCrEHwPUAsR42AIlBSSAWyAOHAOpKu1VBgASAIG0IQkdIqhDeALjLMgJgnYyUIIcXMLJ0QnRqPTyjM+sc+Czvz5bOHfnOtt9fxb2MIW/vuxuJBCJRABAkBAqIPwWStmW6gqe+6jxz43OZk5deLw+M72wsIDvd0xQ3TXm2vJzDqwEChQedo3As8oFxt9IztOTc2MnCeKJ85/55vm/+WehcCkqKfY8gJHuhCNaG97Txpdx/S8QBlOq5WfnNz/GtzdTbt6Uju3qyO3PNz/28mPfkCFxZHioeNh0XGE/H/e1P2i10RatXVyTMWhYdR9x5pbbvRNXH7DX57cWE/edcuUbsuagqwW+/uztZj3xncN7dve6N1WZtucf9QaOifBADrExTOnR0aHQCGoaBhay6cfHh47/8HblnZcWPGamWgsXq0GlXX/3N1Lp5fT3b258qPsxVbHxgdXpxvpMffAj/zLr8o1nGazxalY5OiD7f3PjZ85vTYyFj1xn9M7nMl098+dPDE8NHHonoUde2MVZyPflSwuuq6jt+3K3HPX7CWXTsye8JSCgRFYXg77J5LLM6X+UWPmdG14PCIMnj3pDI+ZiyeNwbHJ9WoD1YATREO3d3i04IvTSGrxNPcNmgcfPr5798WGYZ86/dNtI9s+8vePvPf9x5y2gaKtQeuOiAVMAC8NsKM78T/een7Gdt/x3hMPrhmM1T4Zv0jhrOfMhbopxSt+75XXveDX77v/0btuPfzI0ZNueymBngfaE4oxwDCMgO62+Xk2XCoLy2Tc6BQPh+EF0n5r12DCLxV995grvuY6K2gZTAr9VETUfM0s2iANrRHYlwACgAAJgAVuUjAWwMloZHRkhMA8Pbv02y99xfkXdXtO+KpXvS6ZzgXESgpBJLRGJTsGa+Ixq8otFreFpwuLC8EHbQtZ1VRS0GZ/o1070naXkqnuWrVqQZDKaAKn5a833aoto4GzmOuPOrWW37LA0CBKXUmoFusBWNKyILCDcBFkKxLp88nLZMNWI6ysq3Qu9LxIPA7NeihNP/Rz0mrmCuLwgdbYWMFpBoVBT4durQKooxxabT1rRZKmlKGr7ZgM2XMdGTGFdjKxdCzQq047tCzTd8ltcjQaUQr9IC4jnuNVQGMybrtuSpKJZkuHOStRMy1ubPgQGjLim/ENQdl6yRPMdjxYXTa6unqtmF/fMKN2YnV5JT+87LvKMLOx3GpttcuWheL6XKEvFs3Zwpz3m92tGqPOsU7Z6dVYOvSDqtNWVA01Qjw16rXjh6e9l/3ukWIJOXQEWyG4LEJAFNoyOqltGGgmBDCBDCSPQKNiRgDNSCA389WBAEHwpr0JMmhAeozDATMKROBsNlOt1ok0MDMBggCUxCGKDuOQqC0B0rQlY+j7jgR1+SXP3DN40eUv2H/1sy9PZdz1yqfMyDE7trBR9774afjyp0/MzQUMpkZPw//L3nuFyZpdZZpr7b1/F95HpPfmnDqmTrmj8lWySAJJgEA4DaYFEtPqh5mmDQ098EDTzAxDz0wPzEMDgxO0aJqGFmpJVVKpJJU5pbKnjjfpIjIi0kRkZHjzm733mousKoln5oqZiy7I9y5v8iYi/vV/a61vfUAqBIYC7po+np3H//RX5y1Rj8SscIRKJTm5kn792RfP3DltmXOlra2p5ehmdWN+Qe3etqbmEt029VqpsSlV2qjNzmcr29uzSzP9Zp/62vX5fv3w9D0Tl17YXj7tHNZ5PDYWnWqW1rzZ2fufe/aV8w+fY5ajKaJJcVFQLFq6cv3EyvL1zfL8HYuMQHrXEfqldVxevrvR7CvmJxJ3WOIkNwqKDGTIwQdtA9nABhoPUU6Q1sCGwOPEIkAcyNBgMMCj2HNE4uACMAAOR8GIb8zrCDQH1IgjIPuNiMWjNA5ix+v2xxxzzP8X3mYblUcuJFCMCR9pH7Hp+xc5q732zScFHtrhiyg+Fw29snb1uZWzXRSlVHZw40o/ma1EI7Frr43G5s3XX2jncwuXLnRHXT42kX7xGzfuvDctdTKRDU4sZ8N5Fc3h7lr/8fcnR9z9Jz//+K1KqVju3nP3wsxJ/KlPL7rt3V/6N3d+14dHp04381Px4oXd+Q/efbG5/+fPRf70ty975dFsYeLp2/Kb1webm637zi6R7vp2MxgEAp3Z1XSleuOHP35XzNbpOHzqk/c9cWH9gw+u5qLbv/h751huZ3kpwRKGZpDMnZRql1nBrSvF5aXCzWvF9Hi/dlDZvNVbXokyZk7MxayQCic4d+qhsD02Nve1L23feWZ868ZgdiadiZz8p5++/r3f8f3FjVt3P2RvXGmmxrPClC8+VX/sg3OXLm0snHRK1wYrZ7E/4LVqc3p+cW395sm7pvcPu+m0skwWz/vpeOr2zda584Wr13orp1kk5m2V2MxSsL3WHRs31m50l08r0n1mmImsc+tKe2EpffnatfmTU04kEonk0mOnGIui2FM8k8/fLcHMTk7zCFpWIpuNMF4//9DJzdvy+tWKZoSAqEmTCcjAkC7jzQE8+3TxJz/xaCgVfvL5kqBw2hx+98xSNJMutg+bSl28dPVzn3/i+W+8UttpUeAhNhkMh1xqQ3IllYNZqf95Kv8jenBv142HnGEuUtRufeD3eu6Lbu9znnw5CBqMiCQAeYz1mBEQt7Ttc9/S6ABTxEAzm4QBoICOIgU1IAGpQB4eNmr1hifVlavXn3jiC0899bW19eLnvvjlcmXv8LC5Mj8nOCcVAALiUXAuARIc5Wcdx9Me83egBchGHC3CIWkvCA6lPnRCo/peMVtItTvdeChvWhZCyAxlm4e7YxOxVnvDSZdNHLqeF44b0hMOjwiyNAvbISugZibPA9+PRecaDTeecHzZd9t2JhcJXOkkdL+nkwXlj4JoWgGXO6Xe9PTEoO/akTbjNOjJUFgoTxbmhgwS2hehkKNpGMsFzZaXiY/1Wn48mbHCut1qpuLZ0aBbGJvutruJtNN3O+mMHY5o5Q/D8YjbP0ymJ8AYeaNRPJIVXIYiKa/nIguiOUXYjiUT7VYzmZxq7LZyGcOK8mFnLZmBWqk+MS9GQyedWuXcHQy7iYLXPPDHxucD2BPclu7IHyYs09D8MBQdIFqM5TwJjh8LtHSsRR5qa6PbPchdvbiNWocESAo0P9IFpLXJuA3C00AIHEkTkc8YIWcEArRmb+x8c8ZIHbm/GADhW2egAIAYAEMUAEBaS+lrDaQ0AhgGV5oAEJEhEhOoJRnCUlojkuePjh5c1XJl/fq1P/vcn+1Xiy8/c6HtdWcWTjz/jUsXX8Pf/s3trU1PgWJcKmUAMkAXUAJBIWT/yi+uzk0FZkgN2/zma/snz069+tr+fY9j6SoUN4onz5y4fKWxcJabPByx+dprg8mptBPHv/rTtfvfHb/yevXEmROXX2hMLshO1+dRb2Yh/vWvlBdWEoMAwzGrNWgYJPLZwvr1jTNnpoqbu8msFFb1+sXGxITggRGLhsFUqSy3mU3DOmf161c3TqwsG2YtFPENew3ZIReBhlsj/6ZPF0k/J+XNQN4I4ILES0FwmUHdD64pqAphM2wyDJAEI4sBIEiGHkAISBzN5QiQ8Oihj4wQkQADQAQSgIAoARQg4vFG5THHHPN3fhb3VqKA1hpQDnptz7vB9BpQywoXazuVTGxp0OyF0rXAW+83vEyu3x9RfsEFxkftVROC/b1mMtd2Yt6ole+3DMtSXBj9YdvigfZYemGsPWoEHdFXiZ5OtSseDpz8ibDf9AJT9HcCW47mTzHw+si2VZBPT7oHnW4qkQ46sY3NXm3M+Ikfc/evFsdcmkhFGnZms1GOEPzaP77rIz+4ayYkokzFrOYOhazxgd8xQwCBIUfpHfT5Lpua3YtNRltqL+IYJrfdgAvMoTxkvDVoB72DWDRN0VzdG4W7h0k5HOYmeH2fFaapuW85qX3DDgRL7FZ8u3P25q2DxJzzW/+6+BdfaL7vzvHvuHv44EfU+GnHzklSvFcV8WwwDLQdCfudUW3dihY808x3ero5WD99LuEN/U6DJbO2wf3aXhCOy/I2m5owItkRMurtTHiqbyizsmUunDC7g1Z+bgDM117eC2pOODQYDbzekmlNWdEcBRPAfTB6Uq9azPJ9HwTTRl+rjkrCNTsAACAASURBVBkoU7nK2N2qio9+5GvXbnWAiIMBKPWRiUOagF5IwQOroQ99z9nf+J1X9w5DDnbmmdVH2pf+gIHSiGhwshhyxTCs2osGzUTFVB+z4cRnB+1uIH8ltvgw2z0kfJXxC1I+2xvUgZkgNMmAccUItDQIDATSKEEgck1SCmlIMEB4gBqAA3HQAWhCADrajNHs6NQbgAYBIDh3SSOBQcBPnj3TaTV+7Pu/532PP/LAo4+hbR/1Yxljb43g3rLfHz+Ajnn7zuIIe6AjGjqkO4h7WpfXbn1jeXGMiYiWib3STn7SFUwxkwEdaBow8KR5QQQmakeLkN8Xzz956c7Tc4lUsjEsFmYlBRIpX9o8nFtcVWyH874ejO9u7U/MzpaqxZllk4khaltLCxgnTaX19tx8Ae1tkGE1ErXacGws0e1XhqNs1HZGQS07icR8JY29TTE5Hi6VW/OrscBlr13oveOh1eeeuvXAI3fs14tjk0yh8dKFvXecn2sdjtI5d/OGDsVVKhPtHYZBudde77zz/UsQ7WteAVQkE6D7pY3R/HzysCoNzuOp6IvPuO94bIqMKqBz4SvGg+/uouEB97Wyt9b1/GoWqIl+tLad7gzXsmNKUjhbsJR2mHAPt7QjspGcvb59eWpm7sql/ivPmf/xM5s7NdhpggdAHIAAtQXECYfAGSPDUEqDDjgCMEMRggwEkBScMaUVItJRrhrQkZCjo/xKYoB4dKUJQQMpAI6MjqorAAJyIkBUBISco2IMuSaFjDQp1MCBm6AGjGKWaSg0UjyVZHefnLx6s3zllgRNhEjgA9kCBUDfFJCOx//hT0z8gx8rmAJ9sYNADuhBXxnJZL2+kYtPCNYe+SknAyy1JfxMuxRETWVF6bAlCfLNJjeFc7hvpgt65twtOQLgbdOwDqvReMry/QM7wn3fNTDJheq3g0giP2hTKB4FNup3/XAUmfoBbSQkHgJ1TJqCoEFUHSnHNCUDB1hT84rWArGgydSsj9xnuoY6DxDTrKM1MApzffL2ratLJ2eIVgBMQ+QZjSHPAwpAH8ADiAAIAAQQR5UMQAIo1AVAAPQBAMgmMhGZBo3fpuL+/0irO+aYY45V3NtAxY284Nag8+VYqErqQNhlt+N1d1nEDAf2ARKFeL/fo3A80RzV8zOMsxk90IGrD/vbY5PWfikRj3uh9D4EiVYzdLjfmkvH2wMZmZrs9zdAslA252MbWhRNhwfDpm3GwfW80XA4UKEcmQk57Eq5fS4W77Jst74rInq41zz1G//T5r//LztE+WTMNSKsut/kYJ2cCf7890+YMMgUstHMcP1SPZ6aa/f3Fk9HlTP0hsw2W9uX2fzZDEIYoLu+NVqac4ipzfJgrADdVjOfc26+Rqt3zXDrAHQKwB50h+HkqN90wklvey0cSRykxjsE7oUrTrDx0V/4R58JTeVevOhp7DgqvsKGP/OJyY/9qoBYnWkKWt71F+nsQ9lKtWGLaGsrMf9A04ikL72yf/qeFOMHJOPl2zqfjRzssuahe/axYbs1TMYnisXa3JLrDwqV9WFhLPb8k433fHSidGM4exJGbvPGRXXvexwCgUajup52xHvSM4ICQwuHVE/jaQE+akexEfC5g8Z6LuIyxhHKGlJblfHv+t7/ce2Wh8RjztAy7H5vxIl30UcUloZHT8/kJ62vfnNzv8sVAyb9EEgJ4DLg2jBASdALTvTDaD9mykWt4yPdsp3PAPx+79AyzemAaixoaKUJJIALQiFH0g4oD7XiDIlZGoCkawAAGBKCN34Z+EZiN2kg+paj5M38gLf+BuScCIApYAAInLiWNtNRQzz30kvzp84cmd/fupmG34oJPa7Zx7xdVRwAAAUAJsFQ6yEX+56/pmRdCM8QqcBNc+HWGp+3bU8GXiIeEiKNypSqCLJWLevp5Zimqhmwzp5Z3SsuvWPIWRx1GrSHxkjjiDBAZW7d7i1ORre2/bnVO4jtc8Ty7cbE5DRzQkR91L3d6qgwyYMRP2x00slQqyXH5jr9w3ivO8pNmcwYaQDUSxCo/fJBYcphaBXX9rO53GDgZwvJV57pnLkbnFQP2FC7zovfEGfvcvo9yE/73sAY9AX4o4N9Mb+41B+VeLRjpwPOQpp4rRJMFJI71b3JyWVgzm5xJ5I0oxnXg7qhyGtn24fB2BwCKyDflUozSiP0B63CsD2Ip4dWrN2sc2KUyAXdpmPixN6aGR27mS7MlDer80veQfHkU5+L/ObvXrtc6ioIS/A18wEY0wLQB8a0Qg5AqDWjVCo1mczcXl/zGXAdAqC3DmxwDkSklObIGfKj/Up1FKmJSEoe5cwhI8Kj8CsEYggckTRKZHB0AROO5AYRaOAECoQ2NUptEPoITDsOd6XSEsIahoQMgDGmDcUzjv7Rj8/+9KfvdjvlXF76pJUVSRQut6t+wom12pYRr8fiMYPbg4Px+nBzYvmQ6bTf1IODQTab81F984Xoz/zkzYjNh4PIiXPGd//42OOPNdOFfQjC9UqQnbQPG9qJ9kNRIuKERMpgArQClLOEPpglVOkRnNOgUZODAaOQ8tNo+Ro2AYBRlnCP2B4DZBhVQQxEW4E0aIAYBQprNiSQKMcQ06Q7JJoaLNAZUnHGDA0agDO0pWaM14AEgsW5o5WQEgA5ATB8lGEIIUykAR1DzCKMERqA31qpPFZxxxxzzN+Ct8dG5bdHCwAEHDdNflXAIWcDQCnI3C/v2oYdyu+FQrawaaeIudmEcBqCW6A0qlGtHiQSnDmd3e1eNpfhLEw6K0fudqk5vcR3Sp1cfsK0wLaYQQ53qqFIm+ku2tjdcU3Ujh2tF3vJRRLat4xQba0dn5RuvC+sUTjmNYv199y5VC6NVu+LrFeqKdRGX3BUH/p46L2PWYmwkIgbW7dPnJ0oV66ung1du7yZjHPTEbXb7vjszK/9SueR++78P35pU/mnbl1U9S17/iQPhTFm2zsbzcVTY5ViJR6ZaB+0dstb6XF3a62ZKcD+7mEyyb2RB75ji4lf/23433/3wt42r++pIboOGSNj0ASanrZDti7kHC9odZvJybET117urNyZufKyXDgVOBkJ1MqPj5e3eolo8qVnaksruebBYOR27zjvFNcb41OTxbXuzGwi8Fh9X0/NhFud7p0PWWA3UgWjXR8GbmpxdaG0UYumcPu2npyYG3TK/qBhimDzRimZnNipdzmU9qoXrOieaS9Xys1YqvWNL38JyYpnTrTaz370h6ee+Wqt1eoGAfM9ywTZExIZI9QBiGq9NWwNAy3bLjngpkCfyOeFZbZ8VxM3gQmAD6TH3mGajaC/BvisxX+/e/ia9PZBN8xgPxAHHF2uPX1kFdHEFXANQIpzJm3iYcmYBA5McYV09Gp09K3ThG8e6f42GBwdSn1TxAEQAiIQggYgzoBIMSJS+n/45V81QyGpFOecgCEy/Dbxdlyzj3m7Nv+OWhLEQQNjyMBSWnFmk44wHpMyxlheKuKmB8RDoRhJc+t2L5lYDLzO4d7B+Nj87k7eNMzNm9XxiVkr7PWHRN742hWVzczu7RyE4hIImY4kElArhScXJhXnmkYH21QopA4q/q3r9bFCsL/jJ+LyYD9IpnIGd7rdRH483mszb2REQxPDrmOG+G6ZwiFrvxKkotO3XtO2HRQmpw9qnWi2bkVkJms1m6NQlEh4TGAmlWu3ZCyOlS1PB2lTpAI1HJ+Vh81OLKn8QHqubdqM6bRJM/VtO51Jcotrj3FHGJEeMakhYJofHvJM2t5ZN3rNQiQe3yk3EvGM2xuNRr4TBXcYcWIjy/EdcXJvk3M5J30jZodiycj+Xn96OlHfsLzW4i/84ws3d5kPBGAjIIJiDIE4AiIRABBDFMg0sSDwXHfk+5q4AC2E1loB6qOItaOnDEeByCUF3ABFkgkApgiRABjn4YiTH8v3Bz3GGdEbKwe5Qt4OWYPBEAEIQXCRzqRDISfw3EAAAzrSdECawFTEkEsgDsAINTDFNIW5fvh8+Cd+In3izpZl+Fauw2Pasn3D7NrcMizLskfRrL+1Pkgkk4MhNQ7a+bxiIBmDyq1Yemy2NzQ/9WObG2XmjxDE8PpN98kvNM4Uxiby0VY5SMVS3GadPRPAcBwGQFrltzchlRZAFuNZKal4O/PLPzv4N79zpVJs8tEwivFYTIIVKLS5PuBMAAcEC6jLUYBOIZOMOUTI/QKgA6i0DoC5DOOStpi5jRgAeByY4AHjdWBbQuwiO2CsYeGGgH3BDxjUGRwYrGsaQ4PaPi8xXha8DrincZ9zqTQxFgXgbxWC43JwzDHH/J1Vcd/eAya/r+VrHK629ovDUdNwnFJ1Y/mOcTtuUFiTnixv9WdPu1vF3ey4Wat0LDAEG6tWqxMrbQKZyYYr251YJLN2dY/B4MS5mevrveWzbO3VLjDHVT0dSMfRJA0tvLUbfiJnRaLxveLe9GpqZ9OPZUPVrUxutXdQbaesgiXsvRvW3Dns3Bg++sG57/tB+uCjd3/yHywuzLR/7tOPfuwHk9GxSmegrbAanzXLlYOFlanKRmv5xBhy3FlnEwt2aYd2N2Z/7l8+/edPdP7zE6W/fKo8wPxf//nVDz5y15WXtldPnKlsbU8uhi+/2g5bztRcpFoazS2OldZq0zPpZi1IZ7xOI9hZp4++5+R/+f3adpsPxEiDJUHahJmUVdxt/9qvP+oH252WFU6qK5fr95y/75VvvH7vu6c3LnmmcLiT2N7cnV2c214vn757rF7rpbKh/AxHq5qI5y883Tp5p1XaGvZb8YkpvrvnjU1PFNeHyRRsrw/GJgqEdOnV9RN35avV+sxM6tJL24UJcvv46ksbqyfDe5Xy9KTd2ns9H4/YxgigFo9EBawvzS5FUnHih7aOyd6wUMh/8cmiRAQxUoghx5rVYpoZrnY9Qd1+MHKFFIhaCQLfp7anRloiU0haA+yPBhf6zS94/pOB/7yn1kHvMQrQZFJrIDrKhAPUwDQyABSKjtJzlyiIaFeQ74AKiGkN2gKUeLQTo/GNzRgOoAHxDSvbG9uUby1VwhuHvAmBELXWGpEB8etX15P5HCEwJgAREOnbzCnHZfuYt72WA42ogPkABhDXShiY2S7Vs+lFJROCRRzbAe2YIr673cvnz5er/UKWMWUdtkep9JITSsUiNmGn35MWn3cH/lh6slahbGpyb6+cTArQwf62m0vcT3ZEc6Vxz4Fcc9vsNo35hVCj2YjZU4d1Mz9u+K7XbUdtO9/rt8MRW3vaG2QQ1MiFkDVbq++mE5mttdZYxg7HvINakIyPN3u1WMJq7FMsETRaKhSJCyPKhGVYLJQa2OY4cs/XxC3hqkEsKTudAaFJMqk95li6VpWJpFzf2I9HAysua9V+Mp6tbrbTsfFKKZSOhBsHh9lMKmRPX7x4dXFxer/YjmVdYYcskfEG8ZHv+UNVvJ4oZFY074PhAtvXoM2o3qt445Ppf/fvLn3jpVEr0D4qxADAJ9BHVitA4IAITCMRKZtAKO0FgUSTky24+4Z7lwFyUgoQkDNDayQkEEpzDRwmF7OPv/exoTvqdDqkQFKQHUs1260zZ0/v79YQGGes3+sN3RFpAgIumJRKae25npZ6dnFWdttam1qHOXoIpA3SWnNgGomRwUnGTf6h9z1w5x2ZQIZfv3Bw9erhzOp9keh4pzpifcOJjW9VN9N5fPFpa/lkhls5y7byeb9yUyZTxuaWN38y73r0v/3b9S8+PQBIfuhDD0yMJR98eOH2zb1bF2rZiJ1NsvRE8uLzjYlVGI5GKDMGY9WNyOzsJCMGckyS2iy5/+qf9z7/nwd7RfPFC73nvtB9/j+WzWHoxInJzfLNXK6gdV+raOdQugPXcbKMZ2VgAktrSO5vucKIo6EIbUbLQBFkFlEMdF7glFImkUEqymAMdAp0CLRglCKISW1rMoHZgeZSITCTMc3AJ+WT1KS0Ak9qYfBxIPuoCBzXgmOOOeZvWYj/K96opL95yY8AQJMm1ZHBZweNv3CHXnYqornLSYL2EA3J2wyYhhGDmFT71S22sKh2NweZnGVHSIMGsLZvRaZnnGp1e2ZqNXAb127UTt2zXCkW5ydPdHv9IXVthiTc6JgXSMPSsd16K2ayiJ0pbtVnF+KbO3sTCxO2HrDRCL3FV76ydu59S5XG7uyss35pFI9ju6HjWacwvXLzm+XxeR7wHggf+/b+4c6JOyfKW62ZxdkXn193EuzEnXblJi4snfknP7b1B3/ZHDAzwBYaxEHMKP5THwt+5hdO3ri8d+7dE8Xy1uziXLPVbNY7SyuJ0lp3eiHc2LMikW4o0yUdIjJufFH+6WfE733JG3BfozaEjLr8XQ8XfuP37vVbV2dOTQx7+93efj6fvPzX7RPnC7Xh7nQh940v1yJxffdDY9VyaWpmdnfPTeSoU2um0zHDyL/0XPn844mt8mBmIQVBb2c7KEwb9fpoanZ681p9fgXa+1y5ocwk2yrWpk8q4D7X0ea2sCAVyeutzc35ldnrz7aXsmf++Ndfmj174oVqZSRTK/PWrZeLftQsrN7xhc++tF8fDjxodYVmVoAeCRmVzlkSj8+kRgc7NxFf7AUdxhVEyWijZIYyBZCHvmDEFQQIkgEBgALGDCAmQAKBAm4BaAw0gQKmmAAgRoBECEoLijH86Ynlwki6prjtD/+yVnYJOPARkgBQQJrRkTTjhOqNqEL11gDuKE8XvxX/duRB4Uf5urZh/8+/+htPfPWJf/iznz53113ZdJojEpBG4oCgCZEdVe7jRZpj3rb4cNQlIZO0Qk5aKc/vmJZGYAiMMY/kAGA46tf29g/GpzImb4MG38X91jOT0yMmKrrX9fvxYT+wTGO7dHjH6cVKtTW5ZGhxhTM76Dm75dbMiSUltoBGtY1CJrHKeAudXZJQ286Mj8+RcwXNXR0kMEiOhsGrr145uTQTiaQ9OggnLGaOYZDa3n5pPJ/od9uEoURknIcCgq36royH58Lp/mDUNkMG8i7TU3slUZg9BAhIoVKSYQbQZ6KuRtnBQErfjMej3CwpL7236ydTuVBsIAzDbYcOGvXxsdndej2dyDQau7lc34h2dzdOJhKxw+7mRIGzSIvYxKiV6nWk47iu56ViJ5jRVMY6qaQQdcYdbjhec3539/VkZrHXu+Nf/MJnxnLj20X3yafLioNjwiMPFOaWHN/1Xn6p1hxgNhOfG4eZdLjVHiQKyXptlMrA93z3R2q1yovPbdz7+CM/96uf3VxzUSpOYckGaKsf/9Ef/+M//KN3PHTvqxcva9CqDQolENm2CFyFnGmFAAhaM8EVaSSNRETEOFdKIwME0iAESQWWJpNjDwBAwNLKIiNx8+ZtQQwJGCpbAJNgI0yMOfu7tkp1Fpfi903BP/rJqR7trDwQ3i6x+RWPdFjBOPcnireuzy50dvbqk0tmcc2bmZnqjWZ/7ueu/9Vnd0GCUg4HIxPJJd39H/4E/be/uHj10vrc8lQvqCXH/UYD+3W+unpms/La/IpdvTpemDe9sFqNrY1F2Id/aPGdH33Hv/oXX9t6obQ6Lj/93+fe81NpbXXR8DRZIJOgTDQOA1dXq4OJuRxjswxKJDNk7gNqDKaRt5UaCW5rHQLGCTySNoBGSgMQE12ttcYI8K5SAUMDEYlM0hy5xCAKwEGHBeYlWWiGiJZM/m6GySNb3HEJOOaYY/4+qDgi0kSdfu93+s3PhJ1oXw3y2Vh5bXt+dWZ3dz9q50NxS0OACMUNb37OYXxIuEFeeHONFk7EK5u9mZlccaM+s2D4ar9Vt8cKTqWoJifODP3rg75tGmEIlWMpCVxweebm65cnx2ORsFPZakwtzG9Xt6emkpWynJ5rvvQs3XNmloeMC1/ef/C9ie2dyuzchNsf9jo6FNXb5fbKqflrLx/MzNvEPOYM43FBYCJPbN5ozi4J4C4wIpUu35b+yPn1f33w+ad6gwCAZCGZdvrD/+6nrU/+UgQo9fxTaw+8e6m4d2t2lQNTlRuhmWX56tP85LlEvzuIpUbNZjid79rCfu6J6OzsB/7wPzx3+rx5zz3jF79effc7Q9dfe/nex+dr28buzsHKeVZ6BqeX0y8+tfXuH5kofnMYnyvE8+H9vfJkfuXpP/raw9977+XbOyunzK3X3E6DHvpO+7Wb++ceCoFwOPp6NNqtmtNLkc3bjfllqm7xqWxq4I5uXOnf+3jBhx63zHplEBIj7YbIjSanHGlVrn/9rv/l51++dsXvMWhI8BkHpVOm0fIVGURSI6AiYGhK0JoRZ0iKpbT3jpD58042Eug/8Vp/4LuHYKMRkBQIJoGPqFAJBlwJSeiDJAaIxACOfPvEEfKptBp0A2Ec9IdcGFoGHBQASODAyVZ6EXgCQAN6MedGvzciYCA0yKOJGR1N3vDNiAEEAMXo6FIlI8ZRKwO1OApZAh0AEpicG0Q+B9SaGGcY4u9833vfff/Djz/88JlzZz2mDWAcGDL+1nj5uIQf8/YkgKOuyFEtQa3Ik9JDVEp6jJNgynP7liU8d6CkjEQjveGubeYNYfZ7N7i4bIhtd7jTa7RDhjkaqmTm5F7txbHcIyKswHkBIUro6UGc+CE3dziLed2CGdnREOO6sH2rPT5l7dZb49NRbu1zMIbtSLchotGY7/d8XyYLnggFmiY0aTkI7EgxUBH0Jzg3kR0ylO6A1arG1JJB5hbICcYdrXrKBW4MgHkkRsjM4aFyJaTTNpOnpB5prHGeAKYqm+1cIWrFakAGqJhyGRGJ8NDrjzn2oesrK3JAynMP33Hp4u3zDyWY2SZD9jr50UAl05pzQSrJQDG7QayhpcM4go4S7pA/RRThhq98kH7IYpYnna5Mu9CzdD9jI1gjgJHfmfdkmsXWdzcbK0uqWwsDh3BGBrrFgfXq0VbVSS4kvnRx9OlPPaWbXKiQB6TAtU1r5AlCpUUfNHANCgH00XV81ADAmKYjExwRAAKyo0NOb0XOIQBZb+ZZg4EMEeLJaM/tKmDByBfEGFgBSBQEiptoMBUQwJAFpklJnz7+gdwv/q9Lh6NrM3Ozvl0RbAj++7bWtmYWe9slb25RF2/rxRWlQAKPeQG/8UI8ETvz+3/2CmjTIPd0Tj34/lDAdmdWrcPa0MBYJNMhFkWFzOoG2jGYSW5a2d0Rwh/8svNnv3Z9YLKRJdpewEZ490LkD//08cLpFzUPFAszNqrXuIHxdL6p9QjJIMYYzmu6CfociX3AIfcL5e3G9LSJhq91WKMg4AIzmoYAISAHQAKipgHhAFByTIBKIItorYGUAgnoI3JB8ypIaaEI05weNcRJwGOD9DHHHPO357/yjcr/59ONNLUZey0WqZqGiCQMDb1kwibQTshqNkmrwI50UVuxhOAMUAw1GwiajMWNrfXR/HKsvN2bWUyjVTdDAWq2eRvmV6xytZidjkndlzBM5UbIJChn+1YwtzTsdp3K1mjhVPyZr1TuvDdx4enayTtpbxeXF5aFSeXa1qnzkZ3SaHoZt8tBerLr9ge7W9E7zo1Vq+Xls9oLusSCWAaI90lDdXM4v2qi6nFDIShgkXgo6fu7H/vx2MJc9l/+4um4IOzWP/7jJz7xCzY6zeee2Hng0ZVnn75+1wPjyHymUvGM2LrpnrhL9w4pGsa1a0Y+p3uN8PVn7fPng5u3rn3fD+RWT+rWwWtnV+SX/6L86PsnPv8nO+fOJ9NTetigyaX09ReLD39g8fKTB0sfcZ75rbVOsLt6bvKZP7oyvTxz7aXyvacSt0uN5dO0eDa/095dPae3S0485SlP7+86E4suAaUKVFyX4wXzsAFB4C/e5VdKbiJulW6oqVkY9rht2NGs+PJTvcn5Rz/64Qu365HNoe6Q1MBIa814VxkaOAKXyDQTigzFOAnOQJHWBqo+By9QH1DRu0bunMkHgt1UvqEpB7BkGR3tBwRAlkYSWmrSb7rXUAMQamKaiFxvONTS8wMGXGkiJM1RM0RgpgYFtM+pbFKF6z3PVxqQcWIMtMY39yYRiCMKBEYagAiIAXAEbhhaa47ECcYKWWYEA1cxxjTKRMrWSksVMJSIFARq7eatr375SVvz937g/YwxfCOU6dgOcczbHQ3AEBGRvTGgRsYZZ0yQ5oawiTiAybmD3OE8xJhDEGbMBBBaRgwxa9rLoEN2JIBw1IxNmU44Eh6aGGWGDeBrmlJqltQ4N5kkH4JJw4pINeAQBnSiSSUoZYSaCGHOpdsPH+yYmbldK5rndsGKMOJaY4hBlsgzRRS0JsNCyNy+1YpFZqqVVmY8EY3eocDWfA8pwnhE6yazgq3bbiKVEiyDFGMybZmAGC5tlf3AjUXnEW0iFjZW7dBAU41hnoaR8paXGWPEd012QrIGioCIUM0aPD8+F2bMRgaMoWGQY5PAKLIB5wcMwkE7xVkKeYdkGFVSsx1udpATYwZhwKzg9sZBYYLZjhGy0rFQq7JRTiazgatuXVojdq2QglS2yU1pORPCUjxUY05XGH23G8QTUz3v8MwdubtPzJ87kb/jrtz5B/OTichueWcoAw0KFDIyNJhvrBjgUQYBkPgbzl/GGNHfjAwHEGAc3ehlAAxJCO4rb2l1Za+2D3SUUqeYQXPLM412F4BJLgIcApFSjgfsxsbg83+1/d/84N3dw1vhbFJzAdBL5JvMaKazjEhlcnGFbTL7knoGDKcKvdsvX/uhn4bZ5fJHfkBN3DHktpmf5FK17NDsK89P/1+/09rfi/Sas+MzwMQeF05g7ihskBrcfy+cv3uGO+bd909ygalxeP/HZhbvpPiYdlmP8QijaDiSDYWiWvUMc6jJR0yXKx2DS9tIEDtA6JCMRp3kC8/sT0/HQAwUuoI5UgKgJ/GAoYkUJzI530KyGTJFhJgKlNBgAYyBLBDajAFAVOsIF2HAEFCWsRSiOC4BxxxzzN8jFQd6qOR1JtcRUCMylZvWiAAAIABJREFULUrrlUw6obUZjaYsGzZuVrO5SGmzEk0OkHNFlva9UslfWHJADGMJY+t2M52KegO/0zHn58dKW53p1UCRYYUCzwW3E3NCbvm2MTMXvnVbp7Le5Pzk9kb77D2hnVLn9P3BzmaskE+LSI+FKZoclbfl9HKvsknjK71gaLt92xHq6S+Uzz9wV6d/SGASSd+zHCNX3tATY/nK9kEyw3dLbHe9kC6MqltychwrJXjwodiwU/nQdy1+7GMT6en9xKRGHszOpiub7TvvLdx4vY9ahJO90q1gdmZ8b8vLT0TaNWNiMtRpGZ1D++yZyF7TWTg12tsZtWru7HSoVgvdfS77yvP6XR/O+H530CInM7r8inf3ozNf/+z66TunSi/C3UsPhr1ssb1/73sizavm2YfGG9be9PJY8wB39oZzi9lnvt6543S0vIXpRMwJdWr7hmF55W0xNR2ulmUul4kmze314fTkDDJIpujVZ71CmvVH/GtfYWvrcx/+7q/u1GV75CoRIAelLAAOECBKjTJCcpq0Q8oX2iL/jGMWXDdOVGcQ03AfiO/lPAqtJPpdEl9XQQDwSCLysWg8AG/H8zULtPBtTW8NbTUgIAEHIBAIXAMhEL2hxwgJkJAICQBRIoBhomJCcYu4ANRExInro6DWo0g3JEANqN/8NwikAZQGQkZECDAYjVxPauKSABj5gRf4xBgQECIwEIRoo+H2B5/41KeAM44cCIAdS7hj3u7QG70OOFoPRgIAQtLImMnQRDQQLcYdBAuZjRgyeJIJA5AJywIMc55WOiPMBWbcJaxFIFvYo+2tYjKbAeYCpLmYrKwdphOrnNlM3rG9fRgJ302IwgY5skvlbi6f3d7wkrEM0+nmAaQKywwnODdHA+h2WMgsICSBVHmtm0ovE5tkOJfLrGwWW7MLYyi0VGNcJIDtAt9D0kD21rpaWDgNbF+DHHWSzcMOZ6rX6+fGLNLh/sC2oiVmtLiV3964mYzNba7Vs/lIPDG9sb6byiWKxXYsPC9MC9XcjRsHg65OZ2Ll7WrYKaA2kGHgms1KLprlwG4290cvPF9Jp1IjbyADGQpHgDcUSVBx0GOCM0CVyEqTj1OQ31i7mIvPtHd6iUygyT3YOzyxVNjZ2U9ErVbX7Q1NzdSw5ZtRH5SKRvKtFosnJiJWPgzyPR86N77ceOSxmUsXaq9drEtkGrUBAsHXTCEJhkQMQABaAAYAECNEQgD2rbiCN2euDBhCQKAJCRhpIuTM17LZO5xdnG83AgTTslXICe/XWhp8jZoCE4THdIRQa9sLVBh6Yr4weOgDM1deiGeSpuCqvNlOJTLl2zKRcKtrQTySa9d0q2kno6HqDTxxcnJ/tz2/yL26HHphi3Sr3EmmJ3733zb/4I8T/+GLt7/0ldaf/UXxma+rj3zgvS8+sz49EWMY2JAGHR8y97t/YDQ90/mJT0790I+unn8kHU5CIIXFJVCHdFqrmNahVp12K710cloH8Ug0WtsMW0aSmwpIYGDvVAaLC7Gdsp2IjRF6qJIk48C7gATaJM10YDNeU0FC+3mGCUmuJs5oPHAzqLIM4kFgSaUVEel04E0bbIbzGCA/rgLHHHPM3wsVR0QEhKgNvtlpP9sb9iLxOOhIKh5Z3yghx2HfDvzS1ESKdC8apu3tYSLjCx4ROppMTRVv9VNZf3Ozujg3ub2u0+k4k+zGlcPl1TRaEUJsNUzp2qae9dx+fixSKnbml7HdYTqw03le3hpOTkZe+GpvZWW62mzGkpbyUsXiaHYuVNpwp6dS2g5MNsvJ932664GTl785iMQzRAMu03Jgb90Qy6uF8u729JxgIhsJp1MZq7jZn1vGYpHmZlfKle3ZyTmUkeefv37mIYfYodvSrzzbO33f2PZGfXF13FPBdrm1ODl/6etyYjJ89ZXB+IzZ6RvxQjM/OffatY3ZFagd+GMToXRWV/aCsfHoXrNxxz35arWezRvIoNPTi2cmmLPrd3m/agk0bv7mVScLmdPRq0/37JhdbB7OrOidXjuXcgrTsdIW3HXfamlzf24uqcmt7RlTU9qwMJmIo+inIqlGvT7yB2PZme2tfjIviuXqyeWZ3mgkYPV3/s/Wb/7e9Z4GyY5EE5BmQBYxIiZJczT5BGefWrxnPpa81aoRwfmw87H5pcXh4CWJDyYK9ybCJ5lrae/AMa+lsheHHlc057rfCSzJdFqzMeHsSj8gLhl7w5V2pOIAOICpYXV8YgmdAKmtfAJKAEwQhgkCII8fKTkSGpFQHRnhQKM+WpgEACDkBIyYIMbAtgCQIUPBifE3X3kYCKaBtLYJOAFjaJFieHTRGxgDroAIyDLNdz32ru/6no8oRMbYG6++xyrumL8LKo4BvBm9QQiADAUCJ0BkAlEAcgLOmAUotGaMhTSEEMOAIYIo55Ok5wUsMZxkWBi5oXjyxI1bxXg6gkhrNy8vjE+ubXwuk6uXy5cy8YXaTtWJHxDWire8+cWxrc32woKQbqe+62THCtWdfiRZ7zXbo5ZlG9nRqBGOqfWtlxfmVhm6Aba1byHTyaS5vlFKpCMbt+qZVIJwgKKhdFC8lVhcmN4q3k5kOp7ntls6EQuGfiebw53ttBDxZLZHbBDgiJQRS7Li5t7csqPJK2535lbjhJRIuaWtbjzRKa33F5b9eCJ74dmXT52ljRsdT9eZKTtd1w4F7cOuN4gzETt1NuJEQo6BlqM0mAA243GtYGujFk0MibWZdMB1i8XXlk91S2uX5hemN8u1+PR+bsLYLcmpGSiXRrnpqLC5Y0m/p30tHUrcfMkX0Y6vDiyyMpn0tdv7memVT3/iyUolvFnd12QSaGKSUUSQ1oAEGgTMLk993w9+NJPPdFq9QWcg0AAEAgKko67T0Xo5A6aBCAGMo3tPXCnFLfHwux65ePl10oq0VoHUHnDFgSQQAZOgOKOQgCEQRIF9/3fCz/yzyWoJlk+e39/thYWdDE2X19yp8annn26cPpXaLdmFdMw03f09e3omV9ndmZp3Lj3vxfgkszVTIpecef359sCb/s0/eWlIGMiY0rxc8v7TZ67/7Kc+1N9rJuMJzcaUsEORoF4aTI1NVEqHmZxg3NAElugbIAEUcASIAELYiaezyyR9EiNhROKxggghCAN0jDM7EutYMYqnolzPaAImALnFuIdylrMkYY9zUmgjy1nWCqFF2OIYFjBlWVFuBdzU3DBsa5LjtGUXLDPNeBIx/GYH5JhjjjnmbyWT3ma+ONB+UBr2/30YX+TCd7EXDgsddJkyBoM4+KYZ2SDlGmZEyxGycbJva5Vj/ZOaXMO2Pf+qFbb0UAB0FSInZCqtrIGPZWFOImp30LfVNLcPUTS0l2ORcjCcFCKHrKT7WcKBGnHhBCza7TVS4dCcNtYUK1owL/thljpUvQi4komw9kAYk4E6BN41IaoCA3kDDRcE+XBgGSlP+qZF4C5j+HVyJ/zAZ2Jg8DE5dIQphqOaEWkbMg1BAawd5fV41FWguR6nOr38Nbj7MU9Y0wQDZWgev01qHlxLKZdDgcwbTAxwsDzo2K++evjQ+0xOnUDVjNAY+IYb27S9UNCK3voirN6X2Pj5auF7c5FHEhtP7Mx+4D4rUWFy242RbbhAnIKJwA1MGxXuMG7QYJlZG9rsaxkVkARWBQxpz0Q/BDhGVgPQQ+xBwPTgIz/yI3/9xa+1ehxEAAC2RqlJHn2c7GgoxyGivJMguqC3UHOCRYAziUS33X4KrXlS2pS/9bHvHL5w8VKz9RetUQP4g/HER9Lxx+s1CAYui1fTY/+seutAmGUlJWkEIGCAhAAGkQNwcnJ20ocLB5U9phxTvGv51KKIbtf2X2zu7PpDVEcp3gwQgRGgBkWMAAHU0fsKCmDCDkd+6Ec/Hs6mrr928Wc/+dPZQv6gefjJn/qUNwxGowGBuv/+8/uVYqly2zCNbitgnCELHAdJC6ZMSViYnr75+mXBBDEIGAgARv9vY+ZjjnmbcdTuYN/eaHtrbEN/8xt+FEeG4BIIIJOOfnxAb8x2CBBGgKTB1WokWBfoFqkD0j5iS4tnXXXNZMFLX548dVcontpB5ir/xHNP0WMfPEf0VQigV7vj1taL972rMPA6VhBu7GQ6XbVwUgBvgCGf+Pz17/yu+13ZEZhlfAokcJNA21obgepZFhD72sBtRYz3kCZFO6A7oA1hxeTIYfYrQITD+8HIEL9BjGnGGFPuyHVMQ8o6UM50Zj3aEGArfaBHpmm3GSQAesHolOEMn3/64oMP3EORmh/0LJ5FTJbWi77HF1ZmKOgzy928OjQijdn5WdIppV3FN0yRQdIahjiaePartx/9UAq00rL+za/AXY+eVtGigYCDyAtfOnj4nbPSCgkzhUEd/ThECGUWWFjDy5pL6K/oYKlvTd11zz+tboJCAQocAwMdoG1R4OVs2OsKRI2CFKd3fsej33j2WT0icAGJCS40aKUkckDkWirTsJXU2vBJwzvf/64XLnzT7Y0YN7T00WHkaiAQiOz/Zu9NY63L0oO8933XWns483TnefzGGtxdPVRXV9uupu3GODFgDDixAScQIYECGCUEKYMQWCAQkRWIRIQYBCTEYEUEYxts03RXVU9Ud01fVX3Dned7zzn3zOfsaa33zY+vuulGzp8kP0L3fX5c7bPv/rnXXvvZ75SZABjBAoFDyBhAg2YQAaXgj/30xl//y9ssVy7na7OOsgLFie2MFXYl7KMdQrCDwxC8IqNxk9ANVTCzC37f9Z9TiYP6iCdC6hp4zuL2Kz/xf7z2JY2Q98RTMAwo/vHP0N/4G6+UFk6yfCkzZ7nsWtyms6xlK7ZOlawo69xhAD0RyqjArqZ0KhlqrjC3MbgSO2v8fJQkgtrTHqSAOBxHZ6XK1Lg98423Dl58uYwqLwguWiL0UbWA4sQV2JYVlkiPBUecVQO9yA4GdhgEfpoa5bbYzmtfkacLwabINMBNLO6GG274vrE4ABE4Zv41it/rj1oxH5UrkYbM6PnmWSPnc752tv9otH67vvdosLoWUhARzEGiDg6Gy2t0eHC5ulg5OLjeuK1s1mpfmLm5ucOj3vyaI8+h7veuSyRYqScgIOgQDWDo0gzRoOSO9/aWNrzTw9mlZX1wMF5bWhF/F/QVcePwvcrC3SQdFMedrFCNz44m2/dLhwdNN66jTfJFmlrmk0NZXrr/6quvfeqzoQ5EXAnRgToHLgP6zMHeQ9q6l3ccfeU3mx97br0bHc4v5g8eR6v3UgcRSilJ4we/Ip945fmvffGNT35+4Z033OKtuDoPlieewNe/UHvm/u3c1DsAEzd88cu/tf/CS1MP3nz7hc/rURvi/tzURg5xTyD39V+OP/HD9a/8g2i7OjP9zMJre7/18isf+5f/6O3P/oFKO82KtXrv8mxqiUl7X3tVXvpBR3rC7Alvnzxprt69thyiGGW64EDS2qu/2fn0D28enV2vrq+APiHov/WV+n/1p67eeBBOtDMpZJCzMFEmhQw0kGhMnQLQhgBc4gjYGEyth+ADZ8yZF+bSeOBLxUHFgiC1RQTkc5XKJ0LzymhyO06NC9+slv9iem2rta8fn44/vEmefjEWA+IB5JCU8AAgIkCBklJ5gYxhgJyKkED2oa09rfn4cCGYp+cJATQC5XLhT/z+n/xLv/hXq2EpB2RRGJ72NsHhaCLIfugr7npeliTp3/t7/6RerZYr5uXPfMozRZ+qjP7IJnntawZWlCGYG4u74XsnFge/fd77v0u2/G7lEwZEAf6268mHioeEqaByEiAAsUUcSnqF4E3o3zpoe9jh7NH5YyPuyfJWy5Ds7ORWVz5DYcfJKYEP2ayoE8ydW+f5pHGyNWhOIj5pLBZjF3tqQ+SadMgWgGcIkVVbyVQ0Sb3Ak8yp3HtCY+QpkgKnFdTXQE/SSal7masvHxi/j+l260KzPq9MF5QpORVptyBJX+keuzkH+cxckDO+6btRTeffRFlE7GfdW6/9m6Mf+tFn0WXi9UCHzIlRxYyP0XQQ84JdEKF4weEEjWJmpY2TjmQNX4dOEjeeaFOwAhi0IRXkovNdpslASTMePuouz22O08tkrJUi4Kwyq8nVLbcpnFhXOjmk3b2Fv/Q/fuWNL/cAU0tQKIQSRVGM2889+7t/z+ZHNnN/8Gf+d0RxYgWBPGQnT9s3ARMiCFsAIAIEAkAngKgcpQCwvLF2dnzOCREjEgk4Ak+rsaArBbC+nPuDv/dTzfPsH/3jL/70z356fqMexX1Aq2Xys/+pmi76r3/h6OM/nnv91fLHX9z0g9reo6P1LSJjAZ5keKyTWtqe70Uy1Rj9yt8/+8k/5okXZOPNOHrcl9JM1fd0iyEnFLz/2PzNvzr+P//pfk4MoetnvFiFv/jf3/1dP9eIC13C0yCeZN4CABFOZ9my0jaDE0UT4hGCiJsV0oxNBaKx4tI+qB7hImBmAZA0Q59cTvMU0jiTK4IiAjFESCXHWlFBXJGIBIZWQk8vZ+5aYIBS12olix0iiFdH8AmrBAtsS2QqIj5hVcT7drPiG2644YbvcYsTYQEW6Lr0X1L6bxg7bFijIPcYfI7ndNASjAUYed65NnkdcKhkIZOWUoFYJN3ffdRdX1k6vTxbXvKTMe3ttu49M/vF3zz5zOeryuQsE6oOSJ3QMVyKcwRzog8g2Tp40l5/tkl2E6Cw+16yuuUUpcfHw5WtaPfdubV79uB9XL8FaWy616PpjQ6ihrTUv84wLTlIVS6qlKoHj8ara4tvffP9u8/VgsLEmaFkpaMn+bVtd7wLC6s5E45S62HGRgSDNgM4O0emSVJ460tSKtQ3NvyTveHyvUnryoV+bjCxhenrfGGasqqF5skH9YVNbYLLw4fe8mru/HQ4PTN592vJxz+3MIyaUatcyFff/7ePX/hs493XJyuz6ztfb7aanR/8qcVecjW3VLu6btUqptOk+kxmioW9o7PVleLxE7V+O81ccLgzvzSLV4O9hQ3cf5Kur8x2LgcMg+nZYH+X1zbz+7t27Rb0LtlXiya/9Yd/9tf/1W+6PqVgCwACagxswBnAVGkGqwAQwQIgM4NSjAAi5BwHpFIBwpylodJKSHOc+uKJ5FL5VFi4R6ScvK34XycRswJ2FhgACOhb74/iASqAicdo0TAwilMgBsACWlTytNRNniaEEYAAWEAB1CBPX1sMoGGrAMDQ3/7f/pff8xN/QGNglQggikInpBWDS8X6wAIOgUAIBASsInBONHpOwClSglqIFVpELUBwY3E3fE8a3Xce03f/hwEB3LfTib97eqIDJBFyIhqQwT390BELB05NlHgEE5AWQgZpEvE/QzoTNyKt0BObmTg6716p+fklCt5DDCWrUZobdJqZ7dent05O9xYWn9F+U2BK3NTl6VFtKu/ngdXF6S7Nz7zYvHo8Mxd6+WaS9sQtXR4161Pi566IoslgNhp363OD1hlpL2cl8gpcrCLB7XTQ6Fzs1WcIsezn8sN4UAghjc7b56o+hUE5SieQRUsfvNP+2EsvNVvvFUMvzS6j1DZmFCCjGuuwn8YeO9Zk2+elQsMGpQvO6i6qt8/10mrqQE52YWGxcXbVWdxOzneHM5V5XQudc9nED/MAenL6cDTToGTkO0TxWLBQKpneYKQE40RMrfh3/vH1f/tnHigX+MZ+9KXZv/V3/8Jf+YV/+A//wW+wRZ+KhqKRdSiiniq1QgeMolBQkAEk0MpXtLaymqTpk/1DIe0ANXgOMgCrUWnnfKJyERFdqcR/+s/+Tud3f9/vf2nv8W/8wHNb5wfZ66++8wf+0B9ywGDaF5cPSrlxoQgEWxKVD4++MLf9Wa3HT2vw2MXagzQ9QoRX/8Wjz778u6DQFb0DI32631y+/fJXf/3xp37EHp+UJZtf2ap887UH288tRfFuqO+89qVDSAOU7LU39v7cn3+l2W6ubs+l4ZnCvSDJZ35FIGXIFCmUArBvoau0R3ZebA69vpUuCRltJRORxsnRcbWWy5VDIXa4p9indOu3fuPBK79zWlyPFCuvLFxjTFI31lglCQAEMU3jGaUJvVh4Cdwmc5HI2GzJeHkAzZwyer7aIKyJgBDjTY/KG2644fsnFifCFlou+xfK/ZrgFXpFl2kNLRFuXwfGJMVKjk0b0tskoegPzvaT2ZmiCes7T3a2bgeKnNiSOCbVzyJsXjYXl2aPn6QrawuoBmL4ujuwkFZrCwQxQfLuN9qb61v5Sm/3A97c+sTuwRfWbhWPd/3FxYLxT9H5gl3SPkPFuraBUjzOeh0OCuHx6dWdZxcUReQSK6L8UFjvPzzfWN04O7paWGo0j7ujPq39QOlwzy5vpspcIxdOHvrLt2qsro93OjON+e6wN7Mc7uxcb28tH35wtrayhZr39i7W1mYP907WbvnN07BY5W5bpqdXpHiEOM2ASknGBwpLaI3A4PJJurQSj0fF3jCt1pLd16eee5nOj8+m1xf3vzSZXcuV5mvvfHVn8+78Vby/sp1dHph6o9Q9SXpRcvtjGiRDV9h/j5fuGDbF9vtTM3ebaCLHfPxQrSw3dOFCJBbLSlvLrn/R8JQfR5Jlhen19X/8y4/faJp/9osPcsOqmHRgMlC0UCrY1nAMmCil0CFh3vcm1xOlvIlG5+GkNYltlmlZyLwuZxMCUCjC6unbHnhKWadYGDzro3AGWfZhgc7TzEh8+gdEPNQiyCKEAOKQmAUFjJOnvbMZ8MPmJyCIrAwQA1gEAPbFVgjmKsWf+bmf+qM//1/0hrK89ixrcUjIhI6IgBVbcFoEIQcCiAkiuUwrhUApsDALK2VAAYMocohKAOU709BuuOF7QOH+vX2E/n2ze3oNDgE8EB+E4MOMSgEgFhSMCCPkCmAqYhiVxbGVMM/COEHIOeeAHKDOcI8h1Q5MatE/iWPf90fpBNsXnfm1XZGc47V4tDcZP8kZLTCdKwwPDz9YWo+Nv5hGJYLaxSUvr+Uz+MBFdy+P83OLyfmR27g9x/S1/d3Djc2tJw86eV1ozA96Iwq9NLNZMSiklqxdKBacKl/EUeny2Ftb9t/88usbm9u5Run4/HB93TvduaovDdtnt6YX4tPjyNP55Vuf4fSxo/f23ixXau3Az7LJgskHlg7K5erlGRQrRtxAGIrTmVbVpLfe7r67sEiiLlGFaX/j6jKbWsowvKBIXR/VanOhk3T3YXLnuU0xbUzi3Qfnc40p8QG8Jcv5cTJeXBn3Ls78fHw8Lnz+R3fO9zLlko/ev91pHp+2k0Sjc74SJrEODeOYBJHBQ5MJCyIQ+saL0ghJ5qcajULx+PgkSdNMIAMSpXKsHMZbtyoLc/4zt+q3N8s//dOf+vrXf/Plz947eHyy8eyzD5986c7ms1EHJ+NmtbFwvDNZvVtt9k49qlXKURaOJ24mEAjGwy99afSpH6oYWn+y9882NiuHj3HzzoKwJ/zNuFnoOttYD44f89p271f/ztSzGy49u5z7eMXB1GiMcxvqjdd2n7m/MnEnuVI+Xxuwa9C4/I2vvvP8S4tQSMmDNEku9kpri6X9g6vVtXsHe483by2wm5CqJljd3Xlw69aSpSuEkGzemAtOzcV+rTzTCvMBaHYcgj7WOARbEYgYY0NTDF1Bclx1aqRgml2Gqo2AygG4DYK1BGI2CuWjkj2vdKClDjTJuAWofbMsMoWkRCJAhRDcWNwNN9zwPWlxv81bgogADFz2xqTzL5LoK/XZdaeHrA+1XcB4yQXXICPlUsQC47VgAG4FoCXRnMr3Eu5rQ4r6nLLyzsXlwc06d6Vpe/9RtnIvEnUsAmQXiEDg9PB9XlnJ65JiB1Z8xFjbypd/9erTr0wdnDUXt5wO+8Jl4o/tfvBgdTtSnnGZGU16k35+dmoB1CXp0fUpofYqcxqyCsuV6DFSTkDIlkDGR4+ytbvIpgVu+WBnuLppEfOOq8BdAiZZ3ts5W7uVA2wqKfYvS8MWLtyCvbOd5bUl0kNKP0Hq2NIRUk47BnfPqQ8YEyHWMo22lsE7BucBE0TrXF8ptJkiKAnkQHcgnn/ztd7SSm5m7s7Bzhurz7TIgEiBRQlkFIcnp92VW55QlmYlTQssoJ1zfpMlr7ishFzWAv+KdQy2orDrIA881TkIC6GXnzp2RJnW3Jnrte+2L/tbz3X90APsclYQHIFOhENtJpPr2tlBEuZM6uzKbYU6/ZV/Y1t7+bdeO9i+Xf4n/+vjXpcM0E/8/nu/8q/Pe1et0QBGkE8o85B0ZhyyJWGXCgmwBpUB8NOZceQKiCPGQLFrGNLAE1TXFhFTJQqQHRdFEsAJgPbQKlYByc+tlx+k+rp9HavyizP2v/yT92buhOHS9AihvvQjvr86HmM+uJ9FPhadVZi5UiipoHGgEEXB06l0AkAOGJEADAohMjxN4QQlgIAZAoP4wBoIBBMEAfY/DFOgfdrGXUB9a+rBTfTuhu8bKfwWiEj0XT+/Y0sgAEK0IIJCIJFgezh+6Ods3L2YJB/UppBdQUvpZPfB7LRpt84WNl4inezuvL28Mqt1Hjh/fHg2tzB1eXUxP7Wpdd6qffCOSOouC9KJDLqNYmkhio7LM0+aF+OcWTem4awt1/I7+92ltbofvIdpj7Lq2UFzenbJy4fWfO1qd2Vu8+pgb7KymeesplUFoI0E4uJoMogS5Ym2eEkmBpkplAl1grbRum4Fvl/KTx8/7s0sXnulGKjIWf18r7+0GhxdXi8vZZfHaWN+4/wsXl6yqUhrH6eqs63OcHZT9/paUqW5iGGFc2f5XD9IJ4xtm2387OffePXr0HPApLMgRVcyCWSmV8iCDOIE6gTX+OFzKXAAqCIxvLi8fLrXBmeQxqgsWAIpMFgTRuWG/pmfeW58evQ//eL0N/9V8snPp2lWuLpMF+aD8/31pTuVk8dvLm8FEtQyF4x6F62j1q3bH3nnqyerWw3rPJ3Q3vmIAAAgAElEQVSH4Whcrk/lC8PHD09u38+dflCbW/YUXe0enm7cu/P4obexPXX85GBhLZI0+NW/O/j8H7539MWv/+L/MHrYHCw0gh/7jxs//nOuPrd+uPdo5f7M5RmVa51Ry5Zrq6bEO08627cWMugjJcJFgBKSVlZY0r2deOPWAhCyREjG2RyoayWzgKftq6vQVEu1tqAVXhZXJAKgSGCMkKJEoh8we1pqAHMOu4yHyWi94G+jqmTSzaCFBNpRFhc8PY+gQY9ZVUU+4dEriCJgMzfR2iBUQQqACjADQARzs95vuOGG7yOLE7HA7ybjX4oHZ6m7qMxbAeWpRntPYdVWaxHboaYZJ8YmjdNDu7zax0wfnByu3SqKvmCXHj9yG1sNUB2UGlHjyXuXG9vPg7dv4QrRGZnN+JS8U4hrux90F2dfzE13U2h5/HG0meOd44fltfsqwUPtGSfXp+/eWb/dO3x8sfSMVVRmpwed7Px8eOdurXshLhX0ExMWK5VwNDnMlzRLQOSJNcgZUsqQQzUWScXllUwL5h1OLO4bGqEs2aSYJqNc3pFml6KAJjCiEufyyijgWCnIoiKFkU6zx++Z5XVtiteoB5xU4nExVxkI50VKSk8Y95Tk2VYhyz160L33fPnirVwQUmUm2ds73bi7OobHpoigANEDVoZ9dsLUB5Mw15HXs8RrHp0s33YZxApM3JNCUGV9ZU1LcRgPCn6xxKBUamw8AR3posRuZnTGHsp44mZXD5UxILVk5OsgBQzSBD3lbBpr9JxpGw3RYD5fzHGWZtl14KdRZ7ozuG4fzLCNiqVcEJjjff36bz3SC42/9UsPkUpJEh9fsSgdhCI2tbEo5yMXEYaOUpGAISHUec6enat77FoJ7/VHDsV4KrKZs0YQSDE7pSDVgjktf/Wzz795GneH53/055ZmGn66P/I2hpWPSak4nfgYFoOrVneqfnfUqQe554qVe8ZfSCPPK9QYDaNVKMAhiBFAJmEUBCFkRMEPo34IQoCAT2VPtCAAZCAGHX4Yo/ttje1G4274fhK5bx0y4of71LdFTkQECBAIGQHFKeEM1QjoGiHO4lbsHiKxj9uEeaDD450vr6zcsSrLsgHpxMnEM3nCQpayQOJ7FZcGTq5FnzknefOCTWKhAcfldiudWxKgfUlmxiM/jpu1mZyYFqqic0ZJlxxrLHEafPFffv2HfvfLQP8aeM3BnmBRxIldIFXMbNOELeEORIvaEOG1mD3nBN0q0ASVA9fIMvH9GvMlZHh20lxY2QKTCFgdNY729xduh4gXiCT8ArsZwiPBmNj78m89+PRnP2f1lUBBqYnEs2guWflWDjsH/WIt8fOzr/9K2Inxr/z1r43H+mJso25WL+QvB5FmxSpiQkjpaZIDACASEgsDink6QUKjEhdpgsY0/Ik/82Jhqv3yD60l0enmims+mWxs8dFutrRRZ9bnJ8WF1cXD3bfX1/n0+GJu+UXK+dYeGps7fX+wuDHTHbU9MzuZBLk8FBtW6NomyTfe3H/u7krg0+lBNr8uGLBN51GUx7VR/6DXrv2tv3C9M4zhuv3gfW8/bYUEH6na//mX52+/GAsHGRQIlxn2FF2irDgZCoQgjEqUCaz1RHJEBqXpHGs9nVnfUEUoydzAUzMijl3gXMszNhlFrM6D0CBMA4UgDYGRiCUk4TZDR2mrIMe2ZqU/Gl1l8WqjukR+bG1GJseSqmzh7GRcr5R0oW3VANW2wR8Bfg4lELQssdIBYREgD0CADgAQ9M1iv+GGG76PLM5xFGevKfySTkYqaMZ25Jl81IuNPK+qR2k6Ut4AeEPBc86NUJ0SPTaZcxI4lYLqkYSQKVADUBEDI5VdklOqwNBDGjKMPFjO8H2BRNslcQWFK6zPLUfxaKVUagHsiPvoZEw6/9jzI8exsctRrx/4CgpKZAI0QPEAUASSQWkysKW6l3FgyHVao6AA5YYBcI5jsl4ce2Fej4aDXM4kIxuGNQg4wwnozGWZkVo09Hrt0dzKLKuuox5AGohmKQMVnc0pfRQN2NN3KDjTwBeH5JugONUl1R/1aoPrfHUOg6JxKkYcA/c1ghs1eq18Go+qdeocDksl5eW9wSAyZnaYXFYXxS/geEJ5M29UNBq1ihVi7DEpm9TTST6X66FJnSsnI+g3pVyc1rm2Kj5RKne5VwpKM4Vq5mKvf5V5oVes10Avue5Zr/9eLvTLteF4aMEu98Z2YR2zxHZaOm/Kw8F5kLeAAy+AQatSa9SisVL++6TVqFXNVdmlolls2g+8cmAaTz44X7gzfZVEhcLUqE9f/erg6KL5sReeefD229NTjfZe9R/8/fezIH10HDnUlGkmRwwBZiSQCThEECnlSrGbxJmwoIgB0EgjYtRQyGPElIXO+9R2+Mx6bTs3+D3/+b2vvvq1uy/c9Z6PoqxfrcOgF5dzjcMDOzV12/j1URpMLzcY59J4Iwhq4F0zegaXM1vVqgRAIkTofXup4YelQTGAgIQADDgC0MA5JIYP263gtzv6PI3Lwc1+f8P3o8vxt0NwzPxti3valwjBiSCwQQAWJhULpASRkysnpGFZnAAds+0c712v3JoFjB2PLY98E9qMHLMxSqvQWTImGtsTgvzpDi2vlNB7iGKjdjAY780vVM8P/Fw+LExfK1KZg+Oj/tr6LUILHCGPj/bbSwsvnZ2+tbQ1jvmB0Q2BOkKV02e+8vqXP/M7nov5HaJdN1rptly5FKX2gLCMrl6dM1cne6hCy14hXCwUu7uP393a+vTBnlu7s5DavcP337t159NP9vbWt/F8/2p2/RNAbNAKXoOMKVvY2z1cv7vQuhoJHpPdVDQuNKqd7mEIXKg1QNUxDh4dvLZ966X9Dw4ndmPnwR5Y9Qf/xJcRHHMglD3NIAdkIFakJVMa0IMkCDRpWlzwX3xx6aUXV8PCxWc+ly/Ud0EcZeH+QXdj7VnCE8auJMX9fbd+d0WcUi5/tPvO4vIzB/uyfn+tP3jz6vjw9taL5DUZLq0rGd4G03NygAiCQ1QRiIKsChiwGojkSWXkCmkzDCqudzn3x/6jL37jLA6zwJtJegYLIf7lPzn1Iz9Z9fM8Go7D8mwUae2PeJIFfpXMpN9rlevTLlWgck6c1spaRonIJMx5ztaNVoltGs+KNUipQELgAEaDdsFyXKn7CA0wJ9ZNkUqFBSBDdamxJHQtkkBaA5dvt2SqMUvKWv2YsMKujsiQ3WWeXDYfTS8UHEyjfJLwRa1XwQVKo3UJEGlVBAgAENEJAIK6WeY33HDD95HFsUQM37T2gcZHCDHJgoVvdNrXBf1iULkggpjPFd1SsJ3KjsJ9JWMYV+N4nKuC6B5JftiiYgXZDCwMtQKb5QkMKWG8Qhrp7AWhXQYku351eV2bKhLRoCdR1C4UB4WyGnWD4RCnFhzqVIPpXjqbetMzSnQJBMEcZqmdDLxyedYlXr8Ve6UJC3pQULDUG5/VF/qIKRIMLr1xVpmZKTRPx6ViNB7ZMCyXZiGBTjQplnLr4Nzl0VE+H5ZqefZswiNHNuQLRSuZCwhy2cT2B5elcsErJJx42Xh63KNc2MuXJ5dXUX2m2ht0qtNGSCv0kJuY+b0L1broLi0ujNLDxtJo1DPpoJYPaydnvaU1P06vwU6n7Ffr89HgcRS3EGFqYcXRiDhqnoX5ajdfNiDVi7Pe/MJm52pCalyZ8iRVww6N01FjsTDpaUPFXCEn2llIeqdtTW2IPY14fa2DfKM8PdHFtvIwjRb6rdRgF80gb+YGPTDFqzSJqRSXK9g6mZtZWD2/6JZL6LoVwuZ1B+cXlF8Kr87jsGDTYRTaGePnh2nX89Lz5v7tZ73j/SA0z8fKfuH1/a++nnz9rbP2NaQgvQ6nEwPk0AZKFEFfiBwjowVUwE/zWwTFE6VAxegECUtWtua8H3vp7vPT/c/+kc3LbH9+1fRHV4WglKauPhMKNa5O7ewysooZGxenxampVVFx5grF3G3hKkkRsAZQRvEBCUgBeiABoC9PW6sIIgBgKmgFCMBHwH9XUIQAwPjhEoBvj+e64YbvbXl7ujEhPq1YxadniOjb5596nIBlAQD94SpBEGGFzOKezh1hiTVBlrCCAMkpA8wjgNg5q3XA4kAYkDgraRVm3Hr4+NW7t26Nx1dh7jpJe90zN7uomK88uD2aSH/0aHp2QXt1yjYP9x6u3k1H0UPtRQqWdt6yt5+d39/9yur2aOfhaPvOyzbLNL6A6Fu81L7L0j3t6vG41Ls+KRRAnEKOX33tl37ohz83ylpBaMrFzcOd9zZvbT7+4O2tZ36UMWA+18n5wc7j5Xs/uPv+wdbduQe7b27dmoYkfvMbb7340gt7D4frG9tKa4Bcp/VAskq9URDPQ51geup0wcKUsj0yl4BKR3P7+6frUy//wn/36l/4h18QMQjGQSTg5Glen0oJIK/U1kJurh799M/98PxG4ZOfLhO0D59cbG4so26C6mFWQzXJXEW8FCHRPERX5GSmb0fFUv7d19vPf+QuBh2LEWNeA7JtKzRAMhztBrmci6oqaKdJNxnO1WfMdetxqWqTcZ5RFxsmzcoezIw6o3R0UmrMRaP5w7fOz0eS14PVzWnOd/JmGuECyfpedTQeFiuLw3GkdeoSMsoHcHHWR41TjbVJ5PJlZOmTJhYr6kJcbdLbzJUHiP1xDwslGo9Hxdw045DMWdRdBPCCkhOZYfMVEZ+wBCxC14hDzQsskVAPIEFBjRvOKlT9DJvEsyQLLAqJgfrWZSSriPcB7xDdQVwBriEKPw3rgUHQiPitutCb5/kNN9zw/5z/n0/9/m13eE8gjxyk3EWYI7fN5klQHhqdQ2yzs8QzKHWHRwIXhoNkcqZsuTeIOCuYAJDOO5euUJpFAE7rvY7k/BIpRoA06tgMtNt8mgrPzl5d9fNFYzQO+pdzc6rfJZjkktFiodgMfJ+kAhwMeqWZ5UtRKTtIorImk6VZty35oNLvj/xCL1+LgrCstbSaraAQ+YUhKBYHvZYfFCksmEKx0uuNcr4/GWsvIEHudPq5gBRkxQL2RodBYcyYIAXOGo2RFQdSBuiPOn6uNPQKPVJBlnjDQVSpd0fjVi5oCGOumHmlfaABZYGWIqejaDCIo0G1AdFkGAahLiUsyuj6YHK+vG0xOBXCpHuvPHVH+brTbzUWs/PLsFLaIOPAP8rlpds3YXmEFAcFDSrz85mXm6DIsDuJorSxOCIKw1xIwQlbQLpGugTr0rhQreMkckheviSjbJArCKoZgEqQ82Lbrsxcd9u+b6YjbjampnO5oYaZfN4X3cwXu3E0cXFXbGpV20oUFvKFEvdHV/UZ7E2usxh9Pxir68UNIN8rNvIq6AM8ef7W8Jn1qf/sj9/5T35y5qd+dPtjd72P3NUFGK3Mww/94Gbz+jIX+IVcMbMRoAA4lIBIAG0Ammxeq9RqiQHOY3jjwej9D5ov/ijdf971x6eNqcW33rzcvLMqfg80+MUiUZ+pK2BLYcNwDHBuIP71f/4r22ulnUf/qpAbJ5Odw+NfJ3r//ORLRb/7+IOvV2oVIl/YIvVRxuByIB7S+GnrE346v1xEgBGJGREEkEEQkb67QIhvUi1v+J6Lv8G3e/ch0rd+ffsA4Ts7XaIgAhF+ODWEkEBQNIJCQiIEMFrliAySB6CIPEFtHZHyHCsWhWSUCZgRaFKbSjM4TdOWp31fT+cqbYKSF5b2di60MVPzzLqPGOw+OlnaJEeHaEaAkTZSngKHF9OzWzsPBuu368aEQq2Uu1989Z8vr5WJfOBCNPaG48nU/GxYLIUlNGF7605tMBipkKszOcF+qY77Tx5v3C85NWYwwt7Jzs7a3VmrsqmpKpm4Nj0l4oeaFxcbu7unK+vb5DvS0OtcCHF93khwLdRotvbZxl5JUjUw5JSKHZWd38/PjYkX/9Qf/+UrmyEYJECVhOIRwspabm3du3PP/Pk//wN/6GcrP//nFraf7c8v98P8Y6Uu69VCq3NpvEwp0+uHvifDKFL5kUBGtkFi+oMLC/1cfqwxD8pXfsaUaJwHuzwYjHyvkrnWuK/ScZBlExNcRROMehuapgfNa40cx0GaSr5cJZ0XWOpdVfKFEXv+IO1W8keza7y6DIjtAkbDwzRX2iSU1B4QYBa78lTIVshmYmtRTLPLi5dX40p1cziiXKGIygMMAQSwqGihd50vFWuEM71mrVRe7HdUvrRMUAcKJjEwl8PcHLkGQBGRldzSUgNg5ZYQlhXfUjDD0GMuKrmFWGcSJSvC86QqCmZYBgpmSO6T3BFpgCozTytaJfAQNZFG1AAKCb+j0vnm6X3DDTd8P1kcIgAkoppOEqUKBIWIjzO6EAw4E+JNT91HKqLu2yxT1r9u7xlPynV/b7c/t7iZJVelwhwFGRo36gePHj6Ymy8qFOLCoO+6La6W7jo401y0Lp2ankfF5KRY8lHb0PPPDiczta2z89NqcQ2hLChBoNGcMOfHY2m1B7VGUZNXqeSuO+fOcrnmkWcRi2yTQqG0f3Q0NbuA7KPSxXJ1b/9kaqaMhMVSbvfx0fr9dRWkgHG+lIg0CZmICzXt3DUqQSgYnddkmUaenhFoFwol7Z85iYWrQcjaT3VuNyxapWcODruNGW1xzyjFllWQnwybnVFzbhEPDlvLm3Nvf+MyLMpwlDZbV8vbdWsurbanV1yofLZYednJncr0s+OEFpZfQfqkU7VIxoLzhfwcQ6JoymXriBtWSqmMtR4fn1ysrN5nnSiaJ1PM8ETpAqeh0frs9HK6vqXDy6AU5+pqZ/9i49aSdWjMEuNEeRAWWJt2UCgcHD9Z3agp3yEY4DyqFqmU8TrQ5UF3EOZ1bS77xjea0/NVrzDOlfvWdAsVXcgtf+Vre898EhOcWGmgmQIthVzmhWmtXLvc3d9c4/7ZzvLK5Hf/1Nz9e/Cnf/75+x/p3Xom/OgnG7/zx25ncbN7mXIChnzEhMSLAT3ETKUmQ8CCZCYAmKTp+hROlUeLd2pnR1d3721S2AUxbOtnJ1G1FmRwDRI2T/PlYp3MBXP/7r2PHR8cbWwsKUhMftyYFc9clCugeFKvF3VOoVyKOk/sE83XJ/sPK7WiiAA5EP6wcSY6AgEkYUIUAYeIT6c2fVeXh5v3gBu+h8Dv5v/2MgAEBKSnlaYAgijwocdZJEZUKIigES2iQ9T49BoAAEYErTQiKdJEgTCQyogyQmWUp02GyEaFZERcSftZEHr5fJm0J6CNLuYLxoQtQPb0jI0qgTdj3cjzCNxso7xN4T5wNY3h4uL6E5/4PGEI5CO6ICgWKxVUBRSjvFR50ZMn71SrS6XavDEFxInxhpXizGXrvFxbyLI8UHmq5F03e8XaQuZOFISg6sRloxRIp1ZfM7kqUgKchnkJQy+VS/QAVbVcMgHaTCVkfLKAbB16DicpWqOu2fa/8s3+R57JvfK54MVPbDz/A+nzL4R/9r/5sZ//rz/3h//IM3fvqunaJPDHnfYIbMVAGVwJpfjBew+LVU973snhoFG5u7N7MTs/JVlNQRHj/OnFe4vrEUBQyC092TmpNVa0KnJmxuPOo8e/Njuf63SGJHPiyqDahfp1mE+LhdKTva9uLc5fNLOphl+pewAlxiTN0pL/7NneoDxdA8++9eqT+59c2H8yXNzIHr7dmpleB59dOi6W4Z23T+fmJV/kwITN806uqOpLkHCrMVtyEoU5IB05N0yTEaiIs0KaZcVSmMSpOL9Q8JKkVazqBPdd6rHNBflU6zBNM6aRdXnkWJIiS8bUA2cAIrbCMHA4RF6wWYORLA/FlRxnggPrUoGEbZ1gxgFnElvns6tqXQTMIX441Oa7b+mbR/cNN9zw/27H/A+vR6VYlnEK+8CiAAjIyYFTD0FKGnxj7z1677XNe0Em18bLIBsBtEhFQpM0Dn1vmtPhyV5z6ZYFPeJsWuBaBy2XFJJ+YzzKSHkaZ0vzHxw+mGze23A0dhwbyR08PNy4NS1e10W5syOcXzIHj/3t+884fHCwf7a2Vdp9P968XwHpiKTjvnd+drqxNT/s5YFrlRkATMn5Tx6ert9+hkiAYnEDognLooDPmCGMFSqXsGeyjDrKNNkKyQJK3smYTOScBpjKUs/3+xm2ya0htpQEqK8d55wUADsay6nrGyoCV9jFoFpkhuIsuSmlG473QPVFKuJK4DZHvSlj4iB0DD4qcnrkoOhkNtQvIt4nqAP3He4SVAhXM9d2+BY60QhIu+kEPX8D1RTLhPEJZ4/Q5a0NcoVSFGeAGZu3kdmXreHgzTBI4lEY1g+UHgAocKvi8spom5R0OElGLh6PSo1rRCccCJCoJoiPTKQSQScgWVrwVR4cAJBFLcqwmwSKrGMRf3wOScxB/bw0TZnUUvEBxwaYMjVqe1Waffz2v22sQW1ltj0c1koSdeJCcbYTwSSplqte/xofvsPXLR3ma7/xhde+/lrUzFx/fzKBsCgyRMNCBRiTzn7sBforv3C/ttZLrGfCtFDHeDwv6exgmOjSoDotNpPBlW+Ac9XYUPF433l6an5xiSHJINIBZmkUjW25PNNrpeXaTEz9hBIDOZ0F11ejxvRzJtzO0prvF5By4BA0ighCyC5AckAOQOGH8+2+c13c5OTc8P0XsvuuQ/cdQ+qeTqHMQAJgBQBAKWDyrQkHT2uWnUiKCCyCoBC1QIqYghCAZulNoneV7hglUUIGa2iOk8SFpojKZamKYwfgjN8Jg8ilAcZziNOMLQo6AoYTAP8bHnzUpvleh+u1dSGL/iCzZ8AGVShuDoBMMIiHJ82rRzNTq2R8pInSLeYjiae6vUm5thWWFqNRWyeDr33lqy+88glFPeTM0pSC0MClzY6d1LW/knDTJ5WlHUW+6ERUPk45p1OTHGe+n0H9+IPH21sLYkIUmNCoCM4Oan/zb7/347/jIyk3t++9EunXEENAA+AIUy2Jctg/65Kn4iwJfL88Vdx5+N7m5rJTfUAFdnHn4Wj7/sL+/lsLs9tnp0dri7cod4T+HqR1gA0w5CwQcr/fGg+uGrPj44Pu5tZ94qqIR/qQ9Q643MHOZHW99uarw+c/PqN1fHyYLm+vRLLvmVt7b01tbS6xOkp0JzeJOK8YQ1ZvmdQbtecsQDK0l6fNZz7S6I3O/TA/Gkghn8/VMvB8x9qyIgw05Z1zYHnQ61dnCbgBamJt5usVlxHjKZJ1nGc1JruuZY7VETs2mhyeSdYYD1whV1JmYqGlUAF1nUOlUlQOZd2lNdRgZWxoyrkB4BA4J5RpnHcuJ0gCdZC7BLc8b0Zk/unXie++eW8U7oYbbvg+tDhGJHZiQXxgIBWDZAAAhAwCluPsi56ZcFZO+cTzJpD5AH0HA6YOCJ7ujDaW72B4kkiHxCj/EPCIZE6yqggIlwAWxXto0lj0NHgtm+a1ODeh997ae/5lYcrELgImwBUNDVFNm6VKdRWvxllk064fTKKRFIsl8Mbg8tFgzqk0LMTE08hxp98u1xpAETILNHvXi+VaNaMeQW5w3a/VjGR2OGoWKonSAbhaszmYmisyDBWZeEiTEdemiYGdk2SS+qqYRlFQqILfvjweT88sE06jiYSx0+7VajTqcbliuz2/lJujwlHKluQe41Te/7Rzs0o1GLqOnZYqkEMsWGtRi0iNBTUohhEpZA5EjMYUJRXQSF1hDeQx5Fi0wiHKtbgEdVFcGdVAQBiexPFxwMXr/j8theNJLGHJgemzxCZ7SaPbP35jfW1JJAbHnUsb5Cb5ertzWa3N5Jz3JsgUWtVvUm2aLF4pVRte54MgtcP8Rbu5uLEZdaNq2WcvFtTdo7Yhz4X9Ur2vTSGdlKO04+lG8yQwofNRvDTyypPumMmretxRMUxsmXwhqFVnsjg71ZQbDpXjoDrnnR/pqws3vqz80q9dHDw+3T/pWA9NDH/tF37v4mJ7for9nAUNFtqFcj4dl4yXzxWx2zGVGeN4MhlGyaRTyJNXWHj47sXs/Pb0TN1xlDofXa3ftUrHtans4vCDubkV8f0I+kaNNABkFaFagkq7VWPygEEcpcb3SXnMeU3zzHWkOoACIUT1rReCG4u74fvW4viptuG/EzkAIQASAABBgG/lGyMAA6Yi4dPtDlEAnCAjEIAWyQCdiBBqEQKZiPQBxwB9BynYKaIxCAC2rZyyy6OaEAm6AkhTyVjJ8ulOf269LnoMGlJ35qky2BmlAhvPv/bq6z/4Oz4KapJlrckg7gyHq2svpNJHHBuuptEgzOdt1hU6Bx4S9M/2Rgsr95VuOB0L89Hb767dLbDvodNIF5asy9IcRBZ6J2f9pcXfxzigjMaTZpwkjennSE8512+fvVbNN9ujdqF6q0TTV8fvT6/PibLib+lk7ezBN+fv4Ru/+ubHP/dTR6cXc7dOhUNSDU5JKUt03W9fKNcoVIixozBwkGDqHrz7wdadpVzZ7D08Xtn6iKIY3XB/p7l4a0p5ATNoNWbbB66IN3SsSECLiFMMlwrWoiRDder7KUAGvPb2l5vPf2IFTIfdtgqfgG1jtrh38MHa7ZykGwDLcefQL1Pmm8MvPN5++VPWnDP0XP960putLULSD7KkHPgj5Z8nGZPhIBeh9rKsqNS0YwHKQFgyrdnrdofVaQdEDBGiQreJ6DJ832BVZJll1knPUFGcY+yCOKUycblhj/xCy3hCPIWSkDd00ALRIijoiasKCPCU0XlrByCCoi0prYtZFoKUgKY1rWvcIloU5QMQIn3L29xNhfMNN9zw/wn/IXW9+1A4kQVSRA+QgQBQQAggL+AcoNIjT29pKYgqKtgCmKDSSKl27HikdLR1j4jZwn3FFvWZZRG0GlhUlkk1dWVPO4+KLrgE8RyTVjVn/y/23vRHkiTJ8ntP1MzcPe7I+z6qsqr6mu6Z3RkulyCI5Q6XJLAAP5AEPxD8K4kluADBxZKcPWdmZ4irGmAAACAASURBVHv6qLMrs7LyjszIuMPdzVQeP5j5FRmRU9Vb3V3VLb9CZmV4uLtdqqLyRERVj72o73zwRxmvHY50xWwwqnesvzk6GljxCsYG48JuNriN+vXo+P5odHDp6urR0cFo9MRtNaXBoM9X+09VHFlRyptULG89Oi6KVJRb8uHh9jnzMqVnLMbaK/deLZ27uGmJqdoVxzR3jTx5tuPEC6zXn35xf9BbU9G4KlMv2cXD41u07/cG7zuUPcH2i/JCKtzKEsXrYu2GNKxKJd4krzqWaKsNDDqfzF2lETkjFVk8oIxKJBJX5XUyyR0oRXO44ZyYhCyYAGEVWJYNhR5QSisAkl1e7h0DRxf66+Y75XImTZaBhrzZ5CfZ0hh7ZfUMvrN6eWM02nXkoliFPGFF6BFX0TRQbenwYKccHp1f6q80zbMeNg+ep4T1vd3d/uaRlc35m4PXzwGuFCXlSs1m3k6jQj2o52nU20mpLNJ7ayzr4/2kYpyOh83O5curw6PPpcv1CIOlfonNhP7+iyfXbxyvVRVuND/8B9XKuX/65a8+qVauPX3w4ifv7xRLg+1Xfu7axqu9n1++tHK4t91bf7m0surOjXPvmo3ce9Lw3KWS5U7TPP/B37vz7OlOjf4o7w3KH6M4V1QP11dvk48uXt14/uVLDG5s3LrAbKpr2rHxdfJtYXvYKNn5nBqg8VEJDlBcH4/eGQx+2KbmpDVoCXQwM7yBILJyJLq1/jgLUEJkAxhUAgkowbxQz9YVIztQUMVkhqnIJWq5/dGsRlGAY8Bys2O4YZazfTmsD5fTPTW3Hj/+eZmGl+5e/tmH//b7P/iTR188P3dl8PNfjH/84/PHx3uvnu3+V3/+T8VnxHpztLKz/eX1W3dzPYC9FMbA+UKXNNYY49HhlZX+3U8++cvv3ftT02pT8+h4/8njV+//6L/87LP/79a9D764/+Gtm+vqbdNqV0VfvnH1yse//Nt7H9za3jlw58a52+PhZrV05Wd/uXXz2o3d7aOl1WJp+dwnf/vqvXfe+fiTT25+cLcc/bgo71263fv4o7/4k3/0Tz765Bf3/uhPm7wn75e4nKxy3/7407987533drf04vnw6ED9pebyjesff/bk+3/yP0l7o3p864NrL583Fy8so3h5694NmNd1IfTkBwV851m5funu7qvHFy+tDo+Go9H+5kUo72N8ce9gdf3cbtUbyNO1m+9sv9q9cLX48v7Lq3dHZSp2Xj55586Vncfl5qXj3a1fWL2RxygLXr3zvZ1nS5tXb21t4eL5pZSvHO8/LqpDjuBeGoji+GAvEed7/d7rrfrcRS+rsmkSc+/l1vaF9X6R3OwVWSD3jX1vDlD4/mucX7uQBU97SE/qnI4P1qTD5eWBtE6Uq+dfyY6y51SsZ730vJaba2U1EI7gL4t0KBesLx06slk/q/bCx16X5SXP5y2tysdMI8K1kHabq4GPcvggCP4wcnGtiPNTLoCcW+zBNSm0IaDJR0iHpq/VtJzzIVAzbY2bz9g8SbbDdLHh+6416InXn9GOE5eh5cJWpAFAWM71vjAm+2V1zbWULDW+LxyoGRpS0+yURaX6cDTa2tl5fO36xaODWlqnVouyYsrbr5+eP99n2iFfe3658/r+5qVzGS/Jc9tPr22sX2e1ZUVGPr/ziqury6lwYWypfULJZRAL5aSNh5+9unj1/Lh51V/pWbFZlJfq5kpZXTZ7F76u1Aj7hkJag1w2BAh12/90u0iLJwaQE1NQpg3jzc2aTvx77htSt7gcMwnAJTcQGLWuklQQowZbtMM8/jT7XxqPmFfJF0hP0MDKV7U/tIr0K8qVFduOo4PdssKNQf9iU/z7ghv7L8uV/tWD4dP+xsuydOWLqqvdo48uXCxys2LjH45GPmp+urqBnS3bWFvZfd1bv7QPL//m39z/4598cOgPls+r8eWCa83IynLHkl5+2Vtf+/H+weuNK0/8uPjl3+AHP1l6/OyLG3euvtxyH59fG5zfG96/fLOCO+r+g/uf3v3AVByquaHj99PSq+yFWEAF5dn3LF3+v/7PX/3jf/RPH37x6J17V8dH1YsXh+cujF6/2rt+a+P+J7+4d+efjMuNcfVsOZ+//8knl2/nXu+y4ejjT7bu3LtWpO+NGyt7e8zLSq8++uSzcxs/WN+82usvDY9XlgffS7wKAnSiDBUXBF8N/xrhwpOOtoRGqI21MJYKUw/w3AyLypCPmmYHHLmPjkafL/d+IDhQwG+kxAZPaDCtbW//4vh4//LF91Q8cT0peZPN4NWr+3VvabV/ZXkwyM3Lj375s5/8yX9ZH+2VvdFw1Pzywwc//NGPlA9TGllxNBxtWRqWNmyG44dfvLxz96ZVuclE6hGbie+MVXKYBks/q8f3M6uy9249NOqnRX/paIwBf2I69/zFLy9e22/qmmmFxX4erpAJFDlsmv2qwtHuKPE8j8d5/BK9g9Q/V/WvV8s2zi/JlDB4+WiXxeH5S8vPv/zi8pXrZtx69eX583r+9EGff1arsvTw3KW1Zry0t/do5B9euXT7aH9zPOw3+nB15V61XIujg1fLzWg8HD65etN2t0Vy84q/fm7nLi7tvNrNvra2tp6K1Vcv+r3qB8Pxl1Y+2bj66fjgssaJ6fjo+MlSccd6x+PRZ3l0Hs3qaHS+2jhau1DTErBCX9nefrq5oZ3Xz9YvJPo5siclT4VLe9v5wvoNR5IBrOGD44MsHC+vOlOtXMFq2Z68IeF+BC0X+QewJhc/hdxQUCYkcEl2TlyXDwx/Aq1TG8IgFQNvKuM5cl1WvTnCBkEQ/EGpuJmQe1NvLL4iAK5upgRJqGpfZluHI4c1RBZNTuqYaoAy27JQGI5N+7AMlPIKKqWCJEzIY9gRCWgVVsmzrCFregaKmkPIEkEeEyOpBpK0RE80KrcypwG3wa3x+GGTnxVVXxrV48Fy/8fjYa/syVKCNgAqbzNVkIEl2INKKAEm24P35BXhMBdzRpG4YrmEJfcqK7VFRtZOAGEz24JM7exqmzz3r+TTTFXciR/fuOeUMHmjk0C7kEAuJ8suJjggIGVwBIzBHYj0PvjTw+E//+yzf/n+9wtPj5NvUn14VaR2+HRDT3Xh1dCbw14xuP/R/u0bP2Y1zj5M+cKDh5/d+r7lfFjYheOdK1tbz2+8O0rFnjcrDz59cufdSyxfJaI+Wn9yf3Trvc1x+SxZevrZ8frmYGW9h3qcUT78FLffu2zFC8h9fPXp459evz1Q74B+4Wj3xsEru3Rj4MWXhD796On737uZsW1YM1z85ONH735whUVdj3vPHh1e2Lzar66hujDGuBBKu/qrn3965/3KipX7v/oX73yv8WaV6fbTXxU+uHDh2krPE33rl59/9v6d/+WL+3/7zvv3lHZ9/K6zTL3nVl8c82OkTP/eaFitrF73vJHskjCg1YATvQjnBsE3qOIWBhc0AKDUWVN6Z81kOZdm02L/DDVMWV67PTBdo2WAuT5niY5t0ujm/roo++5JeJrx0PNQPq4q1M2NlA7JIXLjvg/bA4bAgL6RffX5s0eXr2wWRWOplu/XzVGul59/eXTn3fdyflmUODygzKolAIOUbjWjPSv+nemQeJfpPW92kP4CGAi3t58Ozl9Y3tn/cGOzoF96uXV48cpg6/Gry1duHI0fPHr8H+/de0dejA6PRkfLqRnk/Iva9jY2f1RWF1mV9fgxy8OUb+Z8uLv7xeb5cvfl1nholy/e2H35dOvF/Y2rm3W9uTJY7Z9/mE12dGlv63NV++eurB3v3B0d9lT+dGX1armU3Z68fHCpXzX9Gz8tmtt72xfX15ZV/txVl7oupdfbR+tr/TJ98OpluXF+sLv/arD2Rep9xnzLtSw+LIzHe6Oj18l8aCbLl7xYPndl2YvDum5oK2YluCPtEY3zihxFMRppSCwJ66ZzlmkwyWhNO3I5x2ZSHqA5ZwCq+65M1YZrlh4Md+8+efzw9o/2s18GjiCTnyfuSjeavJSKpYH9r2QFGZLEMdhIBVGdGicNgiD4Q1NxU8GgU1Wc1G0uNImnnhAb7TZcdLlRQnYml9FZCCJqCvQEJam2IUCBkBkLgJKDMjmVgNJFJEg50SEimww5k4QRNM8+TlZApSSggeVGtaEQUmKi3HMmGzALRvSBJMsEBCMaY+MyqhDSZJfobqCBQNBA7yZ90OHJjUnOoSuDPaIgRBxRBgzm7hVJkOg8klNizzgh0k7Nv52mnCVxTuuxy51SQA1kIMlLIoHKPmYqHNmUzAvwed38bbJj4HX2raTK+aXbJ0yPqB13JV+Tr2QKPqxSz8drLx69vnJrhTx8dH/3+q17TbVVVAfeFInvH+/p9d6HV24Yk6uuHUfJrjX18OFnL9699afsb+diz/NWkc99ef/55StXeisb9z/98NbNf6Di0FKT897Dz1/dumnPnhxff+8A6jPfPdw+OjzGpRtrv/rsl++8e6vh81Q00HlBGXsPPi7fuXezwF2p+vLBX1288mepfM+rl0lKqHIzdL4sbdP9paf7pV3xcS6qq+N8zpErH2a88nTd8p+RL9UU7L1yvzDyl2X5muOb2Z553hz0fjhu2K/eJa95XoWZsRYSVYWIC4LfkIoDGoBAAXC+FkTMokuATGJnnikpJxvCV8FaytCSA0xjwiiZ2IxZVAbWrm33rbrZr4qKutvgkXzPvEA6bHSf5oZ1+HrOdnCws7bWa/KwKGSQWRodrL1+gXJpd+XcM7PUjN4V1qvBoewopc16vGfpw1yPq+JOUW0cjT8nf06/7vX7w8P+YLCbip2kjV/8zf7NWx80zbEVzzbXrqkYPHv0STk43DznCTYeDqCUqwdb24/W1/5osHS5P1jeO3wEe7Vc3BvXTzK2B0vHw6P9g9d+5eK90b6eP319+c6Vw+3RueVRs/LhsBz2Ds4dfvlsiK0L79yx5k4z3nz96m8G5x/1lwuzYv/ZhXMXfFTtyc8nv6e8kqv/m2lbzUaByz68bLYDt60XR1euXa/zCNVj52vLN5rqYWo2Cy4pPx0eP+zZyqPPhhevLC1f6MPoMHAl5z4opAP4OFkf9RrsVVPnYtnquki6rbyUJOW+rBEzmDKs8VwWPWBJzZKlLfBY7rRhgQssP27qOnG91mrNdbcnVbHM+sf98s+JWyCctbBBVO0YBzSCgCQVFiouCIJQcWequtOq+xbECY8nk4kN7WhLSu6kgwk0UaBIwE2AXJYEdxcgszYTJ4IUpW52PAhJhjbLR2IsJbjR2Oal2v+BFOGoxYagkIgkySBpSCaXrB3iURCGVpp1taHtxjISa6ABvPAVwcEGTqggKQqs5RVN4NjbrJcKg8haMkxigej2acBkij9OVXHoNqLGaTk3O+Oee1fOqvYNNtPSdCADDQDJyAKiy8nUrjpAJCBTtZqCZmAtfSpt1/rY+Rl0mNB/+ujxygr7q/j3//o//Nkf//DF88+v3SyqXmN2vtk///n9L975o4vEkbLXw+r5sxc37m4w7Qu1kIEetVHnxz3cePBhffsHx0rHxqNnD443N+5Ufbfecfb84OOlW3fupOowc9fwKtm+N5WVK83Y6qPl1zsPrl7fZDrX+OdMMG66L7mUCrhn1hdAY76+/fxwdfMo9QZjf6e/9M4//z/+zX//3/7jo/o/lL3dw9frH//80Z/+w6uOV/S6V60cj3uy59tPPrt84Y8b+0mqLnzxxT+7de19lce56Wcc7r0+OL92p8bzweDOuL5o6cqg+hH8nFDCnGyAEkqh4oLgN8bcQhSa/gUwo13hEgRJdFX7kptIJNBdDVmBbQEIiVq5MFpGngwSh0Yp92QlbUjUyiUo2jFQqq6YDFYLDTQmvJv+J2qcWNru7l96/6/Lolgp/lz1PZaVco00JhL4Io+PkXrg/ih/7s3BoLxUu+QOPgfqXnHjwafPb9y6Mjwep/5OUfYMV5KtHhx8WQ1ewcfiLrmb/bhumqq8AKwWRVk3e0VyyTBsUnVkNsxNlezK+Dj1VpeFAzek4eWtT//i/Af5uNwajHr1l+NPv/jF9//z/25/96AoUr+fvPr3Vd/Awg82n3/55NKd/8aqIfMdypve/+547Xmp4s3Hnx1du7KZBqO//qu//nt//3/+7JN/9e7312Tb1Aq4avld1c9ZvGLx8unnW8vL66sXD0Fz+Mefbn//g+/VecBUZ7ySvLQ1G5YoXjz87PWdez9ylcKqJWfuOQZKe2JyrBqv5WY92QbUE1HbXyTdTDAyN81rs+0xf17iijX/G9IlpNrYz/XlsrinPECCS2a1kIh2S892oLXWEQgVFwRBqLhfm2a6w6bmttoUWoFRE5kooV5ncNlAZad26F1+r5tI1soSqasObNVQAgg5YJBpzlazPTozkKQ0K35jDYyhAdo4LhuC6N7grZKalCSim2PGBhDUa+N8AKmiuwo29Ko9u+lRu5zlwuIX0zRm+3c6Sxe/pcGcHeSen6k9m3Qnn7v389+QQQjpGHDBoEowIYPjBIcvQQ7bh4TcF3ZYfFEPrSyaZvS5ir8a41NoYPny/c8+v/3uORYNpUSHj5PRM8AKnmQHKIemC54PEwbMq7KnKPebfJx888WL8fr6cn+lyj5SHliS61hcT+lJbn71+snNizeqJo9LW3M/TNqUNp8+/fzyzQJc0fgKmEgHimdPdq7fuvzki9Tr9zcvP63rvtmfelEM9/fW+hdkT8fD/d3dg2TrnoeDpfzR3z7++3/2X4zq4mD0l1Xx6HD/zpUb/2NKg4PtX7w+uH/1xlV5T97z4wuvXn96+YYzraHcGI/vDqofQssAaBl0oOjaTxAEv/mA4cTQCTIonTSKnFSWg2AbuioAAhkwKbfLiYn7QA/qkyPKkMtctDOVnWgACUVnnLuFWyTkLuAlSiRqWiM/znpuhOEasAS2hyshgg0wFAgMpdfwHrnqOCD35UdERW00eSeVh2TPu0nLJVgZLOdD2GtLr6QdjCuwoDnySm7Gz1+82Fy/urw+evCzn916996Th8+v3XnvwYMv3n3/1th3nS+zbTz6aO+DW7c+fPDPbv9wkHde1C+Pzl35ofdW5cPXLw5TL69ufoliSDQPPxrduXP7X/3b1z/500srq9c++tnP3/vRavaXCRe+/Kx/83ZxfHC8s5Ov3Sm++Ojl3Q+WHEnc3d9erkelFV8e7tQ3b17e2n6ytOr7R8PltWp5bUQNoCI3fdoyU+PYNaPyUpmS1DS5TrrnHDT8grZveY3oOyqlstHA8036nX55D/k8aYf858mvAjmPqlRumTUZjwpbS80/KfvvwFfhBQyyWhBQOFLR1fu0g12ey/1W0XmCIPhDU3HdQtJfc5Q9TWn4ggbRSVGSRWc7KreSw9QJtoXqzcVNutpCyjlN6IQgzSkndlk1cX4pEc2pmqng4/yBBGTQ22ls3WIkk49nOuYE5PR8UrvivIqJEM2QQYaFRUx88Ualb9rFmb+1k9ulyQXPzpyTOXKE5W5OHUx0YQjUCSvwAgDsSHJqWXLYjuSGJXh2/1Tlp+AYvmRqat+B7Vl6VTf3zZ5SKnDeJcdB4hZ0VeoZE+r07NHn127xxaunvcHq8eGN0tb6SyvL64PR0dNnTw6v32qcD8X3EpLh8c4zHh3b1Wvv1nlld+fp8trw6HhndXXNKrPUEzLEhCsYXx+N94re8ahe3d7qXb22ZuVoNN4sy6vPvti9efM8bKcZVY5HxMrWs1T751U1LrDp+sHmuZtV7+Vw3Kh3rbLq1eefel/r55qiLMvyCvOFvb2fVv1R2b889nGRvleku8QSKMGhNnMrRIg3CH5LQ9Kciuvs57Tiwyc/ponew0JUS4ZuKDgCSqAkasDgKduQqAgCNdAW9bfGW5PiiemqXW388Qho6KuQAWNaAoeAoCUgCxWQnUeGCl4CDZSgBBsDQ6JSU5HmEFMGKDTIPRhEJwQ47QC5AAqhBAmM4RUNckImHhoyfMk9WTE6zg8a7oDWK87leqP0g9KXj5u/qdPDHl/vvfz86eP+vR/d3t5aKVNzdPxo0Nu8cF1H9X/s5Wv3f7F37YeXE9PS0pWjwxfO12XlHH0AVKr+HYZ3k94HP2R5AD6E9Hrv2ejo/OULK8kwGr78j3/1sw++d3fj0srIGyspz2a7glXlejPuSwVYA4m+PLJBiY3GXxXpnqXlI/84+36hVPXgw1tl+mEq3rN0Tb4K9CUwDbPXZkaM4H3YuE2gCiOYAT2oBxUEu1xr6wKomDWJ9tFxse4lCILgG+Xbv9PA11qLVzgZHX3jJ86kzyRblYDUHaYdbbvaB55yaE21YDpxduzycc10Fy8DCXUf4USqyRZOpVVrztmZdb+cjNczZUkACVldfLfNyGEybWPceRKcrLhNFwXY3Pf+Rhcz5CyRuPByg4WNqtGdvFknP9ktPEMkcRkAMAQLCNCSo5Gcll2lWKiukgrjT5L/kTzl2px1lQxy+BfD4f+7X//LpX49HK8URWXlYdJ4fLjJ/qtkPT8clLpWH9QDpuX+tcOXKyuXNlM5zKPdVI5Wiut++Kpau1Dr0HdvEdXqYIfjzdS8N9zHkhU+erK66uxtgRe8Xoc1TXNclUvDkUqsW7EsL8CbPrpb+y8cdVXcTP5D8uLRwaeoxuNmvDL43uaF4tHr55evV7tbdTOuDbdk18d4KPUKWb+qbPVyWr4/rA93d7Y2llQuVaMR2Nto6mJQvefjAROck4fc3d4yDFkQ/FawuTElv9UMFnP20BZtXw8wCGDR2j7DkFA3HHfefxdh5OQoWiijcKCCmXuTLAMG9QRjTihGVOVIwCCLyY1WwSDUjn0DwBJlo3YyNQrZMGE4mWowBLKjNoCWhEJsgCwo48BlZqUZssu04ja28qjmcVls5KY3KFYEsOjRxoCVfqlSDzxcu3r14s3r4tGl3rWi3AGu5+HFzPuDpe3jw8Pv/fF/jcHecV2A11hu9PuPxFzYrZx+lYmyLFM6dH+W/QnTc8fhen+pMnlz+OjB0739D//Bn58zwYdVubQtDoviYs7mGrntpp4RoMFzTYyBlHBYsXQ8NVtexiax3uiRuOvVRlFcot5xrYlwADYEDwpeJB0okRpgSepBYDrqwmZsq3JS9wA13zY4F5KNWokgCP6gVdyvJ/xOSLfJ+DeX8uJkOps62eZgbjNHk6rLaRKMc1mv1kprbsAGINGZE8jEJIqy6WIqgstqoCEEJLKYBnEFAA1osIIAOAYcMKloSzrbSJ7mclz0RE0SgFa0q6VBhFXT8UMklEQJmd3Es9/p49D0HtrcJk1jJ8HSIHYxYNALCLCyvaWgQzWMWRWx1jAXlVFZWW5yNOg33rQKt2BzdXnpHy3rovs2VKKsHnz+H+5cvP7y+a8u3Dk26vGLxzev3nj65db17680w+HVm/9Q6a/dd2m148nm+atPHr+8Yddz7+Onj6/fvn7z+YPx9e+v7m594iqqwe7xcbW8edexQj9v5XKT93a2fF/50pX1hx89vfWju/3i8q3b34f2h3VJOfD06r2VbK/KdK7mr0qsC+9i+XjF/lgcXzpfqrhigOsw9S2VF1intcuGvh1zjwVX1jZSgTyy1fVbjs3l5eTaY1mIRrTCuJwUXAVB8FuUcIKg+VAK56oQNFkhGAJoc+OGT+ZTzyfQ23r4tYmu66w82U6HK1o12AYOyXauchZ6QsHuhYJeCoKNlUQMwSU5nAZlMAnjNlZIrbYhP8nBIWzJRSGnZh2pESAtk6JcuTAzSN36xl4kS/BKFDEuNGiYCyvgNPUSuexATZPlZI0KR064Z3BvcmGEV8pNSkbVyCwqjX1Y1ytV+Tz7tdz8qEACVgfFxnj0oKwsN5uNSuO749GKpecjjFPRqB4Y1tL4P8t2q8ZfXLh4e3WlVJOfPT5cWe4t9dXktWZ8Tlxx7CAnb0CIqQEycIjca/TadL6xF2790v9YMtez1Ltj/mPa99xXvajFkSMbKmlFgjJhidyF+lDPOTYMlddhbKOxtKZN98GrthqmXcJ0WnzTztow9KPzBEHwm+APZF5c8PvBLNE3XXml3aFufuJ4VwlDuruNfwmNG/w/bp+Y9z/95eP3frAOFfKbT581axc+HiwdGxK4/+DD3p07a0XRNCy9Xnv8xcH1mz94/uhXV68tj/PL3d0Hly+/a1XZ2FbOlxN+kFHm4gig1Gdzcan3gdnd0cit3HW9QB43Y2exMuit7R28HvR7OZNcAldSsWrsUQbAzKYd0N3NTDo6rh8DPijvNuMD56fQQdLm4y8fbV64sLp628pz7n1aMQ02RKw3CP7A0FtnL3/lb9Hpq27Mbxb65isn7K27n3jziY90v7X5XOL8VaTJF6pbFASQHBgZayG7HwFZcCKRFVm4D2nPHC/GzY4p9VJZN09G+SOzXNiKawjUgKdU1XVhWu2V68P82n2537+d8/mUNoglqAAorAGbySqgnExhEOCgoNkaXYuXxrC5QRCEiguCr+pnTLwEneUiLLTpdqJC5xQIbrQXwB59hb7U5MdW1MrWjIe5+Nfuw5Wl9b3DnxVMDT8vrD/G2DAwX5ZbWQkaNXk/67i0W+TySM8KfrBc/g/U+2CJdtFRbkvr0rIE2pg8JqhsooGZFLxhKnIm0DMrJ25Kp+IWPaRj2hgQNJAn8Nlo/KDABfpK0SuAFdkSUEyKemLSRRCEivuGVdypv5rGy96yX+tb3YnWWGnykVYPUWK3/jMxN1McytbO+xXypIjG2iIXd2Mag/vyEVUwFfCdxr8Ej+HKGuU8TCmVZb8ek1iqqrVxcwgNyuqitAb0ibLLrLIBM1EICUqTDXJCxQVBECouCH5LKo7TUO5k0BVJQSOMDQkQUcILA8RG3DcoD5er/qFnGeHaUq4sbcHcvUe21U1ONiTkmSjlqzQ4XxMX4DeBShyKkBcJBYwZrskmDfSkBqmYnS4AtTsadu7KWfjG8QAAIABJREFUTMW1wWyzdkWcBigEFzK8Dx45HyY/B22CAgrBRJihW09ncRHSIAhCxf2GTPFZKu4ruRps6w4maTcIkiBj2Ya02izfbJdXsVudq92Ir50qQJParftcaowk2onCY/CYSJ4TCbbBMSdYQAkiiz0hAZXQFqliUqSaJzX/87NLfJJxDBUXBEGouCD4xnyXBddhMvCDbKfnd6t3drFeApmwMWDwAqhBlypjk7mftUGZ3FIisEetkCMhZx+0uzm5GmMmASW50QxWAyNo0E07tLpd/K0VhxlDEFBBlAZ4biwV7jCSNFc7KyaDTiXNVVS2dNWVEmkg3AUksDE7kPfhfRAupUSXzAQ42xKg8CiC4A/VEv7WJNxEjPHUDVrn3nC6uiPTnNGerue58PrEhoOkZiuCtv+ARDJBEBvJACOSulp0yiHJUrvrjyZaazolHiSzZLNLaNeX9E4ZYiIeNd1P4qxcHELFBUEQKi4IfkP+zVyTHhpKdSsNpBqokZcAeGpH5nbSP2BNtxZc7imNgaJdbIDd5LPpytECj4AEDbo0GBsgw3ugixlK3QcpsFG3vlyarNI59UiMZy0s5ICNAUjtcjXtxoBJ3ZlMV9nJALo4dKTigiD4FprfBexrfpHO0KskaqiYfqE4tc8ZzIsLkk125VE1dXmoRSXGs64iDGsQBN92irgFwe9ZYGJh7O/V4hE0EKruNwkEyJog4Ox2dMhAatcFJZp2/ejJt2mivgwwaDA5TgbQbdTebg3fbtanyZby053x5hc7lX2FJUl87h8OVYDAeu7bZptXRFA4CIJvk/nlN/VFsy88IeVUzE0GFqXJYdlt8DDbiNUm8/HGs3FhYRuhdJpai5rJIAhCxQXB78yT0GSEr4HCu/XRiul0fSqx26EhgzWUgBIg0jHUW9wVCoBB1u3n7okALINHrUyESrCefMRBdTu9ot0TwsRF1+TtOyASQNXuugAIaLegmOwhpckeGOScUAyCIPjOocUtXk+YMgdyN++XnAuoCSpmlk8TmXdqeGy65H+7Aelk+595axoGNAiCUHFB8G0UctQSWoHF6R9B7HYbb/dR9zTxIjr1NfmOdl/1NgPWlusAySZ+R59t3JcQunKdduabAKCahX0BIGO2Eslb3QZO9oXnCCgoAx3KXcx4pgjZrtsmRj4uCILvtITDabu8YmItU/d7ztVZmAM1ALBUuwgKGgBEMZ1HN/kGgyDYtDR+ejzvpNxblGQQBEGouCD4Hai42YjfJa7Y6ijvgrusAQeKSf1km/sq5yRcngz7PpF205xbgkqd1IztCpXpjRKguR/of4eQ0wkPpn3FJutin3aNQRAE310rfTrthul8wza2e23OlZ13ZZNT8/7GlnQ8LelGRTYuCILvvBmN1U2CIAiCIAiCIAi+Q8QqTEEQBEEQBEEQBKHigiAIgiAIgiAIglBxQRAEQRAEQRAEQaxu8nvPN7YNaxAEQRAEQRAE3wbCjw+CIAiCIAiCIAgVFwRBEARBEARBEISKC3492s0k3N3d424EQRAEQRAEwXedmBf3+w/JqZYLgiAIgiAIgiBUXPDdwCzyrkEQBEEQBEEQKi741iO9ZY3KIAiCIAiCIAhCxQXfMkgCdPe2rhJg3JMgCIIgCIIg+G47+TFdKgiCIAiCIAiC4DtEzJUKgiAIgiAIgiAIFRcEQRAEQRAEQRCEiguCIAiCIAiCIAhCxQVBEARBEARBEISKC4IgCIIgCIIgCELFBUEQBEEQBEEQBKHigiAIgiAIgiAIQsUFQRAEQRAEQRAEoeKCIAiCIAiCIAiCUHFBEARBEARBEASh4oIgCIIgCIIgCIJQcUEQBEEQBEEQBEGouCAIgiAIgiAIglBxQRAEQRAEQRAEQai4IAiCIAiCIAiCIFRcEARBEARBEARBqLggCIIgCIIgCIIgVFwQBEEQBEEQBEEQKi4IgiAIgiAIgiBUXBAEQRAEQRAEQfCboYhbEATBd5QMCTLANAtIiXAgxd0JgiAIgiBUXBAEwbcNAwXylNeDIAiCIAh+n6GkuAtBEHwnaa0XoQWj1r0YBEEQBEHw+0rk4oIg+C6rOEGUDA4AMAECgdNSdEEQBEEQBKHigiAIfocKrq0jIB1wBwhykoKLCoMgCIIgCH6vifkjQRB8Z4Uc0UgiXTLAOilHRR4uCIIgCIJQcUEQBN9CauCYaqRkRoEOAiJCxQVBEARBECouCILg28je8dHnTx5lKGd1WThJgEdJZRAEQRAEv9fEGpVBEHwnkTQGxvIKVnK2NKUIlwpGiCoIgiAIglBxQRAE3z4hd9Kike3rjDUqgyAIgiD4/SXC1UEQ/J4Qyi0IgiAIgj8UtydycUEQfNdp7ViouCAIgiAI/kCIXFwQBEEQBEEQBMF3icjFBUEQBEEQBEEQfJeIXFwQBEEQBEEQBEGouCAIgiAIgiAIgiBUXBAEQRAEQRAEQRAqLgiCIAiCIAiCIFRcEARBEARBEARBECouCIIgCIIgCIIgCBUXBEEQBEEQBEEQKi4IgiAIgiAIgiAIFRcEQRAEQRAEQRCEiguCIAiCIAiCIAgVFwRBEARBEARBEPxmKL61Z+YAAUz+nv+FEyKSQ0QmkoNEpifNRKkAsfvHiW/g9B1wUGcc/+QvOPc9J36lN7/8tLed9pbZ12ryfkrdy3SivQxOzkgOEUZxeoGECAfS7BumZ0842q8jNT2wug/KRQguwADCIBMpaHJiPOsaAAgC2Z55hpJgThBuMAccMNSmUu1FiOLCo1EmRS8geHJTDRAqkdm2yvaqtHCjuofZXaAEShSQCQAmJIDenZcLnryQZQccSQAhQ05Kak9p4Ynw9Af/dzRSgIK+fjSEPLWRTB/c29vQ6V0FZzfZs1qsFt9yoimf2tA5eQBqHxNPadk6+TkRXQt0IJ11dQInzXryjd1Bpo2HJ36zeNj5j0qTVyZ/1DXb2Ud05i06u8u+DZ1lPmZnKFCzx79wE+afOt+864sH+Mrnw4UH3T6I+TtGqPtv2uXnrdKJg83fOenkpU8MAsGv2np5ZjvXyWNr4c7On68W3i2ecXvEUw7CudHizdvPrz90Tc5QCw3vjc6mk+c1Zx/nj86FZq+/a6TxNx9f25cFwgmbPO6GNCA52tcdZDuKOIDOpHFyd7pxZnIMWYOuQ88bz3aU+TVu2TcH/66eeWrL+ipfpdkNbgc6dgPr9F47PLkhEwaYQHUuSgHXrD10nUR8w/wuNNUMcBJnn2vfIvXrtszfLcLUnTnb7Vp8WG9c6ZgqAAINICDN3SCArcvASbMUXJCDAgmzzqdo/Qqz2Wc1ucM2S2zoVJOsr9C8+OuMHL/tDqGva5G7O+yTcdQwdSwXHyf1Fa6/gRuMbW9qLQ6QYGxfOPXjXkwsVdcLDUZY+35CgjrXb9b5To6c7d92ugs17yS/ccJc8Kp4whkJFfc1Hae2o9ZwhxWZRQKg2jiGlkBbHD/bHpxP+25bHJlOGlHyzGZ/QoctuEeLbxPf+rDnB3JrhQ/AqXaiFiweARgyJCCJzGiFV4YEGud81k6tAUA2sXWc1d69VhzCAKMEJM48CULtH5/cnDclsDDnvQugCEgUZDI2QNk5V3J4ZkE4IbEbkzqjSWUYCQI1mGgAE0gC7u1dTZ3VBUwi2NhiH6LIBjChEKDuQjqNQAOILErJxLbn0qmJUwI71T/WydYy74DbYiOw9qta2/Y1mzdPbRO+6P3aV7APSm9qwb+jE/nUveeCyzqRZOqcEs76iNM6G8fWI1EiKHnbZk94v1zwRjUxtAkgkWGcOagLDnXXjmcisRPKaTJ6+Jy+4yk+/uxOJHbtrL1Ym9xMTZTcKTfopKLl15F6Z+gFvRk90hsH5Vt8/HntDJ6ur984vForMo2DsOsAyEhpci7ePX0a2+DYtP9Ph7XpAWdH9Fnj1Kme8bTpvHnbzpRsZ5hGQQk2MWWamDUBraXo+qpNrq697X5WBIMn7rCmD6uz960I4Zvxgbd14TdebzQZCgSya9KUfF4gz5+Ln3jEE6OvWbhiXnWfLq05GUdmVpOd0nbKaQazSQgNZNLsc1NBpknXmoVd2hOYBFJEAJZUzLT6QvNwnGU/f23H/xvxGjiVozPjChALoUJbdEbzQp/jNMxnrfTlnM/ajm4mB+TIxHSQTQ5CxsnAPjFLnd/pbIdgmxuAHHDT5Hw0ZyVEUTL9J98s/do3U2eE17UYQjvxCQok1dkckTI4VM4iLydG2mm7nD8CkJTMAaEwiLDpkGCY67qc/EDSbWLYupZNJbbqQ3MdUQu2iQ2QJs3DZ0//zHDtd05S89d8gyY2SBOP1+dsGb/qvUgycvrcbC7m/IaQXrSS1j4KEkgTf9smka6pbGu1pYMOWeencZolIbvX27c7kFtHSoRTp8Zvktsbob1vSziFkr5DTU8SBFGikqsx1rC+QMnNBRsDBHsCgZoAVDpkNi9ryK9yX2ajuN7iZPGkn7YQ5+4GxWnXP5naypTNrMcktjxzVB0QaJqk5toM10wrGubiID65NpvEpuWAeXt0mzTQhgCRKKuJwtEKEE+oCYNKOaR2uJ8NUXNXP9F2bZ7QJkazC8/U0MSoso1HOmnw7uBTTxLeICUkwZ0q3GqzJBnU0NXa60lEBZMkWpuIVHdgM7Htk84uawl4m5cztX6djTk2VKnVusxQISXRIZnSgrs4dUXsrNErz4XrFoW8vrGOfDIL82bS6I3+6uanhgOpSZz4zS5ufpb/rZm7s5DRG4MJSJqdib0lDTgVZaf/xs4YLKZmdyqDvPMlvTglX6XFo/Dso5ySDTvFIryReuy65NnpWc2cgZNq3ObCHnOOmE8eyuKQ8DalqNydMCGJ0wTJ28JwOstRE7suP0tbqXOsONcW9NaM4ps3XHOBs6/ne+ttSeOzwtzTG+rzTRELkfmv7pc69Kb/0d7BpLdcPE9/bNIpKk9vVbGLrvFilk6nF5ScYXNkmvQMgTJ1AfRWkZQ+d2KTf7vJJs6qm8YEwbI1EhSYBTlSG2QRJOReU85l4LrO0oUfyW/OFn7TuYcTDVoE8mllN2+Iumk4dnIX5hutuqE5O6z1BNsBso0dUt6mERqDgEKiC5SsVT6tO9vlGNRGLzUfzD1xSX5W0FDf/M38yk+JJzSwn2zaEmUgRakdxiWxWtR9nBtqfb4vzH7Bcj4FvFB/xIVwQvt9jq5oa87it9FykqfGjtjlirpEqM8dxOav6z9dxfG3/ai+4nHSGZFf52RM9a7bsABMbfvHaQUMZw5D9BLMYAMZPHXK0GqnCQXfqEUhMGJjUNHFk1rvUqIoa4gGKKEkOZXbXgZOwtCYyE2f+DnpRNuZO1uemk01NfM+Ptm52dCbCZ/IxZ067C1IHxiQCzY0Cv3c0NUm5YoMFphGaK2AMjEG+00rAE2TeGMnDtKZMwM182l4dg+cP8c3PR52I7qLzi6cMy/kaK22kUQ42R7Tuk6U20Rz7krQ2lydilx05olygGJqXd+izbTZtAJHXfhx0sO6pAkFc5gEpTzRosxdfkaSQ6ZsnfvAxaqcic9LpDT13gQ4KXgBEsbcxrHMYRm5wIjmYCJ6TgrZWNMFpuyyMSXkIqGkJDQ5udAv1CpADM0drIQqY5hav8MLiGrgBiWRDrnasLPAdjhMJnZhHgdFWAFAShnIJJkLaD6rMS2rMPRO+PHzrhPgJ9wsAM709jbMU6I7OtWgz8po5kq9fL7QsIuRzwoGurC9OH8wgoK7zUJLXDCMNvX0urjVxP3qqn0mPrnYfXOlhmw1C2XIQAYtweRnarg2XaLJWU+qJQrk6Qi9GERyLlRowtVFym2+ArFrhdPrPd2GuuXFAonWkDtBm9Znapq5OumGtOGtNgqzoNLnzthJ58yGz1sA08msPCRrnZiF/GFbEjwXjmH3cOc/bLA2qTiphYaBBPJ83kPzOdg3XJRZrmRsk1Sod8lPUQBNgFOtHmsvyrvGdvpI7Dw9d8lpKTZnj9g4q2ld0LdcKGns4mU8GdV/U7NQ0+qayUeIzNZRPiVoxkmM/wwxPvOa2xCYFqNXbzRvaeJonhjFbdpEOOcpTAszFiPWfMO+iPNuY3tiC+/tUuNdjhknIoSmxGnuUmyjnoa2dEMiM5mBBubJS1iXkJpEwCVPkrWZEwL0LoUosktvZyB7UaAL2PnEJIpo35N+4yKOp/dHfVUFz2kPZxvRP+MRnwx3CxINbsxtSQKQgITuGSXCXUkym9U/uiBPoGDexsCYzdpIGmcOyaQGREVrketuuoe42KOpuZAWTi12PrWtzof3eHrO7Os8Fy1W/LxRI5lOnMDcpUy6heCsOd/DZ2GAtra3Dc5O/nTWyjNh6sIrbcEqgNRlKDmXuJzEvKwdKil4q7cJJwpOPCTM7K93h/HeJBueZvF02VvF2teaBfGflCb7ZtIh3XjPt3W8+RFtVkLQ2jKm1qNW9zuSJ/MbZ9+KsaEQzFP3/K1NnZESkec6+mwcM5mhATJkUEKX3G2Iqi0rsNaMU6mNFbSvaeJ8dBm/dkRqs3MZbZ3aLMSzUIw/Py+gsW4aCbt6v1bP+Qkf5nei6L7FKm5mADC7uUKT0JBCM0IqyCV6sqYpykPXKjxLDiUDgWOIZkretM+Jlij51JBM4obSYo0SXQ6adWH2aT7qlBIbLQzeBOHuZta6gCRdUjd9RGzrHjkfYy8SZS6CcCUaBbhkQkpyAZbc2BazKZO+k+o+2fPacqbBrThOpmSGoeQFrGAhTeoXHZmoCZdKM2FsdCoxl/CUPDcpq1BGk6DkRULfvRLdWZOtmwRKRkNuox4A3OEy1IC7LJVZni1BWKKkkahCyZoE2iilKo+Y5J4NBVFp4kmZvIHoPZIZjXkDphpV6zUWLriMngzG1sFElRMTQRNyVgNDzdxAReMDmdyRCmclwCj3MSkY3ZqxSDLBDHUhFTVk8sSuUnNSbkpCWoy+L5QbFjw5ZvokfdW8vQ3zZK2eTx3KdrBpCzwo2LQkWPNOLU8UgLWGuA030dtCRU6nkHVznejODMLm6hxb6eao2oY2M1UEJGt9+Umjd6kt1AVBDtGWrdIwLY8BwTyRlCfKKBPVlcS2Yav2TU4IdWsDfVbH0p5JAZWaq23JnZRSgXF3onKHSJume0E7Y1ZV0wlaSfBWVWZlQ0FPpMmdZu4ZAlOaTVXpEjRuKUmSC4TPhdza3m2kgLyY3rfJY+B8jl2T+4X2oczK1tBO7Zx4CnPyZ35U4KxScT5bLFBNd+enr7D1N5OQulFV83PWIFVdEyQ1qXumQNVCG06CSV1IiTPpcVoqahL+lnRCZ83Vc04rljiLDywY3MkdV3vyC9NxJ6O4LcQgOgfb2uwk5qoBJyU2mtzShbmB3TMk4GqLTrtiwTntMZsvvRCg6VKVM4EGwjvpoulEp/bc89RFcs9dmGXyICcFGlycaN2+Zu3kDps0KEfKNLnSpPG1Haqd3zuNuLS3IQMgSiXOpiwqw42UJNEczFaklAuQ6DVWALWprOEFPBFAyrQ8DR60xskTTdNiaxlZtDVIrfvjIpkIkCY1xPCrVrz83WqBp3qgsw6AM4vJFwqiZ63/ZJuDUic5pJPnzPH09dZb68piCTeJrfnsGRLVJdBEz3QVTYInb8skmC01YAJ6DSGoxIhOqJKTlJFO+KQFEmJ25jKXXcTaMyyxLQBr54GbZu1tIVP1lry8Tn2P8WsnhNouOifk3sxyLgTgnZSUwEmpbTsOaJISmdkFd5m1vczZzXpve4qpMw4wl1kXm6ArGdiNKW37bwuXJDWkeRvulJuStYFOowBzQshGh09jWEArTNRVWHAECOijO/MMpq4E9GzRT/5uEmtnT504owhgMZXJ+ZKfSWhhJvQ6n1RGtjq4fUfuTK83SLMYKGclacI0Xtp1r6ngGaFpmFJby2K5mwWqInFWJDCZT9RVcJbZYJXT8yxqx+7JuQpYlrKRoDkyk+iJTVZNtPXjibLJxLouGgUCqtCl5sag+2ziRRvsJkDSilwsmCVKbT5SZ2Yvf2t8iysq5+Kprd1oK8n1au/Jv/gXS8fbXpRj68lHpR+LfWpQNPsqmM0NaORMCTA5UQ5QZ8CsEVPluYHBmGGEZ5FtfrS1ynBHUVAys+wunagbekPITUMUTWZKTiDnZObZmRIkT1hZXc45Hx4emtlkKiYAFDkJaIC6tNV3b6/fvcXc7O7s/P/svUnTJNl1JXbOfc89Ir4h57kyq1AjUJgIkN0NNglRTbCbbJnMSG1Ek/QDtOhf0CtttZJp09pJS5pJvZFZG00tUhInkN0U2QTQBFBzIasqMysr5+GbItzfu0eL5+7h8Q1ZlcVigZAxAQOqMjO+iHB//t6990zHT25iYmhbMCCs3Xvtrc0zZ0Ju3nv9x8cWi4U1s3Obp7/2Mjzt3du596Ora004/q3LYbbx0V+/sXi4ffLyFYvx4fUb1vqJs+cfbD1k5LELZ7AeNk4ee/Dme3u3dutFbEI1OTepj9v09DHtzO+8cTPmY61tnn/u9Ie333rulZeuv/3m5Zdfvvba65Vz7cTp3Tv33WSBTW7PXjr/eGfr/MsvP7h+fd60p3/xH8RQ5feu3b9z/fwrz9/6wZuLrebk2Qsb3/wK+Rhbezd/+MbaqbPHX3oZaxtwos3Y3b798P65S69ABLc/ev2H62fPr114MTSVwiMatq++t3vzjh5suWty/tSpb3zl9p9//9yVi9u+u3H57MOPbtx79ycv/tzP3/wP3zt2+fxHdz6K9fqxk+dPvvAKTA9uvH3y4vFm7/6jf/9oEbbPfeWL9cUvyCLiwhf3w+Q4mgAAYYIcEGoo9B4xtrJTj9ufAQeBAwlIUAMlmIAzR0DHh2tnnCws335CoK7zL7STfpC+OrT3wiDotkMSctC6ZlJygCEi5dJl9ZrGDizYV6M4M/vduexSkhCCcjLr+gu4EEpfywylKtUZzKbcEYW6v2a5/zyrZdDokeUAMRgUwFyqVS8GOTTr3q6gt57BULbQ7IkmhsB22nFsJJjBi2glIBDodKH7D03vZ9CUJAZK3YgFNOTcHSLuVsrzEJi1RIuMLlGiMZPmLoDBkB0hqBCPGTuR6epYGgSQRpjU0k6otJ2d+NM1pm0CcVl7SiO2pzp9PvtbqeFU7DcfQTkzGGhw75vmcf2qDjuJczhgAWbdrKlIqbL1NSK5DxpbASV4iEJOWmWmGBiGSVm5AygtyopoarRgCrxLwr37zfJ91ZMJOKLrqL9NZK9asXIxZT3BradYSeMvUY0WiXoiwSoCSMkAT4AUgqUjwA4FuMEdZjAi+/LBhJZPhLqxCa0wwr1X9nJ0K9E9aN1tNbh3E+5gMiA7hx9eZos+gPBlNNyNKUTSvMw/IEdlgiuatamtkmIKCSFXahw0GqEs6120gjHC6SmKQExiqY5jzIDHWS5UeDZCM1GHcQCBCGIFmQrN6VCq2qeuTw4UBDxAkTiqZl5hH+iALcxKpbqkBEsH9n5AriXpWARoBtciEhEM6gRfDxjXpImbQ3vmGayBOoPWZnIBB0IEKsQMLMggn9KljtXcyxNdcuVjsJZIThF1AZg7txRlgOzmC/x4Xy66SnUjmIVDxMQHAc6j/qxs5oN0tvcCGDRsB0mgGcxSZYacu6J7YKiuaqodShBIQ2bOIUZI5RZ1wv9ejJ/LVN5ljSNGmSsYe3mr52zRlRKtUg7zqq08htyJIcROXlLox0TbQaDqpYgEXbAtwOHHIANbsAGmpVU8eL20n1b3CRDSvz125FAkFPyYGM8fOexR+3DsYT5lPgL3y4vp7izjXwtmIaccSMllLrlxokF2rmGwp6U7Tz/qG4ZR0G7SzMM0SMHnzI3Msk1BC1qSadmLCASZBwUleNmS3T0CRvesygKlBCVDVIwMjUQx5sSgzNZQk7VUJnnO4SBb3nIBqYh++xGe9+0aCUvqERj1ZHqKzO4g408LhfvZwOKGnZsi3AHmN9758X/7L76IR63F3bCJ3FTVHjN9UVUMkWqUFgGMIe+10SrEOtePPeWIGBSDgrfJKgO9bWVWS3L30DEEYWbunqEqRmWHK3Tj7UIcWRk5+2hkXh4Pl1sIWa6Uu2lx4O7mmqTdnR1ohYc0S5Ub50FbU9t44fL95y6mOtx+cH9zY21SW0rJECOq99+6+uyF84vdratvv/WVh/YgtPMrm2e//mKi+NHW3g/eP71nH33r4tnjJ1//d381syqfv5Dltz68uR5rO33u6gfv+8bkxHOXmhlPHt94+JNr6fqjjTYsotm5abuGU2eOxd3m3lu3cjNZVMcXz56/efPd2Rdfeu/tN6dffOXGm2+mefPshSt3bt5yiYEJOV2+eH/rUXj5pfeuXW9Smv/C1xc5x1v37ty5yVdfufqD13yruXvq1Omfe/XBZPvUnr/+R39x/oUX7IVnm9napNFJhfbxvZt7j+6dvmIMPl189KO/PnH24uTE5Wme7aWH9Xr90dvvxlsPJne2osXw3IXHX3z29l/81f3zZxZRp5+9dOPGtbtX3zv71W9c/8vvn/vCxffv32KcHT996f65S9ONtZ+8//qV505tPb5T/dHD3dli/srzG1de2Ilhp57v5oeTesMWHj0Fm+ZsIUwcQUJ2jzFmVoed/cMEJpOiCUzui+yNpGiXPlFJ0i8kug1iSQOkJVfDjYXVOjifxWL6Ahe9Q+0Il7yvKlLcy+KpM6ePHz9+7YMbKaWoYIJlM8Xx5uL9Z1A1b9s2mE3qyaUXX/zw7XcWi4Ukq0OmTF0fWJgLrbcXLlyIX3jm9tUb81v3q1YVgskoBLGJGX27RnIQ3lMueEu1ASZMZJUjE8kQNU3ug2TPwAAwS6Hx0PQAIDKxyM3myWNf/vXvvPavv+ueB4KeO1yM9TSa57zr7mMqY3+3pg45HcYMD7QqxguXL1374Or2YqeqqpMnT07X1m7euAFgNps9//zz7/z49e7OnEtEAAAgAElEQVSSykMIL7788ptvvOHuLTzG+IVXXrl17dp8Pm/bdmNj4/yVK9def3ti9aGrJVsSIKOIS5cuzefze7fvwFWhDqrNTJ7KSNn6La5hNS4IBjxflsVkIl2xmyKoq/p80mH+7pLMrIezWkMaN9Te0cFA7nlSrCqQCQQYsoJjovVE7ZknonLWDpIttEpmHUCt0i9ogL980Mt21JcgIneMVFCI3QrJGBVthaIrwBDkpdsulQRppgIh9V+E7PuWJYDrAowMDnfPhAfKGLK6qwQYSRWLCTjq8Qi6wHGgnNnNe/mj5mnBEDaOr59/5tJHP/7JofeXqOVVuQ7lfrl7+WeZyZ2QsSNlSBLdIJO8CDb7gqAg/62JgFxWJhR9PZ/NEbwQNEzdchKRFaVI79pl9VcKxhT2Orcnag/52a9/+fp77730wvNbvt1cmL34tW/++//5fz1+Z8HGL/zS1z+49p7derC7MauSvvTKK2/ceF/nNn7hN38Dk+qvf/f37r77wTe/8c3ps8/+4K++/5V/8qvHnvsCovvufascWEfOABBqzDMm67AaqmAzFLHTJ9egH836WimXh/bebDnj2FdPH8SNpVUO+z7XRwd7n+qh62bfMLedQgAEPCMUMkcLGiJhLSYBsYZNwFCmYCf1JvIU4aw10/WtHdQt6keKu4wWm0XcE1KNtdOoNtlahSkCUImYAw9hu4CgGn6MtoF2O+ctmwWmFpiQ67IotpCQRFqHGwGHmZAdxn3OGSDMR4LhI80iD3HrG5CU3KlDOhzN+0lE1FJFwkJUE4DCaGCbSKJdIAaw89WmpSVZJQjyYEyQnFWokHOZpcEzquApMZhbE9xh3INmZkaimZNqaK1oNqGrqlpoLjbBJkQttgiBiDBzeoMMxmgx5wxzYi/Apdq5DsSugwm97U0o38aKStRQHVGm5kI/9479Ph4CfB7F/VFc8WFGuG/w0TVU/cSRnd61oF7e3/AwzIwVCtlJAnNWFWJytxj2PCFYVdZCeS17VFIrz+aIfEQAk8W0IVOEkTPNYpzlJrcVFawYFpTl5l5o5TCANieqrJpAm3YnceJZYMySADeviOjJod2Up7E2oZwMObuHKGchdpWBMQvZsv9sZpAqP+BVPNzJPS4AMzAyGhBBSnAjfvow2N9tLI6DK5ko0KXsb/33/0r/4/9weXFjF8q+cQKx0cMmmDME+jS5yMe1C9hsKmbgwtntRx8GAi1q0DKDBc9tmbVXFduWkmIse7hYZqYyg4eOyoiBd8kD9tDD8+omlwSDKWfGAGUnSLOsAn0YCrWgn5zlMhYSsrEhPFibUxUCoMyC9pKq6IzygBwD0VCER+SgJDFjqlA7Hm44Fj5LiJkKlgyEquQUYHFBzAMWIYM+kaoGU9GymgnboAzUGVOnMhxRIUrZkREcDHI3laeYVUEsAzNypiFYkju4HYAQ1pocgpJ84hZlC2GntmzpWKMNRxIfx7CoYmzzsVBpsefmc1NrIZpPGoFMqsBq13IICJ42HHWjGPjY86IOQS56YuWG4JzIQkolTCGyEkNCaIjsCtGNLZVniUnMkzBPclDmtUnZg6GVDCYYaGWzcHeGjme/r3QrUsDh/Ot6udABSq7Jx3Ioxt1UlVhnjvzdei6W1IZu3Jp6HkCVEXzo6SSA1qFyTkKiJQdiPZnNJo8ebQfJYFRvpMHxcu3mzylmczcLEKaz2XxnG6SBbnR5D+SQRf/meW19bXut1m4TF8kyQsdN6caZ7t6RUc16PKpcOU+GJsLAulWpOpwgo3fWeb0Vj3f4RO6mvASR6KishZ85d7q58UiFSdGV/pZhsCog0RdDgb0qbKsEZFO2wonyANtYX9vZ3XZ4CIQYq7ppFuVvz9bWmq2dwQZcxrW1jb3d7a6occ3WZru7ezQamV1ra7PFzq5paWYxxk69B/VkmEynbdPCM2HMxswiqeqmpezUaCnEDnyygcEFkolO5pgRvFf2Et41N3EJpfZVqBEmD/IRT6bAKhARQM85WEjFCEiMjiAUiHQe1FJV5hRGqe0QAg1FHXsEaTnPZUeU9d7nOzgDlo7RBCpQ2cNA6R02eOu6uM4+vW9qx5YCQb7UBfXX2vqyA0a4AkggQcnohklCb+YECkGwguN23Gl1VpxD9b60UvDuGxkRWU1qPZ4fbAlIZph6sqUEM5YurkycC9kXci6vmfpEB8gG8vNAgwaALDHYMmGFMPcoJ0YmT4SARMu00hsHX7IFRYit9dcuVcyzqk2+HmOO2FqPYTJLtx5ubnsQcHp9++GjU9keR5vJZuuz29uP2o16+sxpuhY378UmT9cmYW39ztbO7PRZ1hNFNL4bKvdU0TpOoTuD1YK5B1gtRukzYJP1U4xDGron8MpWzWBGXbcP/GD2Pj79OGiYyRtHPqigV11/Di/zWRpJHnvu/Ic3r1766hc3Ll/5aE8nXvhq5poQFeKpR//nVpimY1fq+caN3/3jvbvvv/gbr7YvTeMCYa7d1z/84EdXv/yf/WZz8VKec7qYIlo7TdKWp9uh2hPhTaROWH168eG9t370l9/85V8QlOtNchOhEpOQvTB2QxgRLla8sA9clkxAOQNkiMPgCOiekcNQI43gt1UyuQJGgQGUimmkV0OnYAOAWXSax65ceXz1agxR7j01EXCataW2E6WIUxdP76W96eZaDMfuvHMzJCF5MMuesjxVdvrypcV56v7WmeefbTZitfAb3/1e3ku2WV3+pV/Q7BhzlPKda2+evbAZ2mZna37/5v3N8yfWuHb77WuLxeL5b37ZTp/MWaFaE+m+p/zQgoSp7KS4BlLIVC1dh9zsWWhNeAgswHVqehTaWSghnt1i1Nj//HNHaFhIrzxQ23f24wNm2rG4y9nRMR8kMJSJSdfn0EAiSyHDXBataWHBIEfjNRu20/l6b4umEWdey6FJYdB0yKpIC5hKe605WFu1JjfL2X1BZHYI+eAdAs+OKmL9Htv1kNY5T7RWkmMdnAZ5u2aLkCaL3apNCu71xHbAbHl9ZtaIcw8BCKKB8+B7zpragFcSGBpgi6Q0pU8o6xn13hF3aQIz7sEqoqYqMpKhIwANlKmfHhb3d9qjUuNuLne8gPd/53978K/+u7MnH3F9cuc/3Lr4WIs6T149vXOsrnya3r5ZzardE5ONC+cXf/F23k3z49OGu898+eW9Ow+x8Ob2g+nxk3v37oXKqs3jew8fVtV0urH+6N696XQ91GHn8db582eR+eDObTqC2MmYx8O+MeDb/1ECQJ66eP72zVtnzpxp23bn8SO5RzP34ndvHYms7+La4AGkU5CbZRcZgisYMrKsQLyRCIGiN5Cs+KRKTnMC8OhWCQ9qnwizxJDRRpubOzBxqQzNEiOrnFrU4sZs84WL773z7qXtME9gjK3DYJXJ8sIgIGQqUzkqA2ZYO3du5+YdIyZtkfd15TisDEuMGSbRKKkQ/Urna7B5pCubqcqsHe5oo7IBbhNp5xjPfuWVW99/4+y5Zx59eFdKuxXXUw6u2eba3sSnL17ca/KjNz84tsDk156hphNV9//srdm2T4VGaGqYaI3CJM5TYsWiK7QMCqmCeYQb0QYKHlyBsRUgNxXyYQhd10o5VeV6XzHRs5mcyL3mhoNYgp3v1hE79mqcWqnjkiHb0ki5SAGNlOvYrivSA1uTyMpZtV61ik4jvSt5gWAFAnNorbFCdVB/+JrMBDGJSQNNiIN5s6pzl5q7d91lRXwgwbrXQ72yjnR3GBUE0JlDRlBhxcmNmXSigiREs5wLJ2+o+EMmF6ZFbQZOWtW5G9I1sVH/SUplHYqkHJZJhpAlJ5J5MikiQye3A+hm8K7tMUdwhFqKOY8uv8ZlSDZvA1IRQudsWYGMbiFbORxCiNmzyrMpREGjI6QU3HAPNHdnKIKMQl8tvZMXmfRgcD9QEetMV18klQ5Z6shM8mKzXWiMOcKJDCXQgslFQ86yYlHf+Z1bnVQ64VKUlSUk8/EZ3GGbZGhZJVsCcSz6D4iMSmVc5USx3A5Z0QGoNexVULQqq06A0JgohLxc28E47GAFEHaCRiezddEF0VXadHWEXCChLjrg4cKWXsV6ImEAArMX4LQTPjngUg3j4DXl6uEvAMjeFdaWVbIvUqQT9dxLsFYZvAYhenGO715brgB6jqrlEDx015BydvpAh+Jq9Ad7o6BF5YvofTQeXU7SOpWHec4mRJpB3Q31kmW5vBcl6qR0aLkgacES1RIK5gGCpg1nRd47WtUOLaJyJQMsCUmBMKOI7Jq1wXrX3CZyHt3plVsAJq2ibCvy/kZ0+vlHaS17azKvVEosY5YLql0RcMiLL4qCVLlYJo1AThaAYg/cyzVFIphg8hUX1U9fjMow8EyXisYC/4wNUUdcSfGg8VgxLvKl0K6vt8qkxLrevqsvh5+n0Pstl20WxuyyAGUD4UHZlEGo9pK6AsywWARr6DFhLTO4moi9yJBZEZbcQkjKTaCbEhjUTehII+TyYqed5ZM8gzUwCZ49uK85o5jIhmM1rlYUaEcUeb5KJF2Sk8ddHA9gOIeKDYvJx8jXWF04VxgGNIUOYOXG5RCm62u+O8+pjSPfTQpUJCHK4dlSPLa25XNNqo0wXdzamogsI0WzrIxJVAz3T1Ybc2l9+uB4rHfbjQ8e1K03a9X84ulcrakNET7fvX18DZUTKc8ft9io1lrLW80853jhxO5aPbcQQu2NV9bSdkLQYhEMxzI3E0zQxBoPt1xiOkfflD2EzeFrpB1+WZiATKJZpLqelsVbmLfi51TH76P8DP9LLUXd3XPUcRDgnknrapj+7hnXci4LxgAGi2bWtrkNTYrts6988cZbb4fkAUrWnvzyc7tV0vfuSuoeVy7TXSUYA4Yjtad6Grn25V+8/9qfb2Lnvq2/9Nv/Ys82fvKHv3/85huT9kGKJQmCuXsk2eZ8/MTx8N9csXSheh9X/+QvQ9p+5qWXHizWW51qd3cv/Oo390416fUfrb3/4bWtj17859/54H//k1hduPybv9XOPPsD1vQm26QCtpAfqjqNfAq+DgHhkes2gyEfk53wIvplFrJyAmmhkhjnu5qsLVD5sdNf+0+/g9mapnUTQXUKnL/v4j52LOc9q8LZvrtz/f+op/eN7daDCfJpsFk7nREfWj67u7NthkldV9O1rfuP2xaUcfLg+JkzzV6jpPnOYjLdmG/vxVBVk9ne7m6saguhmc9jVdGY21RNJsaq2dtzR+eg0IVLHIiEG6XNkAlQNa3Toqmnk5yU2lQOZ+pATmC3J7YcRCDel4YrOLwv7d/h8m4S1rPHbGD58GgaX8dx79ww02RS1dPJzvYWmrpffNZFFHTz4iz6yHqPk+m0nc+z+8hFoRCsBRWfgDDyZisHonpO9RHST0+KYPD14+tbDx9MpmvtXuOJ5sUxzqtZEPNsfaqsncc7hrB+rg3TdZ9r5/48tYFejRJ12AM6gye0demg3cUf/OsHs1w/eq62r20vO1wCc/dN3YrLbi/lXeAJxBQJSrQ5tafcgKQdg9ZHImP1Y0699/uvn395+/gFcvKi53X6jY/evV1tn9368a2q3SNz1SwMeX6ifeG3fj7tzK/97o/QVCHY2SuX73x4KyvQE3M2dU7XjlBsT71IjAw0XfjSxeuvfxDcLKGLKuJSK7K/CSUBVBfX8zy3D+fyiMBMT1FnX3nu/fff/Plvf+uNP/5rtrHKTQkBQa5Rh53Wq0vPvvhPv94++n8/+L/enDy8kOoTi+ntalFXrzxz8R9+/dH9+7p2Z+eHVw2hCTnmtq12vvBffRspv/b//MU3vvMrO2fWsaMPf+cPQrt34aVXP3z7XdTucTE5ief/8Zduv//+/GZqb0hxffP8ZrN9f3fbwfUqy22+Md/bnfn01TN7G3zmypW7bz3cfvdB/djI9uQLJ+6+d4MyOmhWlBYAyBPSImCvNxOmZyfEQBDKAosdao+SWdBkGuCb58/d/fCmjGeuXAn17Pq7V6fteXBuNgd3j5/enO8t9nahuQUz84bI2VJTpZNffraZTZ658qXv/+FfvPLbvxQbpp32h3/+l9/8zj/JUTTt3LndJj956tL1P33jFM/ef+dGtrwXm1d+7R/e2vrwwstXHrx3o324+9G169/49V/LzN/77h//o1/+lbs/uv7onduN+ZUvvbzYenz3+rX62OyV7/yyR370xvuWZEn3H95/5stf3L5/fy1Mrv/H1+qdU3uzvef/i69Vp1Tv8cF/vHHjjatf/c9/7do7H9y+/tHP/9Nv333nDaStC1+89MEPvv/43Q/Pv3r58Ue11bOHj7fXTm186Ve+9uFHb9XHNmfHL03b6Wu/9wezkyfWT586du78+mzj+7//hxfPXLp37ebZZ5/58N13q7XZifNnra6vX/3J2rHNl77+9Yfz+zvpsSs/8/JLN99798KLL+RmHupK0ONrd6bHT9y7defKlRcfXL32weuvnfzCpee+8arN4/f+4Lvf+I1fRDP/63/zRzOfXfy5V4595ewOd3e/t5cm8/NfumJt+Ml3f9zc2r307OUPr74e48bFl1++9/61+fY2gs48d6GK+c5772Jvp+Jm9pNyZ3zgenjxa19rHz+68+EHk3QOWcoeJhOXkOYBjavZW/ML/+y56srGbKu9/kc/vPsIL/7WL4WYtt/4ydlXv37rh5O7r/0kaPsrv/bPv//d30t4dOXyLzx8bR64SGE7V9tf+Edfvf3O1eMbF25fvY0UYsxn/tmrm+dm7/+bP56eObv5q1/K4dHxvXnYPvnWv/1BvHNHs429UE19Hput9tSJ2ZefP/fSpuF2+6B97U93wgIv/fxksXPz0S0LN9uck0yKLksv/+I3rv3gx/Od5tSLp3bevxd24taJvRd/+xVv/KPfuTbZrbeOzevWVo1In3CY7IPFeJB1zs+yqBBhxXX4zocfnbl4BlVwZN3ZdabJ6TPmCyCyDYub9/Vg/uD6HUd+7ttfxWZ0eWj41p/8Vcyz0+ee27txFYk1g9k8xoVLySmfVkJLu7ep8//g9NrJeuudj3Z+sjfbjTWa3anJcfLM6Z37DwbQjr1N/hGf1w7ls+GQZMWPu9q+ijEu01Cko5PCj5yHP+VLetC3oG0syQkFUg5CNrQGUFO32dyqRZyG6vbaVoZShAcgY5ZsswkhUQLqhODZAa/caZYgmccc86TR1A1QFnOk3GsvIldR5oqQ0czRptA6YFY6b4MjgH3mJZIVwLEomrt5ZzHoCard1FhuDDSFDEtGMBBZqZvAEjGaJ/fMuN92eYnaR7cjUGYf7J30NxbEPV1OSoEQbOSULnY2tQqq1LhXYsile0JrnspYyGFCdAsiBO84VzBVObuFQnh3F4JZ9mCUPJlZ8MJdIuGZDiqkabDcIrWCVYIYW1UIEFOAuysyw7tcYQKOddE9JLMEiqgClNqAzksshpBdLE5PXfHGtko5wxh753WXTG4phLIMjG7qXZ/FHNjSCVrhLvkyaFS+IluwURSZe2dSQKPR3D17DhYq2W5o11t9uL5x59f/k2//L/9Tu3nOMFFvI/b3Xdwn7eIkOVJGQzQBkmqJMLQ+p7mhMrJUZEYTzDMkKu7JYTQJhAXETgWL3GnBWSAX9S/sOgEWAwCJXQSkHZaA4UtFjqROjlG41eV0FFdiKMY3Oy/lFoXKWaYQ3WEwCN4dRSykQR18UM181PRztLf0US2AhAzFvl8c/VcUfYgnKDt3Ti1pJI318H2l3IWj99GwGmshhhvGw1mFUMgJFunIQmHA0xBLJgtNrrZQjyGSEYLbvEy5TBGwwU52OagvTS+Hto2mdnQR2PXk++NfIR2hTF6xsU5CkkAGIg5vMdzHIzk+KKlEDbSQN6TR1qF6tRvv5TO5znoH3FY4D8zgdwOitefljVePIQ/tAkipXmxVuUZcW1AKgJE1GNzInKlEpZLhIxoY1bn5OZhAuS9okTLT2J9jiaOtYFvdn2ciIIs2hZd4xuzRjFueLWCDrJnmKMEtWAMAVl6daGxHen/SkukLjjWLj+TBJ7Gli4xJockWojwbPbeP9tbMwCnMZXuxMoT1XXq47ZoG1QgZ2HXuCG3LUGsW2kpcU0xMe2612SZbh+01aMgmItOyFBQ2k615qkzzgB3LhRDRp/+VRjqcEhumbZRZghUXkwSzgWY1xmXktDhTahDMPcEqSbAIBOIctKA10NzTHkNEWEdrIqEUJKCRpWzuIUafEdNFiDEj5gpmgudAVwoQTRmgarQVSo0RRV/AcgOrFKwRYsh0GByI7pYDGJK5kSxGLAFzJjerFM1lghsKq7fKYBbTmqo0r7YazmuEKk+hQGYjW8KZoxpqkdjErNBmr82aDbBWqOQLVPM2b4Vq6lhDDobgEiy2ngJCsIptNkTAjUyeQ4zlEjuLJKywa4sdaEawMrkFYK5MktGyzA0pq5abIMsIHhpTqhaRXqvWXjVfoD3ZHktxscCeKUyxicaMyr6rKsgLJyKrRK74gt6Y5lAtnADI8Fj+SKECIJ/TTlJ0d4u1KOaG3ggtrHJvOfHQZrTBVXNtPeWdiGY7cubPh+TUnsK6x4x8z3SCzQkxoWocO9kSs6CJxTUmMleLaeuaz5IJ1ePKE/Y2MScm5hYX225T1GtI29Zspem6h1r5gcVty5H+PGTK7zHO4ZsmQEl0sBWKrzohuLVQcNRmu6naghiaM+YT496BuB37eMXakg+uo1VtfyNNUOcWWAyRnHl319YmCHJkNEKAYhBLIGmN3YQFfHvhFcLZjTZm0OvE9v4eUoU4m25tAlvCzbZ9D2FXbgGXA18mpvL5XnV/7fJdzN9pt0P76OTa9JnGd5hvGmCzmfbmS1Nh6bB4wxGFlKMYgy5bSEcZihwYCq+2w4e9RE8KB/gUCWT8mD8o75dx/f33r1z5gpF7uzsPtx5euHIpuwePr//Z9+YfPT538twzv/qKIAUowGDabr/3f//Z88+8cPP1G+eeOXHv9o/PXLh879bk1W99+0d/+q+rOly49C1s/fjRezerNhnrliEbwBhQIQFWq0lW10B2NvAtxPb4F85tffBQTmRZmHjbdmxu66u31Yjb8i3mU2akNurE5TPHTp+++sO3J2CQ2UKxRHGULjnEzQvnt67dILXfc3q4p8GXAO9K0WDSimvO513Wa1D14sGd+9PpbH02bRFpiRPDws3jrQ+ut2175dUXWiS5ZCFKyOH6a29Wsdo4deLY2WMZhDeF83L3ww8uXLmcFIKnu/cerW0em05nluyH/+77sWmeOXPx0QfXJ6R59lcv37p16yvf+kZYY9s0pLSz9/ZfvvHiKy/c+Ojuxom1yfGN9bMnoTzEYH30bz/YzY+8Tl/+x6/euX3v7vu3L148f/+Du6efvdKEpDY/vnPv9PETj2/dDY5YbJRaLyLmknM1eCgvOh5EkfLDSgSKWJZi747TUaYluas0tINH8Uo6nTrnuN5bq7jIscphd6JZo4ebJ4/91//lq//yX/r0DLxiiBw5GP9UermfldTv5WaXC1icC2nPeykpBSJ7b4wul7OM0IuMHsgduRHWs2rc2TvbrmxoBByZ++2gARywP96Xe8tuxfTHHLmyU/NI+r968y2MLKW7o7D7GwOjZGVGpDFgov3TI4xJn72TlPuBhLvV9nJ5JHXjt1EAUhgNZZcE6AOZUqNUe9MTZo0lA1QdpEVlBmPJ2Ony3wATXTQwWycNCf2SkATLROxdr/uzU4eNNFdvwRGZQ6t/Z3SLQAdz72vPo2J6cTBEa4hlZ2JxUUZYcacdEVayA7GRWtmssAmCAnNwy8lyUGniPaMtAqiokG0BmcPIoA4oBJW7yVeJp+w89AttXQ2S0YLMeoRZ+4a2S81QD7BapkjEsjKzOpqXcQ4FqCJMcFgSgiNSCOidD22rpYBj5haUO8dimsvdmEs8UJEVdfkIZR10qkWATXgcMKFHQqS7t6QygqnsyFVGAp0wUyUXLTVEFOitdaEbQYwJFFJg6i3SbLxcTZWQDa5S+5ZvBI2JWCsbJi3lHIL1mTRU58LA6AFQh992dVwkYgN3Q63Cd8lOFxBzZGu7U9WOoOBJqJg7u0UPEHPyEN0si0GiPJJKabeuYlYNA9lSSW5mwRULKysIHalfMrSmTNQIdDcwyz1YlteFnF2iTdgATbaYVVUMTA0Rcoitck2o9EAuayEzWS8mAlyJllwwTcHsamHmUrDQjeHcjN20rDiXlOJJktwZqsFq3PtiuFdGeSs4rRKrLJAtc2O5ylUsCjW4eYVMN1fMzly1Ew+LxNYYg9dwk+XMDNSGpaGKSmSQJys2gAoQnI7CQwYdOSKwc/5XH9ORYcoMRGDaY7BskR5CNlluQ4LmtR9nzgoZqEWAcyYj6o5Ja3IlkIGVp2JyKVdLOBnpUV2IS8o0ERE5JZhVQgqWE8xzjFTmTlCgrwmQtc4WrKrccdmcnZFrWedyZbMFVStNsgTMQxTjWpaHfEiq+Mf0V09o0fgJ/s4n6uL6dCbC6e4WLCnBEFNxMHdZaa8IZwgVEqCUzBRlkNo8YZWTWMUcXE5TNrRAQ3MhSrMkZQtEqLATsUCqoEkTsWc7M49ljyqhira0p9Iq9DhYOkrF+mM1tMQ6+9lDz5p8FCUkHyVy08c22Z/BLwd7YZwhC0RgsfsPUqIxewYYGCyTimiR15L3fsSQBzc6LRuMjju0B1AALwsV7a68RTo1D29HszqHLMAmjgBGY61MWO2ptaoiE/I8cQvYFVLQJhggmdXy3MWk9LEmy4pmJGE1d1CZKRCZCqiUnWFS/JCWISRgcRTnPFm16nA2qDNDXlXLjwPibd/w83P95XFp0NC0MdbehRey8IDNqTa5pxhjUynCmByxyjlzt7UYpWzT2ungIsBcrbd7tOBgCJUntzBVqC2x3drSXqqma7ZY5MePGSNOX5Hv2obUPvRZom37zt1268F07QmzCy8AACAASURBVArycTdHZTYN7nMzg1rl1m7+EvhgN/9k/aLy4k6a7wRUeRE4O8bpMdLzzlY08+1tSylAIDMJmcUKykICHAzwcuw6erM3in3CZY9b9OTSEdKw/M9qNOugMO8lnr1u0DlfRK3vETzjl15sjj0XdTp6JbCYiv19F/cUXZwgdy/NVzlflxiqR8hpXQ/mEmmgcRQrNFjo9omfHLUswCiFc/l3OX4yeUA5rdGTXJQ+WoYDCWDBhnEYFnegk+BB8rpGf6QjX34EmM+DjPfBe8L88J/W0ZeXh1O/RmEr9Mh9V+Dw1EsdOWvsRh3eGV2Xys2okn86GNaWwLPQO9XaKrRY4sojBvOorkbjYRdIK1rLT1RhrFw68ahcWTt63fZytBJR0m3+4fAbJ0C57ylCsZwmguQZpMUgZCITUQgJENqIwM6ad7gNXWgO1TVG+5ZUn5Vc6J69gn9/otA+z46oIRW+eA/DCmxadrmCixoKHFR0wRFuDmTB6AELMsIqoUGqRbRCMJlagwM10DhIq8cRCDJByQgmeBcvM3wkaakhL+87pKWzE6oiB7Ql5E5gghGicsAwgR0Mh5f+zMPEZLkP8GCaVE836oftXHHaVjGA3K+ILAhyF/EHQ1aSyYqfYyj5eiaBwToHFM/ZrBhmLI1L2cnqCIXeir+I64J1Ro5OJiFwGS6ciUxWJVFQcjJBACLAjDZacA+dX7+1tBLb2EUxGJUzaDKjaKKAxnLnVCeQiXCTSYFUVgmf7q5KlmiW3SMNpGfvtG0spiBWgpEL77fco34OVEY5VuSn9DKR8MyS+wRDS9AZHYGEKREun8hyacXpBrKFsvlEMHa6rW5yi4zuKakGN4KltzWZ6cWFhH1ogaiyHGvJcpapMTBb7RHMi5ijzFSBC6eypgIMbVCCahgMJvV8dbGYKrXMldyIzAAPIRsIhCxBVKJC8ccOSFDlXTiE4OzUVVZkZEIBPItuWQBUrovDiNLvRjcmgPCoFqrcZDgY4nfUbjicnZ8k5JifxZHfu4sJHVFOQQbJ+ijL7IAxuSIYVIZYKEJ6I52S0blnmhRn3c5Gjw7KlYiYGRxNkBsivXLCWQIXBlE0P9G35DIgZFnSdTvjUbNMHUGd4SFwEEb5j58ai+PHMyo1JtOjZGS4gBBMknu24tBTpoTicAayH3WU8EM5UAT8lqSSCMp+RkbXdkSEio0XVTplUSxPYO9C4w5TRgspWuwNCfp+mT1raT/7p5vmuvd5q+ye6/4zj7EBt5I6Q0vKIcQjxBZHzSUO9dT5/Ap62b44xC5KtnN5FIv3mGd3evGUAskiKxbdJbkFc2SDeemNTF14aDdol3WSeRZL6aJ8cfgsL4MJur0hq1hpI8TC3RQk5sHdH5qAynJZphC6qCeCJiuuVRIy+yALSUWgDxi66Pbe0exA/NcAhfZ+mYfcEx1eu4LjPmEIuwFcsTWv5XQqxIRQJYMDVdES6e8ZlU/RxXkfqEuNNiL1lMa+UdIIiAnav1/1YRCrNPYDuugnboja96+SDTXz+IzTSojKJ+wfdPTvPN1aOezN+Emv9SHNylN/MD/i9/tOAwchPPFAezjqcMX9V586Uipgh7y7nu7MW7ks/GQ0lfEh3aXnjszTnlQsGRJV9RBe/39MBJkjBAS0VFC21mFhEW3iY4LTchvT4H25REpH9v7jq8glgqsj75f3ToGDlYe6p0sciQL6e9KXMAOrq+OfCm5g6T10GKLJla22jxDNPdyKnhbf5Sv15sgc9ncMji600QUfzOexpMJyZRl0dvQdPzb049V8VKwnC5FFhzwc4lEVUqa6invIL1phS2np8FXmiUkQGTuacxfCk8gE1Cvx4isZbwNP1kZGiEUoOfr0/UUcboowTrjDKI+8a5iH400HXcr7Arm80UpPi2X++0HIfjUN/CBZSP0mME6+7u6iC4AbWyAUp/DyXcou3BfJMngJoR9XXMv9PqNkXSv0j0bxMTKx7W8uh5q2LBWWCQaRS5iBCCiZYi4gdXLCFQUEyAoeSvZuoSuEaw1FokZEBgqJIFNAKJ5ChmyICakbvpd7kspaLV+06l7so4Vo/Ts6rIEmfdndAA6fwj75hvb5HvpcPgmj31Hp9AduQVcOsJ9LoQsW65gxdIcXj/jOmYv98pGVmT6iFPaABRGhCTxCLeLkqL3+UzAXn74yO/otPhfv+v3ETo071RUqX/EOjsuTRCM/1d6+BMM2FPqHOUvVmKjU6w5RaP9Qn3UO7ieUauTtsjzbePjd0TKH+tAreXAecaTbp//tTCz+5lAcP25dLHtb7a9x9xVER0slxwj0uAvqwytY+n1BppK+xz7VkqMKrtynuRCFDkKkvJh2QdYB1+xiuQb1S7XkQKn3NWDfq49//tCL6bOMAcjFvycLSCRhlZgAJ+vPAx3//1cXBywgQTOAYAsWrdQUiv1D3duWD4W3c5Uu5qMJ2WETLwmMR+zJfnQjN2LZFX1s2TzE1VHcJ+ni/MAP//S3+Mh/lT39lpSf/lPFpzvyNC5B+kas2xGa/urZagWUl5XmvjWj6sCpqI/rpdPRPWw48HNGK+pILC50LN3ur8Vl3PDhNz+MNiJ0/KjSCgpuaCBDruQCdhnWjuoxJB5y7Ksb3WnAQ5eHXUk8PuKc6PbOofUpXUuLJdPXlk0XHHIqQwIiLAgGOUtK+lBGIaprAzOBrAikoAHXbqAA1IIYh6hmR7kgAtwQrAzeEfoM2VJ2x4xEWDHa6k34iy0irRvsjA8zsmtXfDT8Ye/Gakdt7E51Jvij6e+y8zgwpfCSfYvQvSN8iGa3PpByWTlRoyAD73viwckHQfWBR6kgq1mdt/oKi+AovEV9w1oAxIBOQ5wAwaKs4D5ORJXbOqRDLanbWtZVbsvvtXxUfPQZuB/h4UEmc//icMQW2RvhgZndDy+LoGFjnUP2ygPQIA6r1EeLsLBbgUQYUHWuSAAQg/vqxTtoYn8IJUIE6N75vHVjwz6c3gaymnddhepsORRSgQNevJIqMAgZoSErKConhhasJXY66RLukHsJCEBPZgf2cgJgBplba4HKEABkNAGKaeLxs+1HPqt6dlj53Mfs8O7Z0XiUoFFWPDT2Alnun4dU+CqWqLY/YZxtOGJffcJ3PJrtmJ9iyvrpu7jPUBfnHLx3D/1ko6qnPEoRB+gcnQS/oCJ9nQaCqeNqrHRRPYeja9F4oHkotz4cuG7e93B26PdxttjPbhpulu2Tx/TU+qMuSntkbfCk1fI51PG+eq32VSDLlcnVWuWwkbYfuVTElblnJ3lBJyoYsycG04L+vzr4nOyXnvTz0252Y/umic7REHyYAfd0j+Fv6mM68U99hctYUtmcUHDAXQFOCz/t2O2fRSwuZTlQEQZmFOp/Qeo7ic3Adh3G0zbeMrWc4PS5PqtkRumJlIX9llzdrpMdGEWScnDd0KeSB3w8WfKpZmqHvfzp7zyfHtk6en11JzCXIyGtIDCr54YAQ9LyQWUxrFoCEDrsGn6K1X30UainfAkPrfb05KFaK1SAhAaoCQJzIlKBpVwl3CAqyAXzIbWKK7s2xgjZwTMnH6D3juCao7BTPWl9jSdvXeEiujoSSjKAigCczpIwNDJb749ojZky3cZdKnWvu9D1fTt1N69voap7ZcmV9gBKpA7cDmK/mJGjrz8iYQybjttRxZmOmpHI6Ye2S/1VLDPI4mnf5epkhqHVGda/d5K+5ciiuwaFLmfmI9dv6w9DKzH2+wrFfWzifXLd4oLBftLam6y7ucnhfUxUBkwyMEOhcGqhJVpVbtoy1P7w0uKwmtHtyH3r4OcN6EN9Vld9/3Xy6POU4QcgeMzD3jH4ynOZ7NQA7GyHOlA3ju+8ViqOkrRiPfibSxeVYbVnLA+d3PstjR+gXsTcz8WtrQpEUYZRTkAwB9jIzBENLbmQJo7K2KKj8rSAEwEKWPKC6yMHg1SyHGCWDUAOGbKQuKw/iZ+JXy0Psqj6haFRjck+IqvsChxmNOxNp5HZui0iRFVQBdoASJNPfVX8M6zM/vbhvie/Oz/Z+3I/OW3/S1j4vkXuKoNWcv3E5Y63jGPXarMwciNTFzB9YOPVEyom339NuzkjB+nL8vgruOIRN9LNn7Yb/3x+mR+NH2rMdRydWcSBUWbHlcHhDKZCdu1+mq/szD4wPjq8mxqnUYzSB4cNP/Rt20CrMXXlgA0ICEd1DYe59rCri0efGdJnuqNltFEmWNHZRwccbQB41Ib7+f2K+Jn7pUoOsSFB1YVZIgJIxd1hWS512wflxhFnbLUsL/NvAb3n+EqhaPv3VR1wxWAxpUjemRAHCV1KB1zKVHFHJZeIPz+zTf3Tv9Cd9rQbEj/FB+PHnxRclVroyFOkOshw5lE9Gz/jukSfSqrPFSgkAxLDE9JrQ8dEc4eX3qmIQbJKSEDoGipSDHQEH4aA6vKzC1GvcN4OqyuEAT3q6a59zU3hifqPVXZwX+aj6IsIdPHLXRNJryiYAVaimSIFg0PF8mK/T5BbJ/kb3sR6mC70FRgRsBzA94S/Ti/DlRaP3D8D5L5af9TCDYS9cloMs/xusO9PWtv78UuBsn0IEn3oEUfre7BLNXGF+D0UFlbq/2HzGeYeLPBdwf2dS04LDTaioh2In7W+0+PgRDvqd4ZvHYqwAS6SoQw8nd3E3Uu53L3cl42QAwzLXXIfzfZQfVAf1246KFro+9j+whUo2Ab6rvXwp3crUEWO3/li9BgvGKyUCREHetuuirD+9vtQ7PSgLw8umX5c3DVdZd93wJyChb4VQ/dcIIqmUWh7ZyqnIcejeJIU6Ydb4dwSoLEEQTIAof/nkuliYgW4FMfrmEubdFu5yqG4AZgVGBsIbrDeffnQEZv4027s/LDJI6ssgEschYfNfIuGEtZBsqF0clohBzMRFrFBNP1mzZLf2l3/g73JE/UW4WekDX7q4S8OGX6N56lF8nvwTzkQ+8v+ZC0U0LHtFlZYcjB07OjRpHiVwOdLAsiBe94PtY4EX9wO/MBh2/PxQ70MfbejEDf7O3q77OAN9M7Am9RovmCrZYyv+joA8MO/I5epDqPLaANvgaOejr3AfPk7w4hjOLmtf88VWb6NTNiLy516OU0o50c5X5Zu5AEDv36Q7S6f9Ke9X0fueC3aiNh/GS/m30D8uzD6+juMxamXiajbbgkEqXW4GH0PlbJXJTcbZoakcoAri0HZQAZm94U4wQrY1mWHlVxXSEbrpz2K5WG2IxgzstUNpFNAu3tQg0yGSsG823i8pTIUEariT8C21PEtAsHq6akOLRDVMf6LVjSUINjQz4g7OxQKoVcLFbaNuvlkH2ksa4tERzQRzKDKSFlxIJby43aLJx1uq7KrfVRG2b5nbJSucziwtt9KdAAleChJ8omsxSe2a1pO5Yb3swPIi/ZfFh6+iJewyoApPoEW06EhDmZ0ArkWChmQKcCI5aZsvaLpwCC42z3tMDR2QCO0SgZmD4ocuv314jut3lqE3shRK5tgh6KVwtLpHVCt/VdqOYstTjWjqrJjZhIZqJbjWHKkQFMHm2QqapiakVAoPMh+Caif+3YEyMOauz6ttNNmcIm7HHEYHNLU9r9t2bTaKPReaA44aVpGUDIRGZh67u+bxpODlmjBAFrniuNDBklIvZqtV/x0tQhNHVKN3H3rzt1uHA1so29hK1+qRMrTZBkgEYREOFAJQtds84g9QH24yrgC+BhoXMsKgfsnB4LK1DapULdUe9ekUV14iANOMYsCo3UYQM+OlWFobZeMsI4msez/U6F1CHBkpxLiWt6nqhGKmZBUei2VxBN5L/S14QpbNz92hzlIdfOWQZ03rPPEhiOFo8Gse7i78TN7gHHpW1TCl3sO70CettEoXSM2QFkexcC2f0mnTrVxQswnBXv0acsXfcIR4BEgT2etMELKuIoXYHQIdlUrhczUtxU2qmATZUTch0705kH29B9cR7RBPPCU8G90SB15dhzxqZ46Yu7Q5rh3jdinXB/Etfump90f5vKMUsUC1zrxJucseofB6WdFuzU22T4CZls1F8QTQ/zGD13/VPiKcnesqjvqR/nR9c/f9D5+kuV19Fss/dJWlTgaPKhHQkdxJGFc1l1chStwcB/e9xEHEbVxf2QGV+y5DzsiV5cfD4FQh5Tj0XZTxpWjxSYe5qYwBE087R71hC4OVXERMxGZKhN5AJF/z6h8whhOJiDT6QwNQWCSfNtdDNO2TWFhsQo5FEypuNEnLBSVEaEJRWBu2KMfGymgl+PpbJ5N5l3DWIwvg0DX0bf/cK9/AKl6WClIlhRcrGgEkyV6MtBsLdEqqsoZFjKCOfn0VOqM4ilW1m0GQIWOBMZS2pTvY4UX5QBoEUWgBGdwMDgoZHpwAvCAlh6ECC4AgtXINfWTee/osEm7Vo00tBysf6oKYD9585PWA0/5LkUfppxyE0IgDbLDbpV/oi4OP1vj2YzBduPjv8ihN92fuC3qCETmM7lxT/CJ0mH61b/VX2nQePTxs105cpBn65QjxyMOg4Ln9621g1lERz6R2cA+oqM85lKJercRkthBen9b1/6zHP0fKNkSi14MkrsMgjHQXbaMZfn/2PvuMKmqpP2qc+7t7pmeGWYGhozkoIKAgiAKDMGAOWBcddVd113DmtecXXNYc8CwKCrGVVHXXQPmvCpBEclB8jCxu+8951TV74/unumJBPf7Nvy+fubhafq5ffvcE6rqrfRmq5wzLS3VlpFHI3eEFaQ0GlaikbL9gZSg8qTexst2C2JQIKyyzTOb+ki2Z3PxNm7OVvxWTY0v9bMPTtsDbmu00jJrFm/r8H6+QPhXdJBrI7lStT45/97xuf/AMf8HzW6zqFjb18A2nnT+3zl0rQxYbYcA+b/XVr7+jTMqczNgQRSgMAlLfMGPix5+rDCVSnkWtdKs0zkriiXQ4sWwuFNppLRTzaqN0cKiuk0/FXduV7VkZTq4ks51zBS3i7BSJaXtVSS2cc0arTC/uJ3veRUbNvmAbfbkaORlFmEQQIWmkxswcdK6r+bWLlsLRtp17KA9Vbd+AytXuOOO+bvv5Y/Yw4Kv0GvUdmsbZagWx6gdKgT0WCEAIRgF0TSBOCNKxkcNKIguwyEuOid2kS7lZ6s8AvLBApmIIkAEB15FEgtLMJ6fpkFXajvPfJpXB5t2gG3kjq/XB7muhDaUBLb0/2bMLT9XCSFu2THT5siaiNq2DOfWhrSt+rL++q38YuuXYeumIbbs7WsKrtU/rzHPNgoMbKOW9H9VVaTbIqerrnLLcxFFCQE4Udpl0utQCygWJaq18njMMGp4mTxV8JCzWTJ+raDHEGHRmWL9bG1ipumLpKkXMaf74r/Y/mu+97KEmNDgLW705YY8S6xPoORs833M1E2mG94oTOMs1eYxrc8Dy5Zaso+gRYFDFmTU4KEvBApQMMhE0kAhgpZ0KaYTTEtMxmzsPg3XGVH/p9klWyNnJIeAq9nxbzl5vYl430qh9M/FCW07qZsMbDvA3nYAm1xZvV3w8n+I2eGfBe//HRxB/7PT8q+bw/84zLPFAcu/fIH+C17/1hmVjILASAhKGRFfAabCVX+4KP/haQU2dJ4AgEeYrozXDE4rZgcekKhMX3J2WovnWt4ppDLt59KExSQAABGlgFrtStc6BwAmPQk1aMYCpxA1i7PAEQYEqMrPq5gyaedHHuX8MgQknYlJ+dsoDjKkd2gACCEi5AkAKCcqJZKmg0pHAHyAmEAkXVSlQdXnczOKgFHohIwNNmxYv4lStHH1xtnvf7hs40Y2wcqPv7jm1j8NO+Ag3/dbEkCtwa1GnGTZTcWY6XoorXiSsEWTohGvcu6vcKN++dDA69C4j1kzk3E7TBZEzvYDVC30Mm3sbRVptjewSb92bHEUrQ2vlVPZ2uTjFlFcizfciqmQnD9dP4bWUbfakh+O/7nuwCbPVT8DALmNVnJ3FMJ25Fls+zlVmBLQAL6Iqs/mycRzCMUD0uBENAIKeWkWB+235kUVAtDgEBwQIKfToDETi8+0C/XTUaJM7E0jKiADYAWFUSP4Kp2Xqv4FZlAbKK5+vbiBsaHxz7GwYofEIEpEs2xes44tF5Z2iBa2S6cYp5laMdPbDlv16TT0ZeUMDR2n8zg4XWZIAEoYiVKbNwmF8eIiiWtCjyAC4KGgzlaNpNnxtFgtLl2KJkozeIzKbwWOS+tMX9vuOWp0uOrlbbPTrX7Oacp1w9VzuWQWEWyOtxVbs9vqz2OOKuGc1VdtHORtOvUtn5sMU1hTS7q5jM2VGy1+0tzpsCVZyq1ZVumZbCiS3x4Ut20BmW2a2zZA9fYp0+3G2K1MPm3x15s9r/4fUjdbMxVbqZGxUYbGdujHtqV381SU7Tb7f6Yu4GaPj4jqX7hA/wWvf//uJula5HQ7NAIUCo1m5YOnnBMUj0EAWVgzRNPZ7A4QMS1ENWpxlLPTG7GgEGcbXCIwKhIRAI9EM24lsWZ9Tw4BKHY5KbpI6eISVqAB8oIUqGr2qgVLNelMGTCrrZ/++t1pET1BxYxiWQC1QpcMkhs3bKy2NpFIrUPP5cWK2xV179Cxr4jPQKQBMCrpEgqxKAGInfPVl/ffeuNrf/04lRINeSk/X/co82NQ5hf12nX3SCTCzCq33UuOsMgKJtVE1ovUa2hpSb6kiVDbEj3Zm6g2/LLSeE6kpQbSabXd5EhvpVdM6svvGjK2tuh25Qbk1qoMbdLruMG+aQLAWvHRtqq8mwuuJrPXXLRt3VSkWb4zFNj1VMXN7taU46HZzbmJEY+4Vbb+Fie/xedq+DxNsNXo2P7cmOfWqxCBCKBCSZc4GuBEkNzgXG0sL6q9SCrh8mJFUZ0PEGGIsopkeiu1dE9CIJ1udWwjnKSaSlNVDSF77CnBEGy0JB4pKQI/BhhjFbWiFaImRhByJplK5hUWKeVDffO31uFn/Q7M2ZD/Gyq2VTCsFKchrugMRmPZa49x69f89Mebbzr1nLNRaRFUAhp0ht9B5RTwtA7kMlY+IAg4JYwCBL5S4BBI3XXXnc/95cm7H7577KipWiOgsIDSgopZLKIwKCFPIYKlqoqNytNFpWVKcZNyqtykvjbt7+3egY16BuSemjYO2pZ3b8N9pLGLKivzcau86Y21g0ADlY+0iA1ak0vNP8/9euPtim1gs9aRlWxRSLY4tjaiea09S3pUaYTZ2Ou0ZeC6rUG/5jOwrZqiuWjd4pz8D7nG/mXRhEZHuK15/jlT8XNOa2OX5RY3oWw9hGvdj7/NUUGRNP1bi3UZvMV8pdYMA/gPixj//4jiMKc1OCMCMIkYDU7EqnTfUxAFgpwuv6Ts5uV6ItOcxMwmvN+oJdMsAqU+utPQ+nxrfB65He9IgeY02a8QZghEEMCB8gAEghDrfDCAEac47YHYVh8RImoICKNGvBiyptrk5k333n3f7A+/eO/LuURGaasFtOAOnbpfcuEFh009KNqhiHTEgWLRHoKHJEzTpz1y3XW3V/pFQycfcdCUg4sLCzCW32OXnTt2aDegoCCK0qKzsA1FUl9B18TfLBnm5frrMsTsmThrS34+xEauIxFqcOg2FCDX9+rLhOMaocYMs5kAgNpqNdnMPsjykGyFtMqlG80Ce2xmwWRs4uyzpIttUCDb7hi3QV01vqzpHDZBhi2aEVvp8c1ZoAxEz5lGrP88e3Grd9sa33OLFlhGdjewydb7TaQlPvsGTC9QD8IRGqhHtqtDbKurwLmPVj9jIuxEqwwluQi7qy6+aO43n4fJytIuZaK9ijUbdt15t5KSsl//9vftu/UxIg4xv3VLXaXjb+QU4RXnXPbRm+/mYSziPCc60GG8a363/r3Ouei8gbuMZNasIoCggG0QXHrxJXO/m3/V9deMHj0OQZT612i7HDOokaOnYR+iyuUXZmatNTOLiKBSVBeRanRBxeqNoYvVbN5MguuXLqtdvDBWXFjQoZQJUEcEPVHaMEeVtyW1okFEIYOQCHkKDSc8dOBsUF2VrKxbtWLJj4vXf/7F6t0G/xArKNQ64vlRYYXsC3pOCFhHtAJnP/3k03PPONP3vdf//lZR+w5KQW5MrN7F3igP8Z9sc4hkKQ2bAINtsm9yT1zmPWbpGFoIH2W5n6XBld7kd+sdUrn3bDEOtjUopfF3Gzq41MunXFiXk/ZZf1vMfcx6OdZGxCnLupFVMdigX+o/rF9gaVYkUV+M0FoISylVHy1sI2rReGK3WZFtDZRt7YZNlqZJqXzu4m6fJY0oW4dU05tQtknatPi82zXIph7J3IOQ1uwiWK/ZETE3CJzeBVkt2TSJppWt3nK8UXK6L7c9IY2XQ1ppO4fb+OzSmKZmm31PjfxZ2ER61CfpSCttYUEae9W3Y/X/D8X9ixwh2YZyGYYPDfGiWIimQKMTARENmX6xSoCUtEBfJuBxLhNJQ4iPkesbltW3AQdpCvigrehRwyulVVRAATgFAOCl+SkFNXraUX7ofCbP6Qx1c6Z0bRsOQHo7esIhAvnKOf5m9uy7brr5rU+/9Yp7DRg1ftJ+k/v16W7qkt98MvfdN/9+6jl/ePqlPz/x3Izi9t1FiQAQk1b80fsfXnf9Hd126PfCEy/269U15gOzs8hKKUUQhaYMpfWupmypG0ILGSZZnIxZnoZMGARz0pjSsytSf1nu540tgBahl2BWPGU/IyZEhGbntnlR33Y5EXFrpENTuZxtlIao0kK/UYSm4Z2kXdpZgwla8zTnarLmkbqMRdXChy2oxvr46lZCuPTNsvyH2BClhHqvmKrXXjnANZP62wDIUViyycugctK0WgzGtmzqCbS8rC2NXnJQOObGFbPrgv9E+d4ErqfHrzEE0AgaRYMUvPHGvIULVg7qO3BDVZ4fidtU9KFH3kc2M5//6I777hi3z0SGACDW4v01KcwQwUfEg7/OWTanIiwrKevbbwhRFDA/HgAAIABJREFUWaDrVqbWvPHGFy+8c/S1l110+u/P9IAZNAt42meC92Z/cvziFbuPAk8jsehW4wmtRTX/+S0NWox7SDPTM2ttw6olK5+Z9uCSeT8smL88YL8uxRb0U0/OnP3Cq8W9unTu02PKlH333v/AovbtGZzWbbT+rXf6psU9KXSgjLiKFfM/f+GZl5f9uH7t0g1Va2urE7XtWE279uo3/zqtuLjD4J0HHnrwIX17Dygs7gKglPJAATurUS1bvnrugkUAGFoW1G0HOxvepK2wjDTbHgaTevxW7+IQgZ+TK9WQ2soNSY8sjGm6PVHp856LU7LXt3qscsFSEznfXLnkQtA2shnbjlo0SXDIFZLbNAmSplXPmAb1vsKGVob19djSuFViGwqixWdvMj+tKZrm4rcliJKz0ZvF+trQL21EmdpQfNsnPxu3nGk0S63h6tbwWLMrW46I/syQJmx7CLeRxGFuZQ9gazOTG3Rqc5IlZzJbmedMB16dPbDp9q2czmtoY31bTRCtL0LaZjBc/44lTQzetFc0NMkJb3HtWgy5NzH8GvuaAf7bW/L8J2RUNrjhBVAwGtPKE2IQVJkGAqhEEFhTeqdmKuAzliXoNKFFrpTN2HmCaRqTejLE+mbPKFvT7K7RK99m8EqEshmbCEqQgQSd8hC9fIBImodIAyvatvznbClVHorzIKytrjn/0hvnzVlU3HHgE889M3TMzgKsPWCBk05WS39ccc3VN7z68hOHHHT0X2e9WdguCh4CKma47+HH1lel7n7khp37dfTJoRPSggqUswqUAaM8329csperg9NSqYkkzeawcbovOGZYPpVkuRpFQAQFONtpHRQqzMkqzPVK5jr5cjQ3UtZO0el27CLCDIBKa2mWzZi+YW76ZT2GaX7It0Om5wKnrFisd77WB9/SfSlQNaTmc6aPcrOkGsRG3dlbtnRbjrZJa1ii+a1aVDwt7fD0PdPPkiXUaghaC6JiFqXqaajrTavcxPd0U2DOOCwzPAKtjiHtxYTGOSqZf5sEeFsx7zKwR+v01si0nEhLBOHmboLtqxjZou0oImzyUAsoECUWHMcoCakZs2b0HdDfsaQSte/Pfvf222/94tPPnnn+mfLJ5VFsubsJIpIHBIICChlE0Ceh5MTJYx5//GEFxL7anDL33vXALVdde+5F1+82Zu9ho4ZpBE8xo7e5okYARLRCj4SxLQewtGHS/U9kreR6rCXb6RpzYibpA/vqi8+dc95569ZV9h6wW6eee8ZZzLpNIjWR4u7xnoPWBJUfvfuPma+8PXnsq3f86c5eA/saYq81tdYQkc0GbTms2PzTzIdn3HbrQxtqgoLSzt36DIoNLNy0+If1qRV53XrX2iFL5y2f9erzt9wwvXyv3a69+tIR4/ZEAY0x0BEBZOVb1ErpkBUozcK6NRO8cXVmgwTIeiW2tZuRCKc5trKrk27SmUlgVkptn7WaPoNKqbSs5rSzJpsEnmM1pj01Kp1rXe/Lqz9c9fZrbtJjY7bVhsuay9UWjfjWNmeLWWSNrxdoM2OzrQ9zskDr4Vx237aVnyIZHdWkNkGaiKD6K5u72HIFfvYxVWtJzrlPkY5mN555bDJXTUBCi5PTJLTbXL/Ua7Ft3Wm5KK7FHLlWcud0jicEc5w/2Fi25EIg+fnivd6j1HxaoKV81NzN3zY6rR9krnOziSjOfCWn7X6DTzzLcFe/x5rq/SydX3YD01a61VoKqaStl/q2EduvEeoHyZnEtVZdDDn79mdB7v/il/qPGGU9YTww1VRuYiQGZiWCGeokVpyN9XIDhGvos+0DeAJKRAkAi2JQLJ4gskorQhZkUMwq3dMiwzbY8h+2/KcUK8WoGBWDIlFkPWLlGJ0oYCUhoEO0GgJQFrcTQROjRvKk9p23X/v02+9T0v7SK2/efdTO7RiKUOIQ5GEqpqBP/57X/PEaP1Yy99sf33vzLQBPMSKqyqrq7xcs3HHIsPGTJwQqSKgE+RigchDRkKdC7as8QdzWE5JFmMDCzMTCae2VC/mawYkW7oAtRdWaqLG07swkMaBqHh/F7KuJ1k8P6Z8bgWkYEtc/nar/nIWZuaVcRGkegUx7vptrhdY0a8MvZ5FPrj3U/Nm32g2Zq/ka1CRzfXgtA+2yK9HIPZzVLtz4GSV3XbbWeNrG/FKlVL3lKpn6pOZJTS14YZpP17Yq+CYTy8yeDpUygAFDUnlhiqsl6mwkxYpA62i7gv0OPejvH77rFUT//MSTKIAkbco/p9AoCDQmgGuVZ0HVeFGJ+MmICkri3jWXnDNh9O4RcpP2HBUVIxw4JhOaNWvWImiFXqb1h1JtP0jbvvl/sn8O0xBG5eKNtOhARGstIi5fvvy8s89dtW5d+dR9p7325PMfT3/p/Sdi7QoB1NRfHvPsey+89tk7V95+f7+ho954+/1fnXQakhfzolva2zmZGQpf+8sLl1390Jq6whPPvPj6B+5+47PX3vjo2QMOnwzgX3nOFW++98T0mTNO+s1v+/Yd9PFH/7j28tvWr0wClSqIsTgAUNojQSegoxEnLXv4GpKoW3SHbe/GawO0bPd+Tq+LUkpEiKgeDUrjIywNzA6SXT4l0nKz3PpTn/umRSHfhnzGLWmlrbNEtxxXyZVRLUqGFl0/zZFM87u1GF5opNa2JGdaugZbaiy8ZbHW2rBblMCtdSTaDhdPc1/t9sXx2vxuejem/Rrq54u1Jmp6izfMDQLnmiJbuUUx59UkoIHN0pe2wie7hQ9a/PV/vg3fbAYaQir/B8n+W2NxgqBEGIVBKQaNSKg1er7xos7XbNJskJgJEqucaCw3KEcERtYspBFEkIUFUDOCYiIlSoFHAKQVoaCwBmGdNk1ZWEXBJ2QRp9PV7YiZVv4tmoONk2kQIFrPHiyQpMJYUKTjQNoWAQJEtpVYKCNJNaKAuPwXZ74eQTj+lwccc/x4FQkIFAAoifqAIqxFBvZof9rJx027666Zz7184BFHgqeQ1bp1G+bNX3jMUbvlgYRV1QsWrEqlOOJr36/bcafO0XgxuVLwFINV5DulWaEC8sJg87q1i1YsrtbLi6G0U0HPnr13lJiWqG8UCGlNSimqqVm6eNHcVFLl+Z3yYnm9+/XILxR0HZxmAPAIN637KVi5tuvoQU5RhGMgMWRFilDCDYuXugR1GzIkoVWBiBPjoQk3VKxZvraWqMomPA/6dOzQpWdP0r6DAsQIOq5es7Zq3Ya+w3Y2EXSAMdaKxWiBVHLVtz926t0rXtbeadAs1avWblq7fodBA6C4UFgiBBoQlAHQgFoQGEMEpdhv3bNBmZYnQARrArfG13lC7SJ+GUqeYCCQx4KMCSUeSgSFFFYZW6sjJQRF4BQSad8BJtCKXWvWr6qIFFSXDULxSlCVMccNxGIcEButCplF6yRYW71+TdXqdfGygtIdfOUXoBSQeIFUEa3R6GJYqryuQAo4oiNxw4LoCYpiBwiAgebKpQu+7dajfzRWCn6BYXRAUVUkkKYNbigsgUZ835jN4WSlFDNpl2AJ0SZWLVlY2rt3LK9MQdxhzHcOtWZxoJzClAvXKqxkVae0MhYiuljr7mzLlOcz1gGSUERQQJT2vHRrwLTWY2bJtuRXoMCREhIA0kJKEyqP2RdG45TnASAoz7GQZh9Y28Cq6rrNK9avXrFDn37Rol6eKxUVWNQGtKd0BAm5RqTGuBodKQLoIhJDJCUpCQW8PKeYNMWgtdq0Vsh2mJQSx0ToeaIxZCUsniUPGSNE5OsIMCtUESnq0XVAPNZVnBcBo8GEKlYHeUNGTvnm/bcZPPK1DyGAztYG1DPS6nSlq6AnGBEBhDi7dF6yAypEMRpDhWq/KeUffvwugO8wBooAHeRDp36d3efkJFQimCaHVFmXLoooojQtMqEGsFgdSK2vO2qb50FVaNd7fgelixE9YSQAVClEQshD0CAM29j4BBGNKJ8tpNvNUsLVbQ5J8kt7OazyqXLThrBDx97k+YykPKutefCGS1Zs2HD8ib+88aabOrRv7wkrD5XbJBBobQo0FYg667gDxu60w9SpU7/4fs7jM5446eQTRVihzhYRSTZQrzAtozP/OJFU5frq+++Z5aT4gj/84aprf8tgfQwRvCgYpSopUlGCZuSwLoPuvO7Tfxxx/TXXzvrgvStuvvrBe+8k8UDFSMACg0IBceTSTbVSID6gEmEhUSiAWrQmhcJO1m3avLisfX+lOgHUbdj4XaeyTgCFgCUMqMCT7HnMppxLE/9IJtILwKI0Sqpm/Ya1P+zQrdiGqVXL13Tr2ju/Yw+imFIF7BR4gMqlua0BvNbWK81ijsoChCBJazcrZYhTHhohqEs6DwtjsfYqUsQcZYyJ8kEzWetDhEnAB5KEp4KKTYsKC+KRaCnoOEEMJarAA1GiwAFEDQAyeJucrGbxPa8XcwEopzECAkCEIEocsxPFoEEwBhBBYGBCRCeIwECBIou6ECDDrMHCDAzoRFiLYapz4Hm6WAuiq0aVJ6rIIihwmlOKUiAAkbhIhMFXkGakJrR1iq1oD/x8x+gxKmtISBBBgZDxUJTyQDxA33ie1YjifEhq9kVigknCEMBHpRR4AB6yVoDAKZYqpZJGRbR4Kowp0uA5E3Gk4gj5ymlfBDBgqFWoAfIBYmnSeQ0sgIIioIUBgRFTKLWA+SxFmKkrEGZK1+ECCKo8RGZ2SgEgAWoAhaAcOAGFpJSA0lWCFQCKpYipHSpUEIAogXwDIsr6wMiA5INOIm5E8QXKnERAgWZAEufVCCSUMprjLO0YIk4hC8RbLSPPqZ4AACERi+gQLNgCpTRjuhMcAQCIj6QRE6AtkxaVB+ilW0ajWIVGoM6x0+gD+EJRRI+ZAAWUyuYBiQgoVCAoDChY6ykEUQIawENAzlYw4pY6kaMICAMxsiPrKa1RZYtCPScgYBUaT/wks1OirI1HNDNYQVZKCUVEQhX1SGsLGoHBsJcC5YHEFLA4JUoZCbQKkSIeRlApBlasxAVKhSIe6Yh4Hgp5QszKMiM6wEiKlfKML6mYArGKPSUQZ9KIIsDMoUZfoS+CoNghCZBGjaIRPGEGFGJKV3xopSUTKCEEFuuh9pERtGIVMlgFSklUREQsIKNoEY0YYQHUJBAoiLcxjYLC4AAZs9EWtI6jBjgKEEEGQae0sBCiB8wAaDDCqEDAF8fkUAELKkgCa4UxEQ3pDs3oWFyIWoPnsxbAlJIQQl+4kLRAhFABpOufWaVp58UTQIehx1qJdgpZgRbWIgRCaaYewGzr5xz++YZaIahvi/5vwpPg/X+BVTEmFHoIokELkIBFsZGI8Z3VDhCMQGFJQU0izPdUjMUlXJwYQjZeqJxCQQYN4hyK9SDPZfmBtiF3CDzP037kn8ChJQKg5n4796MPPiqIxy+++PyCgjzLQZopSiSTuI8AWqmrr77ygbvvfO/zDz/54tMx4/eyLrQmjGh1/FFHLl+46Karzpn52lshKBaKejxm2ODzz/r9pClHYX4eRRAAPYF0+4YHH5p2/7SH5i9aCBKPkuvToeSAA8add80Fnbp1j2K+UFyJueumPz7/yitzvl+YCqwWKiuOjxm56xUXXbjzhLECHkIE0Lv7Tw+89uhT/9i4XKefQwMqEADn7PXXXbtyybKXP/rAVxFMoR/xlixacN5vfrPgu4UbkkGSPE/0jt27lJePOPPcM3sPGkbaB+2eefbxR25+cM7SVb4G1ooRNHDEybyPvjr5uBNufOjevQ87VERQ7LMzpt93191PvzRzyJ6jQYRVhJRW2UYpsrX95zMhx2/n/HD+hecJwdTDpp580un5hRFEXxgR2UcNTMJOOffrU3+3ZOWy08488/AjT9AKEJQwLFq8/JUZj3361w+XLd9MUde1f7sxu446+ZhTewwdhh4HOuppFA5Bgm++eufh+2bM+/K7mnWpdu3bF3TSXbr0POLok+65/2ELtayrfBLP+uxHCTUpDX6k78BBt950Q7EfAWcWz5/354cf/X7BwiXLl5f16BwriI2bMP7ss8/N8+OADKga19Bg242nXnx11vTp02VT9brlK8r69By624jDp07dedTIqB9jYFBgnZxw/EkbN64RNOQZEYz4MQ69nQYOvfzyyzt2LlOghNRlF1z85bw5999/b//+g5hYaQ8AiAUAXn1l1oMPPHzccceecPxxiPL6q69Ne/SR+x5+qFPXLorJs0y1qfvuvefND9+LFRfeeNPNA3v3RQhQzJuz/nbfYw9Xrl9XuW5FWc8+kaLSKeOmHDP1wM69emtPCwiQzJv3wwUXXRC4wNP5GuKsEFl27tX7yKmHDBu+S0H7UuVwK6g/OLcs0CnNbDhIXnXRFRIt/OONN/oK7vnTPbM//Pzam28YMKBfurmOkFWKV69akkxUGq+DE8xjFSEsIeji43xIAgZaogDRnGpEnaMIWRAIEdINk0QUgBbQIuQLgRL0ickoQ8qKcgJGAYMYMqmfVq9CBk+RSKiUD4AhsifaQy0kCpRCC8CA4BDf+tsHt91605/uvH3w4OGffPqPq666/OADDjzjrLMY8kF8pdPwR2WLP7dHlvnAjB6QRTBPPTH9wWmPDt9t97vvedAmzPkXXrZ2U90zz76MonwWhf4HH70//cVZ5eUT7rnr7nhBPJtWlPGfMbMCZBBEHDZsl6effvqwQw+56pqrdhu525AhvYmVVhHJNphpKetESPiWW2+dv2D++Rdec9nVvxWwWjlmp7WP6SR90ACoUeVF9fgxI3s+eP+RBx/0/HMvnPG73wwZMhgxBFAarAKHIB6EHhgA9kAhayDPU5pABEjQiQYGt2Z15UFTfnnhBRce/Yvjv/thwQnHn3DolP3OP++Cdh1KFQAzNXS8wi1oFK1QyN18859mPjW9d88eYSq5euWa7t16xUrbde7c8aRTThk7vhwxiuJLDjhszWEKgCIaMbpk6fJfnXqSQgEgRGCyqWRKqWg8v1hpv6iw5MEHHy0taa+YFs77/vKLLj3iyGPLJ0667dYbFy/9fu2apSWdOoHvn3zisUcdfSxqnxBBCMlGwS1f/PXMp//y1Zw51YlqwTxPlWjFRe3gltsf7tKls0YEa39z6q9Ckxo1ZvffnnUGiIBikPqeCkBMGtRdf7rrzXc+Gj9+/MWXXoqIChSKgIN1a9a8/cabz//lhRpiXxeiyAHlux/7ixPLuhYpdAo1Wb7n9ju6dul29Iknp3cxCzAIMHsW/3zrnettOPXUU3fo1U8s3X/l9bJquQA6ZtZgfarSbp+jj+w2cGDvXr3yDW74aeXcbz/52+vvL1m6rk+/rgcdekC3rr367DRGaRQAVCBIrMKPPnmnNrHOV0nf5m1cWLNo/qJOvUv67tqna6+BgwaNZ4miZ63b+Pbsl9qX7LDbrgcgIGoGSAHkQYaNkACRrfvuu3lrflo8ZvzYeKEGiApEUBSiAISzP5jFkNp7wi9FABUmU8kvvvgiGo2OHrUnolJCxGkj3iWra7/46pPA2N69B/fvv6vRWpvYj3O/C5KVu4zYRefFWXxUCiSxaf3SL77+LJLXYeKEw5SApgRCVcWmn36Yt3rz2pXz535ZPmF81+69eg4c6vlxwCjoyFZaY+nM/KVLlq9aswIwTyQPUAkAIqM4FPK17LLLkHhBsQipdCiLDYjdsHrFouXfhcnaSMTboUevHj0HghdHL5IG/RoBwAmEdXVV8+fPZUd+JKYES+vAoThklRftvfPOfn5cvDxRHoh4raWXY84pJAFHqxcv7dSxY0H7zk4MAyH4HjqChVbWWOocVf11EI34EQxrq5YvWb9qDTBGCwv7DNkpppG9SBBhrQKkik2rf+xU1kfrruAh6ZSiwhirlcsWkFT06TfcSplTopXxfDRhXWXl8uIOnT3VQTDuEBCNcisgtWz13DoyZZ0Hotdhs1NFYW1pShWVlnRFHQVggCTqVGDI1zFf5YN4mXzoTBeedI0DaM2O11rehNgFqasIil4d8lyQvKgq1dgBuANAFDGaAeCkFGpQtc5WALDyChALxcWUircKhtEACEhEgS/iAENSFaFdil61Z/OBI8orAOU7Bx7mOxfzvFJQcQDwIRRKWRHSnodGXA3a2p+WVhR37FJQ2ol1vkAMRSmJao7mY0qAGEAJFyRqK+fP6TZwx6CoDBVFbEK0BhUh8FhAMyEaNEZF4kggQgoYkJAJnEYV0aJ1LmADSNODCohKUy43bon+71JsJ/+ur3ROHgkRi5A4JidWgtoVp5xS60UZ0CFYBQzoQFlUBMCN/wiAEJxGg5o1JrWu07EExqui/oKusPy49qmZe9e+cnjdq0cnXj6B3z+/6vXfpt4+O3jrjOpXT6m5/ui5ffNXlEJFPqY8TPjKaM2gGBUBEiADCiI3+9FGA0BwCKGCQMF3R0+UxHpx4sSwWBZJN2DbhglhZmbniF348gvPRAEPn3J4WGfIseOAhVhIhNIXWmuJJRmEhx8xFTWMHjMiMDXEyfPPOzOKcMnvzx7UbYfOHYYc/Os/XPjUS+c881z5r0/pO2RwUUH0zHNPq0pWBewcM4ckCfPHy65G7XXs2+u0i/7w4Kvv3vvkS+PK9474avReg9//4rWQK4kDZ1NnnX5W+b7HXHvP88/O/vKy2+6dsO/+xQVF/Tt2nvf5Z+wsWSspPnDvg9pBLCCuZWfYWrEsTCwb1m7afdCQ0YN2IccJFnabUxz89YNPB+5SPvW0Sy6Z/uJ1r83+5a0P9+s3PO7jCYdMNjUbxTjLNddcc24p5EmdkJGUSMjCRGLCD156qSOql555ktkSG3bBTZdeWgTw1QfvM4VMYcguKcZIQEIs4kRInIgVantLsggz2Xfefl0pUAoQ4OW/PO845YgcW5aAXUpsrQSVfzjt1CKlPIQbb7resHFsrA0/+uD9Pr17RSJ+j+59D9nvzP33O2/sxCPbF5ft3q/n0u8/S1FtaEUsSTKYef993UrjXqRot9EHTNnv1P0P/s3Q8kkd+g3e4/CT+o87pN+kffuWj+yzx1CIRP14fGj5uB0njutTvsekXx/3Q82aGlv15KN39epY2qWkw6TxUw464ISx4w8qLumSpyPHTJy07ts5wqGwFaLMM+Ueuoa3JEJEltk5Z0btOWqnEbvuvf+h++5/xIgJk7x4pCTuf/7xa87VESUNpRImAVpBJLLzmNH9x40aMGncwPET+w4fqyPtystHrln9rQ2qyfEj0x7yEc4+83RnQiZ2lojYEVtHw4bupjH648IlzhE5uvSSSzyl/3THnWQcm1S4oeLOcy7p5Me7de326Mynailgl6Jg09UXnta5MN6+tHTyhPL995689z6TegwYqFXBfsOHLP/2CzFJsgHZ8OKL/qA8rfO8EeUThk2cNHCvETvuNaawrEssqu6+6yrjKi3Z1peecv+YnYhjtoZdrUnccO2VpfHYo488aok++eCDLmWdjzv21KpEKiQKrSFyzHbILjspD35YvCBBNiEpchukrmLhJ1+WRAp2Gryj5ZCNFXHpfGQmYnbMlsUJM7FYESNsRZhl5PDhHsDxRx/FbAwFjurYVVpTOWBQPxXxH3js0ZBDx8YZU1NdNbG83EOc/vjDZGuYqoQqidczV7MxbJmImUOhpFBdQhLLf1q+566jj9iv3IYrLadOOfWM4qL8H3/42IW1NiS2QhyypITTaY92O8SXcGgckTMLv/m4e9eyPjvv+MV3C9jUzXp2uq/VZdddl2CxjsUYCZJTDzsQNLz++uvEbMmRsGMi5sLCQgC44orLiWz6rsQcGnfcCSeC0vsecIAxgXPsLDOld7JlsSxOJBQhYWEWYmNsVceO7TylUnUpS85ywlAVcR2xO/13ZwP4jz32uBBZcinmJHMo8ucnn1JKn/qbXxM5IsuOZvz5KQ90BPS6FYvYVJBZJ7xGTIWEIQeOHVt2lgMnSSvVNYnN+006vH+f/j+t+76ias1RR/7Ch8hJRx1dt7mCjWHnmJjrBY0I55xI5tz3xOyI7HFHH+MpHDZ00N57j5+89/hJe08YNHBX34+WdSye9doM52rZMTkh4txbNXk5ESviRFLOfvDpp6B1/513GjNh3OjyvUaV7zlu30nD99q956B+oBERly5ewoYcJZ995s++ghN/cfxOO+4SiRX16t1/8qTJ5ZP36di1a4e4d9Fvj3WpzZassSk2VVVrvh83auf8SH5p2YCeA8a367h7UckIhR09pV969sWwLiWGJHTd2hUXKMxXOPPJx5gC4pApFGeYrCVjySz4fl7HknaIMGnSROcsOcPWsglef+6Z3XccEAfdvWvXcXvvM2zMPjrWwdN6150GLV640FINkaupWDewe+e+XTsunPsPZwNHZJmMM2TDRd/+Y1DHktFDdlo471uyRowZ1bd/eygo80rb67JO0c7tIN4O8uIQueXam9ls/ubjN3bp3S8G8QLdr9AbHFHFEU91LiuddudVtRVL2FaQSxLxu+9/HC8qwbw8L+r5nipAaA/QDjGC/mWXXkpk2NowsF9/+aWv9IA+PckRU3pHW2JhdiyhcMguEBdOHj8mouC7eV8TCbEQCTM7MtYlCwrzlIfMQkTM9qabr9cedO/R1TnDzESWKCQbuLBu+sN3FUZ1noZjjjiErQlFyMnwnYYW53kbVi9iS2LF2QSHK3/3y0OULtptr4OTzrGrTGz8/uZLTx61U2dVgMrHmF8Yh7wBHbpcc84ZdetXSVi3Jb2ZfcfMZNevW9Wvdw/lKdAxUO0Ay0B3Bt0BdBGo/Egk7+yzzyIyxCFz4GwN2conHrpj9JB+SrXXXjyi1IAdOh9/5JT3351FlAw5dExMxOTIpc75/W/zo9GIjpbEy9pFOw3Ib983v12P/Ej3dtFrLzvXuRonYcjGta7sc04fsTULvv16YLdu55x8smUyLKlQrJW1qxcfdujuY8t7PvvSA5YSlKrrXdgiAAAgAElEQVT95uP3Tzry0F0G9C0tKOgQzx/QoWjqniNem3a3S1bXuSAhdtHqH8aMGnD45OHffz7L2UpLSbapOR9/PGHowGE9S35a9INzUkOBs7VLl88v33v0oCE7vPjKEyK11iUCyxsqN44fv8vEXbsOLY7tWtB+4qAee++1w9ixfYfv2ne3EYO++fYTZuM4SVLx5tvT95ow9N4Hrq6rXSMcsoQkIad1CBlmw2RWLf3x8IP3OfzwydZVOk4RJ77/4dM9xg4YP6HHTTecVF25kF0ybW6SOOFQXEBBzbtvPnfolN3Lxwx54elpLqhlZ5lc69NILC49i8LO2ppTTj18jwm9R0/ssmd5/z3HDRxbvvPY8sFj9tqpfMLw8WNH/vmRR0PnDDsKU/fedsMh++/1ww/vPv/C7RPGDtpn7MBhPUvHDut73u+Om/fNx9aljHHOijNCUkuuonLt3Jl/uuKMKROHFRfvt/vIcZP2fPud51ztCnGVxiUS5JJMzgWf/X3WeccfesReI88/7OBrTzj+7EMOPPvIQ36z9/jrjv3FCzfcRgnjnBAxpaGHWCfGSmAkaCyWhf+dsNJ/OYpjhU5jlQ+kVehFF5VG1u3fa+0fx21+93d2w/2hfSvl5qT4+6Qsq+NVKVpNtFrsCjbLqO7L1IdPmJk3Vt36y/nj2tfmAwFYyCeIOUAHSIiMSFuF4jClYP4xkzix4eejOGZ2Nph66EExVCceeTwbZsdEJsfKbMB71tGZZ52FCCNH7Wpc0lFw7DFH+gCleQU7tO/86hufhEZqk1JjpILko+9Wdt9hSJdIyaevvOWcc2xcKnH+r0/NV16Xfv0/WfxjhXOVTAnHQdKce8bZUa379+71xScfiXUpR2sSQR1RygUBBcYFgTN/vOUm9Lzf/+731hA7ESu3XX9zPgBRYCXpuM5yksiyk5ULV3SNtx+542BygeOQrDUs6yvqfvppc0Bmo0tUkUuG9ORrfy0sK4lG8In77pYwYEpcfu0FOuaHRHUcpsRYDi3ZlOOrr7vdw3YvPvMqUSBihN0fr7zGB+/jjz9PsiRY6tgEknScYiKmBpG9pVVhEcts33l7toKYwhiCnjxxUlXNBnJinSWuI2fJ1Pww75P2edEY5GnMu+GmW4wY4xK1NZWTJk4uiJdeev2tXy1aljLOOrM5aW68/bGo7vCbU34R2mXs6sRt/OzNlwZ16NBrh56Pv/TO8hpTy6bO0bpk8PmiZetY5lYmv9xcMadq/bvzvwY/0mvw8KWJ5LfVm/9RueH7ROVGDh56+uGCkljnHXrNeueDGuIq4g1J+vjrHyeUTy2CyJlHHGKTVeICYSc51h23ieK+mjtv2cZNYcCUlOqEmfbIo+2ikQMPmlhdV+k4NBQEJgWAhe07LVi/+ZuK6i+r6z6vSnyztuq3p59TgHDWyVM5rAscffzN12XFxRPHj1+3+icmZmLnODRu0eIlxcUddt5pWKIucI6c44svu1Qpddcdd4lhW1Vx2x8u7hqN7zdu8nvvf1jLLkkpproZj9zboTDevVPHv731ZsomAxeEzAuWrB43fmoxwsmHH2Jrq9gGRObiSy4FFSnq0HldXbAimZxbuX7O5o0vvje7rHvHwpK82+6+NcW0paVPny/LYkQMS2gSNU899mhZ506/Pud0Q3V1mzYcOPGAsvY7fPbVnJSzhhwxO2edNcOGDkXEhT8uco7Y1SbrFjx652UDOnf0/Pgtj/25WpgNs4QshtmwBCxJljqWhEjIQiTiRJwIs+w2fLhGOPLII0JKiUnYypXfvPvC8QdNjnj5E/Y7qtZJyExEZCVIuuOOOc734Myzjn7+L7f85Y0bn37psjeev/u9N5/ZuGaJ5SApNiXkmMVKnVQnbfiXZ18vikYfefja0FUtWfFTpx49fnH8gWyqOLTshMmwhNmNsj0ojsgSGZuoOv6oQ0o6tX/6jb9WE21Y9ePOfXsM3GnYTxsrEzaNj4Kvv/y0/4A+ZV07LV+6jImJyDGRMDEXFBYCwJVXXsFkmR0zOSbL9PJrs0Dj0JG7LVk2hzjpXEhkRIxIijklHAinWEwWJZtnn38yEtMnnni8taHjlKFaR3WOUsx8xulnA6jHHnuUHbGktQ9ZZ997b7ZCb7/9DwqcOCfsZMb0Jz2APA1XXnz8y89ddefNU1986baXX3pg5dK5lKoVa9g5InLEjpOBDd+ePaekY48bbrnYhhXzv1k4ZNDoaKT4+elPcGDY2PTPbdFWYDIixjlz7DEnaB179dXXLFlDLnC0fNXmI4/+ldLRo46aSs4wEbF1nCIxbSwNMTuWwPGHn30JOjrj+VeqQqoObUUiVcOyvLLyrsceg1gUlF6yeIkEtoaDJ196Ssc1xLDzwP53zpjx1bIVFY42WZ75+t969ujWPs9/cto97FLOJiWsu/zc0z2MHHzosR/PWfTNyooPv1/xwTcLu/XsrxX+5aWXw1QgjjgwnUtKI4ARgNNP/RVTyJxiCpkskyWy1oa/P+ssrTzUauLkSc45JsfOrFm1fOjA/lGAc889/8vvvqthXrIx8bfP55x84flQGOs1oJ8JK5gsW3POab+Ja3Xc4YdRmHJkQ7KGjOPw/ofvVVE865wzUkGdI+tssOOO/ZWKvPjKm+99Nuf9z+Z+8OEXn374+ZcffLpm6apnnprWpUd7Lx77/eWX/O2TeW9/vmjW7E8v++NNnXsObB/xHrrjj2KqyCWsM8+//Cro6Iix4++c/tKr73/6zsezP/j43XMuuBRUh4suvynJ1pIRks0bayNY1L1TTyFHlHCcJAkNixMmscwhU8jOjh450tc4Z85XzCFLQJJgSTiXIuJ4XhlAMRETETOdddaZANCjR3dmJmLnDFGCXNVXX73boaTIR8zzIwcfeAC7UJwV53r36QkKVv20li1zkNiw7MsTDhwTh3a77Xbcj6sqDYcmufbC007JV363jt1O+OPVj89+940vvrxr2rSOnTrGo5FnnnicrWldYFJjFCdEvGrliqhW+QVl51142yGHXnLQQdcefPBN554349DDLxq9x+GIhUcccZS1higgShLVXXftpTFf9dmhy0mX3T5t1tuPvzZr1L7jMYYFxXlXX3OZswnraohriWuZw0MOOlJDp8F9DzpqyrVH73frQQfefMgh1wzb9QhUJb88+VfEhjklEjCbLaE4ESFh9/lHH8YQ959QHlBAzGzsusWLpx58AKroEUefurk6JHISBEP6DMr3S/coP+LUq+6//vHXJx18Sr5XtlPXTsu/+5adSYVSlZKLrnigQ/tuY0f0nv/t34gchXbW808XApRAu7899RYHLgztqoXf7bhTX4gXHnPO5atqUkkKiZNs3Ya16woL4h74uw4dvv+Uffbff/8p+x+435R9O3Qs9RW+9+57TOIchzZ1z723eb5CBSuXL2IOScilvfxsmY1j65xdvOAHjdijZ7eUrQ6kKsmbXv37C+ijj7okr/DTdz8Sk/YKWJZQJMm02QarR+86KArgg7r8wivIElHScTU3fuUIFsk4pciyC4V5+PDdQRXtNHRC//0mD9pv/x0nHjhk/MGR4h7oF2r0T/7FMWyT1gbGutNPPz0PYdyuO7cvyPO8/AGDR+43Zf8RQ4fFAQZ07vjGzKeFgoBStRQkKbFkyfd7jxpVgvGivF67jjlij/LD8mL5HfK9fcfu8uP8T62rNRxats6kfvOLo9sjaG/HYn9kWWSvQn+PwvyRUexarIqOPfywgIIUO8NkhUmI2TJZJiPOtIzi/j3w3H8aigvrlp98Up0fo62OxVkFNdFYoNQPXYBePJXXPUTmLUMLyW12VOeoOsU1KUmFLiAbcpCwktpMNULVbCvIrgntt8kfH1oypUdtHgQ6GkDMAjpQDsCmgeKWUFygMaFg/rH7cKpCbAOK26blrz8hRI7ZjR45wkf18L0PsWV26eBAztZiFhFy5Kw7+/dna1Bdyjq//fe3idwxxxyrlfZ19PFHphsOU5Ksk2StBLVMCScPPjoj3q5wlwH969assa7mtVefKY55vla33H9/FVHo2KTdny5ct2p5r25dfVQH73+wC8lYF4gxHBAnieqcqRFJzZgxTXlw+q9PEpsSa8Tam6+5ztPIFBhOWmfYMoUsoaz/Yd2OnQYM7j2wetMGoRS5akPJkIwjm6JEldTWcC3ZpDV1Y8eOQxU944wzhUJKhmN33zOSr5KUCpxlts4lLCUsBV/N+Rq0ev75Z5xYFsdEV195tUb94rPPORM6FzhOEtWJC8Wkfb2OmImZt2Cbsoghtu+89YGCdloVaxWPRQu+m/8tGbHWWkoY5wwHvzjpSD+ap7FIY+ENN97i2DhXd+9dt3vKHzBweEUyrOXQcUDOpIjXVVftOmJ4+9J2387/OsUbA15RXj7U872X3nqrwkmSHXOVmFp2lpwYkhRTDYUJNkuWLooC7LzjsJSlwHFVbcI5rtxYMWL4MNTw4iuzjGXrUoZSAVEdyfINlbvuMV5FIzOffIRdkl2YCce1juKYXfrPWA6J2RKHLiAXWNutU0fl61Wr16anLgySHmJxu3YJclXCG4U3UlDDdfPnf56ncM+RI5nD0AUhydjRe8SjsZkzZjgTsnPWWmPs3Xffg8p/4MFHyDE5JqaLLr1EaX3XHXcFm+suOvWU4oi/7z57r6/YHDiyzjmXqqxcs9tuQ0o7dnj9rb8HZEJxSTEhOWv4p9Wbhw8eFlHeM09OdzZlbOoPF18MXrRdaSfrXCo0NYZqmQJOTT3iMB+j5/3+QiLeGhTHbJ0LWIyj4IkH744BFHbq/uXixWQ333nVJb4qum/aM865gALLhsgyObG0y+BhCvN22WWP3UfsNXL3EcOHDyz0/Tz0zr/kkmXJjdViyYgjIhZittayGOKAKGTKxOTIZSTA8OHDQGFR+3ZDx4wYseduI4cP7RQvzEdv8t77rq3anHRkHTsXWk44Cn972ukKokrlKxVFL6YiMZUXieZ5gwcPePqpaaGpDCllHDsngU2knK1O2j3Hl3ftWvz1P2aHlLzpvvsjUf+2G65iQ+yEKBQx243iiCggFpOYfu+tefn5tz4wrYaoNllz2knHFBQUPjbzeWuFDDtnQk6decEZoOHwww9j55gcsUs720mooCCOCFdccTmzy/gaxIXWLFq2FD0NGmc+94ijJLElx5KObToSJ0R1LAFR6NiR0L333Y0aL/jDeWlXRXZ9mUlO/92ZAPDYY9PSypzEsRim8MPZs7Xy+w8avHT1slBqnIRPPDFDge9jXgyi+eDHQWMMIAL9BnU/75xfrVjyLdtqMkmyxMY4R9VWTrvw4qKi2Cdvz+KUeeapV0s7DhzQveeyHxaxsUyUdlzX2z+t7EVLEhDRscf+skvnPt/PX0SOyTmyNuVql6xcNmjHoT26D1y1Yr1zznHoxJC4NkPNzMLE/M2cOai9F2fNCogMiSVJMSeEpr/wXJo4Y+nSpULkHN1xx21aAXrw4J8frSWXZDZESeZKcs/Oeh2Vt/vwwWJq2KackSn7HJYP8bf/+m5gXJIpQcax6de7dx5Evvz6K+ssM5Oj/Fi+pz2FXlFh8epVy0VSRKG1Nr13FiyYV1raHjCCoCZMmEBEzllrwyuuukx5eOpvf705laiVwLG1RmqdLAsTB/zql6D9W668mCgkZ7769PMY6r5du3/07mwim3JBklIhpSaVj4/6/4+994zSqlr2vatqzrXWEzp3Aw2SBZScRVFQzAkMiLpFBFHMGNkoiu5tzglzzqKAgoKigKKoGECiSJIgmSZ0fMJac86q98PTuD37bMO5e9zxnnvveUZ/YPQY9Bjdc61Z9a/w/3nzvp5fy2EdZ1euXdG8STkp2LxpAxuWiCUbOpOyXFtl9zRq0dCPefc8cv+uzM4al86yhC5rbDhr+qd5XlnTBs2XL15iwpR1mXenTQYFZww9vcaYLLuILbPbuWNXXrLopptutjZyHBkTVu7dqQj2K2/EkWPLzlnHoXUSWWfZGBvm6g69e/cF0MuXLRXOupy+5ci5iDlKJANUwFwf+q+88koAaNq06b5M2lhXs3vvhuNPOrywuKCkpBGCf/LAQdZlxabZpVq1bgXob9q0ic3ubOrnKy8cnIcFfbsN3rBpb9Y55+q+/OizAr9Jecv2E+fM2lFj0swhZyMXvvH6m75X0LVnr217tuWmCH6V5e6TcL9O6+tVnNu1s6JV8+ZtDzgwtDa0JmOzWZcJXTZrzIwPPkFMnHrq6eyc49By+M60yUFevGHTZvMXLa3g7C4xu4RX11YPu2oM6IL8ZKNPp3/iMuysWMvWRaeccrIiPebav9oosqGxJmtt9u1JrxLBiBFDmSPmfRnTH7UPWdixnf/1VwBw1FEDsmxcWFm18YeLBx4XA7hk7FXrq3akXOiy1kVm8eLv5y+YX5muS1muNbInkrH3PRGHovFjrmdb7Vw6bVxlJA8+MwUTxUed0H3ztu+Mq5nyzptx7SfAe+beOyS7c/f61ccd2p0ocfTZF62uS1eKyUquWpGu2ra1JBZvUt5gW0VFJvdrSCTWDjr2JAKY99kXuTvMWbn04qs15RHkbdr4s+NMxC5iiZxzzlhn0taG1q1ZvRYVlLdo/NP2LSmWOuduue8WygONKkDvusuv5qxjw9ZKZJxzkbXpyZNeD3ylEBThDddfb5wNnYvY/VEvbp9+dNKtR2/w9NwF87+u2/Ft7a5FNTXL96Y/W7Q6XtSKqKBF4xacNS5y1mUuu+xCH3UMivr1O+2VSbNXbK+qYtm0s3LY0PMDwD6dO+3Z/rNzqYytdZmfDz+sF6kGR558xayF6zbVRRWp7FffLPf8Qt+D884729mUs3XO1LHJnnfOuT56dz/w+rdf/Lzgs60L52/7+uuNjz38Yj7pMwefZF0tu0icqZe9lsXkJjnEuci5yOXmV36Vav93kHH0/8RaXJQFxdDxADju3KjsJFBH6KgdRgUgMSXJQOKeKAVIgKJ8YeVRUEdBqIqYyj080Gt9TPPHH648+AABIxDWE6XrPZ7+1CKbwL5t5H97kFYQWMQBCVCfvgfn+Fv7Zp7/8dOttZTDtTIo1Lt3793082YQJUIM6oCOHU85czCJ5zkv7lTCUoLBFx527hklDYvXrFubNSE6u2rt6urQWsELhg1PACqJFAkLO6CSxs37DjiePX/j9o0ZqESdQWeV8yWrMQRkcan0iqUr0flFLVsa0gbBAX84bYqwQFjjhbUkFUCbUW8Xuzsy1bsr94hKICchimUkEYpPoinCIPLyIhuv3bHus0krZ81xW3d7EjilQrBE/n5Frbw0bl6xKogEw5CQFVqdNj/M+iyOIGBCUCyEIgRWg/vig0lLZ03Z8v1srt6GDiFiYAuSQYwQ5RcY8W+u6ta71qMAA7p+/Q8dMuRMa+XZp58BFEXEjEKycvVPkyZPt0BnnfsXylnrMxOolT+uEuGLLhqZp7yE88U6g5YJSvISZUGiZm+qMmtitvi60bd+/e2qvkcd0/Pgnp4SDQBOM3hMOa8DQbQKBUAJeI6wQ7uWPrAnrjAWKOtWL1vxw7KVnXv1Obj/IYRGO/QsBRwlONWsNG/4X86hKG/5j6sYAOmfYEe/u0ErAmCZIqejLIXLf1qRMa68vLnvBbKPyY0gPknAYUyyhS5bBibPVUdRdaRVcfM2BkgBeJG7YNSoyEYPPfLQlq2bGRwia40vPP8cKBj8lyEsDOxy21cMkg2zt/397y+99kafAf1fevvNRGEegpATdGrFD6uX/fhjp95dDzvyCALNVinwxApB1KixN3j4eZHQ8hWrEBUiiTiFrEBIjCbxAImtuIywKywsa9y8Vfh7dlgM/4FESSJQXVUz9uZbWcF1o0d3bbH/9/O+fejJJw4+qv/gMwYqcJRzjcgdPgiREsTaVGpTbY0rbbJ0vak1ZUgldbu2NtDVgexBlfOptAKWlBUJASKACNAgijjeZ28OLAAAOhaLFxRFZSWm8QHVsf3TWFiZ3rl+/XyUXQqMAAEGAiRgQZm/3z7mu0Wffb3g4w/mTLpn8syjzx61atXma0ddMeO1Vz2bJggdsg8xheDF4cnnn62p47/fcjtwOHLk8JZtDrzn3kdmfjSbOWde6/b9Kf7XYgf+sHjpzX+7q0evgy8YMSImvPTbrye9PXXAsUefcdpABUIILOwQLTISeqQYeN86Ktfvdfzqp/0SyZQizBleMTqTJIgDawArkBbcBbQVaJOIRWAWiwDCKKKEc67GCKJACITqkc7ofr0eIzm+CRALIMDmnzftqtgDEBNQjI7BiAqnzXzrq4Vz5i+a897M+WPG350x6tHHXxh1wYgwW0WYEUgzCwr42l112UUlRY3uvv2empqdp51+/L0P3r15x857H7ifMfc7AubWMeR3dg9JxAMkALtz18Y1675AXE9qNakVCDtee+3hLVt/atW6ZX5RAZBC8Ig9FPW7HtCCkLNStiB29Q+LFUQaIiUmAOeJVc7UmzSjCIpy5DlSDJ7gyHOGBsIxFC1Wc8ZD1/ugg5u0aLN81dq5n3+GqFjAQsKojBcPtcp6bANgdlntBSHEBUUIHIgQMJKgHjzkzNq67LSp06wxuQDqnAORBd99u7eqqmP3ngCAQCiAiKRo6nvvM+KoK66IxWIxscpFmiXpoIEXe/TO+z3Wzz3yhIgBhGatWjdv2Wb79opPZ80GZxWSD7jyu0WLFizq3atv9/Zd45YSDjgTWmsEtEU/IrQKnfKAYszxl559a+fWPW3adRt1/lX5QcMYxrUDzUqzPvzQQ/sO6LNl9+bZcz8CQgJN4qPT2iUSTD6jFkDB0uKymEqQJQJCyElozTnzBaplrBSoQwCyrEGQWYAdgGUgpQiRQAnn/BoMQn1VhcQHF/yG+y4zG2Y7ecq7H330+ZCz/nJAh/ZCOUAuGQWOPJIgEI7J3pUrPz/mxOOffP3jNt37Tvnw+SZNCjWE5PCdaVNrTNWoq0YdedThpUmlOe2B0SKDTjylW+fuyxcv/nn9CsQcBpZ/hYcm+BdsMUFARNBKIRiFThP6qDWSQlFkCbMgWU2Uc3ASlrvvvi8yfNV1Yw/o0qWBcSXO5Yvslyy465bbzzjjrEymbvz460HlcrMsoRV0jBZ1ljxWvijQCrRiTYLIGkDnXuw/s9crgIKKEUEjA6CrWLJo0djR46fNmDX66lF33H5TaWEBATtPjNIHduzRq3uffD/mMcfQFmD2uvNOzE96r0+eGCplyGiVSlI49JyT7nzqpYVL95w/8oJNFT+A72WcNcr4SX/Pzj0P3jN+9sJthx932oR7bm8Wjycd+IKCZDCWBa8ujHTMKykp8gWVY2DDwAY1AwhGQC53azRv3pwAEp4PbECi+tdLBJFFnFYKiUJjgJTygpKiIgGrCNq1PBAisoAGzKSpr6/66VuhWqSs1iIsgMGd904wVrHynQATS84u5LdFBILDnGlNzi4kFz7ElhUGnRONOiSL2+XHWxV7B3Vt62OIIBW7qxwRkEQ14Z5NFQ5cXrP8p157eOBpRzZvVOCDFJXm3/bg3a17dPvuxx/vfuBRYj8W6euv+uuibxc2b1ly7wPX9O3epGGsrjRhu/dqP+KCkUZi06bO3LplGwoQgCA6VBH6LfaX3oc27HZwQZc+xd0Oatj2gNKInXBSJC4oDtmiGORIQUZBWmNKiXAWwYHY/4bkuf/73U1EIKYAjU5/j5Tq6sXzayEdjynPeM4BiYXQoIAoNoogCBT7eSHUxBwjCAgaj2Q/16qwcPQ1W364tnllOneODKLqc4s/kmaIAGJza2sqZ48g/9Un4R8Gu/UAEsUIz7343COPPISCAkQiSLDPU0eIyDmniATEATcqb9S6zf4inIMxxAKdnxdXzggphx4IKAfaosKgd5dj3/3pzcgHJEzVpJCgtKhhHgXknFUmMBpBUHvgsHfH3lOitzasWLPwiy/7DDhSUZxM3fTnJyxf8N3WPdXfr/35h00V/Y4fOOiiC6uRYog+u5qduwOBMacMIeSDhhyW0dVCat3SDauXbKmN9jSIlyeKNLgw6QT8jER7Fn75zYSnX1u6ZiMaE+7YxpGqzgKIU8jAwsg9Dj3o3Vnv337bmCsvHtj1oM4MYAxVrgs/++QDw4zABEKCIGiBHOFrb02dMXlqPC9QZSVW57dr2fbKK0YeOqCPBl/Yrz8r/B0Zl0vmBDACSufl6wcfumfJ0qXffb9gb/WWkuJGirTj7MwZ012ozzrzrMGnnjRp4gsITiGBZTGMwD+tW/XulNe1VFtXyaoIqURxKsaZGKgEJ8BKxeZtUWSbNm1YlgcKUoQUaSDwVG4RE0WJc0DskA2BYOXePRZcDuesCLISRmIOOaxvflGhBSFS4HIwIh+cDDtjyN3j/rbsh+XMQvTPCNn/zBP7hzG0ch7Ask/mp6pqFv645JkXXwz37r39zr+XFCcQHQMwKUaqy0RvvjmJNXoCxK6upvL5F14ozi+4Ycw1NgIiQM917tq5uKR40eLF33wz/4xmQ8S5LZs379654/iTj9cxH4GJWSwTAqI8/MhDVTt3HXVk/9fefDORlyQEYBZFKLhs2Srr8Ihjj7ZiNChCZACtNUbWadW5c8fAo/ffmfr3m25S8QAQnbVRlH17yrQI2bIQyfQpkz779NOBp5x20eXnG3HxP6FMcrARYHz22Rcq9lbv37rd6AtGeMIvv/nejsrMXeedUZoEBlboQ+51IwBhxqhx09K33nk1VlYaFJTu2V75yczP53zw3suvvUNm75MvvGglFAIQXrTo+3U/rRYwxoTsIB7k79/qwO49exOQCJAgISHQoYcc/tjzz1ZpVBzbu61y7gfv3/u3q04/4eyHH77v7LPPZ0eKlQmj9Ws3EEOLJq26de7lRBxIJ/KHHtlv0WmnXT5y6PU33d7zsP7N2xwgbNgFyKx13f5NSxqWNZo1ZyHboLlqsvUAACAASURBVEDbUwce+9B9T94w7m9HH3sMIgtYAI9A/QqA/F/4KJa33/to+970mNNPyycma6dMmlqbsWcOOjWhmdkCEJImZ9u3bp+fV/jThp8rq6qKi4sZhJByxqqEQDneZ/3ePSOgY1n140px0qRJ0xYtmzgOlaKKip/nzH3XmD0CKQFL3Kn3QQe1a3ugiC8CwFpToNADkZyXvggIMiIDMiCAaAARBJfDPgqyAIo0bdywYXEDJR4CICsAsg66dD2ovGGZiLRSwRH9Dxlxzl9OPfbIb75cevYpf5n60YeoUAiBMbDmgCZNe3Tu8cU389Zv2dq9e+P+PTuXNS7/fP5X23Zu369Jk31o6d8LLCiEDhBFxCHynE+mV1WvAq4j4tkz1388e15+Mnnd9ZcGeZpRlPxB4iGI9UhFABEiwC6duijJLf6iIGjRGupDVy47d8Td+vRUcf/EQYMMKSTFwh6KQvIAmpYWH9n/0NdeW72rui4S8T3wVWSIFyybd8ghB2rSAo40R7qSdQaZVQ6rBYSIhOrF51+aPu3Dxx557PLLL3ZOkAgBqqv3PP3U023btbvx5luGnTboF4jbZ3Pnrl29plnTZg1LypQBrXxRFohBVEy4eUkpAFSDMS6DmkrKSvsffsTrG9a9/vprl111eWHDMslEM9+eXJPJ9jz8iFgioZiBTSwWCzUUOI4Z0SCOBNGhsEJdua1CgRpy9jnxpBZMC7ConKlswsvzR1955ZxPZk2b9sHVV18HQggA6JAMaQG0FkMBvWTFmrooNChMEWCECpEIwUtna19+/T6mtILiwGvcxC/u1rtHUZNGAmjZaPLBRQG5jRs/a9FuC0tWEQgjQh7bElQp/BfA93ryJxHMmTnrhjE3n3rK6ffd98CgQQMBnTiDgoKeiAIQBe6V5198+uVXN+ysuejqO/465orS0sBDJ87LROGP61coL9O0sCDf+aFiAme5kl1axXUir85TTllfxO0LGAi/CYbOqVbJZFMbN25o1e5AQg3AgAbQIICAzhFiHDMiiXMrV/y4Y8sWdGbo2acH5EB8AhdA6LHECuD+u66dNuW5dTtWbdi0pnXrDvXubxzkPGsAUMA5LQAQkVgU9yvO2Z+5vXJZlwdEVuoqax69/9ZHH5xUuSe6bPRVd9xzM1IBRJq0RJgRiAIlKrefodm6tLY1UrshdJV5XgIgcCwaEcGVJv0Lzxn48+IfXnr8/osuuPqM084FUeL09gp3/MnDf1i1eOhld9596xWN8gKyQKjrJTcA+M54LkKozVQV5yUJNUDgiI2XqnfjBYeI7KS4ME8ht23TjCCTrauIxRtpFQe24CKllLWI6Pm+BnA1dZtX/TSvR6c+WmJtmjdVhtt06NmrV8e333xl7uez27XfH4SZI0Bc+9PKTVvWt+/UZfPP22pqqlFihAqB97k5/svT9uprRCBCgCggiNbzTEHSCSADGUBhwEDVprj2wA6tQVWyxON5hY33ay0gfQ7q2LpFqQcMjAhWIzVsWHrhqFHXjb5y3foNbMyC+fOnzlhsjH/SgH49W5UjKoZ8cRIDvvX6q195akK2Lpox/eOLLrmIFCEQIANnUHxhpT1lIQK0qCIiMRyyAgNIAAQCwsjGy1GkEEkssoDyJeel+Y8HRP5Hxf1vl3CAYAF8ZPYqwN/K0DouSV1jdi79onLTSn/Zj7u/WNy8OnQk21uVNh71l/2OOtLF8wrCUvZDolB8AkmGUuKdcDIf9Lqa+bVDFgGUP53G1HO2/mTr7g+0nAgA0hlnnf39okW79+52wghIOZtdrvdp+oU1GWbDzVs3O3SNmzXp2+8QROjcpcOkSY6AkV1W+56AYhAAo8PIM8h46omHTv/glY17KsoblL31+tviaPg5wz1WgByhKIyBZy3UIeHRp/WLxkXOBNXVvsf5DlzoqTsnf7hoyVaO4hJa0aSwIrZpfUl+AZIW8rbtrswE+NycL0jjY3O+JVAOOMasQJhiTJ4oAnQMXuXebS88+chjDzxbmU12O/So1s3L4raqzk/OmjnT7tjuW+MBWJIzLz9/wpSpb7y/4tOPFrVoXJDmuqxznKLtVRlLHrhAg0HRgMqomFXJdn36Hti8uSEX+WbPzl2z58377Ms5Y68fNfrKaxKxAueEFP7ejS5Sr2vQMrCgLWtQduWVV4y+auQnc2ecOugcT8U9tM8+8XjPTj1efvq5hybcKWIBLAjWVtXN/fQzAnn+uaeefXkiAxNVKxDDBUgKjPPicatrnNYpjIvKP7D9YZ5Lek4BimiyIoCgCVEcoAGHiP7C7xc75CAEzWSIgRABprw1MQFodu0NItRaMUSskCGwDICSaFgQerUffDQLKOfB9E+07t+RsOyQrhw3bu3yH6tsBoB7du14xCHdlWaWSMizgA50JoIRIy/FQDOIJo9TUUJM355dDmzcOI7aaExDbdduXZu1aLF3754pU9457dRTted9/NHM3bt3DTplkPYUAUEOscosIBW7KjzA7r17FScLgFHEgacNC6J69533yfo9uxziKwU2RUpZRpKAdMwBHHdU/8JkbONPa4ABBYk0CKYzmfOGXQhKyLOccQFDeVn+0NOOzVfGyp+5DAnrXY1o2LDhr746ecNPa1559rHRY8eedfEVL7w6ad6UiUMHH1MVKysUQsT6xjkyo+3aq2Ob9vvFqUCh16RtaYu2Q/4y6vSzThj85qtzjzl8xqDhQ5wkFeCLz0964cVnQJxIDvOhXn71lR59DpZ9hAAUAKaYFzQoKCxnMORatSs5uM1Is3XTQw89Mvycq9t26NO5Swdkp8mUNyxEYURHCAAKQfZzGdD6pOOPvK9Dhy+//vKDLxdctH8XJWgZSBHZ9DtvvLxl8+Zb/v6IIn/zT8vfePGF3r0PmzjxdaXJsVXE8G8YLCs2F11x1eRps595bMLgkwY02q/lJZdd8+HML5555JHjjuxb1KSZQ6UAffFGDb3wtRfeWLho8dZt2wqKChkk99fPTTXknJ4l5y2OyMKINO3daYSqd6/eBx9yMIG2BtavqRo59HbHhghQ0KrsgAF9Xnrp1fJGLRTqjh06BX78+Wefu+228drTufwTf2mBya8oiEgCoEjWb9iAKCedcFyLZk0xB7LHCICJ0DkrqADAgxSA36Zl8/P+csH9d93x9bzlM6fNPXbwoEggQKQQv5416/uFC04ccla7Lj1NNnzkzr9t3bHjlfteLm/SxAp79S8k/p6OE0NKQDSKYquefnIGM2pEBPLYF4DWHUvLyvOEMgwBIQBaAAUQ/DZBBepnRZCESWEA4DlAh6Dru8+EkPuNcwhkl1+QT6TbtjlQKe1YBEiAAECJKLa+zSJASJqVMiZz+01XLfl+1d3jJsx8ZWqPDvv3PKh9VkWZvTXEGoWpvsMs4MBZF/O8C8+/8PnnHht44onvfTjbMRDIN/O/+u67hU8893yjxg1y3dNc6zVVW8dh1P/gvk0bNEZGBp1GlzMrDoRJyCqp4OzrE18ddt6lTuSSSy994+WXtm/d9uXn804eMpg1fr9qhVbeoJNOiJQ4hQC0ZtuGulTKeJjxhQk8YRQnkgv8ShDyg0yMUNhDQQEByliuQUo0bFAGIopIBFAw57DJKIh1Ih64JBBl0lmkEMAAxwUChcSuVoCrKqNLLriLAYU1QqyFl+7Tr8+VN4zp2e9w5cURnBJLji8eMaagJCGY67rk+slemM7l0fJrYV6PMQWo2lNx599vS/jJG8eOz4snUBjFKUQC5TEIIJPLoNx63/PZKHHOsDE3j7+uIOkjC1MKSVVnwlmfzFUod99wy3N3PZ6lSECAreMMktu8fZdhSEfasUFEBPULmPtfwcBkXzmakVDEsRAhiRCIl+NqCLEAIxELgMAtN964d+fOo/of1rAo5kG2Vic1KJ+tYgFRxYkmB/c45ssF330y97v992/LrAQUkhbxADSAEgDNBICa6zvSAiBoAZlAIag/8KgUQAGyEgNas2T5PcsW1Tq5+LpLb7rzVqKEDjWIMGU0OWXjENbO+mDq0i8/W7Ny9Y+bt9aAS0tUF3KpkRhTZFg8ZUFpgTK0D/5tLNbBcy/eteyb8TF0IP4td9xoyT/yhEtuvnVYSYEiyaCHFmK/3CrKhmR8xXmel4/ioSMA9EhpGwAEIj6AB4IK4NPZnzoXrVu79qgjjtS+ECWEdYOS/NFXXnLKaYNVUIBkncsg6wQ1LS/sQq4AHPz845YAEv2O6dKrW/fZH7/39FOTzzj98pLSQkBDlJ7w2AOVVXsnv/3+hSMurqutBWESK5jrrdLvZr/AkMMyC5IhMAgZUQJAgDFgAisSJXxMFSe1Nk40ZLEu7WVAvLOOGxoP8yxaVA6JSCAuqnPLNj6LDdOiMz/vWbtt21oC2LN75xsTJ1lxqBglCy6zbvm6BDgLlM1ErDwLoEAUOC9X3ActhkknFYlwvmVFFCArH4lEkB2EZvHcua6mWjOTyJ4S3e/IYzT9J1tT+f/fqvL/EBWX8+6t58L9K/mL/C++Vx9+gCwIcQwysH0Dc7hx6jx/9jz5fFZJbZ3noLElzeixK18BVZ/O33LoYY0m3Oba5YsEgfWZQkOcZ4j90oYXnrNpwddN9qJ2OfIx7oOK/J7tNgoSOiQGRIRIsSJUgFZA/y+dvmU2rds0FTDr1m+oqUsXFhYxCAEJskCdgAPRKHG0GNWk50yfURCLDx44EJyAopNPOvXm8bchaBJwkEFhn4CAtCBx4BxvWL9GrGmYn+Ao6Nt7wIZ1r7782rN3PHSXI4MQkkqQU1ryhcLQ7YKYjefHEuWlgi5wGNr4lLempKNM6GIVe2oefOCZmdPeua72r+/PmBnTRBoLG5dXbt08+7uvSsrKsJ4SE4HobZuqTzrxTLJJBgqV0xamvP3urXc80bi83cdvTOrUrV08oZUQRHjMMcd+sXOPg0AoEJLikuTsT955Z8qH635YKZmMEockEFdz532SWr1G0FeOBByg+JwlE91z+98OO/RgByYk3BO6b+Z9O+qs4eNueMnVNbnx5usAjCX8zVMR/EdpQHwULRaJ4OSBx931QOsJ974wsP/pQaH/yhtTNmytuOam22zAJY33IxUjCRySKsnv0e+Qn2t2XjPhrrI2nSNJCLB2NpvwQoBExHHnGrTtImQSCjxTvWX5Z5rOdoROPAJNLNoiguNAGDwtwsr06NtZi3fSyJOJsj7EDGsj2LP3Mc8+/86mGlPnR3miNQdKmEgQRcgoNuCS7Ixln0hR/QwM/adyGsp/xC84ZMf+pU+/sN3srl2/edHMz+e8O2n0oMGTPv+4qOn+FgPlsp4YTJRe/9QLxS0aiccstHHh8mUfvjfv8w9GXXre5KmzyCpfxyxVX3HFuAtHXjh71sebt6xs3arj408+hV78lJMGa4QIHHkIgIZ8lLwevfstWbTiredfGNDzgAEnD5GgwIARtJrjTB5jtjjAhKAhrR0F6Bl2WQVOuHr9pihKt+nUgWJxBhQ04LFfmvfopPcq4kqDJHbRvA/nzJ3xyuUXX375sAXnjb62pEXL3xJv/1RPJpLy8obX3zBuxIiRDz/55MmDTzq0Q5dx11/34AP39H16yogRF5pCVT+Lw75Fl2f8YENVsNdQOZLLJsQkOS46uGbUucO/nrli++ZBLilosyA33DX+1JFnikiLJk09Bs9Jg/LGgKRE9uHOnKBRKASimT2MGB2AP+aGsQ8/9jRb/mD6hx27dmIhs7t26ReLGbSFgEG7XCMe4uCYQHp17PDNF5/PnvHBiBHDWas8cULhyrVbb7jt2fad+1x+2TkE4fgbH9m9N3ju9b+XNmlg0RIGTjQyAOWM/g2SQtA52jPRHw4lICvbqLxk7Pgxo4YNu+vexx5/4tG27VpdcM3om/865pnnXrvxlnEKDSOGRJCMDzlv5MJlNzx407inXngyWdQsciSBsewAda5fBgIkjIgGqjbtXD9x2utlzRr/9dabxJEQaI+69uy4cu0yRBFwACzo5+fllRSXCAgg9z+iz8F9u8/95NOJr008d8R5WYXAmGACMZpRIWjLEaC2EIATcTt3bX/08fstwaDB57AQMiCiEvAA0IkGg2gFAWzCV46sO+awAQ/AnWmX/nn7RgUYoKBLVe6puP/+R5qWt5hw310Ka+976JGJUz8YNvLCkwedIgw5JQaAUj+A9BsZAnr1nuHokYrdfvddJ58+aE/13sLSoiULdz54370rFn975UXjZ3/8TlGhA/QZglyt719L63p8cP0tJwgOWFAQROfgjSAMnKOfMpAF9CU9b9ZsSMneTRVYl44lPQY0ogBEIwthqFF8FTjRUUiB1+6Q7u+//+yg04Z+sqjys6U/xiavyGZ3EWQJhMmrhxbm0muKxJerb7z68ecemf/113PeffeYQQP3ZlJ33PdA4/Zt+p9ywu5Vm3L1JyYRQYvKMDEIkrGIAL4PygGLKGAPbaZpMl6djR1x2OlaPBHTrFWzo045feaMmS+9/tYppx/3w/KlH30+r3uf3t16dRFkC04Jti7fvzzWwEpNksFzHLEo7bOwIhAJAxc1TJahAUHParESaYgBkwJVi1khQUeIOkuQVgQI2oFIoQAosoB28YKvMuk0okJkkhCM3bB8WZJ0fknxV9/Md8qBwrpaeOaJR5975slZ3w9/9KEHhg47l8EahWnP69ijX1mjJokgubemprCkaHdNJbNds30mpkJgBeREjICIaO3li+Uove2iURctXbdz4sQ3OvVoTzq3sQYMyAQMoCNWDBIEJfu32rxq7fwv392w5JRD+xxiBQwlxIUxG+YxpVQcDmyvWjb3dtlMVF1UXmhJQKgjOxKzo9QjjMO+2so/sNFYP72Qu0IRCZAQGQgjFkEAZK5vBVPuVBEcoFhwgA4VGgvW6QMP6KmpSFi0gpgwQsiKI/Ch2N+vfRP4vlaEnfOB0gLMaIhiHuRhhIjsclxBAgEk1iQoYBlDgeC3VBz+6l8CYEiyJBE5YQCErgc0y1PVomxGJTX4ygTawqrlP95547hP532223HLrr079hjUPl9nU7vWb5gMEANDPpGAcSoyQD7HEsmwXSsPxNtVkwZiAgeuAUrYtl3t/vngRJDzkLPkhQAxjBAoEFAEhiQd8ygS0YoVCAr4bIDQUgolAhswuaIDW0UfBdamyjoNiMqaCTltwi9nvL9yxOhXJzw/+dMPIV4AkAAmDC1nDSNFHuhmDetiev+SsnPOHb5k8aqXJzwzfeqkCy4cniX56aet7709t/0Bvbp06YQqAkgTWkQFIn9IDUWBHKoOck18AKd0iDbGGiyBAiZADgGByhqHfsxj9Nn3LCHZUNVGfsoxkFKeCRAZKcrP0/F48Onc+atW77KuNKvyAcJ3pn85adpqRgBlwMUI0h4YwdZORSQxbTjjORDwHBFqxcjI6JGIaEYBNOAEskTOCiEAiZr67gdjL7vSM6CEAGGPD7fcOv7yKy6F+pkoECD4s4Sq/1Fx//bHESiB8t2Z7ReN34Wx7ModjVK1JSajGRQCCjgEhUAEec5u/+Lr8OFnWt97OySbAObmlxBIIoGinr125eXxntpcGeG/1ECzNncFIP57h06gmXlA/wFt9m/7/bcL9mzfUZJMEoEoH4AY8gCAmTWRVelP5n+UctS0tOWYsTcrnXvcSJHyyKLOJDMF4OdsYJxCRRY0wntvv6ctlPjFSkmLFo0tSGV1NRKiBMg6q1Ix8lCciH3jpdcQoFXT5kf07kUWwUOFsF9JIxQUD6qaNH72ydv6Lfz8y68X7Nm9q1nzlgBSVb3XWnNQr54RW4883Lfvotz2TLqOADwklkA8mDz1U8a8W++6vdfBXVmcJmAXhR7WcI3FCLQjEl9QMbQsKr724rMZrC+oEQTEirw1ZdLIYeeTcug8UCDAgsjKWV+FmgB830gLz28xoN+4ZJZTNdU1a0VVISUZY3+Ii6s/U2altXPctGmTvGRiydKlFRU7WhYkJ0+ZTJ4+5ZSTA1/tSu8yfjZDaSQM0Ev6eVzjuhe27N+1l1Oe6CAhkBFQYmJijBcniwg2m7VOfMZCYxJKi08iUcZ42mkOgBg0igYkMdZYFBV8/PbcS4Zdx54iD4xAs9blqOrQ7E6A07kODIfErJQWF739zrTKVObY444jQmb+nd7jPz2nygWew+O6d8oqjvfBcODQnvOXfr1h/ZCBZ82a/208jwBVnggpuebcQbUiMcI4gOvVJxx6xplDBs6c9803i5f27tVTSQzJ9erV66Devb9b8GltbVU2TFVWVQ8ceHpxrCDmyCorACScNK5E4XtvvnzDrXdOmvja9Zdc//orDdsOODyVTPgY98DEXZjvgolPvtnj4IMVIRBlM5mYTnhG0ho/fX+2pPnEk062SpQiIgUW8sE7r++hafSMuCTTsKMPe+rAsruuHXv3U5N7nHBO/99Ucf/xHSQCAKXUGWcNxlh8+LBTpn/+0aXt24+6+sp3P5x12yOPHnL0IW3jXShGQhBBmALJJLAya8Os79lcQcoH5ULIHHliPw44Utao0McA2DYubVhe2pCBFZBm0YAuR2Xet7YpmGuMGo0AikIIAAEVx0q0oyoQq6wDpixb9FSKjXjkctEeBAAsOM9TzkRBIvCIIDQJ0I4FSCF50z/4aPuOiqeefi2/MH/OxzOmTn/v6GNOHTCgr9Y5Yc8ogkjMrIgRFQA55xB/WyLsw1XLL/tswgNPHnjEgAFT3pncrXP7Cy4ffdaZQyZPfGPKu++OuWGM8hVpnaP4HnXkkU33a/Llhx+99/qb51x8Dfq+RWEgCwGLtmxFpUkynAWl1WtPTuIq79orrjukXXeGCIBEJJGIt2rVErF+s1FAO3YAUH+rAwwaNGju3Lk3/v2GoeeflCC04LEUEwVZ0i7wrPI9sAjEERB6t9589w8/rOnZp0/Xnl1B1dfwWHmGEIBClYgwEADy0sZESpm23QtCTOfW5hxhxmZ8Re/O+PCzBd/eN+FxSiYWLl3w5Esvp6wZcf5w3/eJEMT9meouS5bIsWMHNfEk9O/Xo02r/VpAOaJu17j1IV2eO/vM05ct/mbN6tV9DunN/5iE/M0DyvU4RcCx8zyvfpqDfgHQ/2rEg4QAUpifEh2i++bLbzTEKUJhGwsMiyXRkJVYpCELGnyNPkScEOnWtUvnA9ts3/HFyy892bZtG4/g1EGDtu/YAZgrT2D9DimIMWGTxuVDzjx7+qRJb7761rGnnlpdVfvNV4svG3Ndk9Ime2XjvijqHDBjpAOMoshZ51MAIkLaZwQH4DjjyS62ARW1at2SkJGgsLhw9OjLZ7w/Y/PmzUCUFU5Zc/QJxwWer5DA2YD07i3bstU1ERsCEiQiQESlFAr4fsBEu2p2sg4Z0CEiKgvsewTChTbyGB3FRCAutsBlPBaQ4NfzjQKMmPsCI5qCYNXuzXUcy/ebNm3VWkA0koB54N77ly9Z9s38L956e+o5516ACAg+sLr99jsO7NyxOJHcsaemoKxgd00dONutRUtAFpWrLGsEBMXG1qFy69dvnPnBJy3bdz366GOIkJ355UlAQS3MHqAAGh734N1Xj7p4/YaNw88+Z/EPy+NFSU8AVVAFVOthsiT/8QkPNmvV0qXIiaG4igJyGpWzBYabJPJ+d4YF/2UcRY4j5NDrDsAiKAEFEgMgAiAiZ511TKQ++/yTbFidlxfLQmAREIM0CAL7NmqRiCcc++KUgIQmAmfDCDSahEr7iGDjFkFQS1ZBRGABACDmwNd/brM3d7mJQIsWLbOFeVuXL71h3J2HHHRYx67dDDjrHCJosLePv/atOZ9CsnT4VddcfMVl+zXMK/Q43L3trSkzABk0AyKTdhYVMnBm89q1Tz72DOtCSsQlu0uFJt/jOsA335n2tyvPL23cAUUDBQYFgLQH6JBVwkCgKA+N72sQgNz6eEbFFbNixegrD0I0FXXbgFyPTp2emHB/tkEjxsBT/uLPv7hoyOkzlix5aeLbI0ZenDMCiCfj+YX5itAB22wGwc2e9eV144LTBp3xwmMvzJzx8bBzh/p58eXfL9+xZ/eE554rKc4Xcf+xZYK/nzIJ/mP2MIdfw/raEAABI6DGUKwVCSNJW52v40BWtLCQRwXKJRWBsLMCvlYiXJfKplJZQR2GWQRHXOsAKNE4HrRyxmolCHlMGc/TNbWhn8hiMl8UIlJkrfXiIXiIKkdWxPrrVABQUIEDL7cvyuaIoweoZHz7zm0JP09rP4jHrXWYEwz/zT7/T7ibpH1yRMUAyW+Xtvx6Sdc9u5tmwzyWQMB3uZHC+pigw/AAw+Hb71f+uJDAgLM5TwFGEOVDrCDlxRhyTzH+9tjAP8VIRgCtPST695uvKFqTV1RQXJBX6AHe8texYVU1RI6dBRZ0QA4UEWKYjqqffvE5xkS3noeCBw6dZdOwQYM2rdps37Zl008rgBxwblBOIsmyzqxeu7yicmfj1l2rqChSfl5RWYCxGMCmlQtjXJu0jjjfWS2i03V26ffrtPO1xLUAEVsMQ0xHHjuCCGwQSzUohiRURo51LGBgBpPMjxMBsyMBllAkC8zAIJJWqkpgl0iGMEucUsBsXKtWjbRK+wpMyCC4Zs2SvZXblAa2BkSQnULRIr5gkEsjEQmVEurSpiM5EocZDzIKQrIRhQDOl9B3NmatpwxDynk2ArRIE6dMz2aInWbLfyjhfsl72DnP087x5VddYcS+PWnips0/f79o4WmnnVJUVODY2doUCATooWG0gJ6OOKrbsbVU+0XaKxUpiExDlhL08iQosFzkbAq4V79DE3nJnzdsdFHGMUfC1vMYHAqDYG5ySViIMIlW21SXFi0RGJREuXRZoWOIWdIZhQaRrNHAWomxSMG27TvBS3Xu0llAiED4n4DI8p+/6h27lBUd5ZHJBxsHV5gvIy/5SwayX6z6KaUxjdYoCkEpxARzGUuxgWQEnay/9AAAIABJREFUhQKlyfzGZU3CTLS3ardSjGCd9du2bdl6/xaA8twLL70/ferWbRWNy1t4vgJBJSrXGWTiIKCSsuSdd9zQuvtBP+2l2x+aYDAVl6xvnXJy1TWjDfDG7eu1hB5HyBD4SRYABOVSP6z7MQPKkMdkWUKIlJa4CilwUihcSioJmETpd1DfyHBtpjprU38yqOc+zAweHHX8gEEnn/rsw89XbNmSLI6f+pdh2yuqv/jkEwYbuciBEbbKWZvNZvfWQsYq1iIeSOCElMZX3ngZQs/jPM0aRXzSWkAJ+4Ba6g+G9jW5BCjnk6QQAgXKhcpA3GIQgW/cxhVLfbSKQIjASQy9sDZlM1mw1hen2Xku8jhCCEWygLJo0WLreNzYcRAxGQHBFSvWPPbEMx07d+1zyEGG5fmXXrGCl42+mEhEGIQJcnO4jtCJmHrbiVyTjUXkjzd7kYiQ8pLeuecOra2tffrZZ1auWNGwrHjw4DNWrVnz4EMPK6XZCQEyS/sD9j/+xOMruPiWB59478MpCis8Xh+X7VpqNFgfLdlKtnuz2ZpLz7/0sYdeLEjud+yxx5D+pVYm+3xHIVf2d84RIiERYM7Nb8SIEf3699uxc+/wM86b+85HKlNDtImhQikLHCFsAbca7c+Lvpt149grp057p7CswbXjb1IFyRo2GbQZlCzSvlEd8hh8B+QCj/IVes+88IxFaNqy9XkjLrAu45ONqrPvvTWjYVGDI/oekt5Vc8NV43dv2PXXK67p3qWzJswZrfxio/S7dQRlLBNpTV6T8iatW7ZRTDEMlGCcXNtmReOuvYyAX37pZZacewv/fuTJOcREUbhq1SprbU6ZA/O+/5RbEt9n+IACinQQIMi2revRZIGFCJmJ0WOBqh0VX86aVVpYWNaoASOBkEBs1bLl33/3VavmZf37d+3d+4BuPTrE8/MFYiQOIae6GFEI0fc8Qjm83xGW1aKly8SFD95/H4o+qEtvzeIpqQd8AgBCn759W7RsNXPmzE2bNglnAbMARkRAGHTauIqsqbVeZDlHXLCE0q5d20P79/1h5YqPPp79xRdfCshBffoggBaOkQbn6qpr2dpM5CIBEUZk4VzmitZI6CDjHEpWQTZmnW/Jc544YOEnJzzuhAWNOAfWkhMBiEgAAZGRBEG6du0cBIFzFsARsYF01qQwgLYHtDLCQGKRHbpYoEuLCwlVXV0GSAEqcSDOleTllSYTvkiz0oLAumYFec2KCz1wKIYhFGAQAsltG5ntO7aOGTM+sjh27FgCBCda+ZjLrHOmFMKcQxszd+vc9Yq/jfP3a7Bx+7axf70aJANiWCTIL+jYtUu6rmrLj8ta5MeaNsYDy/M75Bd0CvIP0MnW8YIWecVF6OPvVKgR/tnaTXKtuRCBERBFoQQAGkQADQii+MwiYE8548RYHq1bvzJdtxfAJDnlWQesFfieVTXbdr320qsNGzU9/dzz0tq6mP/Tuk1z537bqGHrw/qe4BgjTjhKWkpEFFgES5zDyJOjP5mNM3PuBWnevPm1d9zRuFPXPdXRVZddX1lR7QkAGlSyc+3a7+d/7Qd6yJmn3Tb+6g5Nk4UxGyhGVp4QA0fkQuLIgYdas965c+uw84dt3VWzf9P2d9xwh0SIBB99+uFJJ59Qt63m1KMGV+/d6Sjl0HGuRemAiRZ8tyAA0OAIrKAIMgqjMIkJgJVoB5hBSEO2sNQHMj+tWlWmpHPSOzDptQz0wGOOOGf4cAuya+eO3Jq+oGOU4uISx6zYfTb7IzQhsPiimzdr1qBFs6/mf71p8xbM2MfvexBQunbqIMwI8quS3e81JQSBsd6wPTf+IP8h1RBBNsARsGgSrdp36KSVb8ExptNRpZCLTEbEgTCBA42RMIMW9BxQmzZtGpU3BOAChCTAnA8n/bDk/bU/TF+zZPrKRe8uWfThd9+9v2b1nGXLPh127mBk8C2oVLh900oKMg4QiCLnBMGB1JtXiSJUIMLslKeLG5Z+tfi7tVs2fb9uxTdrl3674JuRo853zv0S5/7zQ/0/Ku5/4ycWEQgAQeAkj7OaskxpEK5HtNd7giERAAHZupapKq5cY6AyqyJAIkFEEQtAxWkIGIFBciPv8id2GxEJAJxz9fZj/9655wa1jbGPPf5EUUnpxx99fNN1fw1rUxBVEqfIZMillavK1O4YMXT4Jx9/k1dQ8OgT9xsOAbNApkHD0pEXXLJ1W924cfczb3eQEqWsRV+cpPZMeOjBbbX60GOOa1CmEVKXXHJReaOmguqa665hyYqygdR5XIfp6mmT3p7/5TfGyNXXjnEarLEqA/HQMrmULyKZeLZuxexZtqIClBcJ5UJFJkxLrgzDRKKRvdxtHvjx/IICRR6CJ+wB+gJ5EQeZbCiSYajTPjPKEw8/smnVVk/QIw+YgJRDYR8ESYtH6AtqEVQO5s2c5QEASWDBN+BbFTPk/X/svXe4VdXRPz4za+19zrm90buABRQQFBXBghVFFOzYFbtGjSZqLNFXYxJLNLEGjYq9G7tgiQ2wN2JDsIBKk8ut55y915qZ3x/7nMulXECTN09+z/c1PnnOvZ6799prrzUzn5lZnw9DSog8IzsVrwrZ1jybMGIcv98kE2aMJbthG6JdrhpUdd99J3bp0ePJ56efe/75Kxqarr7y6oAsAVJkbC4AH6ogAhx27GEQyrW//93ib78CZAdZDeJcEDeTRCGxUZU4a+ypZ5/ZpWfNOzOfn/73aQE2isatqAg2xUisRpiAhXJgWxvy30CJ5psbFb0HJlAQ7t67R8+N+s58+bXn730UYxUm1kwEwGGUjRquvfom8qntR4+iIh5ZI5hbRRZlJXm0GEBR0UDCQGyocXWqJU1ZYQNMRoUVYgjUAkguTQAmliAr9kdrGyDXmlYMfZ44hyKGAiTec689qqu6zpr1wTm/vkDEnnLaKc6CtwkpmFGAfKhNJQJl1KNb9QszHtlm4pQHZs4958yzvnrn9dC35Iz23mlk312Gvjb7pZfvfAxzNo++0TQ3hq0M2Yb3Ftz38OOBLRs1YtuUcqAqQmzTLWhcgEigAmq8UmsQOjUuNjmmpT/NdBIFGteVBb+74qqvF2Uvu+YvqPFpJx227Zgxf7jlrq8XL4yBVMNAMtqi5GlZ05LILEOzPKBm1Dz4FqP+H8+/YDU9ZsvR1lkAJECjECgFSkYUC3UKSbqUtECWiKE1NRUZ8LmWIJ8PsmpbVdwVl1xDvoyoYuT2OxEa44WI6lsaxUoevUMXYZyjOODYeH/ftLtffX1m734Du/bupRbRKhi69/4HFy1efuvtt1dUpj746IMnnnjypltu3HnsdqhOOQIRBAIRQlV1wjGLIhkiUm077qLrwL1EBEqqYhAOP+yQI48++uNPPrvhphsR9Renn7LX+H2efuZZZkVEIkQRS3rt1b+f8tsrFrfKYYefOGKTLa+56Iq//OEqH0c+gHfef+/qK689/tjTNh44dNoDf++z+bA7n3xgo5GbNAVZoiT4VqKVN1clg4XDXapKRIqQyqTvuvvuHXae9NiTHxxx+Mljtx191ZVXXH39Hz94d1aK4cVnXvzLldccMumgfcfvf90NU01Yfuc9D+y8664xRCnAjIM0Q+AFRAAcYotKI1GDyedIsl/MmXP7LY+W2OqjDzupoqQkBALFD+fNfX7Wm7+77trem2706bz5yxui7Xba7bjTTkqlAlUmRMViX+N6UoOBpXKVDGgqn823NDWgZsE3pqAJXANp9rGH7gXAlqxnCQCMahJNdRipJnYgDMN+/foVIbciapJJLxIsa9GBYUq99RyAzbmW2++7VsOlbBo8Sk7DHNAtf7tjwfJlXfv1Grbd1t5ibNFZ+NOfb2zJRccePaVXj16IohiVV1qlFtSEVyWJlVGTBk/1E/fbp6q66svvvr7+5j+/++5bAwb0OWDS+BSIapZAEgZY1qC6uvsWQ7aJY3/HbVPZEptQvQVAMCR5vOyk88II959yLCL4pCiJ1KVrXfce3Z3jY46ecuUf/rTF4CEjh4xIAZGoZyeoy+PWFRpvOmREpqxCAIhIQZhFBbbZZnuL6RuvvWHevC+VY0EBVcNgBRsXLn73n98KwRnnHOdN1hmbp1JPFilqpy8lAwYMTKVCYwwgGKVMVLrgvXobueGDe4ZiSICEidOqrcawB8YQBLwkLCnoLMYpECs+FK1ELFEtUVUXYyEeLWYsAHKtLSeeeOrLr719+BFHH7j/JBAlbM9lrQDgjBpVJgDFXpo669iT7p3xVN8dtrrjzmmnTzkBQACxMpXaZevtgpb89/+cU8KccWUptQFkS7G1VrnGUwgYtdvmq/uUjshWE3RSoBdABEIlRFJgQkIlVSULU048trK20nk3e+brwI5cSYwBK5Y4D80rxk8at0wirqiyYcqKkJMv3vvYRtlBPbvss+OQUnXl0AzsQD2gwwCAYsUIUVF1w+18sVhNk8aNv+fhx3c54NCX3/7oxONOzi1bliZxCA++9NqSVg4j2GnjgT3TplQ5w2gYGSxwThEZrABZFMMOJbp32t2z3v2y78Atnnly2iZ9u2QMiVJpZc1dd0/bfvT28+Y1Tz7msOXRR2B+MJALxBvwgNHzM55UiPcZt6tFJomNOBKH6gidB1ZgFDAqVvP9ulRblTun3dqtrmsJ23LFcpAqgE3rOgWe3nv7n4iBIVVlFgYQq2q8HzVsWChcW1UBUX7gRr32PWivZU3Lnn/2yZkvvTjvszkHHzypX++eyVZtxxSM6zwIpQqKIJSEzMVcHqmioqgIsqIHZWMD72TG32ekGULxGvk0hgbg2uv+iOS85BkFgVUYQN55930ku/Emm3bp2qX/wH5dew91QI89cWPPHo1de3DnXty5d75HL+jdA/v20G5doKw8ABESXLF46VtvzO7Vv98OY8Z4dtaAggP0RD45k5lsf48qhB6krmtddZfarj26du7aqWvPTuUVZWTNSty6gQDgP8L/8f8HvTivXtQraz77zTHHtASp1fXiaF3SbQ4wUQlnAgaIiVoMcDFP4BEiJAHyiK0WPMKKFP7zhsNyfkGTZmOOYxFlx170u2VvDuzfaDFL6AAZyCN67PDWRdVvmzXw8aF7cK45kSNSUdVYfpbOhHhmL14lzzLjpVcqKqpKTDio90ZXXHj6nTdf0bjko0/ff/K6358xaKPOIaaqyvtNnzHTcS6WJidNrDnHvGDB8qFDdw1sr712GvLSM3e0Lv/8u89mPXzzdXttuXUVVW4+bKeFS5YKN8eczwovbmnddvexEOIB++z8wkO3xY2vfTjzjtOO2L0qBZWVJRddfkFTnG1lef+j9w8aO+aZm/+y7Is3ffz17GemPXjJr/fbdEAVwd4TD27I5p2w8/mRWw8PrI3zXlld7Jm9iPPiF36/uHefTQcPHu69MDvHctnl1xjKjNh849efu4XrX5/1xJ/OPnQ3KguwJAU2dcqp5yireBHxLE6YRdipjzRmjSRuPe2Iw0oMPPjIveobxa3wueWX/ebsEoDJe+36zguPfP/pyyu+evmp+68eNXRAgMZg+tGHnmLHibLwhihfvfTSS0R23Li9E0PYynLFlX9MqJoOPmRya95FXjzLC08/nzbhJVdekZM8+yhy7uijTu5EXQ4ctu3HTz8gLcu0odG3NEjr0hcfm7bwh7lZybWw5Flfe+31ThWVNSFd/7tf55bO0xWLtH6ptq7I1X+vrl64IeaGmJuv+vMfKLTnHnMae80ziwjHLs/RX++emjawSefaZ+6Zqo1LdHm9rPj8hSevnnzA2Az13Hn741vyOVcUIFtFJE5WCsR5HzM7ZhfH+Xnz5r723KPcMFcbv9Jli7Rx+Vdz/tGzRyml6NTjznKtkfjWbLYZyJTVho25uTn9gXWJurmLF7103gWT02XUqUevj7/41HuWSPMu9pxzXkdsOZYwg4Rbbb3D0vqWmJmLmJGVz73o/LKq8my+lb3PKn+9oGnksInV0GWnQVs8/8DUvFuyRNyfHpqeKtloUEWXx6+4PP/N59y6PGpteG/mP3YY2K8z9Dtqj5Nco/eRZ5f7zXm/CixU1VTG4iJ2TuKIF32zcOa4cWMCzGw3fPQXn3z6k5QbRYRdVn12ucj0Bd8998XnkeTFt3xdX//MvG+i1oYsu7xoFGmL182Gb5m28Nn7z+RWvM0rZs94+Jprrji7R/cKDHCH3XfNM3suWDxlUZbiJGgsBVF6Vo1FY9ERI4YHCEcdMGH+RzNn33jLa7fd9NiNV4/cdHAGO5cGG1168U2x1xbhvPDS735IIaUBLjnhpDdu/tvs66e+dfNtD9069ezjT6xIlZLJ/P6q6/LMkcSx5HyUb2luWdbQ1CqaE2nNZxsaV8TeefGxy4o4EU5U2jnO3/bXG+qqSyfst68Xjlzs2CcFHFmfURNxXiRmYZF8a2vTivrmpibH6kVbW7ONTc2JQJMXF/vYC3vmKOY3Zr51wpQLO9duZW0XoGo0dUBpKC2FygykgqEjx158xbVLs9kmkaxmW3QxS5ys4YQQb1XNP9GirBaLOPYx+0VZf919T+26/5FBug6CcqjuTFiRgSpIV0G6M6R67jD28PPPv+HDD7+OnUaO2bvYx47Zidx1110GIA3wxt/vfeXe679+7eEv3nvk2sunbNq7Ko1lE/c6mmMVx5Ln2OWaouzy5dlc1juOm3Px8oa4uZVjz07FsfPsRGJVVxRw61gvLsmrsB588EHdu9c8+sjU5ubPstk5ra3vP/fYA0cfclBlSUUYVL7/wadO1LNXTfJWHV3Ntwn2fvTRHGPsU0895b0rSs2zKj/44P1JY+H8r75ikZijq6/9M0BIJqwoy/zPxWd98c9X1C3w2UWP3/dAia3MVPZ95B9vN4u6OCfS8MprD1FYMWDAsIXfLBKvnp1ofuNN+lmCD955XxLTKxKmypAyiaSY89Gst2ejwVRpBgxNvX1qzDnP2Tff/IdB2nns2Lz3WS8trO9+9Hnnzj1LUuF1v7sgWv6ZRvM1u1CXL/njSad3M7Yklfr8hyU5TjTCOfaS9/rOh/8EDA2SATz7l+eIV46FvXcS5SR6/JUZqdrqMFX3zcLFToTFifooioU1n+WdRu9SYvDAfXf74os3nf7I/KO65d9/+sHR43YrgZIxY3Zq9q2xy3M2/vMlf7SY/vVll3snzMwcM0c33HC9teF55/1GxLNn9nrOWRdmjBk5tJfmP9HoU235Suu//3reu4M27YsIu+y2o5eYxW09cjghzPnn+z7RA/eirOw8M5eWlhBAJOzFMefOOuN0REQMyJQO2mx4lI+dizm5mfKYMdsjwt5778XsY41jdv379Q/BLvl2cd7rUubXFn/Tb/ut05n0qccep/lIY7dw/lchYP9OPZ66+yHNLZE4F0USeYl9a+yXem3MS3YdWoRtKnKFfKDIgoULAGHggCHCwhypZkWaVXMi/OyzLyIE+0/cl8V5ESd64423GaBRW2/e9OOncRQ3SDany7V+/l8v+1VJGiAN1918izjHLqs+d+hBB1hbcsvf7olEIx97bubYx07uefBhMMFRRx/O3CLSItKiEm2IwWeWN998C4DGjt01r9yg+umPK/Y/9gRjzNjhWzQvW5gV9z833owmVQb0ymOPctSUl7zn2LW2nPWLky2ZPn0HRMwsseR+bF78+UW/mJKxQf8+Qz7/5LtW1gf//igRZCD46x/uyLbw0vyKuh47QybcfZfN5r7/HHOrl5jzeb+iZcftd0hXVz7+0owGyTVJtllyWY2yEu8xfhxYeuX1p4Sb2beyLPvT1RdlDPz+orNyTYs95/LalJN69k2XX3xRisLLrrwqx+6Lz+cAQq/e/ZhFndd87rrL/6cEYNzo0Rrl2edf/WBWZc+anbYePm7YsBKEz+f+07vI+3jgwP5EeO5550niDDvWWWUVTv6vGFcMHz6MAOZ++qmIsHivsde891Gn6poMhPvuOEEaYs1518AH7nlYGjLdamo/+/gDl2tlHyu3sm/+9pu5G/XtBxC8+tqbsfexRHsccgakK4Zss2l98w+eNfYasY8k7+MWjZojzreIjySOpPXUE45PYfUmW+7tfMwSs0ZesizZ555/gggmTZwowpGP8hK3cj5Rd0xchhQ14rjgOxJFz/9T/f4PojgByBM0W8MQCqRjDFst5gw4AkHwBDGigHFgnAkc0oqUqX/i3IgXZCUrwjFzHOeciH7zw0e9e7eEJm/IAfrk3/WjuCBrYM7kPTnfqr5NMjCWnwfjNBKNY/U5lSbnX3/3/W132BmDTBAaE2BlNZWXYWANUdnu4w6Z++3SPOdFsio+gTox57LOzfly0fhJp1NYXhOaPinol4byMISyLvscetLy7+s1lxf2jrVFuEHzny9ZePQpZ2aCiiqbqskEdamaKtOtd90ms2fN9pJ13OJc9NLMt8KyblWmpnPKds5AbWCqqCplOm82cufvltbnvEQsnqWmppO1afHqYxUWVhdrS15bP533TZDqvsXQnZwXx3GDuAUtPx50yhRKlZamU3VlVJPKVFDX0y+97PNlDZ37bXHK6Rf5okivslPhpMErr+pFJacnHnGmxS73PfhcIi8eR/7iC65KUadK26lTqqRrBmvKq2y6u6nY6ICjz/l8YX3WaewilVg69kYr1UxFXn75ZSI7YcJ+zrH3nPUy6+13KmuqEem++x6MY45ijmL3xG33dsXwD3+4NMsNOdeY8/z10ubBWx9Ujt26h5meqdTYXn1H9+rXPSjtQmWzZ7/BrkXyeY1FnL7+xju1XXqmbap7WDJh4y333GhY11RZbXn6qcfvda4hlpzP8m2X310DG029/epWv9xLK+dbNXLOS2Pkzzr7wiCozaRLhnaunNC/33bdO3UtCdNB9ajRk39c4b04Vq+6iiUqGicWZVbP4p2PYx+J8tPPPlUZhBvVle2xab/9Nt18mx59qwJrgvT5105dkY0jH6tE+VwOKRXYoK6M6spMdaa0prSqrCQMMqa6Z+97p89YIdm8NrJvZM57bmKWe6Y9iVCHlL592r05n3cuqwkWVXWi5//m4jAovfGGqd5LxJKVxvk/LB+y5YEhdB3Utdtz99wuLS6f1cuveqBzp8G9qMvwit479x+2Tc/NKm0llFTtsO1hy1fkWzznRJ3nC849pyq05RhWhqWVmUxFuqS8oiyTKbFUs/mIcV98X9/sf9p+TByYOPYctbo479V5cdIaiWt1qrlsjvNZdY55cVPjRsO3SNugU2C6ZILaUqjMUGgrgLqP2eWwLxYtbVZp5VUCneTNeNVY1bdDcXkvW201ImWgzFLnjB0DNAxTnakkNDUjR+/77Iy3sln1sXPeudiv+G5Jz+pOpYg9MdgcwmEQDoGgNCxPBeW9em9y650PtsY+79lzxJxVzol3zmss4iQvnBd2LIn4eMFYiVcfO3Hx4Ycekjb2sCOPysWxF2YVz16EN8CmsYiwMHOCCT0XP3qRJM5mYWafZBBYXOQ1K1wvvKAl+j67/MsF86vK6jIQHHP6L56e8+HC1vyPzZKN1Wss7NTl1TW0g3C8CpBb1ekWw3rnfbZJ8ks81zdwfb179u05247aLY3p066+dMb8Od/kWn50uQaXzUvkJS/OaU59zHlxkcgdd99jTZhC08kE/VK2L0FVWFoRdCnL9D/jjN835uLmOJfnyDE7zsccea+exflc7F0cq4vVs2fxnmPv4+Kw1wuGVUXZ6+TJRxJiKjCV5bayFKrKIJXK2KCsT7/Np/7toazTKPGgwrqu/FRB7pxZPvjgIyLz9NNPtZ9DUXnwoQeB0AZ2/ldfOc9xzFdcfTWE4eCtt91uhz1KUtW1qYop+4zfvHO3ClOWsrVHnXZBvdc4Eo5aW1q/223i9lBa99urr88niF/i2LuN+w8Nofajd+f42HsvMUsqU2tsjfPqHTsX5b0/5qSzgDr17Dv0++X1EeeZ+dVZbxPW7Tx2fDaK8pzPaTbv4xdffKOyrEcZVWzWo+qKX04+YJsB23aq7WTKw7KKR194jr3kRRwre3VOnegPS+qHbrm1oZCMeWLG9JxnJ+p8HHM+y/nvGup7bLwJ2MqvFyyKmUVcQSpalL02Njdvu82oUkwPqOpy1Xm/vubSsyeM3aq21JZZ07VX3/c/+dw5fXjqvTefeenGYW2Pvpu8smiRT2SEWZh59qx3Skurzjv3Qu99XqVR+YZ7boaAaqvDyy+cfOkZE0+ZMHrcZp06d6o1ZLfddtRHH3/qnMZOth45KrDhhx9/7BPrwKqs3rGIZkpKgCjy6nzE0nLa6ScBppFqq6v7vzn7I+9jlkg0Eo2Zox13HEMGxu8zjiXy4pl5cJ+BAQbzlyzJOc9e672fvXTRwG23D1Mlkyfux3FLnvM33367pfIAK7Yf1uWm35329B3X3vbHi6/57dljttni9ddfjjleL4pbqaLN/O2ChWBs/40HxM6JqnOuaE/l6WefJaL9J0303jnvRTSXkwP3nxwS9e/Z6d4rfvPZKw/fd815p+41ttakLVXuPeGIqJkl535c/P0lF5ybDoPQ2nNOPf3ev9x4+2WXv3jTDa/cfM0Lt9x8xsFHVkBq+6Ejbrru6lzrcpYsywbFYMwyc+ZsY8Jdxu4h3CLq8sz1+WjCIftTCNttv9WSZUuzOdeje88UQb9u5a9OvznfOPvDmfces+9enU05Ulmffv3YN0j0ffOSTw/fc0y1hd59+nz4xRd5Zu/1sYcesQbJ2ukvvxY7yefdO0sbB++2S8qYYyfsI9Fi9l+1LH73rMP3LzOma3Xp9GlTv53xzMw//+n1m2+Y/tcbPnn5+Yk7jUGL02fc3dj4JXODuPrJ48fXUboM4OvPZuQaZrcun5lr+OAPV/wyU2LSmeDVV55nn/3yy7lApnvvfsKisdd8dOh+kwK0h4472MfsIt/q/P5Tji21ZZVYduhqLyVfAAAgAElEQVShR8T5PLOLXdRvQH809Ovzz3PMyQvtOGQSVVZm9SLC+TgeMnwYGfPZJ58qJ/rksXAsUVRXVl1KJXuO2M03RezyjcuWD9t4SBmUVkJ6pyFD3n7p775hnuYbvvnio7Gjt7FEo0fvWN/YHDFHHDcu18ED9wXovf2o7Vcs+lyXL9IVP0p26dzZTz5+02/fmzVdHLvIz//mkx51pWVI0+560MXsnffsvI+F48cfeygkOHDSBN/crPlYokjYC7sEh4oUrOfqqO2/BsX9P8FuIghsEnEhBBCjYrwWSAeTYj8pqBAaYEFAZxFSFaGkhAgVCEmNYYgXPP1YWcMKZUYl+glKEbqyR6b9Md+f21mZaJYhABgaMXzYcy9Of/WNN9598y0fx99+t7B7154l6bJjj5tSW1cJxhEoajoREwEEQiQTD+zf6b4H/zLnvdOemvH098tXNLQ29uzT48ADDhwysF8pYg7FAAYMpSJAXFrT5YY/X3vO+Rfdc/8DNtuEHHSp7TXl+IOCtIhEBhFVdhw+YsFX3z7498fqv5tPkvOmRDLV48fvO6R/tyAUwoRIGh959JHXXn1DE+ZZAUKbkHv37tVn6q03u3wEgmRsaSzpkpobr7tpypG/eHXGi6h5F2b2nHjIyH6dEM2Fvzxnk40HILTV6QmBEWICJDAIxJYuufJ/+my2ydDNB4GkWQEJd9p9T5MuIYIobiHMolaHYZe9J+7ef2CNNXmLjQZUxCBmNuQF9OnT56KLLhw0aLCqEJlAYcsth1188cWNDY177713cmhWETfeatgeBx65zbZjETLGqrLvVlP6j1fue+DvT7/z6ZwlK3589833evfqPqpHn0Gdu3Tq3h+1FIMI0LNzI7cdOnfBvOtvuX3OxwueeeqNCPM7HH7spj3rdhl3EDIgIATUe/tBI4/Zt8cmgwMqISUgAEPKkrF0xRWXHH7Scbf/7cHHb3/uu0Vct1HNyHEbjR474ogDDsxYQvQIazZt6SrMCph0A5PzfvT2Y37752kz3/1k5ouzco3ZCNP7H3rE4QeNG7XrdpJqZbCRmCakPaacJBDMn7+w18CBKWLIt/buXLtxr16HTprYqaYSWYEQyCkjkQVww0ds1rlT3bIfczvsuA0RxBA4lJCBwDJB362G7HvysYeedCyIhk59xnbvUvrUM7dcdfPNc5d99+QPy3cOOMCWc87ae48J291835Mfz5rz9ntzhGGfyScfdsBeO+410lJs0ZNmYoChu+05qqE5b8o8pKS1pWXpgt59uw/u1ndAt40OPmJ/shCwgvmJhgVAiRA4jQ4KbTNpAk0hgzVASuANaml5uP2Be383eluhktBx53TQtap20CbDx+85riQDpD7FsVFSCmANC2EAsEgWSqhEcMyxxyxbsjehomhTQCua87W13SdPPrxvt9oUxIbyKopoEbGyc+1f7rztrY/fI9HAoANxhgOu2GHMjsO3HFKWKQkJkJnIAAMUeVcKrXRKqgZQABNS9wKXBxIvXPDtjOdfYDH7TNjXGMsqpFogGVwf+bICIQqqKCYGmQAACx19hR81IblDTWS+hRxhVCZhaQYVbFXPnvlUSV6wc123sZttQaIhIFCSj7SAFjEo3l7bvShahUA8IRoFFFVCQrAl4NBEQXkawY4aMXjzkUM+/PzL0dtOGNOnf4AWhNGQh9ghqSVjwDCkHAHB8MFDf3PRxazKSMsaG+tqK9POpsLaU888DkOHJguggqWFTnIFoaQZySIIGC+KChSCIFJRrXIDHAM6VQ8E+07cc8DAPvX1K2qqaxIVaQ4yQ4cMGzNmh4qKDICawj6ndffjFE4tInTp0uniiy8aOHCgqiIW5DYFdOCmmx0z5fgwCMqrqhUhUF+CBrzfe9zOv7nwghv+PPXrucsff+gNsRsfctYeRx66z9At+mewxRA6DB6f9bH22ey0C/c97oRjjBGUvCoiZcbsMK5h6UsigkiC4hi2GD7iyy++YgGDQogIZuddxz38wAtnnPbL8ooqQgSGqk5de/cbvNPYXYIw8NwYCCjomB1GvfzqS1Pvn37fvfdfdu1zVsVnyieefPJ5F/5yQOdKFDZoDGiitgGgdXXlxx175Nln/XLjIZtvtf22DgQVrDHAGgB1ylTWZWq2O3Cbus51BlEETEL0gqgImZLSZ1965ZQzf/vQow/9aurdAHnIRUbLTp5ywm/++Nuq8pTT5r88ctubsz7p0n+TSy/99bBOVcmaQwRV3GabrQwZYwwAoLSEBAfsfchpfFZjs73kimdBnCVMB3Xb7Tpy4n77HnXk5MKCUEynK72kidKkBRUMBCAkEUayaEyAoEDMCDYNYQhKBx160IgRmxMpYKJTS5AQ3SIBWlYQwDBWCa3LWKeiliKVSqUhNV0efPzxQw+YcN8/nqNTT73jpluPPfLokprOt0ydOuuFD9776KkSk85pPm/y2+y2fUnXviJBR0usjduiEAepABEDgAnUljASCBOpSIxoFYgghVinXIMIRFkRZ0O674E7jzoy88jDT5940Q0ZBQemKUxvMnKPcw+ffMaUgwhlwYJ5Qzfd3IuwGICSG29+LJQgBFNBmbwu9lTSpMim0ztzvnz7rHP3nTSpW4/yhKKubfF3xB+vqslhXURUJBIferTW3nH3PYdaM+Ohh/fdc9yLL/7j6r/eOvno479uyO+1z9kpyEYWYp/aasRe/ah56dIvQWMH8rdp9z3+0sy6br2fff65gQN7MrcIlnOQ9mqQpFuPSjRqwA6qwwfuv++QSSdMe/qVhbuMO/7wCeeceelyAQ/kV2RPPOrENEAI4AEisjmBCEAN7bPPEdbAS6++PmLLYXXdejcLQSa18Va72xDTscYxtWIGMl2vvO667Ubtzl6yHsGEaIlBDaiS2evgw+5/7h8rWjwrGdSA4cBJhz5211MIuvOe+xIlBLoExqqxAqgALIkCn+nwAFAiBQ/gRSQIJLBiyCOCiKIqmkSyywW2FXNSmZJ06FAlnSupLY0B9hyz3+zZ/9hzl4O796pe1OiaWhsVtU//fnfePa2ivIzFI0hF6fL777tq5wmnzHz73T59Nhveo5eh1PsLvhZFQj3/fy7fbMiOR0w+5O/Tn0APBKljjzvxuONOK5xOAhXxxoqH4Iknn9lq2PALz/vN/kcdoZ7BmsRlMKgABGua5f8a+W9U1f9O6KVFTjRQIknYeMRE0bcnn1p3z30ZFyuqIhhBAVQSWuf5bUEQQKuJYC8YAQD0SEYBQRKrKEQq4kJYsmlNp8dvC/vsCFpqKWBBg+xdy+fHnNT/kUcJJODkzGlyZLMgQLvWw50KwGgZ/fyDxg3626MUZLTgrJ2CwZ9+LlGBESgBhKKsCbkQMAgS2dhpYI2oWGQLIo5NkMZEbVETEgIGQlZBAqPaJNAMFgjKAMrVgTqmgNGCYgBCYFQAQBRjVEUMGWP1YIwVJSDyIgbUEgILIjujVi14EGIPziIaNmpAwSAEgMSsxgALIybhBSigADIoiJhEDwoAYhQEMUrABAa8aOiYciI1KmLJKKsxAIkqjxoBIRRTxCAO2AkQYqDojCIwAhfclxpSQBVFVhGlFIIlMiqKiALAgAGtA4sXX7oUhOMQUVlFBY16YFIyaEFB1IPRFgXPthyQEBgkBATvwWKM1ACmCcEixKpVqtXeS2BRFUEMACipsBjKA0RiEDECiIEzgF1UkZEDYVQP8CNIuVAlWBIQEo9ACMSCCBHGLBlgYoJcApopXwKS8qUYxAgEatpjNm2nA6bFn0TEGMPCnniFp7TaACRPkGYqFfVhSwthqEHowyxpPUkMBhFbmQOKK8GkwVYoBeJASYHAoGBs4gCNRxvPnfvl2J0nbrPtdtPuvT4IKgANogYMiMYTNKrE4svQlAgQMkNgEERyrTZYphSh9kBIexByBpzHTBxZUPVCYQZCyIWJCxGLwB5N3pgVClmEVpRyoJTkiaCGU6WCEThLhLFS5idktVQTvm5iUAUP4K1a0kAQPEYBh3kDBJryEBEsImxRIcAS1RLAEqRQPHPOWkINCEnVGSwpHNJtdwi2EE4kp84SshkpcncjCaAoB4aRBdWoAlqKlcWQUSJRRVTFUBBEwYADFmNA1aASoIoQJjzzQCZSDQUIEAgiVAtqmFTBGUAEo6oKDtTNmztv80Fbde3S59lXpm8ycAARMjubHEEr8hZ0jOKgcKwYUYvSwKgMIAW11cKjFk5fACqIoMQIpcAEATcrPPHyW9026t29onxApzIDeWQCAkFSSIEKojOaKoaNbRSLiejMKu+vDcDEKgaQhDzlAZ3hzJwfGp958dVzDpsYUAJjC5CaURQE1SSi4IhAUriRiAKgFwxtDtACEIgmEDw5qZTou4BhUAsKgA4wBg1UQyT5KbTHAMqqDpAUiAGZPaExiAggRSRsSBA9girYRH63IyICVY+YzHxbPCBFIhOjCF6BE0/AYq1FAJDc9X++6de/Ou/888/77SUXq7GRh8ijkKasligisiKjkpJtQm0WDZTL1ZSqEogY8WiALcZIoQCIkHi0rCQOQqMBOXVsTCZvgGMNAZ0VKxoAtlpFMRbBkpIwKCCQU2EUQSOMKcuRB7WWFULIpUEIQiYlQRRQFAVR1LfffnunMbucffY5l/7udwaNiBABETGrqlEFITGotiBfqQrKyoYIlJxoFqEB6IsffkDGgXXVXdKpDEDsAKzPm+izRcucLe/XuXOVQsa1YFAKyQpVBCD2aiyKOtCEMTJFRJ4dIBhDnkk8xaRpi+xdyhoQYdHmXM6EYWkY2sSwJe9TknoXLF+xomtNKaB1QhHg/AULqqur6spKU4CEiJYSTSQRUNSlS38sryhPp1OE4FQXNzX6OO5d1zk5eGtESSFHZgW4ed9+M6CuS+dUqQH0VvPKHMdPPP7edwtaPOHo3TYfOqRLhlwJpA3ajrd8m8akiACrMtH8b75dtKh+662Gpi0adAQMalRSCxb88Ohjz0+evF+XLlUAeUJRIMCUF/PjioY77rrf5Ryk0gOHDtpj7KgyAKuO0X3z/cJBAwbV1taddvrZzqeCktpc1mRSJaSpmFoZlVJGffPzz97z/msvfT33k95de0OQUjTF/AWukaArxAHMunjRomnT7j7kkEN69OtlQEA8M3AqvaSx6d4779TmH08/4xdYUht5fPHVt55/6aX6/IrOFan+XXucdfJJLz/3xIJvFh5/wglzv55//a1/k4AO2e+AMSO2CkCdOLa2sSV66uln//nxnDNOO6Fn9y4AYIWa1b7/3qczZkxf1ryofsmyp+95JEinjzrp+NraagZPyArsKVjekneCDQ0tlWVmxoP3L/92+azZs4aP3OzjOZ/d+tgz85cv5PJyG2kqym7SrVeQKpt81LFd6kpTwAZwWXPud7//Q1Vl6aXn/TpUjRne+Ofc6/521zE77zBh/J4UiKoK4+VTp0aAvzpuSnXKsLCSueGWv3485+ODDjxw7JjRKSJgpjBcOzl8YnYFACCHmkO45A+/a65fccl5F/SpqHCWBDAUjFT/eOP1H837fK89xh26x/g0YXNz89Yjt5o//9ub/npndW3Pp5954c233lr83YKaTuUnnHTUySceXZJKWUQCr+wY68V0WtwMd9794PRHZsz78O18fpHa2kEjdhg7ftQJJ0zuVWJ/eeLpN057OJPqZjEVGQ4gDMMUoWEWF2eDgJ1vjF0z+ejggw647e67YvGBDQwgFSIhLRpnWift3f+huP9FFIfJmV9SEASmgtQ1Y2hFCb2qAlhHbEEbUqjn7F5z4Y1sehhJKUGEmPaMixe9t8fuw778glVIwCSio+34ajpGcYaB5x00YfDtD2IYFsIkYAVE/BkobmV4l+SqtSB+ywCEaFkEwBkURIMcCFGi/FM4RqyUKHyoekY0igikTsEAEiaoCECAYkBlSDMQA1jwFgTZABlAEHFIhWRMIqtOQAkbuklI7BBYHRGKokEPYFWpsNgQFYSKmf226RNhYwgEAcAReAVACABMIhcJCjZ2ECAiKpiC/HmSXSdJoqyibLWgMgooG1XksBC/FTWuE2emBAygCkmu2iRIN6nL4npQHBQRDiIKCxGJMiJIIUNKyasRZU8owBkOVFEtggIhiLIqohpARh8rGUBDRB5jiyxaQonkjkKix04gIKxiEI2SIhkQcQatAnoBRGckSIC9MbEKCZpEm5BEVAGdYh41I5wyhIgCQmoYk+Wna6A4XbUeh6AJES/mGEJiRWQhVA4MIBtBYOMNMAEpWAeC4AUCFkKBFCkigkKsgCKWCAAiciWCObTRnXdPO2HKL6feeuvRRx4IXEpJzaColMWiCmIQQcUbAjAAYpRJjbACsqJNchMJ/RWbSIkJgLxRSiMWyKcg2R3J2kQPybwZFgwQDKtGVmKIUmBKIfOTUBwAIwJIEr44RUEIQRHACxhPgACWQQXEAjKgqKqQpYTzH8kpoGAq2Uph0UO015xt5ygKJ6lVERALRCICCg7JIYBKiAk8MAVeXFJUU1hLiOhRPUAKQJUh2WmIrJiYAaNewWjBU3EiISgAAD4pmIuooLD4qVNvPfvs86ecfNr1V/8RVAlRVAwldPFFYun1oDhNaPuKKC6ZAGwHWBMRaEEAZjIGVARRFGIGKxB6BUpqzxhRwc0aAwGAIHrQsC2T3l6jXNoDmXYojgGMALBTywABenLWM0o6Yp+ymKRmCiZAC4TZiFyQKxZEUOFihQ8QAkAHYJLcEQAAJazGBjDB4IQAhKLgFayCMbpy1yXreT0xgkIiXZUwg2jSa6GJal+i2SWqLqHtBTCJpBCuq6iMbfFAQm2SvAJE0oJKg3oWIkokGmKQv1x73W9+ff6F515w6aUXAwKj85hFxUAzIFYRPaFBIFFA9RLHZFNAJqG9NCqgokyABIECCwgXSpRAoIYURBGMQwYFoygJ3btyHp3BwACRUvJSk+YOodh4NUDegoJBNUY0yfSBkDM+AERWUBX1TY0Nu4/fe8H3P0x/dvrQzTYHosQxIaKspNJTg0iFOdFiGqWwLFU9CAGGqggEhMISEwaJtjGzkiEVTdZ4AAJQqPmIgBS0H5XAgBrWgnY9mjwogmYQ1SEiKIGqMBVWBDIAAVnEYoWjYA5EBAhRIxGjZCX5grABMUnfkKFCVg7Uew0sJkadWFssIGBGkn2riCjKSEZFGdGJGkKbLCBmMCTIooyopARq0YMaRQOIwfoDlwInHCZkF6Ka5G1NobIICMBSIJ0jLLQhJDkrRqcgAbOiFbAAQuoBFMkK2vnfLBwyeIuB/Xp/9PF7Ch6BkUiVEVAjAwYFFSze9rc7Tjv13BnTn95xx51AE0pY6IBdcyWJhUiBH58LGsEimjAGA2ES/0Bie2OABpKsunKwlUBGFI0DDRXII0QKHnwKKS2JaRVCEUUGE4lYSyEwiVNUEUMqYrVJtDGKBlR3ry4tXbhsMZMtASXHoACGWlDzZLKgZYATdh77zmvvzJ71xoiRWwjiCoUmgEglDZgBqSIMAIQTFXNhJQbrFRA1BAwQvGAeIatQAxIgCngEQDANCF6lEi2pEBpRFQTnfBBYUjWIKkLGdGRWIGl0A41AvULC9BqSyQgzogCSKgPmESL1AZo0SwhSn2/ebudR8z6be+PNU488YkrMyAoZkcSgGVQEIBVMWOPQsqIQiiqwIqAxeZS0A/XERn3g3AHjD5397uevvvLSxgN7S0pFUSWJiJOdJID2nrsfOP74oycfcdCtt99myQKoASQtxEhK2pE5/j+9uP8QJCwybEGSvUz2olWPoEKKkkQjJBC3DKjutv8kMN2BEJUByACK8o9PPN9l4VIANUVPXohy14+CEx8ZACKgKCYGmH7eu8f2LKeFFG9i/5IUrBgEVVvEKgnPGK4SlhdiBdvm2DFMgkJFKuacIZOUyU37dWLaSOcSP7nKKqK2ZG/ipjEotq+YxEi2a12gNuJ0LAbERAnrIwBAABDgShZVLXCjhQWsUqyBYjHcLwS/ZmXsa5USWqniAi/MQOEuWPw6riQRBVxPM9MqnW7FH8gkLWGUPGexHyzptKNABJGS6isVYVKhPy1p5LWpAuMlgIUUFMjlC76fAFStAoABJcU2xnnCIMFXlgDAJDEAIQKkkJSKwL6QJjCoaVU1BhCT5LpCsSK85lNpu54+xHb9Z5CmpEaoiIpkoHAVtWqgGP8HQABhIR60CMWRWBUJCFQEIURcItK65Pvl1115XWm6YucddiQIBBhM0H47FaYWAJACpWJW1yIhgqgaKsb8hV4hDRMhZjWFOgK2CSOpgQI8tAqqgQEIEARRkwClFFI/eSciJjn74pgtQBsEtaqSTIlQscpiEtuBCgLJiwADBcF1bb/CcO3+objR27cFEgBYxEBVFRVNYpC0IBqdtHAVwZFZ2TGaJD2EsJCLVtVksxavXZgus3JfJXkOy2DCirpDTzz+gCMnJ72BCFDgfsT1+7TCfsXVnozWKkuQPF4SISQMwiqEqgFpSJgwgBOlEgtSLAUSQLjqDOJaGZm13Y0MKBoAY0ENAECgAZgADKQC275Ehm0cjYlBb8NIK1O1xRsGq3pX02a4aaUJN22iw7ravOH63QCalSNiZgTUQkycLBJCTAGsPtPrpaou7pl2ca0m+VIICdv8XkohQFRlNZo0ehAa0hIio5I8lobUVppFa1KFmq8pmFxSJSTVBCygQUua6JpoAb8gKIAFIyqAWGhERZNOMm9ts2QAVA0SaQoMKCJpchFQwsKDGEhpxEBiUqJGNPzyu3kfvP/p1ltvucXgwYqFFpDEjBeMRZv9w3amsLBNbWKIitMmCKiKhKmECxUUDK3MISWNDcWeYQBMkphYaOkCBRVjjQiAZoo81AkkStwAtdlgk0xO0U8npTjAAo+iYgqooNUOWki+AWFBmBkL8U9osfjKFS2Wqaquwl9KiSoWFmx4Id+BmGxFVDJAKklCVjGkNZbvugIXLD45tWtlbA+ikvCo8JtipIAAFoIkmNZCadsooKoQEIFmwqCqpkZs6DFAtUQAWqC21zAUigEhZlPfaJVLamt6KDOiJCzTiLDG6RhaZa9RsbWykEdLVrEUh52AUFTQAKAzGGlzoUSqiYuHACDJsamoghAmCWUiRINgC7c0ikSoSKpqjFIVaMiCngEpjaYgGxrYZJuUqpaq1gKoCrFnzIlxigSqVaqVRR1ILJZJqdhChqoBrpSRRMCAwKqWYSF5mEROClBZiD+SjSUEQArWGizKEGHHSqG00lFBqBAm76QdwTcV/Wg5YBkYBGQANTYVhoMHDPrq47kZhhKVNJASUmFhtPMaRcdhUI2qiBS3ckpRAuXQK9p0jGFFjz4l8xf026wXWjDAgUmwGQqIAidNalWVpQgGPKUxYO+JVpEGw/+eBsr/V1Fch/iKk44TBQS2TPUVsGhUj959hwMEHn3eulKfSim4qGneLTeOjGICo+r/S97nqgmkdsKsiO3KBdCRistqZdi1mtR1HqLYoGlof5cN+ZM1ue/X/Kt1XwfbWM9V1xQjTqZozbn633k12JaCXfU/Je6+w0dbWeNd2/CKEr26lpBrbVdoU/Vd7QodgxNdywVhFae78vP6sieAK1cmM+dz+WVfvfX2ux9cdvl13/3gD5x0/EY9+zt21gJzbCnsaH2u9vt1LFdsd8c1v9D2+3ZfNrAuHvZ/dW+uPuANXsnrw5DFnZj8ry2CB1xtEtaYECqWqbAYXOqaA17DtgChGqXJhxyy/4EH2sD+ZxzbmktxzVf/M6ZxjT/RtW7DDbzymoP81wbzMydqXZpd/+bFTCygiAwqRAYUQAkIocMBrGaK12pn2luqts9tf7jW7dxOslxXM3TtP7CgIZbsD43fLVSgm37729C7c8++YM0jPe3u3n696Zompf3n1W66xlCpXRqA2jsCLc7MaiNfq3dehyvEQt5mpetPoN1aDeBqa7ujbdXB46zym5+33lazSOuOQzpygokbLSRijMnmsn3KeiMSYbHyWUgrq8GkoUddFAFq1y6drTUiuuExSVuNerXF2a6pDdbqH9cRAq32xtt9Tu5YmKJUKmXMSjWX4lIsZnsLm8ukUikRadNFaH+vJOG1Zgyw1s3YUVjY0ULacNO07pgzGYAzpCJhRMs++LI0BusINcFv2AYX17ps2oK9tksRGbQYs4Ch8orSWB1a8iA2SeUDASEBsXhCQmMS+iLCVBxBKh0yF9orAP978dv/oThwCAhgBWMAArDoc1vUDD7zZC7rDWBCdmwQQcBH0Qszev+4SCFSZmyf3v3va0fdcHCyVpew3g7bDfnOvwOUrgV0/aTa9Tpm4F8J/n7iNXFNU7WOEa4XvK3252uGEateAWFtQdV63+Da715wLm2SVsVfbsAUKighqYgx5v0P3p8w/qB8jlHC8rIee++zP3swKcMakbHrTlKsFrdt+LvoIK9BuPY6zc9cY6u8HVg7j9G/Pcpuj9za32Z9o6ZVx4IbciMENQApIkOUlNf/vZtoQwxU26tv77P/vcbz32W7/mP/ENH/3jBWi0eTH5klQTlijCBQoRj1c0z0T81kdfTjukFLTsMS0UfveOSWK6/MZaOvl7d0ru3dY6MBMUDqp7jCpJd/NQi05lDXCOKxo2G3red1PGYbQN0QU7DKUFE7ClHWRG7ryI6thljWDQn+XX5/vbYdkYpN5lpXV/v4Y4+WlpaIMGKRzE2TnhfFwvlhO3Hi3l071WQy4U+FoMU12WEadLVlsFoYtuZkrpZtX6vPKvDIA/zpT9eUlpatw+l470866aRJkyb16tWrvZFMrrxWqNzR+Knj2tpqK0TXZ//XsWg7ys0RoiP0LKasQiEEsKiYHMdJ2mvWkcpZfYZBvHgkiwDVnWt23mXHpEuAi0c7ku8asixMqOXl5YM2HbzXuL2tpaT8Xwzx5b9cWPv/7VocghFA1NgEoeD3NcZCMBkAACAASURBVFxzzvHBgJ0MljnCME6VRZpNx/zu7G9PPa+ueZkRac/s91+F0Nungtp+/Em2dcMrbD/jsh381QahqQ23Gqtt6f9YaNUxHsO1Yq2OjOO6Cjhrc5mrdqh26HL+9XLBKn/7ExZ+0oZUOLmRmMUBAzc+85rrlyxe1L2u04jNh+66/TZADjBR/TBrXR7r8CjriJw2AAn/h5Ixq86YrpbM/lchR/uAIAkYV0Vxa8usJ5/pJ7zE4oMQKBUTxf+Z/dVRxPyTTNaGP+aqxYf/auf9H3QuqxegAHHX3Xf7Rf25I7bb1oFSwrCpa+mw+knWe7WS2loB0jrG1kEdDACgzESOS1vqRnxZvmMUcM9BnX515kFbDNo4AEE0a7UYHWWR2vos28fZa3UB7Ua1Ft9XfLQOE3PrAAkb6s3Xkt7B9X5Yt5tosx7/YjJ0HRh+A5OMhb5Z1aTWNHr0KBUxCISU9FYUG15UVQwSi2668Uab9N8oCFBEiPCnBnGJQdgQZLLuVOxq4GqNb65eIz3llFMAQFTWRFiFzlP6/9h77zi7qqp9fK2197llJpNMCil0AoQakA5Beo+CUgQUQYq8IMiLqGAvCOJrRbEjggIq4ItKEQSVLr23kEBCem+Tmbn3nrP3Ws/vj3PunZlAeMGf8gWZ9cnnk0kymXvuPnufu561nvU8cuSRR75y87yhJ+T/XSZ44ze6f4tvTRlpMeJtJiKJGpiXlJ2uP67n2VI9ccZMrEZwa5aQfuXBz0eEWkptX/rCZ4th4pybydI3CUyUU7sPOnC/fZ54OEmECGqQFguZ3uqfAu8UjcrVf3gTizliA1Jxi0Y596kj1jv78+Q2IbaalKvBR4B75i346FkjbrxNXCiFyK9rEG7AqyizEr109BFbXfEbLjkISzFbR2/9Xu1gDMa/KvLPWmJeyCQUHcUKWZng4AUJSJgHoI/BFXuT0/RXrYAMqBm/fpA9GP/RWwXEGZASDCiLS4h8K5ng/8edyVcNpUgQQwTUAHG58AociyO3hgvG4E5/i2/GVi8uVyZrDuZzUxKlRU3KRVaFSaioM+BtcWfRFGHKs3WmV+fyAPL/k+P6//Y99oG9oCqyCOHiK67o7eo+9Ygjt9pgg4pjsyDujc6uG1EucMQoxlRBUOEcjbeAXK6zQ4AjKIlxH0mnGHt+De+ct0L4d/pjAAD7rmGofurIMWd9ISYbgb03VGB1p+heMf+8bwy59Y6EMhfQIhENxmAMxhv4qO37EkQ02oSREBJmcCFhmovZ2UDvDf53XhC/s+/Hau1BrNZ36ssJcvbBavzQd/gSvoOjaCYYhCkRhnEB4Yohr2I4E/9mtu0bjYy8Y3IkAstVhCNTYAbYvZ4n1+Bef8s/1ppCVy0lGu4PdjhvGDeFqN+GNxT8H8oO6P+UMGF2tBZK5598mglRzn40iLo36uaa2xzk3j0AwUxEqEkaoIFqYoUyMIM4Np1Lm5vkLZ/yv6NRnAp1OVo+SjtPP2TkWWdbZRNGqc6hDYkLjfLiOV0//c3QG/82NKsDyk1JuFe9qxh8zA/GYLxmiBSq5d4apGXK+9ocjJUgzDUiR9T+ZiGZd+x51f5aC816trZYbEXL9BWfr+i/dvw2+GwbjH/lgRnIaxUB5y4ETIVwYk6ceauKuVWRERwZE0okzEBJrESaC1cP3t+3PRLI4Rn6380+gbF8BJqpMGci4rfL87956NBfWuY1gBC/neldyNU/AW9IwGRNFVERwz/hrdynCsu5vQsTINSUlUZT+rUp255bmCbc53nDb4sCzjsaxbGV0tFoP2e7to8fSW48QjmWtD3jkHD38pVLPvG1ITfdPsJqXiTzlEVKjCK7ksXBh+ZgDMbrhUsD/wSCuQgpgdiYiDwjkcjCCTkbrIW8iXelH4pjgvWRKpsaXznxCK/Iy1suqIPp7zsLyFHfwBUIJAS25qglW66lkYvZvtWySSAxNnVkbExCgJATeG7a27ypz8HVAMhg/GuAXK689coKHfdrzA28J/x2OXcD7DT/A+9dc7rbgaLF4ASMEthFImb1nHmuvtF1GzgeyH36nv3AWe68gKbmZ2EHtNrRzJG/e8uu3n8yiuu7i8itSlWZQF7IpT6teQo7Vkecva/b/72utC+FtaIjRUCSlV9e0XP2qeU7/zyKiUlSrgKhJEYGASk3zbFekRC9CRH7DKaKV85tsfMeMDetsJWI+vEGVjNEKYx5TSGiTcNdlz/pcouV1a2Vmjpga3q36PvJ1nrd3E9ElIiMpLgeSH4oVEzFEhK2vDpCEApk1M/++PV/Qr6S+5IvRWEIXpgNF8597rXvGV7xdfEUNWoOX64+IATpe+2mPWThljugsGNMmks2EvnC/rT4mJE+E/V+CjrNv3ytBWla9uZrnxeaXFOiq/VW+fUu5RtONlqtGxmwE17tZTn35rIhxEociQB4I0ZCgUgoODKihMgXe4SMCQQB+VdcQL7AykQgj357k1+x4QeeAW3+Xx7YlVrzYe6nTUZNZEMgImsp5A1ckNd46FvzhnK/s2VEWO3zA/3kseR1oLGBZgmrffD3Dbll5MuaEomKBKIKm5kGKiXG5DTjblBKVIrcJuSrFtiEXInQ/3SvtkUHLjDIGMZ9rt4D7gUHIt/fa75YTxrgvWnc7xSjeDUrrC+Ln2lkRLk/Vp9LujFA5lCYHTG/ykq98lnRlCKi4niS658CDKCQFvdLCU1PM25V94XR3BtreELywJvbenC5XIxhwLfLWyrHXx2VFZZlhSARgNyM6i3bCmBhR07Q0mwsaHavOcX3L4R3g1Dt3wPcXmGh2W/H9sd3ra/d2+6eNL1w3uAJfRsCufw3z4knggHIjSDFEVVAoDfoWTUwMWwO7eZal67f1mh+wK7xR77Vi5X+nXHWxdiUHciYI5uKdS7d1W/y7ZN4u31T2aAtjIme2KispWzJ3BfP/XL5jrvGNNq8BVCsoJeiEDkmIx7QiDPuAwxvTjjSfklnYfnkCFok7sX15KaMDAIbMTDQwbT/c841E39udkpySfGBKWyhxVIcpFdJdlvFDnqFQpkUyVYBNfL8hB3IGUMoCozY5YakkJan5hu4v1jtAPZdJBce60XzQLhYjFcpdzX/LrI1k8V+Vq0gBjP8QH/mVpWgSGCZQKy5ahQTMayQ+y/evhQ2r00l5CLjQz/uB0ciIZamSrK1TKHX9JQRYLVZJe6XBr+xz6tX2cr/5/+VgYkqBv4TXi2ZtWZ6TkQm1JLETlrIKvepbn16cT6tzn3L3Zw8LqTY+o1CFOlxq8bebyny7/JrfH+MNcDZgUUNxqsuDPqsZfj/yjy4n9Nu/paNV7MsIyKwewMfzatVXvoLV/VpljAIrgQyJRUKiKkEWzr1+fn1mKarPK2wlUvvveXuc79xiXWOTH0lEUi/C3OgYlKueU4HMi2LDl3/MlPrE5UGItfmHgCxgPoOKYQH7hcjEEt+O61fmQZFlYKbZ6fpWgYybrqZN5OD/OdIszLPr7YHjAiF633xMOu/o/pttL6t3rpwEFle8+VWLW3Anml1MMFk3DJAB1PTP7jPQH4w538zEelgDMZgvCUP6b/KzeI/+9S/I1BcYGLhyABR1VzqdNnOsuFFZ8btDinxJlVrj75sjOiizJyz5FNfHP7nGwQNMw9yJoiOOJqgpE6ZqRSplbNHImbybyKK42YPASSgvBD9KrV/ztMsJRLAGRftKBAJqChIgoRBnJOG+/wTuIk0WrmpUcv5tOgdEYr2JhkVbjhSZC6WSy8DnCdnDkJAM6MS5SL3ErADyIpWXGHJgdWyn38mcm5YMWiPgaKHueLTQLYz+mmWFr2EItFuZWRkDGLpL4XPr4AmTERkyL+XtF+aJ8Quf9vN2m8kVuL8TbsCjXAkahpNkjVbNK+nFBSpWG3ph3m0QIOvBFGvlSei+aL9Gwqv/45Ys9dkXDxb0K9HVAwNG4cW5ZyJCVZUCISNJd9/qzdRuNGvsNpPJhi59D0RlGBFNaLAyKEAuc1i2ythVz/0i+b18xoBUl+ub0wAGfXDmX3VgNf2QS8UsIkITee9XOhcXOFMi9alNa+OaQ2sL341xNkslrz6zXOkESKkor3LFy+67Za/3nTdn+Y8N+WZrlJv7CGflkBt6s7+ekcCThCYrbjCvClqRiy5gw9RaKKZfMH7xgv6gTYQGVbbJAMsUXIlMTZix0xgAMZ5azW/kcXjo++TGH1PuebJbbZ+QcxkfbUnDNhFTeW6/l6uIAJpX9ccUlw24xVe8H2FMuJimBAtRMkGsqZKDFO+RAWGLN4jSJis2a4rdj4RGUl+NjCw+vJ2mT18/Salg/htMAZjMF7nIf3PmPcbRHH/km0RBc4TCGQmi9bXdc7fX7bbjeJWgiHqQ+AGkyvXVi6+8rL491vK1miPZRaJlgmJRPNIiMQg0qyg5wVVvPmftIWoLhsXCnKAMYF5gK9TkW5Iq7BMzZaVNDNRKLOgxeLKYZ8U+V//jor0pbrSl8S0UtqiZ6QF37IJkdgZ97UtGE02FJrrJgwI5eS5FlVN3hhoWGNK0aQYsgGv0qezVg2/pVWEviMhRVpaXLqBSRhKimZWt5q4g6OkX7qPfgwvar63Pgnk4l9YmsLHrTvg+76T5BUZ5GvtiYIIS9xMf8EYcBObfZnm9a9BmA2rAwShN4Dk+u+u1d5Fi93XbIYgR5gCAhelATEiIzhWInAhaC4gBpOjcrE/2IpEHE2+HveHZEwgsDMSobS5/Uj6p/6Uc5Bf+9zKQF+y1d7makbbr3T7wRpWF622VI5W0De9XpDocoYeg6zPk+01bFU173MTOC/VDCQC5vUaln7eRI4boMQB6O25+MKLvvOLaxSlNtHysF1GrTdiywPeFeOqrcesUx/qnWdvRCJ99kVE6GttFT8cxfYrZqGK9hgYnAuAU6tLz03ISn20a+nbvESAMbt+qgSgAXWYgrnXaoW2dnnBaCRp7iUunkp9FavV7yOaBZ0m85qaJRXq9y8DjGVALcakNOtdrV66NafkW2+ttRggMAT9/r6J1JvSC/lF2iv4ffz2keEZTLMGYzAGY/CRMoji/h2ohwTETsUSAi1aK7afMYl23QelTXyjSo7YSaKZz5Be/5een/xydNrj8nzFonOigECYPJE5G1C6V3rzSqboMz8RsNM8G8zL4ySUC/A0L0NhYCGm3LjQDE4c+lWl86qzMklOMIQRE/JmDlhyjIh++SoVdDEUMqx5M5CQYzMmZjLLcxoBjFnUQCKqIN/s1OWJXq5CxDAiJThispxPJEowISWqvsHEBX2yeWj9Uam4NjApULRjYMSkxEwFjuH+5DNm5MjSCEYsTSoZwI4c8rYnw4ybArZN84mi+wgig/Tx6jhfImEmA6TgWAJMBilSYkaRqDKISFojdiRgNKf5XptjWrSvWh0iKfyZKafStSDcAO+vgZajzRXo16nsr2qB156L609ZlHwPtDgRxSJRk6JWIIDmFiqKDShqBTCiiFbRACAxEAhNrxiIwXJOJsMZg7ignzbhAysETJLTX1mKG9VXqlCmVks5v0zXzzqGX1XCsd+AmeQNt3ynNNtqracCt04q0Woe7lZIsTf/S9EyYmNyLVKvFma11uw58v+9/anFGgb37Whuir4b9YeCiGxJ98pV3/vSV6686rotd9r9hNPP2mbzDTuzETKqirXbvE/Xbx9SJQpmyj4hcuhjIYO4eavIIS935ARRat1ma3KLQZQfBqHWo1OaMnFoukpIf/tjQIldy80cMLC0ZiJatgeW2wuiKSNNMJDjYu+heTZzFAkCKPcql/79UkNO1mQmYSrUOvLlNFMpHH6pSdxFc6Ky2E45QxLI21C5xRAbGcDS7DEXS8JM5ACSYhLLAWYFz7WgQAP5hMag3PFgDMZgDMa/AAa+Qx6l74henDCZMtgtHK6Vc3cfeeYpqOwnOiaUg0URJSFZ9cf/Xfy5r623rKcUPZEj10hZUHIhxKoQmRkcWEUoanOWzPqaU29aGDnLcxcDYE6cEQk76acqAZYMmst4CDGTmBFAInlaAzMT4bwEziwAGXE0EiaXEy6FzVTE5YkUEfKv2XLQJn3oiYhgLAXpKmfxRTXnHBG5wluoaAgUDZR+AyJqWjCQ2IhYwGxG7g2iOOYWSSmnblpzZoaZtFVpB9iAvN3IuUQ2gHzalZjIFE5YiUjYCDmIY3YEA0zINdFuArO8L2FqIsKIxMwQMKOZ0ULBDHZOzQBjJi6kXSxHIZJTsFp0VAJRJLQ3R3pyIFdwFJldf42KARYrTbqgEKmZiKiaiOT0zcITdUAjAv1/yIDxKUOfBB1MWMzQp0v36qEDzDGLwUPXj1TXFEAAqBhYKl7aiBQEisKigCN2cMTKxJbvKWYyE47G1rzDkTjLSyigEjiXqhFhBtgMIiK5xacJM6sSCSznwnLO+GUy3zcVb/3Gvlw/eeLmbB36iHmS5+L5kSmIw2jNNLXsWXN1R+t3v5pQuYCRYBLOr5lABqIgoFx2J98WLM6Kl2BeM5LLEXoO3cngmAgF4VvYA/nmKQBn3tszbSOX/P5Pt377siuP/cgJn73ou8NHDm9jqsZGYEu9T6xabjAxxZIFhoFZpekbByJSU2YxhoBFnKEAOqRF2UihxmKAiBjATFIAJGuaOlk+oMpEMAY5Est5AyhqOsQF5GGDmZkXr6aSrzwzC1v+wwxChqIJDoOJiCm84+JHAcIuH5KMZGZIpMDhzVsC5nxgVpqSZSoCGPLiXbOukW8MJXatkgGBCOakAHIACUvMTzhAUCZmKUpaQpwDTFNjV4zoghmAp8jsDAZI39F+6+r2D8ZgDMZgDMYgintz8DhT5hjmF3Vmpc/uP/JjJ1N1kujaJCJmlFi2qrvrl79adsm3x61YFIFG2VUsk8jOtaWZVcDOYoAHl0uCiKi5RpsVCiLgN/ntsJjComNlIsADTvOchwr6UhO/kQQT73Kuk8GIWBgwZVay6DiKORizS5icMRypGAUyI2bH0aITB0ChQkpMSaExUfS9hCzv3MFSYiYuAUTknBPTKAwHQ44ORRQk5DjnO4KEActhDNTMiXPk2IjF0T9hGlu0AgAQqVHe/xKWnGSYl9NVmYRVBWBxaHmwtCb5NJ/NySKIJMlgwqIxlERYI/kSpCAuRrBzojDxPjOr9BPUyzUYGAyNkjjWABYIR1WwKBMZCC7hBEQk2tQTzZFAyXgV4JlLzJ6ITCGOUFBA3Wojv/kqqUXHBLPC1lTZs49qItJvGfuJUDBayA2AmeWy8s1vs5aWjVmfrJOh/H8KiBdUQTFDzEFgoVCS33ExIBiCMAFslhiYHBwrNHMoORKQgtUgLCU1ZpAZfBIJTeophNkbgclDSyzGYkRQEidEiITIZAJjeFjeK3N9NLa8jFDMKGqBJVmYGUpkyv1ob8QaY+q8oMmYLUauCIbIUJBjTgAwQ1WJSESYpUmu699WyXGfMSvAZo7ZE1iIzYIIiCJrAiglvsmKJWHh1/F8Y2IpyjPBCREMxSSs5b0gMJg8wACJJIsXL/vOxd/f8F07fPmb3xw9fEjJUlEiKiG/ciJ4IyYhVJQIrACZOicCM0LCIEQTEPuCl0gkzGZqMTKZE+cBzfuxIjADN7WTCMzBkBJ5QVMWNzfyMSOwsMDMOQEBgEZ1iTlmQuYMLGKUt85EyYoKgRWiJQZl543ZO4sx845bE7nEZCTMMRGGRRHHqgCcMLGYglypKeithjqgjqsEN5BooUSZQfInWD7/B81YPLPk/X6mvOUHJmWOAIRLBjAl+QAzTIWZLbI4iUYsBEBSgyP2IslgK24wBmMwBmMw3ukorv9nbymWFw6Llc8eMPr0E7ltF9N1gmOnoOiIM5r15JM/+dpWm5Ybe26UIi5vo5G9lC6ta0Ur1XLJKkvnrRy6wYi0VK/q8OpzNXluqY+UgITZitmQN3E6DnCsZCnFlIhISiRl4VLkQsZdiAUokVAaKZiFwNUSFRyfvKsT2DJis/py59sYJSIou8R7hBRZSKKS83mRn4lIhJynkJFzVi0Dmot9aAhJIkQWat2+7IgFFiFtSiww72DaIMsk8ySCUsJOlMHEwiRghRGbU6CR+Vxnk82SEjHcG8xjCviqxswIihDFO/ZCAINFACY2ZQWlDWJyVYdCF7MAxgwKWeaTBNHE6gmzOUskIROYUgiioEYPmZITEHkCAO+EmeB9cKW8Us+mjCgaoJlzjnozEk/i2JW888ZiJBDvzJhSppTQTdyglrAfEVEkLjG1Ew0hOGZWVeckx5mvimyFQSEVyd+dMDu4sveVELUJKoy5xZlEi3vbvwuXez0LGyOQ5K04FWFAUZDTSmuAcL6FQpkVFIwyUChokJxwofRgsIwlY0oj4MQxO0fCFNgabGSNSB6gbkrE+WokA5cJ5F0NWCmyiqhMVMrBFVtkrjINAdqaIpcEKFMQjtAe1rpRO7uScEJcMXIgYeSTTCCOxEG17gXE0WAAOe+gQ4ldzsQjBlEUr0SBqFw8UmDEZshEolmD0G6W5Nk8c96jA2AiA7L/gljLOfEvCEuOJM2YoF4EscYcKQR2TusNqVSK7jU5zrtYawLPBTsQrUFdixlbPl1WypnBLDlds5iZM85mTnvs5eefOP0Tnx7bOSJByiGFq7CmiUby3okYx+CEkJTNGxl5JTVAGYa0kYMux6SVNrAVM7lMLMYxYzakxpw4GJU8GRkTi7O+B3MKNERKRGWYJyIRmBkDCJFZOPEoRv7YOSday2nIZhDnXZLEqOycsAd5MtU0OGF2XryLRYEidQ6qgVS9T1jKIBNmUICqY4eQ5ZDbYhTnCw5nzr7kFKgxg9kDST8yrRJlijqTZ06IRWMmYqCGKYskzGWihIrusDKlhEBEyDLvKxqZHJEom7IZgykENqZGSuytUmdfyaWyBpOSwRiMwRiMwXino7iBiM4WV2nb40629p2AsamDAAypJ73iask6yT7XfonXKrvRw+FsaOgpNZTTHviGOM+xfSSG8BCrxcUVKYWb5yw88xfrrmoYswEm7KzgRf2bKqgDCG8AM6A2a/qMb331y0OqHSf+18e23G5HiII9NWf9mTLEOPO5Wd/8/BfccP7hb64kqwJkIOesvnL5HbfefNMf/vDAs08y+3XGrnXEoYcec+xx1dEbek0+edrpjUVLqCG9je72Id6x9XRnbR2jhVBtw0XX/8qxsEteePrpyy697Llnn1m0ZClgEyduefB7DjzkvQcNHTXGUQfM5Wjjku98/Zm7nh+17tivff+7fkgbsRgRkRUC+0qsjSt+/IN7/37P5MOO+MDJJyOBqorz/d4vv541IsqnqLBi2ZLTTj7lwAMPOvWsj6uRs1wCwRixa9HCb372i4tXrPzyJd9de5NNQEKUeaTIsGTm4t/8/Mrb771vXveyCcPaOjs7Jx9z5PtOOBZktcVLfvmtH8x/eopazRLOLNlw/GYzZ7wkFFR0q4kTdznowC0Ofr+AExAj47h88YyXfvXz3z377CzvnCCdsPnmO++1114HT+ZKkk89sdRhK2//6y2zZk9jjiAIu7wDpVI25Q8ec2LnsDLAc2bPu+OOO7fZZuJ2229XkBULoiKIU5CDepA9/eR9j/z1vkfveppMh40uv3vyQXsdcsTQkcOVsozKs2fMeuS+e9YaM+Lde+1RqlQdJUYARWazLPzlhr+Eeth1913HbTCWJEC7n3jy8WeefTHUqFotG5sqYuBD33/06NGjc15k7gfdXPyWlDyACLKskf322qvWHj364AMnk0tii88JIOKGG2+utPN+Bx4Jih7ksq5l82f/46/33nDj/QuXLJz4ro23fNfWvlI95sPHS+I0NqL2/uqKy7g8x6HKWgZzQMqeyJL1xmxyyORjiTvYiDgwdYPqc2fNueuWe++6/cFaXHHIwftsvt76O+w/mSvDjUWFmcyTPvDgP16c/lwae8RlLAiZQnnc2HXec/BhLInjslFCJNNnzLrjjr9M3HqzSbsdQq3xUDVmeuLxR5544sF99j5sww23YSKoPv/s0w8/+si+++2//vobAv0mSrnAUET24otT7rnr7k0nbrPbrrt7y7xjBEMtu++mm/5+51+nPvWCH1rdZvvtJ+2+97sP2B+lqBKYyo79mp4MOZkWAEewNZgb2tN9041/v/aqP8yYM4ecHPaeyfvuM2m3g/ZWp7CSZ29oPPHEwyz8gfcdumr+0rtuu+V/b/jjE9Ne2mztkVm9+5QPH3vEMce6jpFRKpEYTo3qZBlDZj41ZfoLL/7tzjumTnluTLVtr+13OuCsk0eusx5LYuSMxAwPP/DwvX//61OPPLBozoJxY8YdeND7Ntpss9332ZvahDkAMXXyq19dWWI96fiT2dgIEA4gMYk9tQu++PkJW2z+kdNPY2OAYVi6eOlDf7761tsemLd8wczZc9caMfb4k4456sOHJZWhknSSgerpjy64cNrLM3585VUgNlIjcwBH/cdtf7vummu/9PULxmywATET1Ljuwfffevs9d9x7w19uaWuv7rLzTpP23uvg97+PmZidmnnGYw89dPNNf/rq+d8S72NOxW3i8RtvvXXhgkXvP/So0SPHMmH6tBe/8bXzN9tss7PO+WTbkDIJjCCkrDpz+kuX/uSStva2L55/AZmxSLDohZ958sl//PVvf7zmupFtwzjTUR0jhdjGDz3/698YMXKMqolvVZfePiKVgzEYgzEYg/H/BuG8VcMAmClUDYiIhghFozbzpJN6krISR6YguYObBCFtypy3fsXmL+Pk4bFrYf4LlkbLkBkQzIJFjYh105WG+WbzTJdBu8yWqs2FTYPOQJwLXQxdBltiYTZ0BpY/88gGaytzgylSUncS2Bl55dVfPTckjkypcE346WOP1HrDNCgiDDCD2etah4ERTE3TW/9w7VCiTqKjDzi4tngJ0rpFmEaDRoNaL6zrok9/cQwlZ8m2bQAAIABJREFUm44aiTRDZjHTgGz+0pl77L9rpdw+bvSWe5902qSjPzR2083bSuXdJmw6+7kps6Yt3nr9g8eV9hmT7NXpxndItY19Z3XDzrZJnaVddt/x0O7QlWn9huuvH9M5tpKMbO8cv+N+x+x61Oljxu9c9UP22HXi7Jcf1rgihgAFGtm2m248ingk8x1//pNpIyJEmFpQZGoxZo1Fs6eMbSuNZNpt862QxpBlZrH/+33du8UMaggLZs/sENl2400sajDVYJmGTOsx6774q59fx8ko5ueeeEIzi41UbXmazj79I+/fbMyYDhm23ra773D8ybsecVzH8PXHDFs7ZpnG7MG77hruS8NYxpTHjuLNRpR3GVGdNKq8xXAaNpRcm3cfOOr9mWbBLEsDGituufb7Ezfo6ODyuMqmO0w4eGRl/FDuWKfS9rOvfwW15RobaYhRUw3dRx3+nkTIM5UcOSq+8I5LCT///JOqaQzZT3/yMyH+zHnnqDYUmVqq+fogKlZFq8WIKS88N2pUR1VGjW7bca3q9h1+dJtv22fPfRbMnZbGpb2a3vKXv3VWqkNKMnvOC2noQdDUEGOqYdXdt900xFc2H795T1ePZT2LFj1/8Ht2HT68k7mTkg6qCg1hKhGLPPjg/aoBUMBWP6j5WUVUhKjpgoVzvXdbbrQO0hWI9aiaGYKFqL333ff3tmr5iPceHbLQyLqzbOn1v/3RQTtNHMZtQ9z6W2y5z9Y7vFuSNt8x7Pc33dCwLLX6gsWzXULiqOSoROSYXSLkPZf8PnvtEUJviHUL0bLu55+5/eCDJqw7ttwm5bWrW3eUJ3e4LTetDP/M6cfVGvMz7e2x0NCgWTz1o2eIK3PiyQsnwt5LeUhSHrHHHhPnzns2alcaakHtyqt/w8KnnnaiITUEg8Jg0RDti5/7nCf+8SXfBRoWeyzWTj3peM/0+2uvMTU1GGLzl6J5LK/69a88y3997PTUshh7Y1gVQvf5XzxvaCWpVpLdP3Dc2G0nS3nCyOpa791zz5deeKERLYNFzdb0ZEijBg1qMaapNbq+/aX/3nrDsSPLlerQ0bt+6LjtjzyG2zs7h1S+9JWzexqLNQbUEWK6/0H7k+Nrrrl21x0nlZP2tTeY8N5jjj/ssI+uNXTd0c594tj3vfDY/RazNESzkIae7sbyCz//uY1GjBlWHr71zntM/tBHxk/YulOqG40dcfG3L9TQo1qPlkWNu+327rbS0HcfcNS7Dz+5Y9SG5aRtdFvHOSeenHatUMtqlmVd3VUqjRzWHnVVpmmm9Wgr1Xo0xpVzF+y13bYH7jFJs7qq1esxZHrQ/oe0lUasu9mu+3/w6MNOOmGr7Q4py6jdJ27VWDA/a6QxhnT50rFJsuGokaqaqampaVylaRrSz5/9iQ7nb7/91oAQtGGhNvX52w47YMfRQ9rL1dE7HfLBvT9wSrVj7U4//KMfOi5kPWoxqsaQnXvWmePXHp3VemI0aAZLYQ1Yw6x24AF7O+H77rtHNdVY//1vrqoSDWGeN306YlALGaLGuqa1Yw87dJjjdTo7tN6lWS2ohizceN01ncM7qNK+1Z6H7rD/hydM3Ke9fWS7823MTz70gIYsRrXWkcLqR20wBmMwBmMwBqN//CejOOUCxSmVHh49CoumZpqpQS1C69HqaQwIQARUTSMUFmARUDPL1EwN0RAU0RCihRB16aJ7N9y0LkldvFE5FY5MRlz3/y4Ut1pkZor4pz9elxCViIb45Pabb0BcpQFqmaInM8tUV3QvGN45xLOstdZaMU9w0ti7bPH7J+/lhE766GkzF9SmKWbUw8zljTPO+mJJqid95MgsdM+eFWe8jBdf1kfvfqGz2iGjh151+x0vzY1T58c5y9KY1u69867hnWsNGbb2z66+6al5PdNreDHFozNWffzMr1dLI3bfZZf582abqSo02oSNN0uYE+aD9t+3t3ulqZoaNEKDhqAhfOG8T7YJlYi22mSCRo0aArJ/brcYYND5c2ZVifbeaRfNQmqaIsSYLp4z64yTPjK0UvZCjunpJ55EmiHr1rj49DOOrrQTJ/4rP7rssa6eB1Wfz+y5BStmz1+RRcQMD9z5SELtG26+3bTZy16e2Tt9rk6dk740q2v23MXb7bA9OTrsg0ejXovaFePSm675xejOtrW32Oon19z48qzu+Ysaz82u/f2R5ye+613jhpQvvfBLSFdl2ptZZhqPPOJwYf7tb66eN3f23Nmz5s6ZddmlPxcqMbkXpkzVEDXqJd//AROdd97ZZnXVYNYw1NXqZiFaiNaI6Jm+eP4Vv795yuyuF+fVp82tTZm18mOf/qpUO4794BEx7TLVRj3beKPxFc+fO+8TMdbTLKtFi1mwnu7j3v/+UrXjK9+6uFutq6fr6MMPqTo+6MCjvn/VDb9+5NHLn3zy7B/+lNqGknP333+fajCLZroamIApoGYaVUOwnu70/YcdM6rafsE5Z6K3R9OgqqqZav3IIw5LvLv9pofQaKCx6NLvfa5SprXHb/bl71w6dc6yqcu6nu3qemThgt/efcf8kK6CpYiLFy9yTOusN2HWrNlzZr/8wrQXH3r82bsffG798dvuudc+QbMsBE2zeS+/uMO2G5dKtOlm4++8+/7p01c8Oxt3PbbygL1O8r7tAx+cbNmSNK6wGCzNTvvYR8n5L5x/0RMvTH9syvRpcxf/48mpp579+bIrfeCow1V7Y+xVza789dWOS6efeoYhGIIhKqJZDFn87Gc/5yT57vcujnn9QO0jJ5zsnL/uumvUsmj1iF5F3ZAqgsJUEQIuv/xqdv6M00+zmEZLY1Z79N5729raN9lx+zuee3ZqzJ5dlv71H1M322zrsqP3HXSw1rMYUl0zirOYVw96Y6xfcvF320ptpaTjaxd+78mlS56I9afSxvUPP7rx9tv4inz5C+eiHtBAN+L+hxzM5DuGjxq5/oZX3PKXKUuXLahn3auyufOWHX7UyZXSsK3Gj185f4amXWls9Ka1Y446wpG0lTt+dsW1L3XXX4r21MqeL//8V2utv3G5vf3Ekz+yaOEszVbFrP7HP9780qyFC1aF2b14csmKr/zs4qFrD68k9NRD98bY6LW4qitUS2NHjhrXiGmIajEi9iL0Io1PP/54RWivSbuqxdSsp1FrhPTue/5+3Z1PPr+kZ27QOYppK8Nek09ul45Dd9w5dC3JrLaqewULjRgzIrU0i8EyoI5eQz3TEz54snPVm2//W7eGFNn06VO23nwCid9su53veWHWtAaeTvW2aTN32uOQElXuu+smWBqjZSnO+fhnhpU7br3plhyQRzWNZmoW7aD9DhZKHrjzAQtqFn7326scExPNnPmiWhY0zTSN2rj88stKPimJG9bRZpZGbQSNK1au2GWX3bgy4kuXXP5MVzalJ05d1Ttt0eJtd96lRPT4Iw9qzPLClfV7og3GYAzGYAzGYLxDUVz+KxI9PqYdsx9u2KpeWB1qFtRCZhqBiBDRG1F0iiI0IlVkESEiRMRgMUKDxUxjmLvw0XW3WOVLNUmUS6lQZIrEtTcPxWmE/emmG1mc92VmPvWU4zQuixHR0mgro4YQ7Ov/cwElRF461x7RsFqMQevxtmtv7qRkx6227OlZVY9BNWqqWQ+6erItd9ipOqRt+rNPWdqjcVUWepc+8PLmyTpULs+rL0dM6xY0i+mKZR+aPLlN5NKf/ywLddVajN0WV6RWX9WwPfc4rESd53z83DQ0MusNqI2fsAE5x0mZ2D304CPQ5hs30yyuWLJ0w3XXdSxOkgmbbRXMMgt1rf3zGwaYN2duiWXzTSdE1cy0N6zSWL/4gq+3czJ6zLhhY0ZTqfTE40/GLMaQ/vmP1w4ruzLRZT/7Ra0e0ywGNWQRMWSa9lgjjbWn7rtv02Ejdtp0c4QeWFfUetRgMaBR32vnSY5KRx1+gjWsYb09jXkTN1lXSu03PT1lgVkIqlmjx3qXWHrvlOddZdj6Izd87rHns0wz1Rj18MOPJJK//OW2fEli1BtuuJGJvKOpU582S031kh/8SDg599PnWQgWDBGmFrURNcaAqBatJ43aaGiIMcsaGqBR6/XlO++0U7XS/szTj2mmwXDoUUeWyq6zWlm2aEFdYxYbGntWLZvTWfaT9zsgNjRmYd7M6Z0Jb7nxpqtqtWXoXYiVKzW79S/3ex5Kkjz00ANWVDgGojgEIJhFNQvR0lSzhp11xmfbubzF6NH33XIL0ixmqWo6d/aMLbaYsM4G6z398nMxXXXn9ddtMW7tJBl63d2PzFfrtSyNaW+0RrTeYPUsxmiIWD5/SZX8uutPyDSNtqqhvT1ZrCkOfM/799h7UiPWg1qs14897L1Vz977x556qsfQbUh1bo/VurrSXSbtV/bu2ssvscZSy2oa6qd+7EQS+uWVVzbUekNWt5gBC1es3OFde26x2cTZs1+OsaaaXfXrqz2VPnbKmVBAYQqzGLVhSM/7zKeJ6Hs/+G5EGhBCDCec8FHhyv/+/o+mphpUG2YhLwipRrUQLL38yl+SozNOPw0hRA1ab+yw8RYjho58ecXKlYA1FGlvzHp/evlvKBmSlP1Nf7rSshS6xi49tJGTTmvpstFjxooffeYnLlpSC3VYzNTqCCnuffDR8RtuuFZ7+923/U2jNUwPPvA9ZS57qX7xom8viXGloVuRNUItYF53OPPc/ylL5Ttf/DTCinpMb/nbrU7Ie7rofy5sZCFkFlOLGUJql99wIyUlX6recfsdSNUyDdG6QqjFmsZVmdVXhdqmW2/hkvLnzv0s0oBG1tWAlNYd2rm2BtUUGkxjT9QeM3vk4ceE+d3vfneqWjdtIGRWC7qiFpeZ9iLEkMW6hRfmT28bUWlr47vuvCGE7p5aQ6QyetRI094Y6/VgqUGDomHn//cXOrnjrlvvDllohNqnzz0rSdq232HXZ5+fZplao1HTnqXWe+udd7SXqpusv67GLAshy+Inz/5UZ3nozb+7ETUzrZs1zBqGLGq23wH7k3N33Xd/UFXT3177OxJiz9NnT4+amqVm6f2PPNDROXyrbXfadfd9ho4YmcYs0yxamDp9Kjk3YfNtVvVkQRFjZo0MKQ7ZZU/P9PhjD6sGNbWBdanBGIzBGIzBGIw1hfyn80UJIE3IEqJarZxlJTNHwuol80kkZ9EhOpizzJk5jU6jM5NILpgL0YXMa+pi8GpJpvV7HmzvWlUiEzNCtMKlmr29ScJijliI1UDik1LF+eT3/3v9wgXzCwE/EwfzTN/5xvcqSfXEk08RhYOIMHv5/a3Xd3M85VPnoL2j4XyQhnjxFZKKHHLYe0Kv/8ctz3CjTOKVMO2ZZzUoQVypSsJgNnZdIfvTnXesNXa9Y4/4kLNEqMScBOcCR07sv886zSidPuOZxKXCDaOMmInlvz52Bkvp+t//oZhSzJXmnbvz9r8vWrj0rLM+qeZaLtyJ/JOzmi0p9wADs8GYuSLyzONPfPXrF2TgrbbedsLmWxEJs3PkXEyu+fnvfCqe3OFHHC4OpQTeakhS4zpLKpwmYo3uFat6uxoJolTT2AGpGHsIUdnVtK6Ukc9CiZVKf77prqkvz99zv/0mTth4KJPnuiBthw1jbLHpJsce/6HZK5fd/9ijjsWBcwjPzGZ9vm1mRsxqRCQGY4E4MgSSQL6b3QqSQBKIM+KUJfcOr5ZCKANCGYsRE5mVfaPDqWahYcROgtFBhx6aKaX1BjJ1Io5DQPqzX/2iHuPkA/Z3aq7WsEa915BWKyVfbc/Ko6k6DPV2W9Im3c5CrsH4aiFNO2MiggiJ49M/drLBFi1dMW/RYnIQgam+PGv2Cy9Nn7DFlmtvuB6Sjl9f87eZC+LBkz+w1647tjFXLCnFUltmZUVbtIprmmc4iUROcsvvkrBzbJ5JoE48sVczV3bTX55hET/74c8333QrARHFkg1JSHwFB7x3kiU69cXnuewawiQVtnamkhgcGlUXEkslrY1ub+scMXTmnNkLFi0mSQzCwsYRkhIbsTLXmetOAkG9KxGVGAnIGOocG+qgBngF8WKRxUINpkCkjCikTOqYhR0pizg4pwQryZT5sz700ROGDRtCRHUv6qqBKzvvuy+1DQ3wvd11dmzyWiO/gIjI1b+5cvnypdVy+7e//bly2YMiO2IGHG214/Y777Zbo7e+eMlCQ3CZCUxA640be8IRR3SyG8JUNkpKiCHtqPqJW28Elj/c8OeskTHzHXffq56Hrb/e8WeeGb1jgmMWM4HtOWnHbbbfLmbxhz/6OZEQmAkVr+aSXmp3qLTH0nDXIUogD3hCUk7rLlvmpaE+1L3VPfU6qUmprqnzGQtAKiICceQRvKDNnA+iysu8W14JtU1GjfbGtYA773jAUyn2aoUqbfCcBbbgPdUiRW6A0xlzXlKkbOrZlyMeuvN+49onPn36+I03jJDoyrD2cmzbf/d9nLTNnb8yZCxM4oKTrOyp3Vcp5V5GnZEyBzITY2cEddTwDKbch4NgyA0VWJWD3vSnG3u6a+95z/t22XmSGTuXMNgRV4yqqkOSRrkUjKkWE3MJCaXIjKh4DrR8DQdjMAZjMAZjMN7h6iaFu6vR8Hp90RVX1oetG127OSfKPgMJzLU6Z9zMR0G5gzIZsTWdoITJw1gfemp0o8dbNCaCFBZWyFGcvgnvSIgBOBYYJk+e3FZJrr3mqnvuuvd9x65fkoqjNmj9heeeqXfVzj338xf/6JularJk0eKxY8cphXqsk2DUEKmEFSAihNxzuOqx65Yb/hy156c+mSXHAmWmELGEeCm5yFQjVMBOWABtpCmVnR/WHnwuVeKAEkgd8cSJE9YdN4IpDaHblSqeqhTayXDKiSdf++vfPfrooyFm4gnkIsSr3v+Pf1Qq7Xvuue/3L/kRYEy5b+8bTmEKebmm2IY4b2QiAlVR/OjHP+6Ocd8DD/ze975/1sfOdJmR5B4L9OTzz9XJ7nngwfZRIwMbUSx7l5FLJBFQicCB2yojkvKwVJIg4hlGRmxGgSlyKTdbaGRAhX3PiobCbbLJRsMS5y1YFkSqlCWJ4w4XD9h/0m+uvPT+R+455aQPm0F87rgOcX2WUCAAZSIFEmEHqKEhnqL1ruye4YWHtI0PSiyRCDA4bjMlLbMzMPc4bkAdkUx7ecpLC+ftvM/e644fnxHg+OD3Tt5y661ffurZq3599Rmf+TREnJQXLFhhzC9Mn1Gv95aHtF9+5e+MXTmEctaAlDN1BqoM6xg2rCMsX5UbAAKvMCVGyxwZxMZMsDh2XOcmm28y7YUX73vooaOOPyYX+QsxsvjjTz65RHLjn/987Q1/CBwOPmiXDl93cLAS2NgDBEoYpOYYjNRpkEhR2RzIMVB2bBYSRmolgoPoLbfcPGXK85tP2HzXXXateBdNvSjZsCjgEo79yPEXXXDBD39+9WcuuiSI84X3e/DSRbaAAAcPdY8/9MxjTz0waY9dJm67nZFjYYWBLVJm9Hyu4gIwUGJqh9WEjIwdKrnvmRC8p5DNW7z4iXp95chR76omQ50fQuZYcv9xpyk7SiI4MovSVltsEbL6uHJ1+NIeeIlVk2xlRcqbt1cvu/CCT5196h03/PHooz9I3pHIGkCcY2aD9nR1I+LMj5/oIrlSNArGRN6ZcMI8aY89bvjd73595RVHHHsUCxlpg+Omm0/YeL31JQJsJBRjaEs8GCce+4EvnP3xJ6a8GLjsoU889FBFymeeevrwIR2mmeVH1CPjuJ6MXnfU6GeElq1cHDg45wSRgvqQcQZOStf+7pqF8+eAbNIeu8EbGcVyD0m9Cva9XT4rQZy6hvkyiailueaRwAChQJ4TzrQszGT1xqyF8+f89YZpHW1rcQaxBFaCisCPGjFasxUzp07fYKMNOIZOFuNoIl3W2+uztBSNlUmSqDDqIK2EXkRTR+WYOfZG4rlWo+CSgNxnT6nWu2revKeRbVHp7UAukCQsIj7VMigx5M7fjguLOQeGGsBPPvroT37005133PmLnz/vgq9/U4ihEGYAgTg619udLp4za+2NxrgkQFygJK3CQOIcMxOMWQbNBgZjMAZjMAZjEMUVUWLaoMt6vnV5m/MMjgxieCMG2eqfl8UfjYlyl6uix5D3HBhW6kADQg7MLVHIN/NDN08ZYWzqRT55zjm33HzjnXc+cPiHPghiGDPrd7/1PxU/ZP899/vlLy5phHpvTw8xxDGzd0hOP+4TF3Z+I9YbQ0dtOmPu08PGdCzvrvXWvVLn/PoiVFNSKcGrK0UknHJ7rJJImUSMCZ7EHXfKiepAbJ7YmYmSCinpxuPHb7Thpn+57Z6pLyzYYquJTImjEpGNGTniwAMOuv76a+686+/77r+3Ak7KPat6fvqLnx9+5DHbb79tzn4VoHDr4je6JCh8eEHEpFB2bDEI4X+vvu7qa6876iMf/voFF2201tiRpXKFSC0GF01iN9dSsvbOocTkSTxKZJSISe4nxgSm0ePWHTdu3XogFzInJizERCgRlV0c4qzi45Ayur2VfYQYb7vlVmUDkePKsDTCOXFKpeAPmbRvyejuv9/O3BD2uVtBruzIAzZfIAJRINI8V4TSj3946S9+8UuCQTsUUmmn08/88OSDD5y00x5OSj1cKrHrmr/00h9dmHi7657H//H4jAylb/30nM4hw8BksLHDR/7XKf91/ue+eMOfbzntE2ejWuFMf3HJr4cNW/f8H/94GWjuvLkfPueT191029Kpz1z2nc+dfM65Tkb4jGxZo7Gq9jqN+0QIpiI6bHhlj332mjJt1m133JFpWkqcsPvut783fNiIiVtvM8TMW2+qS8nxPnvvWgJYNPheIc/cNN3OrQtAuUm7QyaSG54Fs4jQQOxhMyGAWdXSSFtvu80WW09gQQKQIaJO4gUyfswm1BgGrSaaMKuYOkfC+MP117w8/WFS9HT1/OOeJxYtXFItd3zh8+cljvOlFycs9Njjj3z1Kxc2SwTEnDCV7r//CaLI3E3UTSS5xDyiO/2j3yCLJS9ZkiHIuLXW+9Bxx3/8jNNGjB4Gjd4Zk0EkEKrg3mUrvOLGS6+Y8rs/GTOki8lS9itj2/Mz53gqLV4YSEuSrLEZBxY1CCXQkmdrL8dEMmJAcy9zKxE70AH77nsO0bxFC3PbguABb+ZJyo5U2cHEHCdCIEq9sPdch4erium9t9/V0Tbk/PM+H7LMJ46gzEYEZ0iCW2/UOC+xlq3ozpa2V9tLXBGrnnbY4ctnznxswYxFVmuY/uDH33vPe/eJ1MjYUrTDKliVHb3NnlVqMzNLspUhndNIZnZ1kVYECRMxpeJMoKY9v73o4h9fcf1LK2aoJKFnHHFouMzKFWIx5rYRpSNO+OCPf/Ctw4865tyP//dayRAOJA49HjNemAbhmoQU2ZMPPTR12kttVv6fT174my98v8qR0UjEorll3mV1pqTyo0suO+usM1kZlii5b33re7++9NKNaqmyq5FrOLc8y56ZNyfANVw1sE9ADOL/j73vDrejqtp/37X3zJzb0xNCGkmogdCbKFIE6b0IAlIEBRREOogiigoK/FRAQFSkKMgnRTqCoOAHivQWirRASCPttnNm9l7r98ecc7kBgr1+530u5N7nOWVmz94z691rrfctvWaiifHlF174xH77d3d3f+3Mr7akiWhBC0IlQZOhEydusvMe91139+nHnL77x9feYuuVzLW/+EJ3z9y5jZz2oFu8NYlcE0000UQTTRYH9FoCJ4qYmCUxVIhGJeQ7yNsg+6yGSRC0tHuCIVpp3kStERV6NfqoNNO6WdM/hcQNJD0QaTp9+pqjxoz74eVXH370Z1aftq5J7O/v/dkNt2y5xa7rbbLWgu4Fw4eOmrT8CjQrNERhzo7ebIUX+0YK2938WFnhwytsuNrcBx8Pb4YsjWm2YhJaFLUo+XML35wLQiuiqaZ5hKolv311rvq2MaPHVxTOIoUGjZ7GOgfLzYJVaiEDMyDCFgvVe3f05468+dbrL7jwO5tttrGTCkI866yzLfOfPurIep0SIhDRsFf+y8ClR4iMIXjBnNde//JZ3xo+ZrkTv3DqyNEjoTptlRV/efdtZipqidIrBYZQpGpKAIyCfsZWlHbhFpw9N++VZ19/fviYUXPmzxszanT5bUoCUkiIzKNUE4RCwxMvPJZS119ptQQCzxCjc0FFyQRRRFIWIsqidOAb5Nxtgw0VGAGABaiwBJoJ21aYOHXPvfYEnMKHqLfdcdvZX//+hd+99Fe/vGmt6et3RFLd4SdecvXPfhFRo3nGYSuuMHpYrXDVHBUvBqc8+sgjzvvWeff9/vd5NW/L3LNPPaN5/Pwxn6MwISZOGp+qnfPDS3fY7CPHf+V7X/7Wxe1t2cS2zrynL4RQJO79SPTAb0ZASln9o44+9nsXX/XCS3+8/obr9t5912efePr39z24xjrrrjp1ZaoipjRvKsJWaKsBzgUguoZvXumbTUUSmBhGjRxrFlWCWUGNLzz34h8eemjVNdZ0omZiliilcIhOYSqkWCqOEkOqAYS33oRGRm9VM6/Rmfrbb3/o5pv/l4CZN/PispZK37OPP/mhD2zsKeISC0GUTz0244mHXwRBKmgQalRSKAmsFdpCEnDGiqGy7bZ7Tpu2KqL0J/1PPjrj7jvv/cZZF9x91z0/v+GKESOHGmoisQJNNAbP/oS5d093z3+puqSvv1qxEczG52K9xZvSMgwy5OXauJhlzgryvdeFmjknRaGwCszttMtW9AWQRrQERwMcoouEQZ0jvfUHS8UpnTrv0wiThMaSDCdmSssBNSosUk2EES4kbVHhfaoG0MMgCq8AbL311r3sqkt7e3r6eno6WruCCYAnFroZ89p7OSpgLqTvJz++Yv+9P9YyZHigq2gRkL5p2a3zigztiBU6E2uNoV84WxHA1BCcFDHvmTtn1oFUFBwzAAAgAElEQVR77X3/M6+OHbfeJz5xRGtnx0pTpr/8wlNfP/PEWl9/AJBYjMUXv3rynJ65V19x1REnnNpRFK2gsxE9qC5xVRhTEy9+cW//vGot17GPdw9/rrs9QZuoIzRarDlo6+QOySePX0trYJYHF6rsfHVB17xFXY+xrYhVukgWhaE7tjKpGSMRrWE4WebONNqpX/zS86+8csoXvvShD21CKpGz7JuGU0gb/RXf+84Or+3ww1tv/PGddzqfSsidFUWtvzHnBwoqbcAhsEnmmmiiiSaa+D/N4jpiEjREQYFIB1FYaVSE0opXGr7dNuDfLQPNSnXaVH+imqGg5gnSqhMk0AjEKCpm7p/SzKCEQMtkIWkgjz3hpE9+8pB11/3gq6+8OnJ065lnf72v8MeddqzvlCOO+czlP7pSpd809fC+ENHqj3/wxR123spQg7BbWqP4NtX2UKXSfKYkYmaG/qyv6vrSCBeiWSaACob3zEvz7vO+csqRB+0GcdGETAFn5jXmQXuCWzx52pjR4ztValCIAIRaseFG63cN6bzl5tt7uxcP6agsmDP/nHO+teHmm6yz4XqzXn/DLIIKWt2Y+i9ltmURbD2JZ2YKYsmiRR/ba68ZM2defMVlkydNdogwGzd+rFJFCKY5kEtLlDQCZHRUBSMkNS9KGAqPGq2fUs3jsKR93IixMNIURJmRowFQWmFo7U3zlrFDPOyBO+9a7wMbmahHYCFgpZrkua/O19khCepRSIVmLQBMCBE6GEtPNRhhFSDCWmEVIUVELd95l+1O++JJ5nNjHqKc9pXjrrjs6iM/9Ymzz7rwqh//lIlE1C667NxLrjjPTGHFlZddf/qXTjnkEwfcc/dvVlhrZVAYCcPnTzj26KOO/trXvn7WN06+6aZrNCnWnL7iUGgMNTihyOZrrvbK757YcuNNXsrnjNxkk2TUas/88oHut54NsmTZFDo0qpFJCCBmJGz0mDGHferwSy75f3f/8q69d935of/9XV9397Yf2Toja3RBqAzOM2C+JMvBUgRHurJ2rW7NRkQid8yB7u7WWu7YAi+JqBvSOXn4sJWDZjARpVii8EZGgZomTKlSNOLsSMslLPahR4yoVMQgvUb93iWX7bfffgUYgflv9dxy650XfOm00085/YMfWH/62muYqQOg/pOHfOq73z+3MS/LzIs77dQvfeMb31QI6RUwRpOqut7d991it513IdnDFqhb8Oai079wxhWXXzxz5tzhI8YBHQUTWkyi5Q5OpRLkG+eee9BRRySgMuYovCGtZU6lcKZpLuyFybJ2N2hmFhKf/O6BJ9Xc9Tf9Ys0N19JIUSdAEHXRGOypx540OkrifIuG+OUTvvjgHfeOrHTAWEATUGLZvSdkxSwG1cSZsyDMMh8Z3rrp2st22XNPoamI0hnFQ9THm2/7hSo6W4YPaRtDa1Va8HrPg1czwLnkqcef3P/ATz/00LPbbvfx++++vUtCUYSuzCVtfG3OkwZPIsbcgWLZE4/O2OgD60f0kzBLfTL8nK9/5aHfvbLvl84845Sju5yKkvTUDb77tROc9WVSC9afULqy7MKLLjz5q2f+9r77Zj83I4V1ty43Yljnz6+86ve/ui0LSRLd1lttvcY66z718KOX//i8rXbehsoUMVKDwEefMLVgicBJbqLmJRuW3HD7leutuYZIruqcUIww2XG7He699+40KNTUDXglAuBPr/7p9b/4xYYf3OTkL5xqrswpx7I1G7BICjl6aNfPr/3+Jh/+aJpO+uShn111xSnPP/fYJd/77syZz5UXczB3syaFa6KJJppo4n3x36xuwoGKF+kX5ImGllhPdTjAUwUmBjEVi2XHvyjEBv+USTaV8sfUoUgMnVUIqkC3IAJI9D0onDWexmVlmFHLY6L9Tc3rhMEcLFHABEr72AF7T5g6wVtx7rfO0KJ24bcv/eiWH9pw3bXR65579KmKp0/a1NqArLWj1djX1/tGC9NWdHlpHSEyQvN2BnjHLBGhmNEbWF1p1EpD6AhY0h8ZDZIYVlhtg8DWPMS8WtBSaKJmkTm0P4t63x2/ffSBGatNWnu5oROcZhoy5VBVErkZzrvkypil5557NvoWbrnJRqKyy057eg2Z1hKD08Q0gRmhFqEaTLtVF0NzUzNFiLa0AuhSk7ge9RholgCOuPTHV//m0df2PfCTe+6ya4sxK9RFef2N2aDAotPCma6+zjrmK+ee/73e3qoV0RTRWCrimKJSWGeMFYQooT9FYFAW5gyudC8vBVCh5nLRSmif0LFqn3W+/NZ854IzjZLkqfQnOYD2wl90xrcjbP+jjgA0A6NFo6208sprrrWOmQFGKhmJKlCQsUy5GkAIzLwTauKszaurSNh5u81E8dADjzgvCg20Ftefode7WgL72IF7nHrut2b2VE8++6swb1GKFP0+rrTalM5W9/zTD4fqwou/d1GlJdty2x2qdIVvLeDVXAL93UO3vdT/2qrrr3PLtTdd/J0zL7zoS+SirFaUqjCDhEwGkKDujByFESxESHGt7a2HHXnY1JVX/N8HHuqr6vW33j520qTd995VpPDEhEmTJq8yNTq79Ze/MCyO1p/DghEmBVAQNdOoGrXo7utBKht8eLUkZRIdgopXVgrNquZQmNVER0wcPWzk0Kcee/rFx1/IYmKGmsQ0isRazYVf/vrXoi2dlRHt6tNYmPUDSopF0pDBWixOHNH66Y/v9PFDdl/Yt/iGW+8oUFGpRHEKNRYCcXQOXiyhecRyvkWReqgtRijMmKMlSqsxa4elrI1avm2HPTeHxfO+fr4EF6O2qo7p7IxCNTds5NiCfv7suS1RBbkXtmtLhWKVbmvPJS1SKWieVlnm7VsMhghdf9M1C2d9IYnaThIuV1Yj8qqYOr3tumvbQn7KiccFr5oxVvIiCQsXzUZepAVjZOEQgWgwK6q9C5wFTxqhPhxz0gm9/fG4U76s5gnvCvOqpiEXjfpSf1hSsM13jE8qHaKF06qDmeQurbokTF9r9cce/e2wrvbfPfhAr4U8AcSnLRCwgjQxS4HWJMvSNPHmkgKI0NQ00YiiVvz2oT/00312991GJM4jEcnEhWp4sSYLapIa2r21gi2k6zSdNrzrsF12OO2EY084/tivHPmxz+2zzXKtNYm9Jrl5jQjiYkBgURtCdCCvOGlhpcvSVoRUas4XkiIAQOqidjpdY/JyFSkqTFo9M7HEWeJg0BCjCZyoQ4DFcrthxvNPHHf8MTTcfOMtlbTPlROMNAqsQks8cm/dicbrr/rFW6/P/c63Tjnl2H133WnDU0749PjxI9pIlwcXnanLowQVKKymVHvPO14TTTTRRBNN/JezuLcJlf2LNb/qZLLclv0bP2opQkdVdZQjPvMZOrnnnl9/9/yL+/prh376MPGoxdqTTz2bxwIMFAPsmGNOTJOWb59/bnf+PNKXPUw0ejMaBULCrDDUgOh88urrs2ohAoB5Qsq2s67O7EObbjR3zrxTTv68xgXO9ToNSS1JUO2Pr593wdnRuM22u1AoYuL7kMyDMzNvLLbbdpOOzq7vf/9HN9728xkzX9lwkw8d/unDSTHxwaDO28BIiQFBLddYqOaAgkZZ9tgZ+XY3HaPxxRdfPf7Ek8dPHn/8ccd4UjQ6EaU99vxzNRPAiXlQdt9rT4j98PsXXffza1UDY5FZyPQtkx5NYiRYuKFsH9k6xExNSNLMYoyqZQpXzEgKLBWRjT6w/rCh7ddec838N9+EFdQ+H2JWk0qtWPLmm7+45rqO2LHykKlZcIj29KNPzHjyqaGdXcOHDi0ZqNanqQA0g1pUK5VUckMVseYjGMy7liJITX1EGpEaPGmZuWAVtTYWFZMsEY7uEPigpmYGR1ULRfjwppt1dg395V13H3Pcl+YuWHjccSc6mKil1JQmGhYtXPDls74plDNPPGWE2khxbd4laZLzz5mVZQZN6nlFcNWVp2yw3nrPzXhh7732vu32OyZMmjhp8goGAmH66mtsuslHJGY/OP/q2a8ukiJmKMCiYO5QdaE3Rc2Qm9jtt90u0W+wwTplltU7pxpHjx41aeJExABAzaavMX3lqVNffu7ZH3zvu32LF0jek1p/n6fQsnzhlf/v7JThhBNPLAo4S2Ctam3R6DKL7IvoMRYKU3Cdtdcz8MmnnomxZGf1G8c72gJLNVGS0YJJUKkpctIIJtESNYnKiAyxFb2h+w2VWtXnuQ8u7S4kvrF4iQKiccaTj43sarvy0kuKniXQANXIUirF9yprktSQRSRRljn6CgVpwIEH7N/R1n7O2d/sfmtho9ram3pj8sSLL//o+uvax46euta0KBZNNtxos823/Oj9D/z2wQdvNrfIWeFqSRZ7U+3R6uJjj/ps9+IlJ55wQpq2Waysse4HCqcLFs+5647rgKKQpGYVhYjqtZde/+DdDyIWO350c6cwjYJCXC2l92xBVGFeqy0ke5zUHAKi0rmFi7uLGCFOREghhCAolZa0c0gGqZKB5LPPP7egZ0EhNWiPMxMUgh5B7dxvfT/0CzSa5STe8SNCEZY1rht/4EPRaPAxmvd+880/rJZeefU1r7zxsvoQzagOyNRnARYRDJEOgJYzbeHChUIhhXUIWS75cqY7Uw+4UuDqC188bd6Cxf9z3Y1t7V3QdkAMoawvEBcBM02B9LkZz5599jljx0xabZU1WBZ+MIK5tNBVnImRUdhLXdC74A0XqxaDqv7Ln19NNNFEE000Wdy/QXaO4D+9SIUGDvyffyuPa5AVEkJSnBA8+MCDp6449YmnZpx88hlJ1vGRbbaGVxV7Y+4icW2AMwuqNnXqxH323f+JJ1767DHHvrnwVfDxEJ8U91J3z1Oz5z49a/azkB5IFQyq0EggVTggIYQ0MrZUcNIJJ1Qq7Vdd+fM7bruhZ8FLtZ4XWbwxd/bLx5962p2/um+d9TfcZbftFYhmQsSoRAb1IuoYj/z00QsXFYd95uQg6cc+vp9YNDBXmm8JcAEMmmvMVfM87//mN795+BGfveqnVxahVipYvt+oGMrclcIZKsa2zmEjzr/k25MmjiutF0iqk8UWgwjgIIWyuvseu221/R7ih33ioCOuuuJHCxc8Y/Z8kFdieH3BnBeBPCa2sOhd2LMoM/MaG7PI1ZOsJoCDOcITttpqk/fbf6/F3Yv33+/ARQvfMusvfH90i+e+PuOgA/d7vdaz+f777rDPrmZLVHsffugPr7z0ClHGsCgJgxFE48NBUoFAGhijvBH5uLPnfO+M6iuPHvuxXdtR227bzWqs9b/2au2NWbQ+1T6xfrWe2vxXH7zmJ5UYP7LVVnCMqiLinfdwxx57XDA7/9LLa+a33vqjAiaIYkozEffTa66b8cIr66y57nZbb+VjTGJocb6t0pII6/6S73cnEcCxEfg6MhHsuP32BO688x6Qxx53LEWiKhEEdtF3v/eB9bea+cKiIw4+fs5rcyz00fqcFLHohvZL7EtCzUd9+uEnaJ6kc+K9ACqExkCNAiRgFpk4Ofak4y2V71168Q8uPr/oWexqtUottyX9N/3k5ltvuqtzaNdeB++jGfpIU0nNUiuK3pkuvu5sNvI3rW/eH5946NjjTxLxBx34SaHjAFFaeskO9DEmSTJlxVVr6qKmpgnhYOqkijgP+cxgM3oXvvTrW+4446Szk3TEVjvtWQVhlCimTkXyhP2u+Pxpx89eOPf4o47qffMtly/yrsbQHRbPmzfrpTlz30g0d1Rd9rBTxEgz6+rq2mP33Txl/LhxZ3/lq9XuN73NyvK5c/749Mf32ROJ2/fAg1edumpiHqQCh3368/25O/CQo6658kd9C19EfL3oe27ezCc/e/ARP7vylx3tEz5/7BdApYTtt9lquy13LBYXJx5+7MP33hlrz4OPOXv8+Ud+eMY3L605v/veu+69z86C8PrzL91+zfXF3NkuzoW+Vut/ZdasZ3fbaevuxQu3+sgWqU+9ZIVqMKNP1IziSEeSEINVWtq6OkY7tFgkGKetOW342FHRJbfc9PPuJTNjnNtXm33jjT//5ln/T2NZzmxY+meAyJEU8U8+8awhMfWkixoPPfTgiStPuu3mG48/8FMLn53BfFbwr/bbcz1vPf7aS49GCQEBsAhVwDk/acIK9T0aCCCEmNXrqUtdVhBQB6uYpo8+8vx22++4+ZZbwJUSTWowWEZNY4QhAhYLXHD+xYu7F+93wB5TVhxHySkFGEB097M/RHOFMRfgjNO+suWmm3/rjC+H/t5mjNJEE0000cSy8H+iL47/0q3MMk/EvyeDZCMhABpNra2l5bQvnX7oJw/v6w0nnXxaWkkDcnhOnLxSb3fVQmZSiMvV+I2zvv7Ka3OuvOye2255YpftVlF1RbTfPfjEC3+cv+eee1555VVWWlCBQ0eOhs8QIswJSh8FpRZbbLHFFVddf/BBh+6y2zFtleLDH9qgLfP/+/AzbyzoX336+lf+9PJhI7oAUxWzVsaRVqiIZ0yE/NxRR5935vkLF/vlpo454JD9nUZQ6DMYs46uAtoiAisc3B8eeexrZ57X258fcsinxDlVpbhltYmUdYegotQ2kRYw+eQRn/7gphsL4VS1UElcX4y7HbDfb+673yg0FZojTj/jtFVWWvPyH1xy0KdOGXJ8sdNOWyINyJOnHn/xvgefQMqaq0S2eu2k+YFvAmhaKnCIgc4AqiE/+9xvhMIuuuSiD2+1w/T1Vu2oVLL+4hfX3jQz6sb7fvyM75xTLF5w3QXnPPf6rIuuv9VSv/Puu9GJQUVEVVlmfWwgMBVVkLz99jsXLnlNQ7fPiSoefvDp12YuGDdmyuGfPsohO+y00x/+zX0f2XrLMUM6O7PKS3Pm/PJX97z86qy1Nt54l912MaGqiiF1zlS33GKLJEtrhXZ0dK297jqEUixqhPiFi/suu+Ja59tPPf2MIBAHGqp5rXdxr0T3Z60zM5RTvdwfIrbcYot11l73kUceHT9u/GqrrxotUhxYmHmX4PuXXnDAvofdc99D66z3wY/uuPmUMeOWLO5ZjGq16Ntnh50XPf3K3FkL7vjJdcuPn/ShTTcOMTiaCEwtFiHkhQcYooiLplvtuP3Hjzz0ikt/cPzpZ1x/3Q0f3WzTNhd+/fAfb/n1Y+nQybfc8bMRQzNafyKpgmoFBV//+jkPPvBbmCbS8uqLrz/yyBPzq1xn3fXXWmsdJ25AJFAH3T44SJMmhPDC889/dNttYFATY0JxF19yyZ233cjYZy4+eP+MF//YbRy6294H777HronQYntkGsUFVYiB9tnPfe7R3z9y2dX/c9Md92y7w6axoyOr1R5+8IEHXvrj6muu88iv7oIK/LLv0kqYingzXHTJxSEUd9xxx+nfOPPu+25eecrY3iXFL+64d1HgPgd/8oSTT3FGCSY+Bo3b7LjpV8466xtnfuOgQ05de42L11xz5acef2rWrAWz57thI6f+4PKLsg5v0g/GLElOPvELc15a/Pprr310m0M22XKl0csP6V9S+80dD88r2r5wxleOPf6zhJHywouvfHy/T05bY+q0tVdkgtdnzv/NvY/Vam748CknHv9VkUzEzJEiUU0BBxpBCGAU9PQWb83z45cbA/OGWh5r5333kl13PfT00y78n+uuXWu9ac889fLvfz9jxx23J/wNN/ySbGGjZ3ngspSXhhSNWLSoh0jLvlMIJkwcf/oZZ331xDPu+80bG62/92bbroURyGP89U0Pzlvc/ehzj68wYWIwiApMVKlRvHiz8qKzLrfDxmxgBAxIgCGAX33aapf9+GeSskBvwkREoRl1KHUo1MHnhuLFF+Zd/ZNfLz92pYMOOYisgp6aQYVxpOlwIjNUBWmM7Zdfee9bb8z/yrPnferzx7Z3NJvjmmiiiSaa+D/M4v61CGrwLMtiBtNJ41/TvG5mBNtaWydPmTxu/PJm5skI7r7b3r978NFnZ7x89OeONhgM3vsPbbrpS8+/rgpxBANpw4Z1/vQnV1x77Z3XXPPz39z9h2gumiw/Yd1999tmow9sEExAdQTAjT+0yfQ11+7p6y9VVEphTOc8hdvuuOXPbrjhtpvvu+uuu556fo7GOWMmrP2Frx25yy7btLcnRAFILCQR2e6je911/73OJQSF1tXVfuABBz34h6d/cuMllJITUZysvOZae++zj0aFN8A02oIFPdX+sPqq0yatsKLQWT39pctitaZKBzPzSbLKatM22Wyzk477PBCFoJWebHTeDR06bKPNNhsxYhQsc0RCTFt14ulfPXr//Xe4/eb7r77i53fetWhI+mYfscHmW8ztq4722fQVVt5r5/2rNQlqzqwsqgRghilTJs+bP2/c8ss7NZUAgSrO/vY5k1Zd/cIfXXjnvb+nd1ZN2yevf9KnDjnoE3stn6YLZi844/Kf9zBIZ+uBB+1/yGcOr1lIKKYmYGvWOmHC8nRMEg+IKkeOWG7SxJW6F9d+deczuaFq0WWVZPjEjx167AF77rbS5PFS9G5/wGHPv9Vz468frtWq8K5/UV/7sBF7HXPoV0787LCh7WpGIWlUo+m0aauNGDWyd/bsk085sTRZVlhhNPHX3XH3K/MWbrj5Fptts1WkAkqya+Tolddce/68t7IsK8sI8a4Kw3eTHABANLPhw4atMGnKw394dMWVVho3fpyagUIkzlGBSStPuP3eG352zfUXfO+CW+9/RLMnNGKIoDNLPnPYCp855Ys1Y+dKE35y+ZWrrLIi67xKKdJX7e/oaK+kFRODixR4yHfO/u6OW+3ws2t+9tv777/wxlvUVYN2fmD3vU496ai11pyaaK8oYVqjpGPGdI2b3O/9zfc+4wSOSV4LK6y96akf22OPPXYdNmw4AIN1dnRMnDhh5IgR7zhHksOHD58wYcKokZ0OPU68qgwZPmzU2InPvjh3xnMzM08pKmnnpC12WWOXPXbaZefNWpPuBElHx5Dhk1dYffMNRZgppGZGXvbjn35tgwsv+fHlP7vnkbzSmlX7Rg7p+MTRX9hq222CtDuRwPfWNimzWCI0MBKF6YU/unTWG7N+cs1PL7vsx0+/8izVj56y0YlHHrbTnju4ttbCYpZYQhUpIvTIzx/84S03+8HFl999++2/vOdF9R0rrr3B8bvtuc2OW41ariOilxCJrcFs+gfX+dXT99x+x+8vuuCCJ579ncxYABk6Ya19Ljpm762329w0p2ce49T11jnt/At+fNUPb7//ySSkQMsKK2yyz777b7b5ButusIqJBq2puW132GHO7Nn1iVTXI4LClhs7ZvPNNh/eNZKE0Zz4qStNuebaq750+NdfnnXf3Xc/mqXDv/jFc4459lNXXn7lS3/sGzFieTMTkQZzq0sbAVBV0O25x+6vvjyzpbXNUC5b7LXH9jvvuuNV19x54QUX3vvYCz725JJM3WTP/T+47vLLTYQlZjTjcmPGT52yipOEjU+t75qZjR8/fquPbDVlyhQzJVxHZ9f0aWuaydfOPL2tLaUEEULNoKYYOWLktGnTQozCSOKWm+8eN271fQ/YcdKElWEGFYs0wwoT1hgyZNTECWNhFskc2Gq73R+8/54D9ts17ejEoApessnommiiiSaaeOf2+b8jDKCZ0mAiiigA1dVqrx5+5Igrf9JS5EYzwmnZfKCi/16KXgM2cpGswV7cc+fVfviTpDU1o8CVqux/BY+zqKrqnNO6AzNjVBLeuxCtCEwzGLQI1cRlGhyiZSlrRX+SWIiFT9pLKZZqjg6v0Uy8qwWrhZCkjLFWSZzGyJg657UwQJyDeBgCEIhKEas1RrKS5w6GWFgtrw4b2qKGzMOgGqtOxDGtVpXwNcYu71T7NNEQ2itAbx5dq1PVClAUwWVpf0SMmib0sT/11Ko7/IjPXPqjH2390a1vve0mVTV458ClWJwMHms1FYEZQkQeaMLImCbwMK9KA8RV4fo1Eq6iseIcDIWEUrilqnTwzjDz1cUrjunSCpYUeZalPqozQUQMSFoioY0Kq7JY1DmHooiJABJVLKpXcyroMzz0xGOLFLm0bzx9aicwBMhqvaFSufe12W8tWjChPVtlypTEKDGmFEdqVAO8J0izGBWk1wgnJJBHCwnvfejhNTZYl0ARQydtiASPPGjXfGp/d/XRP77Wn7jn7//DQfvsPrwzbY9aSIA4GBPCYhTSYvH1s8869cwzZjz13JRJkxwRYTUzk+zFmbPfnLNgwoTlVxjV5aMlRLQYxP3x9TcWdfeuP3WFNE1jjCLyJ6NJMwM0FDXn0v33O+hn11577f9cs8OO21EEJg6m1EiLYFQHMETMWvDWI2/NLjTsOnV6l7Aq+tCSN56e+9r6o1ec1jEyc1qmQUoip6oCByBQlRBQzFFJQU+Ib3QvevrVF2NSGd0+YtqE5TNDJiYonBEmVbI7z2c89/L01Vd9841548aOFIEQGuGgapolXmOZ5oZzEorcJ0l9twAEUBQFKc45tZpI1Ghg0l3VZ//4ymqrrtLiIRal5nod8gRETFBtBxEYzL+88K32oR0jfaurFiI+BmWr7ya6gQWzFz//xrz1po7rSBNtccHQFULF+0CkyxxoLaVVIhDMQOYalAgBmfg5sxeNHD3EHEh4INE8FQHUTCJdAMq2SYuSUNRDFXmBLCvFFfs9MqcJzGpi/ZTczKsNpTggCJZEDClAr/AhaIzMDFIAQbUVIjmcR9CyiN2cZ9TCORiSIihh3jkpTRnNAAumRRCnzgmcs8CqCaJ5MEn6IRmCWYgWI1taCEWMgGmavE3eBqdJo5rQmUKDQeC8RKvBWQwWfKUPJNAa+9rgIv2ciCSRlqJWSSpQEzAU5h1NIR4UNKpqaSoxgoQ4VY2URCNCAVVkFQSYd1RTZwCimgnSvBYrrU41CH2tz0ToHEwgAhJ5bmnCGEv146pLkAc139LXF1PntY2dfDwAACAASURBVEB7mxFa7hyRrhmvNNFEE0000czF/VMRzeBA5+hdNAWdWMPa4C/nnRQTEbPS0M6EhCMMRWHiUPabAEhdxaImzkxiUE3TVNWcpKYRCCB8EpVqZgovwkpGM6Y+g1pCpwJxUIVIqYqppBkYI7zzYG7o9ZWEcCGzNiG0z4uPURyZSEJoUfRlWRq12uKA4OiE6BdJNaatLVbVPGFiZkmSmFrFMYh4wDkfYyFMX311pmO60447q4FCQk2FsizCXAY6hJlzrLhyc19CVHEExWgAEgPEsTSUQxSKgwqoQKuooj9q/6TJMVqg2ZAEav25FEYPsZa0ohGQMpxS0jlXt3gSRzCCDmDJb1QtE244fa1+mIJtgsxM0K0teTRbf9zyYdxyTkjVMi3lAIvmvI9RVU0c1EzEmdWjPdBIhdnm660ppgYKvJiJOjU6dA+RrKujdYu1Vukx7LjaiqkYQ0GhpxSmJE1NCMTCoDffemNX55Dll18edcWY6CnB4uRxY8aOHeMFNCRQKhwYgAnjx41SZYwlhXv3BB+oMm3wNzNTICSpj9HUUKm0Dhs2TIT17Eu9WFEFEJGocI5jRw1vGznMARkYogk5bei4yUOXS83c2xe6TLUAEDUFqGSE1UVDFRYs8zJsyJB1h60X1XURQ0wZc0iaMykIB3qEjsTWXXVKSkwZOxwINHGAkYFI6EOMjhQRU4sxinPvIKje+/IXQYYIwkCkmU2btpJQzZQoLPGpC0BOOGepxlQIkXziiKFqnmaWJRHURKIhMQwjukZ1jB3R1UpNGGoqJDMXRGMi2bJvFDLwjycVSOkM1ubVrDpuTCtgFtSLOELgEQ0iUC+AJyJo7JMEZqLwICtpogHeiaC1Xt8bkUHF1VpoIuI0RTCXskWqeVaRUnSXTgBVtAgoEkPuMjVE8aFcmEGRuBZTqKkXkqIaxLlG5TAcHb0ReUlMCQdFKhasF2kKCmleiiSBWbnI8jTNCFfuQg7eViApYqYK0iVUM9JIpxq8pFbkXY6AJhSDwarDvJl677MYohcxVe8JU0loVk//1jk8TYQUGJTiAJDwmQpNLSYUU/El7TNzYqrVtMK8yJ1kashaNcSaiQMEFLWYZFEt0hsBU2/Re3HBai2tFCVFNEJkoEy0+SxtookmmmiiyeL+yRBGwZS1phsp5EA66a99KBtMS2M7EapGERe1FBMhEQAIEkQTONMqXBAkZp7mSJgFSlTAIaPCCcwgNAMcnQUTCqAUzWMOgZRi6ig5p4DBTJy2kYGM0aoJnZo3OoMJBQaYNxSOYhq9SLAAgpqZGKVg9JZLJTO1YEqSMDgIQEE5Qn72G6+/+vKrHR1dG39gExJqQfj+bnzleJSfZoaaQIE0UUea0kCKwcEYYabBBRUPK30m6CAhmhPJBLD+AgXNm3onktLTTFGY5RA3sB1uFutmXWUSgDCWhmlG1CrUaElK3xGjUM0cg1IqOROItFsN9EoxE2coh4yCaNFEaCyK6JyoKuuqmAFWeDox8QILOelNpZSpiEy8IY2EaKrWBagYLJJFhCc8zIRCGvICgjmzXnvmmWc/9olDk7QSFc6JmMVQy5xXiy10BqNGCFUN4rwpIQnfwWWWHnzYYAcCMzVE0vLQP3f24gce+N3UqStusskmQlMt64gbmoJmUPX0BgsIbTQpSzmBhH5ogaEGc2IIdCVdEa2vHCuFYbyh7FZUIWAR0VGGkO2mqCffDM6JITEzMtBEmTKFJyyIU0WgCukJIREteOcsxhjNvVfWsSxvKw9CG8KlajEpJRdBbxCVIJqopeaNXjWBQzQInNPoSYDRjI4KpcYWGKMFbxVNHQPEKmYDHVlc9nbPgF8ZDVB1IIUaDVAKgphZkThhUcBRBdGZRwqJNHWAp1OtQLRemK3RC0XEgpBiopAahFTJxKtFwpmRTixqxWWBEQqWfgcWvBNTc3SOiKYgBamqNTaCooBGV+49UaReIls2mpXcH6QIjLCYiLNoKVOTwkwFmVlGKKUXEO9aLaKep24UUg5cLLVImpQpLFg0kqJGZ9riE42st7dRyZgpjDRTEZZKwgalmEENEcgahfBaF6gsS+MlqkZxrjToFlhZvw2jsUpUYlQRM1jiKxohTovYL/VdpLJ2kqYEHYwKOEktCqC+XjoeSaWINgUqm2iiiSaa+I9jcXUdCaMBsQxWlNCyLSmAZbM5DEZADYUAhDOUpZWGQWIixncKzb0jMntXlGRLS5EMmL9Z3cTrvUMqvoOglVGKakIsenP2cIvQRKiAg0H/SoVQUoT1GI8iZqYi4hzrMWV5vFJmCIRItPyrDIApUVXEs6zp1PrJC41QeiAWoBB0FCl71xofSUCkbLMSi87ExBRSelbVLdEbqQFPuDJV5eiN5bBlRGE0UqDOLDjnYEYYWLaclc0nrHS0nf2ts4YMHz59+mokHF2jYGqZ7VhqJo2xlzqjGOBcYjbgDA468XRmdcWCcu/elRMkOqCSUI2iAoPzCiicS0ww0B4zkJMRYYwqIlZ+o9X9f0FxZs4MAmXJfz0CUp8UhsIFD/j6R9mA151Q1ExIcd6s7E4s04woJfKE3izAezUzUTV1FE9jrBDIoWV2MEIFImwpD9UhiEXTWGjevWDJpw8/qndJPPCAAwk6qbtfpD41VVeGjwaIU1OKL4Pg1BSld8R7B5R1lm9QAmaB0FjrmznzleHDR537rXNemznrk4d+SiiqgXCs27OLlAExXSkckcKUBl82QRJmMYFBHEysIdpZF01pyEyUA66AQGEQiDhAvZkHwGBMFL5+TqYwOIFStJzUlGgmTJWAlZZ3moiLGgmIDM7zcHAurqxwMwPFQEQNQhKalF9rzszRjJYAYDTnVMtlphRJymFO6nq1dRJjYqr0QoPXkmcAEUm5vt7/Jvn2TYcwLZeKV6vfHiPgEgEtlk21MENBFgBhFUGioSxyRZlFN4twZib1JlxxoJgS8BBEiQP9Wb70rIRgIFMkNKiJc0jUAIMXlHWTpJpFIUhRVbLMq9pAClco5T2EhNCV4wsFnQcC4GikOLOM9BYFslQh5dL7ZqVIkAHmnJQ2HokkjjUDzbkIc+XsgzeWq68xjK7e+zjAohv3aTbuFAAE0HL5CJ2piiT1ewzL3lFzzpkl5caWlOk7psK0VGCpt5ciaTyqzAA6g4ImoAAKsdLYsDHfrNkX10QTTTTRxH9QLo5l+ZU26BkMDgm0YlajBTZe441KqJbGYXXLbrVYunJzgIItlQdjQ9u9oa339rYwVFQafE0bugpSxmL23lkJlVh+AweC3fJRLYbIuW/OHQZjFHEBVIMoVf6akko3mHc2mAAAiPDtC1qPPFPAhDaYYrp6+RjQUFPnoDfAleKCZX5sEL+tv8iVn0MpgzABQKlHZIPLmhon3/jLQUAghat7RDv6OjVkPa9YvlTEDxkxfPtdtkdD3hPwfyp6kbeDsLrv96DxHzh2ll+NsqUKgNE10kKD54ZwUFRXf8vSofwAnXPOl8PSOFlaKUXBxmA3vrLsbUoai46D/hsYJ9c4T1KW3g/wjT99+eoyfKyflQOApE51kKA+Q8xAmKeY5gcfeNCCBYvnzZ//h4ef3GKLrdecNi1ho2CMDo3zHWjmrH848e5Tfs/xr2+5lLF4DJdccMF3zr9w+Kgxv//D02uts8mBhxysMMdG1F5eF5PBPnNA4upssL6K3ODbAGXQHH1776Vkco0L2ziYtwefApT1tODbxYcD1oKgx6BrXZIRB7H6jYHvmYsb+H9J84QJADd4pThIg9OXFKCe0R6009D4BJD1i+vrZhNw5cocWEDLnvwyeMEJB8+Yuhz+20uc/u3XZkCGxplTBr2PDiKD1k6KpcfdDcy6MoPMQecM1NNfxOBRRb0004Gurl/akCR5+2tpS6tN1m8L9YVVHrsbOPj6guDb64VLszgZvPk26FbXwoGRqfMywmyp+1adA+I9+9Aa16NxF6vfDGWp1dyYC6Q3s4HfvRvEtgffVPn2vmIp0YS371tsrJYmf2uiiSaaaOI/jMUNDiFKg9RYc9rnrdw9JZEEEyMS1GhZcKaxjEQjIqgwiKGWGkxgQommoHowAKAKGcsIPg4oSNftftlIaEEJHWxrvCylxMaD1xoBsbFOQSl0YBbBhMZy8xeC+Hfx6/sbHvDv98Y/ufX7jl6Uvyt3/5sClz/zjYNPcFlveXfXzT/ycvx9znHQScEMqo6o5AW7e6o+aTvuuJP2P2D/JEkaPT9LX0f85ZW+5geFoqWhVgLXsvz4qXDpbnvu++WvfXXYyCHKKAyAGBJ5V2DauBb10f7zh/19XjM4c/jnvOxPToa/cAksa0Yt87v+xpnzZ7+df3Ldvc/aX9aoDrzl/d/+9z3gv3qgBk+wP/+A/zk356XfQqDJ35poookmmljGI+PfW6MSgBolAg5KDShqsw7/7KjLfuqsUFgQoXlC+izEVPqTrCWGtrxILMIM8IrU4FWWQNsJR1lMrQjagUVEAlSAmiEGWMFY7iw7MzHQksHPTx1gdwzG+J4HLNo66Nit8Y8pQnD6yp47rXrJZaG1M7oi1ZQgUINk/5SBXNYlln/1Ff73PLD/EhhgWu5pUFXNTMTV85/lPoLI3+dryn8JszJJCFOFiRqUFigi6ph7KOAVyTKN//6rpoT+iV2p5uL6Bx6w/qfNon/tbGmiiSaaaOI/Ev++uTgO9KLV+zsUNGPUKZ0zxuYtKUZNHfFmz4LOoa1vLVrUNrq9c/n2oePb5z40a87TIZ2PJCJI6HehfURb+5SW+XPy4UPbXdZmNffyC/OnrNQeajr7mYXthlqEb5ehY4f29Czp7wseMmxYe/fcvlpfUYpJKtDW1Vrt79fcfMSydDYK1zf4mUxBBIYMb184vxaNMmGISYhSxMYJwdw/Jaj4h8cBf0XCqhmg/B0Hf9kjr2UdokYD6ZyomSEQJkzeLdH+186vCONA4SoJtXpJqAPJUj4yOBjhYIm8n7/Gv35K/EWTefCL3zWS/1rC8B+3uP6+B/wfx/mb+1ZNNNFEE038F7G4epzUYHSEABHOjTlkN9movb0FHZNHxe43u4a2tS+e0zq8NU/Uo5hU7ep+po89ndTMXC36JdmINJ1QTRexrX2IpEs0T5d/bXHXhDYLDs/lraEStEhaXcuY4V39PdXePkfJOroqC6pFf21AHS7taIv9VS2iKQc1mLwjDtF6Bo4NVUfHtiFdrfN7k9Dqp68bMhDmDVREB0L+Ox7dzZ6Nf8/BL7cKyqVjpfMxTWBm+ldUD77fGm3suNQt3eraHxCWZc8GQMzD/Ns9mP8Vk/kfV1TcRBNNNNFEE0008SfikH/bisqyitE4KCS1YMiNfdQ+WjDk0YmYCQKIgKpHVwjmXRfMKVSln9YjqCrNoUstgr0anXedMS4ivMhQgIagjBHBYAYTlBk4c2pOnNYlUwSlRIHFZfXFGVwjmjWhqKmRRQyJE2e1fraLjfVMYXAhCR5KTZtbsE38Y5dQqRRIM21IxWhpb/ZuNjUo+f0XIQz6XZb+OB1QkYU5NIQ+2Zz1TTTRRBNNNNFEE/8nWJwCpTA4gkKh0cEiqOIliFPCwZwhT1kyLRaRAYjO1AuVFVMnBBBA0SikgqXwiJkZRQ3RaGaMpSMSPNUcaUCEWd1MSh3rAuHvRmzolxFQRfk6IyIKZU9E1mIdaiqEiz44gNHDNadgE/8oNMytQK2LLg4UKg/WMh1E4f4qFjdoOZi+LTJoBKGmShU4KgkaoVDXpHFNNNFEE0000UQT/90sTlm3hCr9VJXBFN4E0aJHEM9oCRmgQSyi15skcGLezClYSrcboaqgad26p65wCYUDoVZ3n4OaCFCql1jpAlZWhkUYzBxFobYMvzgp49a6QuUgtehIKqIziRISAzUJzgREgDRd15v4x7G4urC/MZbLiSBMoHw7Z/Y3s7h6ETHRqN+se34ZDGQsvcJAZ6VfWowoElSaF6eJJppoookmmmjiv5TFLStqHHTAdb8mkQFT1L9UaYOkqmJpN2e8S+z+bxylgQMb+LM58/4/e/cdZ3dV5g/88zznW+69c+fe6TMpk15JSAiEGnoTEKQLdnfV164FsKCCa6HoirqKiBUWGyAdBaT3QIAQCOm9Tcr0fuu3nPP8/riTgLvL6s8VEuW8X3llhknIZL4z+T7z+T7nPMeyLMuyLMuyrL/O32Uv6H8/ihd/1YiCv/B/+b8cYvbXznK0LMuyLMuyLMt6Q7j4u+vF7S1/85Nh37qjZi3LsizLsizL+gf299eL29PR+r+3tvYk2L/kD/mbRzj7xWdZlmVZlmVZ1l/B9uIsy7Isy7Isy7L+ntiR35ZlWZZlWZZlWTbFWZZlWZZlWZZlWTbFWZZlWZZlWZZlWfbUacuyLMt6h9KIGWQEIDJgARhQ2hAxGCIgQGCICBCAIYAdrmxZlmVTnGVZlmVZewtHitgoiuIoZtfXohQMIRABIQmwjIxoFsDOQrMsy9qH2BmVlmVZlvUOZTSEhEhIDHREikSbmJgdQDRTQgwTEVElxZHtxFmWZe0jbC/OsizLst6hYhUIXDLapUIwuKbYt5p8zqGqrnlWVWqsNlCUfEN4qzz2tUHOsizLpjjLsizLsvYST1xBmSTXsXr5N79w6bZVqwux2VHCRd/41Kc+91UmdyS7USW87enIWZZlWTbFWZZlWZa1N2jDYAWF2kmTx847btHaYpxwi9WDtZNmOyoBUSLgkWnWthFnWZa1D7H74izLsizrnSqCEIRiZhPrINClkkRdxcHWupYqk4C4RC7zG7twNsVZlmXZFGdZlmVZ1t4jJoJRZFgM4IimyAgxXDGx45IIVwZU7p5uouyCSsuyrH2EXVFpWZZlWe9QAYvDMQviOAYziBwiCgsCR8SDkAhY2etkWZa1z7G9OMuyLMuy8MbvByqvE9Geny3Lsiyb4izLsizLsizLsqy/EttLYFmWZVnW/0hE7NNey7KsfZDtxVmWZVmW9V/Dm11IaVmWZVOcZVmWZVmWZVmW9bdhV1RalmVZlmVZlmXZFGdZlmVZlmVZlmXZFGdZlmVZlmVZlmXZFGdZ1j+gCCUEUYjBHDR0bNBfRBRrIJAICCARTAxAMABTgEEU24tmWZb1TmcAU5nNqgEDkcpbBGbkNRiIhhEIRn5Y1l7i2EtgWdY/HhFfAMcIGyOkWCeUUjEbdmNXOzHpkCUVccSUVORrA2PsRbMsy3qno//tLQJQJbgR7AhXy6Y4y7Kst6AQCxc8VGnXAUHYcEoAodhQCIFjSBk2Cm4EA8mRpJVjVyZYlmW9wxmqBDepNNmEREBvjHIGgj89hMPGOWtvsd+3WJb1j3hrE/GkCJRDJTGDtI6hjVBsfBFHxI3IMcJChqMoqZ3AHo1lWZZlU9zIGsrXCYyBEIQAiEDIBjdrH2F7cZZl/aMREaHhocUPDi1f0/DxT6eomSlKiXDsBcplQUwokak2pV2PPNbf2VPwEzOPPCYxaZw95tiyLOudWTUAEBFDSCqBDQCIwIBUohwxAZU0h5Ekt/s3WZZNcZZlWX8bpbjvsXvzS15Cb2nMpVc77DOVSxS5sRGHDJPqbFv+3e+Vb//9qAWH6hkTzNxWYJy9bJZlWe/A/Fb5GQCJAVhAAhEtRMQEUGV5pREhgQF45JGfiI1w1l5kV1RalvUPqHtDR6k6W0qkeq7/be9Li/MODxKgEEscoExhrvfJx/Wtt03v685veLF1VlPNrEZ70SzLst6BiKiSyoiIoEQQi4RArJQmGBAJx6JjSAzERJpgds84sSyb4izLsv6W6mdNezzKfvkPGzdPby0ufjbkostOskTseUo7O19Ze8dPbvSPntU2OzXlmk/XvntBmZP2olmWZb0DI9wbXxERwxwrDokCQsikAREJWQI2gZKQJSSKCHpk5aWdb2ztNeqKK66wV8GyrD8jhibRJAxNYoQgABmqjPHaB7eTDThUN2nGv//y5z0dXadMHTX+6HlGJbXj6sBZ/+CLHz7vvKe2bly0uX3amUfM+fBHTWYySSOTGxHFAAEMERgSgiaQrsyXFkCIpLKIRux2CMuyrL1MRAQwBAMygMBQ5b8gAsieWzYIBtAxAMMUQgOahbSIhhAMaQ0RbXRBHDeU/iC/fsfmvkJeafGSytHlXlbb+/sffGZhPjTpRNrXoiARaaNjFYvROiajKSQqawQROIASgLWQETA0IEZYxJAxRrMRIdYELRhZsCkQbUiTVhFEk4zkw1hICGx0pe8iI7WnUoMEYv60DNmS9M5i98VZlvWXlEoYIIY4QpU6KSCWfbdk+LH50S9vjkqyvOTe9sjT3/zy57RSSeXFXb3XXHVZb66ni7kv0Os6a0RNjiTr6xSLVgwCsRYoiRkgVgSmylwykUpRJdo9hNoeGGRZlrXXq5MIwDKSZggCQiXCxYBDscDE5BCgEIpwqD2HoDSEURLN7CDULz7z3KPPPVOQ6P4n1/W8sjhEf5SW6TP3y2/r7ujuhKLalvpUKjvQO6gjFHM5x2ETh65yfI5PPPLI519+hT139OjGn/3ke/vvP++F15bOOODwR1Y9c+iU6ePrGygQx/F8dgUiRsekQcLGgJRDQKQ1xbFDzKSCROiIS7FohxAQxwbVMFqhLJIEVZIqMYSIdu/KExvh3rFoz4ZOy7KsN2VMyCRCngYIkQIgrjEgxr7XixOROA563MSMdEO5HEzT+V9e8/1DPv35uJiTvvWfu+zyW+9/ouA4Sry7f3rTaR87s6zgGt+JyuISCBQrEMUOBXAAJABGZau7ESJDIEBpgG2KsyzL2st3ewPDENIMIRBBQQiV720NRYDWMBGIoBwQQxkNJ2LFMAp9Q4MS4brv/OD7110XqBCOQNeSjqoQ5JFPAGTAlCiQ6+kcAw5YAM1O2THEyitrHyp0wjgWB3CAjJccDMMImVPec+GzGx864pCDH7n9bo7xnz/5xdnnX5isy8RGwJQQKEGBIwnKafYMY5h0mjwVObGSGEOe1BBCVkUdJwlEbslIEgDIEREmptd7cOYNKc7WpHcW24uzLOsvqJSsGUxGkYFR0JXlKaT32b21Sic6g0GVZBUUxqZry8tXo7xeV3de/S8fufehthIr5vjY44/f7/DDYmECGYHxgpASBN9XXNnE7sGQ5lA5CnAJRAIxDAAszLZaWpZl7XUMITEAQGwYmsgADCiBQ1pEEZhIB2KK5CU06cFyQdPCl5e8/MJTLzzz+JLFr5QEQiZhtAqMj6F+hXys4XJCG1bIxmEe0QCrmExMktaSQmRiiShursmWyqVCJKxgDGLiPqM1+zHiPz50Z0IGH9uykzQ8wWc++clvX/+jMz/ykdNPP2d6S2tcQuyYNj3U19kxt3lsbV2t47sIod2QTcjsaNIszCbFkYJHMTwhEIhFMxiCkX6jnW9hU5xlWdb/ToOVgMSAYUgA4srJqPtqAQnduM6vuvBfLr7tmq9PTqG+6xlE84e6O1JDpcikYsisSYmf/OLfxo0dHVMkAoYrkhTyjZAYEDRLHCFhtBMTBFAkCrJ7FwOP7EywXxmWZVl7lxCEYiURGQPFgAIIIjBaWOAqAyZdFuktxE/98fnvXHpZT1d3XkqEAReRInieSkT6kEy61UvuAL3W05MTClg5xGfXNC5QXk/Q+9AwSnG5rrqqRThblXk537+skB8eGq6rrs+XB5lMDBMxjBhCmBJdJeJIsjcMI8XsuYj1pnVr/+OrX//x179X7ae11kPlYe2Ta2RaXfPRxx3xqSu+UNtckx/qQbHrup8+PG7q+G3rt/s09oQjD5pz+JxUNpP24IJghEfKrowch/CGJXX2yFOb4izLsv4rFkViwFoj1jCOcVgzxDEwzAxARPad+kFEYNOI+MQTTvztNVevyZc27yrOWrp91YMv9iwramHXCb58yQXjRlcZDly4EEWaSBLkSUQ6p0wEp1fcDcPh5u07u++/85wz33PgrOkiBgySkWU7lmVZ1r6Q4gxYkzHQvoajGQSoOOI4FkUAG00m7O3tu/K6X912460ml/NN4HMYUOwKTpp/WPfO7vaunZGXeqWru41USAKSmrIR4vzAcJWn5kppRkNLFHj1yeRA58BAEi+US0WlWPtRrijEZdGmMnyEhMU4jEwmVdAJnY9B5FdnEoqi7m4H2kGQHy4EEAFXFRPpTO2mgdy6393xwFN/rB6dySaTyxev0rEbOhFpzzPNP/3+IGe8r1157QVnnegxGmoyyYRLFFUGizEToPbU332qEFtvx3c7dl+cZVl/vkoaEaO1kjI0i1SRh0gMs5AQEfM+15KLxCAeLDrZM05895qnn7qszj2Mgw6/+bZc+clcf029e8/N1xx00pkG4xUUABgqc+RLAG02FNQPnlvpTZ7cUMj/6CPvH9y8fPZ+M//96itPOfVkZjIQgVKkCLYZZ1mWtVdrk4gxAIOgSWuKPcQQBhKmTEXkg/7u/g1rVt1zz713PHB/XyFApDxyjS4ZFWnAh1OfzJTzOYPKEGJTRjrB+YngQ9L163QpV8yd0FR9YoCyqGK5lK1yI2O6U5n7hoZfyRcziYQXSwBd19iwvbOTBQnXD4H+OCw78CIpMYnjMjPisgEamupYOf3t/cY4BBpd1TxmzoG9GTW6paHtsQeDYk93UStVnVWSbMwQlG/C9sGeAoCSQ4ZhwnPOec93r7na89zRo0YBQsSxwe5nqVDKge3IvZPYXpxlWX8eIdaOkwMNw4l7c+N8z0twiMAjf88jwH2qeJCUwSkYPuTo45Y9/Wg3VFobUxpaMlwuMU7Yf8pBh55ouIGMIyKGhVgSYVx0ne2D+c1by4988z+L5VzvxkVV5Q5X0bpVy3s6OxlKZGS6ye7hYJZlWdZeDXIMgpDWAi64KLlEjP72/k0rXvnND69//OnHnYzfWyz4meS4CU2d29ol1nCEiYy4AWhI55opmsqYkqytcpI5E+0v7noamwAAIABJREFUmUaPu3ShnqWqsTkqFNe4DiThVrn9cR7FclbU6eQdn/XIEy0owW/v6ju5YYyrdY0Cue7i9p1S3dBZGFoRR90Iwd4hRy9YuX55lJTCzh6IGF9XVXlebdAfb7zgQ5e89/wLu1Z+qJDve2rVjrzbeHCtjJs6niPzylN/SM4Yt2RrZ8+iVetfWdW+c9s9999zz/13jWpq+s9f3DRt8lQIN49pTCaTtJv9erApzrIs60/LJIWR8PahYOFr62+48rtX//M/nXXesSalRY+Et31uTCV8NpIU3TpxfEyJFwv+0dXJjKfBqRjlM886B15NJI4DzWwiMkTxRq/qpVc33P6TXz11y61sBsQNIVFRkae1Ipxx2rsB0gAxs4CMADbIWZZl7WUGQmKI0WPiNWF5fX++c9P23/zbFZ2LXgwZxtNTDp153HvePWXChFPnzP3cxz9z0knndnRsm9I69urLv+vny8cl1FkZf67HRR2UvUjniy2hU0KiOxUfrP2q4VJIznZFa8uDsxobanLhmOqUy35HcTiVSEocRCzlpJtM+VUq9nL9+yW4pmSOy6YHBaXk6Nv00B35gbyJ3v/RD6mJn+nM9elVHfvXTNVpr1AfTTp4P/ZSpuwP9Ay2Tt+/uqpqyqHxLQsXX3f5ZRtWLXLETZto7tnHo7quparxPx69f9mK11avWXnvPfd2bW8//T3nkOaE67/3A2d+/vOfnzx5su8njNl9Gg4A25R7B7ArKi3L+gvKpEhg8FxP/wXvOaW0bNWFB83/2b33+bW1w75OgT1NQiZQpABXIBAh4r06+URirUmz8VDGxNr6Tu4/gTGmqvZ3Q4UaB3fdcfuBZxwXsKmKyJF0yXV3FqLfrVh7/40/W3rnzVwqMGCIYRyH3AgGZHp7u7I1aYYhqkxzVvarwrIs62986wYgoDccgSZU+W4VMAasNQFQpImFxGhCHJJq08Vn+7sWvtzx0q1P6J0btm54RfI9MCUSlZk94Ypf3TZj8uQx6ZhL0bahsDsuHTa2eTjkz5571suPPH+E6302rcaUi+lIiplUfU5WZ9xXi7kE0VTHnZE3acfdkAzXl6LG2mxxYLA+lUoYODr0mMuFcuw5jqeQD2s9r95x3DjWUeQpSGw8l55S3sWFoMvDV7/x2QsvulxV1bjFYlq7eV82d3cl6xoCMrWp7EBP1+hkOusnKCptKMc/+e4XX31waYO4A95Qe2+x3B6Iq88578NXXPPF9KhUTxi/8PSSb33i0oH2riRMwRmujvRJ7z6+ui57zHkffvaJ1VOOmutlo6NGTWiudpomNPtSrUo+mLSrhRgQYSEwKicFiVBl4KUIdo9e3r24hu22gX2c7cVZlvUXPO8xvSGne/q64sGdoYnuemnJuctePnj+jDqv1TEAiRApkELlBFKhvX0geEjMVAQ5SxY+P7eusbOv/HxkVJAvuqa2pfHQk05VJeW5ofYQhujqL7ywvu0XX7usY9lSFQsLg1mYhHSI2HOq3vve86uqUsYYpXafK2tZlmW9JfVmd6Ij7J4GLABCJQ5YGYEgFsSM2FHGSFcp943/uK59R++z999FhdCJCNFAJo2okFYoFNeuW33bT0/8ymUpM7a9ENTX1DqB7i3Tru4dp5/yoZcff25rmFvPTVPJVIXcWXBb4oExeS8hru+56SgarRQF5dFGT3GrVC52VHU0UEgqR3Sc8FxhLxLWZSDmNMENItKxwChNLNCGplVhgec/HJSfuOO+T3zgn7oi47FTV52sJXdUtr6nWOoaGKiekMxWZzXxYBBkYBLK/+hFl3zlqxOrVaJP9T754ood6zq2b1o7Y/q8riR5kaJcOOewI079/GcWP/30rleWm958XplHH34mNvjV7fchyfRb3yuhxnPr6xK/u/M3sw+cH6YoirXLUMQwShkFMhg5OLwSnP+kcUdkezx/H9QVV1xhr4JlWX+GLg8pb/XGvidv/q0pSizJO++4bWLanzf7UMf3DZMR4xAxCCACEfbyGEcyBB40nOzYvH7DvbduCIJhlSp7DqR0xJGHvO+DH1FwCW45kq6yeWrJqks/e2nP6hcRlCkIGKxJCcAJPuGkYy847/2f+9zFdXW1xHueVNrDVS3Lst7CILc7wglBWAQiZSIHYE0CDh3KA0WRbZ3tP732O7dee83WJSuTSX/ecWOnz21OOuLkjVdSRQrGT2k85Jj6Qw+f4TnNvvK9lLNy/ZJsdSaTUDNnzrvhZzeEcRnkz6X8JJR9xfWOqRZqjlVVEEhYagISRqd9L1Ms1kQ6ERYb2ElrnYJJGJMQ7cQ6oXWt43hxzBI5BGZiERJRQlB6l8FmbTq6Bk6cP3PiIUd4ro+4nBBPG0OeX9/QUA7DQqkEQb5QbK3NOr7fG+Zirt46PJSoSfu19bMOP/S0E46dMWV6dzhUKod5Q1G2ZvyM/c44/zyJpX3L2tLgkCZv0mGHZn2MOXaSVtrrRzkI+wf61724bMr0qaMmjwWTByU6UKwIDoEIBiQji0tAoD85BHX3qhNb6WyKsyzr772kGjdg9cjDq1994E4Jzdix44aGu9SO7oaW1knTpsQeg4gFBBgeCXJ79+ZPUUwcBsZv5mLN6oVPbNo16EDFEWtzyWcumT9/TtERo5xc6OwqRx29vS8/+shw52YVhy7ArIziqTOnf+cH373o4k+fddqZ1dXVRDJS02xtsyzLeotu3a+fZ1051BoMoFJciB0jZEQrlYMUiJ589rkvffrih+65hyJJaUo7nGlI50txV8dQV9+wU5+eeWj1x79y3IJzsuLt1AXjIet7qap0TQpuDcdebaKxqXrNylfa+gsTHT1byaiwNpShKo1EHKUIVS47JnYh0JEiYRIGQNqwEYImMQxisKByXpxhikk0CXikvSVikEx1+cnuIGip9ecedlTCSyeNqXJ813U93+vvHyjm8ynPb8xkU75fxbrQX4oZ7KViR9Urt9iXV8ypuNyQSHI6VYijku8PhPFw/2BDY83Bc2a/8vRjfVt26kTytE9/pMmRz1958YLT3nX8sacdceIpazZu37J+2/PPPTtjxozJrdM48pmVYaLKjgDC7tWrlUNQCfgvBxXYSmdTnGVZf//EgMFXXfnrtnWLQirOeFdTv1Pcua4jpRLT5syubmkwIo5ACBGBiCpPUffi1mpNQkgOdg+3//pnxYce2KyctkIpIUrDOeWUkw87ZJYmvQuJ13Klq7/x3RuuuqK0ba3oWEEEmL7/xG9+79tXffNb8w86JFNVo0BKMUDExK9HOFvbLMuy3qogBwgDZIQEBNIiRIq1EDhiLFqx/Hd33f3db1y1felql5zIeACV4ri33FHdPDi6JV07OnHGp5s/fXm2sXV1fU07wsFSPqypHl3IhaMyNQmRppTnInnM3FEHHTLpl79cWAiKk+oTTVHgmciLjUOIldEwLoENWBAzwDAEQ4jNyOZoLWCAAW2Ed/+qAA6IDUUsCp6rdIFoozareztOO+nE8WMnJ4QJQgSHKFtV1ZLNcByFuXxtwvcRNSbSXjIRleKdnR1zmpprS9Jak232vf6BgRyiBkqMTWWEaEiXimG5SlRdjbPw8WeDuLhx3fK1K15b+ezS115a8a6zTp9yyPwFp5+9ZOX6tavX3PbbW3ZtGajKtpik62erNVMMEmIjYDCBiZQIAPP6Z8E+r/x7YPfFWZb15xllBLp+VCZQeuq8cR//9ikvrSnd9JFf3XTvzQ+8/OzKzetYCOwYggE0ZK+fH2dIRCjqW9f/xzuH+mRHZDxREZBuajj7vDMhriuqaMp333fn4vtvjwZ6wIbEy9Slfvjjfz/iqMNGtYw38B1iGFQOw/tvTygty7KsvzWpBDkBVSaaCMBGUcRObIxP1L2jfeWa1T/91a8ffugRHUY+M8VlB8qt5/GHNRz87tRpp+YPbp3ZvrOcqutr6+pPeQUnkHxudUNjYFCsojkylG3KHOLEE6oQwTx78LxXJ0/ML9uMmweL9Y2Yt0spMSFEMxxNjiGCIcA1IzWAKo8opRJ52MAAxgXEVGoDMaBAAByI1l5jVDy+OvEyknd1DD678MkZBxyu4JHSLkGReCARSlelTco4rFiMo9FEKplONk6fmhKpr013D/ZX19W01mTIBBPcTDKW/oHBqTUZ46pRxqt61wmTDpixcdELZ0yc0nD0B278yW3Bih2Xdvyrl8p+9FNf+Or3vvbwbZNuv/bHN99266/vvm/89HGXXv75hqb6gb7Bow87ZGLrqCgWhyAwVFldadkUZ1nWPxhN1BY7Wwb6VOT29Ax09C5FofHDHznpVz/9Q6F9260/v+Fj//xxeAxSClBCENm7SceLAu2Fo1sKMjWzfGd+W085pJBE7zdlXEt1XSyJAtPqhx588LIvlQcHoCg0YG3OOffsc84933UUwCSOaPlvC0NtlbMsy3rLEICRuZQAADbERSAHbF674cE77/zjbbdt2bhRkzIirDgm44rJpOMTzh771e+f7Hnd5WD9ULB5wOsbZimbbKKhZasJqtOlNK2pRXeZ1waSJbNBxVPL7i7mh5POkmtvmnfG6a9tzksHZs1w1/omchDFMXwDBgFMMPyGvxO9oRYYgiYogE0l38EQkQEByoAADjFqaPhAP/FojKuv/MGYMZPOOO/DAIigRBTEGAERMYtoIgXSTmgSvgJil5zQ0bW16VjiKoPmCMrVgUuzRjfl8oVcOUp77urhQpgrEJBurP+Xz19Wf+KZW3Zu2vzUwyvvfOTyD76vfmzz9Gkzjzv62IXPLpKw1Lay4+IPfyAiKC81oXVCXSY7Z/9ZX7j0kklTWhWD4di5JjbFWZb1D5fiRBYXo7r9p3n3mnIyMs3DGxctmT9v0ozD9t/88qpbrv/xGcec2Dx9Mgm5okjeWIP3DoNkFEc7n3qtd+m2Qa6KpBgKkowq7fd2DDaOb1n3zLPX/OtFQW8fXEFsasg5/MRjv3DJZ32ugiEyipjBRkMDrs1vlmVZbwMBhGAqyykBMBtCV7F4/R2/u/db1+3YvgVSYl+Namlp39VuTMQslODPf2/urOPLm7Y8OqqhuzpbVaammmxzMeicNqq7Y5jKxhtVTVVgV3e63mDbBiSmLHEcBY44rvGihgPmVc2Y7A0vG76rZ8fslJOMdSJGgkAgAwrZ+AKS11cbGnq9IgiER3aViQIE0IBmVN4YqIIbO2mD41xnkal+pZB78YH7Tz/nvVBVu09TEGISESMCoogUK+Nq5Yn2jZQRu8rxIhM5rmJTk/JItEbkCaV8v8Z1S5FevHjV1rXrG9LJYz76UfIz1aNrj9vvmAsPP6LrfZ/43c2/fPa++xc9+4LoBJMwAoKIMQ6YSoXt6zdsF1r26pJXlr5w0y0/nzZjcpqy9ivw7wvbS2BZ1p76KSKV894MyiIRQkAjj6Cg8erW9cseuUu7xQu+fHi/P3TsuVMmLuDpB2ntyfqNW37/81sGd/SJQBuIRECE3WfOvKXpUiOOAQ2BxNAGERADorWQuD75ozYMV63Nhwaxcv3AuOtf2brshXWLn1z42Y99bEd3e0l5pB3XYN4Bs+6+954pU6dDFMElVpWFM2yXmFiWZf1NKozInqJgsHt6iQhEKi80jIHWQACKIBEhBgjYuHL5j7/6jfa2tpZx41GVmDBj1HAxEPFdEicjF107e9IxHS3jo6nTG70qhUTcndswWNjksz/OT8zP1B09iptz8dCGoojf26abMsHQjmRnW2+irIfaCgZ+nVe+88bjKSvPRd0PFMsDHgXkGPEIDiDMouG/cUs0jQznF0AU4JqR2SCVISGOEceIEtHkMIlxBDBTS+HhkVFQY5vGAAFIxYYNNAAIEyliI0RUmRrpsENKkZMk1zVE7LKIdlgTCOTFpECiICKKoGAEmLPftP33nyZSnNvgz83UJ6oamw879INf+7dfPfD7Gx+99ZIff+PA0w4wTMIpRyRluCnbzKKbMjXQ8fJVr33oQx9++tFHYcjEldPjNEyEWERDG6MlFpiRz9Of/LBdO5viLMvad2LcCCMSiTGIIYQBMT9+4NX7fnh9/pWloWu2bls3EAx6tVW7IvPJK0679Afn9fv49i+vG6YdQmVlIiEd09tycxcDIKp8c4A4VjpwECiUKWZXCohufmXRrfncQ7mBMhmJDSt4HnI7ej978SXLd7UNQ7MRMoCrPnHpRcl0NSmHWIFQ2bFOpAgujZydYJtxlmVZ/yd7NhjvuZ0aQMOYkSYcWGLSoS8RmZIOaMOmnh/94t5/Ov/D6BxoSJcPmF6fCkttq3tyYZ/bWrjs2tn3PXnagYcWCj05L8+5gRVJTzlI1FGmQZqqKR8XiTCsdrmJYm040NKzstqr9rvbM1lHS2dD+0YnVdsDMZpk6nQ6+YzxA3HzjUG4VOIgwbGwgQc2voGQ/pOPAmB5/cd//Rh3T39kQ34MkpgZ1UG8f9IV0Qs3rO/t79FxRARDRshAmIQYYGEP8MBQBCiwYlbMCoocJofgEZFScB0RMJFP5DIfWN+EKE1pPa05muCqiabKCUshDyZQntDizzn0oAnTG88+76Cbbv/AorUfu/e5bxx38cwD/zVde3xHzfiaXNADLhPL2hUd77/w4/fccosJSiYyGojIRCQCgTEkRkYS3H//WK29yc6otCxrzw1ZgxhCJLEhJeIQo0/L8m0Dd/3shddu+0nSDDad0jLu7FaKs6Ut8tyytrrx/VNnjsoGs55fvHx72PXuU9/nCxtRMSuncgbNW9rLMhBShsjTmhAZJgNyBI6J2PCunW3f/tq31vQODihAKT+Ojj5iv69//UvX//A/Nu3YVNIaBCYhkQvfe/4lF12cSKVpN/u1YFmW9RZFOABkDEFAYkgqCxRZhAUUEWklQuV8vHbF5quuuvHu+/7Qvn1FmqK0cVZs6gyh5x/ScMOvD7j80tT8uV1NY4fzpmvW5PqMr8dm4JpcMkRLgurU4JiE56WKuttzACkl0g2BUxeWetKNdVFckGSDm3In5fvK/ugONo3kdU+d17Bre/eSbdGEbGKSW6orguCEKnQ0E/Rf1/QgCAuxYWEZTPCSSD+2ZevYMaMPP+RIZjbQRGpkzQcZQL158ZE9qamyW1uDYrAQ9e3sv/PWh+pr9QVnn5VJjHe86lBTU1WTX8whbvPd/uHti1OZdbf+8Wvz5vUmxrWPPqh47gWZdx3DB45pfPb+XVqnDNgFm6Dw2DMP33rLr3NDfYq8seMnaSWRaIcUE4gFwnseaL4+v9JWy73K9uIsy3pjLAIEMIrhEWFYhSWHn3l+ywu3/xBqIExFmY83L5mzpbfI+byTbMn2864HX3t67OHVXkyP//zxm2/4pSFWij15W04aIGJNnoGwFiLHUMKIozUZd9eGLe894uSOtdvzxoFx04GZSe6pE6df+ZXPt/VuykeBETIGNTXVV1x5+fXXX1edrbeffcuyrLfBGxfbV5Y+EEiExCBUPAC+/fGn3/fZLx15ykkP3vezro0LCVGJVbdWWviUY2b95qaZxxzW1tjQUZ2q6dgSp/2A3Z7e3k6RXNZHfUJqkCluyvrlBqdvftpp1H01fqqQyjpJP1vbXN65SYZ31qRoTCKlhoYU55NGbQB1Tmr1Lrp8ukTqD73lJ9jrTTqMkisASP119ZRMZYgJA4BMDqLT3WSNwfev/P66pa9BDIFiYwyJEAD15+ql7Cl8Aq7M3sqVwu7q5oaxrHJDcc6N2RiVT3tIqvxw8Fg5uvHFJz6aqbl9MHPTCefXtKaRLW7sfXXr+LBhXHb8YRfWfOmOBRdeNsZ3QtI6dlR/GKxt2/6db3/n/ae+Z+6E6aeddPLg8EDOxBHBGAMY2XMUgV1KaVOcZVn72g3BoLIvThkhIA7JKSg88fAzMTYKS5zwJ9RNncCZ2bPKy7ft6u0L1q7uSkweN/rsljAdZbVurS5phHEU0tuzopJAAjYosZTZNeSFiguuBI67dPkrW/s6ixKFEjqxSUJavMzg6l29Hbl8FERQERxD/KWvXPrlr3wxW1fDStlPv2VZ1tsT4YSl0lRSAsewEiJirVSf4s2l3ssv++yDd98YhO0xBhRil1Ox+EYXPVM4fN5+k8bPGw7UJd8YHGQnjMstVWN8mjKmqSkspof6iUAIWp5+uNCzKfPwbzb3D8Sd7VQqpNevoJceHHSd9LNP9I2amFyzaterL2yeMjOzenkRkmMz7Kt47syjH7rnZztMfHNXeH+pPJQwQoiV/is/Ut6TUqEINeX4qGR2WrK2OJh/5A+/pzhgUsyOjLS0/j9qkAAgJiBXKH33e7/v3LZjwSEz68e2QlM2Tjc6EWORU/9yTeNLJx1DNfUD+eGBgdXdmVBqpPmoYw4ecvHqjo23LWzrqVt5/tcy19z48ZiL8DSMT4aDwAyXc9t3tD377PPHHHvc0iWLTRyLGCNm5Px1u8HApjjLsva96sqABulKS04kHA7iJas6q1J+qAxpHj1jTNvNr6bu6q7LdU2YhqNPrk7lWuHs+sPOX1YfmDWk4nyZYobnxhK/DdOKo8qJsBCGcTWzRmzEiB54bdu9v78vEhNBSGlDcQ6yIhi4+7VXB4GBskTskUrUNDQee/xxBhLqMDKx/fxblmW91Sqr1sORqVQCTZUbd2CkTNiaG7zy6qv7tmxAFIMghBgUcYBEPk575YT3gxvu/eQH7yptq/7k+Ym0V6hrLQUDqbalQ/FAsWNNrSo1FQbUjh3t536wsat98JgTHD+KxszWEtQ7xfS4SXWda/jjn27Nhe1V1WjItnRuiqbPNUlx2YSRtGX9l488qe9dZx24Auk7iJel/BISETta/L+molIl9AhgtECxZEvDTlQGVH54ADDGVPabaRkZFGL+kj/WmMpvEyMwcZTbsEpJYvqcIw1YiaIg5HA9lx6m0uLyQH8cDBeH8xMoOYfmda+tefCJfKGYe+CBVZlaOegQmjqnrjvo28mPfPWmfz7p46fWVo8ik9DEqYY6J5Mwgk2rNlx12eX5gX4haK2FEMWhjHxoYmxLzqY4y7L2mRS3e2IYAWQUqwhqZ/u2jcufM0rPOHn8vDPrZp2ujjpv1Kal8YSxOkNZ83h4YLll3K6GUbWjegVPvLDBsAT6L6tF/2cG0Aog8QVOxCjARdz+2uJlP731mfsfak5lUVmwQqbsyi5FaxlDrGLlGlIHHnboJy+6aPacecQOlLKztizLst7GagMDEjBAWhDGxjAtWbnqB1dd9fjP/9Mr6jHNE2trWxwCJ+WQ9yz40Nc/+uOXHvnCdd/JFb0NS4YGt9YdtN/0fKF3dNJN5fqOnhNSO80ene5b75uBdOu4cLCzvN9cdG9J+pkwzofJhu50VstQVD9zcEVbkK2pSzhVSBQbR/FrjzZFcaZ9W5WTT5fd9Sb5uys/PxuERSp1x0AcSsqLY/qrapoyMCBACyFQCIG0Z2ocKbFevWGNMSEJG20YhirVl/7390J7YrAYDTHamJamuiOP0KEaGrv/eHFNpCSq2qbDR+qD9dm27ZN9p7lmaErT0OzawZq6/Prh8JTT+g7MDi5opb6O0Ys7+oc8TiWLx5xqDj2n6qTPnXLGB46I3TBK+K3Tp73r9JNJawf+okUvXnDB+aXhHBPFYegoZ3dGJWM7cnubPS/Osqw9NcII2IBJ6Rix0j5ED+e6i12bnDCRTGc2r+nJTi+KP73YZYZ3ZO6/7qXa7U0bF+9c29aOftYwv330jh+41yVEGeG3YcWFW0mdBIHRLgFwSzm/1PWtu7/fFRdoKB+RgjEQcQ0qY6zBbBTV1FX94IfXzD9grkMkWjMBbFdUWpZlvU08w0IwRFohYo6A3v7B3/zqlj/84heJoDhh3pzN+Sjf0b3f/tPO/ZePnvRPn0K+ONdtzu93+NZNgw9ce/33vvnKTfP3H90cubGkqqtXPDo497DMxlcHa5vgeFHbOjNuXPWq12TshNrNS2TiAXFY0HWjCp2grrXpOdNVd1dX3TTX9bz2Zem6VoclHj0Wm7f1jsMUVHW1TsgvONx/8rVCkKrhKM8hCBH+/5dV7j5JwBiCY8AEPwxaDQl0yUSGYwY7zIwAI0tX5C9JcZWd6yKGlRvE5uBTLrj5hntWvrr4mGNOMG6CqKt9+7KGqC/Rl6ydkI9N5EQJTUiM7R2XLbWv9uvmNIyfFTRjqPB8qz9cu7Z/Y02de+TsRXMbuw//1vwzP3XCk/dvuf0Xd7y6dLErYOLAUQuff+FrX7782ut+pJQjcczKBREIyi6s3NvsjErLsvYIY1IsTFTUDDf2iwles23taw89ki92jZkwZvxxfi2qdy4Pu3IFLtfnnmwfRK6zvzxm8qThzkEH3te+cdlRhx5LxiEw0Vs+3YTEwDAEmqMSuYkCLf72t3fef/sd6zcOEJSokBywD0bKCCCxEhK857yz77nvzulTJzkENsxQlW3lzLYgWZZlvR0oBoEiRomkLyjdetfdP/rh9ffeertEyf32P+And/+6+YCp02ZNmrNg3sEfev+OoXAWp2qqgmHlVk+edM8NDyQ62w+emx4/hTDornjKO2BB067tQ6ycsTOUm+3J1KXb2vSkGVQIQokSphhnG4pedaK32wvjqu1bhqZOT3CmIO5gdlRQP7qkvYLiUk1NGHlDiovFdL513qhnFvZn20sn+6Y6RGwaFIp/xYcpI3Of4RiGICEYSNU9ExQ5xWede1YyWU8EJk2iABbS9Gd2x1VGRAqMFoI2YkSWbFr77K33lTs2nH1uU8J/UhXvKg+u4GxH/fiardvD6qa4a2UyW1XteGEth/VjsCVfNKncjg6eNKZw0IRh3VfbOtVfsnFH6O8KpSeRHH3MCf965BkXjh6fefGpZyUGCVjMumXLtmzcdNThC1LJNEiBUJlXaXOcTXGWZe0ThJQDKCKC58DVLEljDpsyfeOmtcuWLe1dE619ecf+hxyObd1TLpThOYUtdw75/Y7jjxxGAAAgAElEQVT24+rmlG4vao6OOvOEBQcdy2S0U9aGRZTWIK3jqCxKYomEIhLnf0x38vooZQOJd7+BARiJxbBAQAWYPLSW0IVQBCViSFREnmsKTn7d0kfv/vWDLy4vUCjaELEQS6xERyTGdca0jrvpllu/+KUvZ6tqPGKHiJUQgyqnw71JOaps8CMQRGAMDAkQU+UvZyuYZVnWn9wwK3d4Y4xBzAYQDkkzQgAxMRsd0HCkyC1BMz/Z3fOrxxZ95xOXbV75SnaCd+DZB1/8g2uc7KixjRNPPuHdRx18zHgnO7u6rlQO3USyjtT0bMPChQtf2bDrteU7P/qhE7lqa94NGkbpob7hsa3165cOO5RKpf3BnnJNXWKgIzdxLpXzabfK6e8oB8M8dc5ge3vcXDsGJtHWhlp3QvuGUnVjJMrnUMX9PLzLzTTGTWPm9gwHjz3V54m3H1dnTD5WMYsn8EM2sRLHAHAEYujN9yZRZVecywIDU3LhiFt0sZrC7qHymaee3DxunA5ddhicJ7iA+2ZPPjUIIDYwQAwABuBIqYEo+OIXvhRsWv2NLx895+hqYH3vzlfTtQXfz+7cnp88uvql33uz5zTsWFs93ObW16uudakxTbHnIG0K9dXlfLnGrR8c3dA/yokmZk3v8EAzUkl3gnZaz1tw2vMPvdbRPRQhIOGSw20rVj559/1hwyhnSpXyfU97gAEbqZzYCqnsebT/BGyKsyxrr3ljmKnEqpn7zfrDfU9GA22RxOsfXdu2pOfoBcem+1OrF25zeyOW5GBnUQv8VM3Pf/7rTDoJBptIw2xj76k1u67/+hVP3XLDaWe/RyjlBh6c/7lHR1LZyk6VF0IkREIiBE3GcEkohEmKqQI84yBQZZayB6NJNMX5V5f/4oJP7Fi9+cmung5HKTGesBJoxHGCVE3qy1d+7apv/fvB8w9mIpdItFZMRLzn5Js3S3FU2Z/OEBLhyhNIYiKGrVeWZVn/7Z65+9aowQwiCoRDJQ7EMQxlNIFKkgghpbD89U/+693fuUYF+TPe997j3ve+d3/yky1jJ4z1azKO29XRGbEUyoWmRHIU+0SuI8yQceNH333Pnd2dZumSaPqczPT9O1kVMg26vb04aX8VQXZuLUya6q5Z5Na3+uUh12vaVcoXsnVuw3i0b6VpB1X37Iy7CwMqyA71l8ZMK+zcmPXrgo6tUWOVlxgViJNTcf8JRxyQqW36/cMbRjemMzTsCxwNgjgwjoig8kDvz06WZIAJIiRgsEaxKrU4CraUo4Qnx516ipIEFAkL4NKbPkuEVKqUjDzmZAgJG6WGS6WtKrnigafOPcWffshO471W5SaXL/RastRU2/jC0+1Hnt64+OnifgeUa8fh+Wf6Zs7Ovvh0acrkVLaqnPIi3yvD6IGuhq62mnHjgtpEYzIrmwo7Ga1ae+ec/d5UWF764pNM2hM/55oduf7H7n/4gDkT61oaBrRp5AQ7PDLCRYQIRHbcxtvKXm7Lsv40xFVqhjEihglMmDxx4t333PKBD7631lR5Zd8p8c8v+ONvL3x6vwNmFmrdwIAjV7OJSUbXNzCFSmuOEkGcemrJzk9+6qu/+e2vs7UEGmRVBkdv+p5FYASAgAyUBmmIhtaIHO16xnW0z9ohAakQNMQgg2Se/f4ifvudn59//ge+v3zZtVt3bDUex45mDkWIIQ6OOOXop19ZdPHFl8yYPCXB7IoRHbtKQQQysr3+f1sXIgZkBKKBGBQThITEkNiBKJZlWf9zhCMiFkCMsI7BBi4BDsoQEZ3qKEU3LnqicWz2id/f4QS5SBXf9+H3v+fc96e9xl0bO3r6esnl1omtDTW1ShwHMBy4EikuKlM+4YgFv73zxqjWv+/5jqcW+bEZXS407dxSPW5Sav0SP8qlJk7J7txKM+e729Y4nAqigZZUNtPfr7av80fPcV5ePNg0rTh1UvWEA4bGz3a62uL6iYW+7c7Y8W4h37Czo4oMJzmXil941zm5wVlj/r27749ojgwBWhBpiMABECmpTKGUN9/QJnt+AthAMaWjuC4mAG3btkmx26AEkMCXynKPN69De94HV54+Ekkc11Vn9NaNwnFmZjZyt3k6WP9Eae6BSb8luaWjc8G7Jr34SO+hx2SfeyqQsOmIo2p27YwWHFe78rlBp9C4eWFDfnNiVFVp0pjuWdO6e9qqtq7vdePhTLi4NfWbYvHRJza++tN7fxk5blhTF1PSiR3NCL3wMx/8zE++8/3aJPW7sTG68jfb/Xm3ZfFtZXtxlmW9McK93l9ixUYMgSBmdHPjqWeecPT8U373wPMFCryITOzt2twlRiOOQdqoePb8af/ykQuJaFglchIPDff/4babn7/rBlLD9a11Z5z7PigfShjOmyy6EJCpjDA2IEJlqaMoSERgKNIOCSA6JF1ity92Fy5c+d1rf/nZL15+/333bh/sHHJV2UtqZqEiiEWxU+W972MfuOnGG0bV1Fez78bkCLMCQ8QIk7N7RzkBb9pZqzxwJRCDqbJkRECVWmW7cZZlWW+CRUhEyC2RxyAmLRQDXl74jiWP3/ybn3Wt3eiWhUVF8HZt23nCme/K1FTXItVYnfBdtXLdmlSmVgtVJVxC5KgIiMn4LM7oqePmHHvgAw8+8NLTW085dNaule0z96uhRLpmXK9R+Z4dzriJNU/evGvO8XU9WyNOhu3r3MZRpeapauey5KwDuGP7oMpUKyildqVrW/u265aJQffGTH1LuqauzCqvIcQmnU5s6G149KVdRa1OVsqT2CGUHTbiumIIwkIAjyzYeMPDwD0vZWQnG4SlcoqqIerNZl4qFtkrHnv8/JrGUeKkiBgEEoM36WUJXt+HJiRUiU5KBWK2lvoX/e6O9FB46lkunO7GGW7vQEjlfEtz+oUnBw89NtHe3j/rwOptW/vzw2bM5GDXlni/WWM3L3OrU15N2h/uldqaIJGUVKpcXR/n80NE+YiWxiTNrefdd9cDgz2dP3v8AWfy7M1bV8buUOvo1rBraPGSpWpo+ID5B2VTVbuPh6XdWc6Wxbfxn5i9BJZlvZ7hdr9GTAAUs8NwFCsFx0kdtuCwY88+1R9dX3J1rJRTSqYLxtfQEoOwdsXyjp2bysasgv7RY49PGj/xZ1d+WZWHR49uufqHv1BexiFXi4vdO83+x3dPRARyABYgFooEkbimGEfl2EOPwjalluWcVXn1xMqVF1120e9++qOBbZtCyTEkFWpVCiElOIAWOHzxv33p2uuuy3jJLLs+yGEmBhMppdTuoZT0/9h7z/C4ymv9e631PHtP0cyoW9WW5d5tcMEUA6GF3gIxNbRQ0khCORACBAgkJyEhBJKQkBBKTDMd0wyYZppxA9vYuEqWZFldGk3d5Vnr/TAy7SScnBySk/fP/lkf5tIlXbNHM37Wvle5V+Ep/1Yfi4iPyIUfYVCM4rEAsEgg4QICAgI+M6gIgOI82IAGvDxwGoqyvlq9bv31Z5z53sJF4IIn5EAY2AqFI9OHVY+wwnk3Wx4JxxRNHDuOLeoa7M+4xgYbKAyYILRRgaWK5sw68ubb7k8NqBVvuXsdNO3VF7ZjzuSaSqJcMWKipPrw4DMnFHF8zOTiZLNVXRu2scrdER4+ZXBna09VQ73uqRrsQPGr/QGurKnp3VBZ1xhlvy/bp8VlUDFPpbVOf+2kqSWV8c2Os1ZRRySSRSABKizyHloGJ0zkCoDWUmjMxw8LUihYkGDAACRAIrYxJZ4XQ/CENblouYhMQ4u8+TOi84dlrkKcFB4aCvCc3rxyl77bs3NHMTm1yY1llWU6XuKz07PXAWU9O6G+YVg+3zdqHDeMrs/1JRpGQ3dP2+hp/rBRvWKlhpVWmCRhqqh5ZUlpxC0t86XY7rB8J5qSbJ+VLLZN1DX5r1347Yt+dg1WR1Q8XD55konEbrv1D4/edx+AsGGQguFoEBP/1QSbBgICAv6KePl4XwQBMDA5YQjjX+644a0VR7751rqFdz2cbW/K96UzYmsVYTNgcnLBd/5jwZPPrmvuvO+BJeBECNzK8sTZX7ugsWY8SUYhAEQ/4ykBQIBRqBD9RQCUxT4nEfNKdyQzXU5ma0vHxjXNbz2xuAIGutauAEHNwGgKcU5pAIaEB5FE4tLrrznqlBMstCyRQixlQkFRu9KaIn9XMc2AAIBiBAZBQKUYBQGlMMUXEBAQEPDX8FBpEa0V+Y5o6WZr1eb2hb+5bfGTd+ZaehSCsB+BEAO74cjkQ/brdf3BXK6ipswF6evuTFQOa2vvqCktjylShnyFAEwASB4IF0FoUsM4DfqhBU2nzT98wuTmvKO7+9wyW6IqmcoZhZjL2Zhyq0aQHcv37GTfz1dFTKo/Fi/OpfI9+b5oOCR9g10JzHT195dnE4yY7CX0x1vV7VmnuCgamjJi2gG7p19tfeI5ZEkUa4MjHDbs7yo/CQMgoo5G/FxOKxIjQxWzXRrv4wJMALSYUs9FgcYJE8pqhgEaA0Ybhaow9QafKeQAAFgYAUBplyGdyWx7q8V4ibrxI6qGT3I7WrvaPrAiRkoSXb0Dw6p62rqdRGkkma7E0ICNuVTWp1i2tSMUK3VJeamUbbyM68W0KiPsVMYOKcjluLnfG1UC40oqK+JV7Sbx0lMvfzk8eZ8DD7h76sKJ9TPbPfnx+Ze+u3DhVdded/ppXyspKTHG15bNxielg1pcoOICAgL+z1Xch2FDAMBnO8QGQl4xw6Ez582dOe+qC7/T09uz+M1nFz/51orXP2jd+h6Z3H77HZlz/DWPvtD88NNg0iph/+G++w7f/8vKCGKIPaWYJCR/w6MSGUiJABgEEkAfxADkmFc2p39/452tH6yrq9ZPLVpgRyL5gWzINxYKiyAoW1ReGTeqIe9XQPjr80896tRj5hx8kG9pAlTCIMKK3KEWTZBdVb9PRce/iirYKgMygU+QF9aANiBw0M0QEBAQ8DfxAYDA8nyy0Wda9Pybj7/49jO3/0lzp0hY0IA2eePU14885yc/Hnn0IRvYcFdPcXERlRanFSaMzKqrjxqxBBlEwGjMIsUZRWMqpsz00VVnnnXWA3+68+4FW877j+Kd7VuLh8dYvM5ue1gZtH2QjJRYqZ1UP3nQz4ubj6hIqK81UlVlsoP5snq/b3CgfyfG6yOZZL6h0enrViWV0aIia/PmnjFWSTqVKhoVVq7cdut3z+jZ8dDrb6xJZc8vKT/SySbA+CgAqFAEgVm4oSG0dYvvG0L4sMFQhAtKDoZcsshHEORqhGFKPfL02xc1tU4ZNhGEwAAQCyj8b4IyAgAgAgF7YpCffO7Z+25e0BDzTj46pNzUsrXLZn1Z9/WEIZ2qq4u9/UbPHvuFly/tnDmn8p2lMrw+VTdqcPUqZ+a+pS0tybqRUW2r9pZMZUXJ8tfav3QS+cpo8SbFEqNi4YF8tjn5buV0465LTpk8dtjo0hbVscMxkHZc49xy9x2HvbpMdew47thjnn766Vhxiee6Wlsfv9xAzP0LCO5BAgICPiNscKEuZwmKnUZkB8KMqhR8MG6ssuy0Y064+/ZfLVv/0r7zLyCJt7y69Pf/+fPfXX6hclstdKZPGL/vnnsLsCgWVKCVb33GErlCt2NhjMD4yI5W/QALX3nz15f9eMldv+l888U3H3ggmmG/PynKyYfAQ0IQDz0fwBaqK41eduXXb1nw06tvv2HWofNUWFmAykcQDWSRaEtAAfCuWPixgqOI/PWVriJiGUBfDEJWQZfwxv6ePCAwBIW4gICAgM/AAgZxjcaUWDt6ck/c89Azv78Rvdwec48Ih6MowICmOMpTGq2xDXEdqdThifUNZVaR0++GfB02XCTGRhfQNRpIGP2IgPGExNhR8OMWXXXNdaYi+tBbLSvWVtWNmJRqLw5hdEQjJAdN3UQ372SGz853t5HjUsmwcFjbidrcoseaiisonI939WRLSqo2rfbKamTFc3ZldXwg3b1j2/bJ+2f7+6R+RFJxD4QXxWveveLGGyPx+lWAtw/2fxBHJsMEKFahLUMA7G1bXM98yt9DPhEiEAB9AoNQSliiIy4oh4pcsAUIBAGQPzkUJx8DClb+IgAiAEYYNDFiUSIe9VuP/UrFV75eh7a3x94jl78E4XA+VoctTZk5+9W99ZI7a26io6Nr7p4jvWyoaU35jOmV7yxtGz4yl81l8ybXMA4Y3Nl7Na5dGrF8n8CPSr7SscvD0ZdXLXnt5cVzZjcevNdwijs1fnjelMObxKoxfrfbecsD9+9+6unLly0/44wzfddV9NHmncDhJFBxAQEB/4d8OKlNhS8i9lQEIYoaWXmAtta2hWK5eRAOoZx4yldNxHr+pWdvuvZ6gGwI/cZQ7c8u/3lRKETaAAqDCLlCjg9gCupQBMSAGGY2AgbAAAu7IB4L5xHbHOeR19+49ifXPPP47YNe806vbRCcPGgGG10VdVgzAlo2hGZMnPz1E766fPGSay674rivzg/FwmhFjCARKTVkSgIAqjButysY7oo3IsIAAgZcAReMiAOeJ76wYQDHJUJG8KDb+G8MDix6Z3V/1wBKhiEffFACAgK+6Nk+EQM+g2FgH8SwgAHwxRVh8AjZVWrQ4LU33Pnsgwsh36u1m+lP5nmQ0YQrK0/6/iW/WvhIScNI8kx3a1tE/OHR8OTS+NSqyspwmLDQCY8KQYFGsBBJE9mUYL8IyR5WVf6bX9+5doV91ZXbMvlz62fW+1au5QO/qia64W2vcSpnB93K0TDQT6HEoIn0v/eKd/q5o/q6e/Ohzlpr5NrXmqfslujbnp13TNGyJW3lZYnRU2RnU7h6zGDLBiT2UL/FsmnGnNILjv0y2WqV4rWW7xIIok9KdqUExTMWEmLYB8tH8BRkFXho+0rnFbgEglJYWEMsLihjXNDgeaDAM5I05AKjD1BoHGHxRUAYAETYAAMLCwgzeMK+eAIIPoQFq4vKHKJsd42TyQpubd+6Y+4+iVS3NdCsho+ueePl7bP2LuvYMVhTFW1t32RZEivG5a93zdqtEbkyFiqLx6zBlBeL+Vs2b58+Ny4SFSLflLGelJf6nZtT+W4zZfTk+orS0RRq6OFqo0qi0eG1jZ15r914s6+61NOhlxe/+PqiJzxnAMEDI54AcEGC8qemMwI+dwKPyoCAgM9Qcfih64gCjYgaQKECQkSwgEB5PsWUYT+h/3j7bzOppA8WAJeRTK2u/PLxx1eMbkAQLRYiIhKJjQAIjJ863BEImIxB0b5YeVIdeWfR88/+5NJLu9d/AD4ACEscwDPkMhEo9EEDFCcSZWPHj1zwwD2nnX1WYthwkLiligRRY4iQcNes+cdeh3z48CMdh4UxNwB0AUFAM4ioLIEhLyyYF8CUphc7O59Zufo3516YXrf52GOPEovwv90VFBAQEPD/OgaZRFCQAQwhihCBEXYR8mCteG/TtVfevPrVVwZ7mgVdQ35vZxuLf+ipXz3zskvmHntkWzYdjyeqo0XDE4lhthVXpEEsQiVAQFiw2Sr4UBFAwc8RBNTQvu3xk8e1du588uElY0dO2m23aRTqT1TYO7Z1jps44t23+mvqirNpZ1gNZvvCqS6asW/0nTebhk+uSW+0fMlV15RuXN41Ykrt2le758yblnc2DwyGa+pKm7d2N4wehqqXpMznsI3jh2luf25ZV8YNo7UX2YoZDWk0CKAZUAjEYoJ81FONlU5vNg4xP+xSZZnJZZXWvlE5He23I9sVbSuOLc2lmn3JdMeqopPyWOIQdLdsSWd72nf0lJaVISJzIUYJgw+AggJCZAgAmIwqhDDy0Paef+LZ9qY1hx+B/b3JkWPK0eqOl0QArR3tvVNn1OoIxMv8tiZ3xMjqeDkOpFMTpw7v6k9FE6mcl0/2REsTVjoloydHWlq649XCZNn5YSiTwNprx5aiFx9f/OX95u131FfYRwGd1yTplO8xgj1rxKjuztSbzzyb7+979YnHi+tKJ0+aQmy5WmsRQClE+SFjzYB/DsFcXEBAwP8CCWkAET8ZsyqnTXJe60wjxZgnj9e3/OE7jTPGOqAQFJAAuAJAaCF7gAwoAiRggSCCkDhGxGere+dgT3/66SWvLFr8yLKli8MelxjMoGsQlORtMAKSFyMWjWoYPrxq8ncu/taRx8xDdAG0x4iW9tkn5QGE/zuB+vHAwgDgKdcyNgA5yrgkJFEAckKQB0z6ZlXzwAOPv/TMjT/C/rbJExtEbGIMuhkCAgICECwURp+VZg+BFVgiCtFheu7NFaefcDL0JKMgTHkQBoaqGaN/dMU1o2bNCtVVpX2wcvlhYJfl/TCgtj99X/rXm/ARC5umBURIzjnv9CcW3P2Di24pLrn44OOnES2uHR/e9MqWceManHw6EaNUn+7vdItLy7eu7ZyzX9XOne2VE0r6VpT1dMBuB4945+X1s/eZuHzZ8tnzpuhwX8eOgVGNo5s37WhorHp3VbaysX1Y3cq6iaUXHL5P9olXX8tnH4+WHoa6xs/mNPoKw54g24LA5IAL2a0D2kr0svNe2MqkB7Jx26NQb8b0GOwX1cUq2Z/dKhaAeuKJpc8t+qC0sby0wexY93ZVKNo02Pf97118+hknjxhZiaAIE75vASARoHjIjhKfCJCIVSgrqjNDnpGG6WXDJxWRwY07msc3QOtqKCrBESOq0/2cqMhuXO2PGT3y/dVt9SPDdY1eqsdJe26lZltZw+pCTg4iJX0rl3u7za1G39MYJTJsxoT9L9WE1kbd8KRh9ZafiLkOFtlJPzeyOLG5py0huqSkcnSIjzju5AduubHdSV/xw+u3vNd8+ZXXWlUViIU9q0GADFRcQEDAvzW+h6GIcCwcKqkevRNeRo0HjKi+6qrDGqeUim12uS6bXQe6sGKAXT79IlgwowadRGzKOH+5/cE/3/TbkHJSmRYbXVA6C4oFWQmAcQTLKmv2n3fw7APnHnvEAeOqx4SEQHzECLOvCaBQfDORv1Uk+2g/wIeeYR/V5MIiBsGEfAqxckFaLHy6qZ98984bf1fUL8ueepKcpNL+Uacf5eicRWEVyLiAgIAvPAaAEFEBgYSZQQhQJQE+aN7+/bPPl3Qfan/MrBkOycZV755+ylejoyv3PvyILZ3tlPdMLj8iHB8RKYoTIQgJF9a/IHymcb0UggcQkC0wbcLEM7556u2/veec8277PRx23PEzBVdOmFsz2Jm0LcikTSKh0bf6u7rHTBn37MIV+x06uXtDUoSGjcp3dg7M+tKUVa+vmXPglI6O1v4ee/zMCoBUw9jYjk3J6bNKfCuCRtuj5+x1ZaLkxJnHX/Srm7b0lkaix1i+ZWzDlkuODazARxbUdkeo5Gkn9Q452wbDg76XJciAywocA6IsBGEPLBWxlPjS6mNTqhWau7g4EpWk5LNy/Y9/9pd7/3z1dd8ZM2pKPl/89OPLd7SlM/ltxZH+c048ce3arXsecOj4iWNj5UW+4DPPvtO0vX/kGCYrmUruHNlQvublXE1xJBK3Bvs89q3Wjbqi2k6nu2tHFvt5Sfcog7mIyiGiuNZAb9qykiFduvseFalkVyRk+ZwXO+tSCjFWXT8iEi96b8OKY61sQorZ5tZNG8fUjYDiUIjsTX1NOsF7HXHoC48s7Gvd6Axkb7/9jvHjpp7yjXOEEBR9+EYBSLCEIFBxAQEB/4YiDsUGh5TqMT3vthkM2yp/yJj65Nq1cPRJqBOIwOwpRSIhRkEAB5QCIkEUQfR9NB7aLuqlKzfcdf/DK595JuW2QogMuKawl02BMjoSsXafvk99bfW3v/vtKXNm55VhzBIzMYNoYCQEREeEkW3g0Ge0On7cO2uXDTSJiCWeoM8oLOSRvX5H1wc96d//8tdho9994XnV36khY4AbR09ubJziozHAgYoLCAj4IjNkvoHCWMjUIRkNLhlNTX3dx59wUm/TFjT5YeMbr7zj96Hiys3LVu0+rqG6Ie6QGlkzvDgUTfvJMjscZmMRqEIHHmKhyAbyt5VcoRYHAgiagVBffvUN9RPG/+GmX3/73AUbV+x9zPHjx0zbmKhSS58enLJ72c6WTFWdGMisfKtt4oS67h1p8E1ZWVFrW3rcbo0b1m2fc0hpsr+5tLw+XJSiULeIWf1SbuY+VRzaoVVIjPFxcnhszYTGqWdvk/+86BevaLO3otosQ2H6a2RiZ29Pi2uv1NGn/P53wEv6kSjlVBhrqsr723pGjxoZLyk75cyzGseNTjvJqIQ3vtc6bfZEhR6wn1W6qrIskR7YkYz94IofrHz37XO/djUzk7KMr1HZlhJ0ks8+8rTLIe/6W/fYY0Zt7bCsb725/H1WA6NrK7VhzAzrb4PisNilPlogeSTOGMwoWzMzgG9FbfF9ESNevG9rkYBnRXPIkXzO9HdvL4oBWUapEEtNv2l4+eWNN/7ohp7cQNZShA6BRAVmjBnrpLNO3wBV1g2LR8vtouISc8A+ez70yBb2/Az7t9z666OOP7a0ttIFsYP/HoGKCwgI+LeGIjY7KbS2be62e3bmJDJe5SfU8tSD50N4unAUNGjlA4QKZssIYIkq7F5DAFaSBdPhehu6Buef+DXTuonRAXBTHgHZwADsA+QVxuLx0XvMOf3Iw2ZOnzLRdb1+NxktKs4rhVTYsSMCaIEtIKgQlK/+zsNNsDCezkAkklZ2it32tr5nX1yxbv3WpU8+kGpaLUZFCZyQ4xqxkZ5/6gk0aJNGClwqAwICAoCAgRlQe4guirZox/adP77mP7s2bQlLjkBOPOEEIKuyrLLsoEOYU7ZNg+lcbVGilLEmXowIhnhItgEKwN9ZuikMNDP5gCoikXNOOWPuzLGH7nvC9Te++cAD/iNPzI7J5mkzx+1s6S0tDnkZJ6Qrxk5SGZOsqo2kuyLJHZ0jGusG8h21w0rfXLxl6p5R37MUeZwtad402DhqTF9HT2mjdr1xtpoa9qkIsYgAACAASURBVELC5RiunndY5a2/euXF7W/uU1VSiU5LODKxodHlvjX58IMDvCVk9ZJXEbdOmTPrpJMPrB5eFy0t6RpIN4yeHItXlcWqlE9GCQkdcaByNWhGzcAaPCUhz4wn88jE2+65+y9Ll64UdEdPKDv0yD37B7pLEiVe2n3h6dU7uqOvvb35rXc2Kn4biX2gKbNrb/jxUQALWcqUYcvKGEsz+6QyiGHgMJqQoTy6uqvTqaglLSSOT9rNJP0isSGUERAnFRbXLanzjOcylK5anbz7D8+sfeeNvfebfP53zlIcBiVRkGoVceMhH3VrNqPybnVdSTjkXXHFJe/veH/d8uWc5w+2bn5kwX1nX/wdIfqk4g4IVFxAQMC/GSmNcYeVkR//4IreVFMMwxMVWeW6Ys6B4CXE0gCCKMAfCR7NOLS/AEHQ8kW19PY889JSTHZof5ABGAnZNkwCppCZNRTtTtItv3usuye95PXXd/RvT2L+wANP3nPatFHDLZuAxdOoPCBEYHEBvcjfd7ghodnlopVDvak/v2x18x0/X7DqpWdBtivJ2MYWyBhbG0YldPJRR9fUloHlikESO1BxAQEBX2QKN+gEolEbl92Q7lc4ODB4+X9c+ezjixDzqIRZ3nlj2YS9D5rYML4l2ati4GurrqS8FNFyRQGThQJGgD4+rYx/980/oybgsPJdF0ePmnHJjy6/4juXtXfAEwtyhx4Yi4/NDhupYrZk+4qTPf0Ns7F5xUBFXUI6GlTR9uiwwXR7X3ENxt6vjhfDQG6t31sLTklPV8/ICZtbm7hYKhTtQ7IfqJxvewA6Vl6j6iZ3bl/7mO93pzK9KbNvXeO6DRv7XNUK4Yzq+epJY4+cd+BpJ17jRfIW6ZzJj1ZRgDBDREQhKfAMWeBDlqhIfAAAQg+BBDUqU1s37IdXX86eDdoIDrp+EhEtYkRz7NHnvbGy7ZANbd89/xwFLikfEEri5cnu0pVvlr+xtPW750/a+YEZNyIejg+2dwzUji5bu3pn42Ro3dE7vG5kJp3O9FRW1A0+9UjvNy4ek+xq43xtrCw/OOhXNnjtGy3IV4bUgKsdZF7yzOPauF875bjJEycRxA34ZNgmbRA1kB+JxCrKesHv7Nk5a8zIK35z8ymz9/SZieihxx8+63vfti0FQ+2UEHRUBiouICDg3xEXXMGwjbh5/VsgaURndGPZ7JPmm3CJYosREJmZaKjzkEEIBIR8QE9Q+WA7WVz84LMP/PEWP9enEBA0ChAwgifAPogg2ZDK51pZ3CcfWG/pgYH8IBdZy559vbSkOhx2vn7m6ed87WQxojQIGCI0/726Gtq6I4KMyAAe8/pB96fX3/fG86u6179lSzNjP8cQK0o4L15PliCiDHzp0CMorB3OhykMEqz9DggICIQckpDr+cq2+3JOWyr5+1/d+txzj2twDfh5BtK0/PU3EuV3HHLAfkUxHY+GB3uTNjhSWkIWArOIKBFAYcF/pHAjgIjCnrbsCJTO/8pJ2e6eBb/74/33bD9l/j55p7WoOJXqKxrYmU6UxretTk7fY9zOjQMpei/mlbc29ddOqOrY3D3tsNiOzfmq0eVSyiuXbZxzUFXT9pbGcaUAUxTOMmShnxvUflickE9+rsdB9fxAvweoCFveXeupiLLD40dUfOfi/eYdO7q8bE/HlGfJDwOHQcQHABKyWNAoECU+u6SVGAGFIgLoI6AoYt9CLDWGUZEwEkVCWCGiRQDYKIK5c8Ljp8dHjLjp0Xuffu3N5S07Ot5duWH+KQPp3sGU425tWjv/sMldTzqTduOaMRNXv7Fu78OKWGfqRyqR1hGTI36/vL8y/5WThy1fMlDfWBUblhpIucMaCT17/Ex71etd0/YsI26IhEckosU2l82bfThhve+jEGkFFgAKlhXFBnY2DSpL/HxxcfmApsFYtHH3Oe1vrvLRLH9/7dJXX/nSwYd81g7zgM+JYNNAQEDA/yJ+Q69wbL8jTu7c8iaAVEbNnx++JTp1qoYasCJGCl2ThKJ85Qu4ymij0KOsjzkfyWf7qkv++Luf/tLv3Yac98EyaInWBvJMDCggCiUhkmedFkz5Xqd4eZGw75nUYGfPzpadza3LXl61bPE7G1Yum7XbuEgYCdCC6Md1nHy0HA4EAFAKripQ8MpENAAD6ez3bn7zrSfv7Xt/kQ2tQlkOwdHfO0hP53RLykm6UR/Ov/SSk777bdChiIRQlBBREKQCAgK+MDDzR3uoP6GjEEj1uO6KjR988/xvvPbYE5jPeJQjAEH9pSMO3960veWDDUuWLdn74L3HllYnlF0XLUIUQ8JolAgxIpCQEvxoE8zfeb4q8FDIB8snD8Uvj5QduNeB2VRm0eLXWt9rO/Do6r7erngcBvvFy6dH7x69945tu8+tER+rRqWjJWVrVvWOGZd4YUH/9D2re/vSO7eqGQeYlk04ckIYtIN8DPKpvrIYog5FWja13nT595veXpzxk76CI/adUT+tbvSkmrHjqu/488/O/uY58w44qjw6PqTqiCKWkGUEBQjJKG2AUBEJ+CJAIWUsUgZVziiXMaTYIkRWGQFbQBMJEjBrAI3KM5QVtpSxSXQ4VDS2ceqhRx13+InHlo0ri+RNyof1W1sHPV6zxX/zuZ4av6gsWr6zo3X87nYqLUXFoc4OiEY0gtvfY1VUO4NpaBxZ7PqoIgORCieVEQHlOLniWrRKkj7Pbk5OX/TEcwftOf5rFxxuUYljC4BSBOJ5FisbFFiqPhrHvr62lJtE3Ez5Q6bt+eLdD3jo5Yw3fey4qWMn6Fi0IMkxMKv8pxHU4gICAv4r/3VTJ31MFAGiCBgBiXjFWzXYdTEwZFHkiOGJ/qb+0hmnChKyTQgG0VNsAdtCACFQwpIOORHXjqUY3lr82ksv3WWwVbPLCsS4ig0xCYR88kSxjVwWdndmfPSRyGGUHPgASQREgwJCAslB78nXtr280g9Ft+87a+68Q06VeBRUHlAxEkChPd8XYEFBRgZLkG3PZwxltER8z2X74XXptQsf7du0Auw8G79sTOlAOvfOHevakx3oAGiYe9i+F132rWFhyxJQQUwKCAj4QoWEgmxDEhADBgG0ARFkrfIiOTL9eVjwzBu3XXRluvVdsHM+WcjRsM5NPnSfm5947LHHlvzotPM6X1+XX7YsWl0Zt8qERIMgMxKxElaAgKqwY+zvUG/40QMEtADFArDABgIGI2H+zhXff2/buhcee/KGK9qvv2FS55a24jpT0WCteCV31GHV6XRP+Vgn2VwtJj9unNuf79pjfuj91wanzhofbWjuzbg100Psa+BT89bJefbfX9K5bNUHjz72aFfHxrbWlUURuPh7p556xpGjxlVZVpRNjMC2rBhAFCAMqBARFSgAUPrDu21duGjCcOHe2wYAjaDpYzFWQ2xXsFUAQEM2XSEbQqABNCDYKBrIWMQTa+quOv1CdcZpqcGdGza1NLXmlq955/XXX/zTxu2/fbX90L3qLwhHx05zwLXDVnNHO1RVJOyQyWZC8WGYSnuRBEquwsk5BL5rSaTMdTrAFBd1RCP3LnrX3d48YfeakBmeDUtYXEDbA0SLANjy/eqsS0U0GIuNVlkNg/1t+toLf5ITXwBto+696ZeHT5897tCDfW18FBtIARbMxHxgK+hhCVRcQEDAvxb+aM1aIRRJwSEMt3f3rFz2alRkIvuH7zFp2MzdjDKKVWEYjgAA8MPErQAMkBUj6ENY+OorV337m5nW7YocWxuDSAACwACCBkCIgYRcH4jovyZ/CycYI4n4QpTJhn5602MPlL5xz8IZU78URQx5LKiGYiUxDa13Q1RCPoDRYoBEmJBsgaWPPJbvXKFMB5O3174zTQIGHbXhhTUEYCF8+ZBDfvWbm6tKSkl8BAIUAdy11iAgICDgC4EB0AwKyCPOK7EE0JgwYZpl05b22390fU/7CouI3JAAKJS5Z5z0g//8UVvHxrn7zjzxh1cvvPHq8y+8YMn4pydMO1gDaKChU18M4IfHqfxvlkQzF/yqKBotuuyy/3j7hWVPLu5KDfafeerEGdXc17xj0pTa9vY0aJOnuNvP1XWhtGNFizGdxgl7+h6tSXMsRqg9APlSRp3e7035y33P3/GLe9o2LfO8QVKZs886YvacUaeeMj8SrRZTTIhouQAaQAlY8JE/svzTtl0jCAGKQpu0Am9kPFI5d9bMmbvro487qmfg+Neee/5HF9/26Mub3lxhn33OyIuutUoSRZoyiKF0pr+kQixd5obytu0N9lsqlPSd8qKKbiuCA21F/TXDlrzf/MyCp6Maxu03C0NemEMgIUHBgheYICCWl5V1ZjJOOoPl4WTWKYuHWpubCUMKHAJqd9yNO5rHeqw1DS0TkiHtHXRZfr4EgjggIOBv8rHmmQ+/YJegIgQFPrZsfD/X1W6LnjeqYp+vHgUNExBYCAUZgEmYBBFIgBjQABb7loWaDC975eVMT3sInN3ROr+88cB4VRFaQGjQMPgIjAzCOuOiiCB+JAULu4QAQFiEWCxPyDHkIYa293ffufBOR3qQVYh0iMFmBjZCZLT2UGdQGAwJiICd5yJmAk+B2zChNJVcj8o7/GsHdXLPti1NG1asMWAE6ajDD73rjj+MqKmzBLQAgQgYRp+Rg09IQEDAFwfLA0ehQ6iZtEFjjIfckU899fgL3zj13O73VyN6CgyKSEhdfMPVp557YUls5MiSmtFlpWefc8p+h8/P9di3/vDXoRwikgiyARACUCIkQ0m8z0Hk+L4BwOnTd/vLQ494icRTS/M/uHLrzdfmm1ZXp52uREVKW5FEEdU0lvWbwbhuzPZirCiz5QPLxHSRXa3jDf3qoGb38odeyV7w3ZOvveT8pqZHyqqTXzlpt8uu+upNt1593nkXR0ITxNSSirEJCScA4gBRBHuXcmMA8096FxARAEVIhEQ0gyIrCmIpsEKQqCkb/9WvfvP15SvjVfUt6dAvbtsyZ7cV77wzMZQYxsbK9JONoVXLW8JRDRRH7eayiUiJH4qGDauRe1Q88PD6m65bnmzpP/3844898wKEOPo2giYQgsLIOrBhW+mQZdWWVWwYHNia81r62x0vBWJVhdSMsgov59917/39PX3gC7JQ4W8iABKojs+ZoBYXEBDwdwm6T3+DAQVZrG1vvGMPZlyI8qhoyZypGapUkmdAJEYBEhQRIeRdEtAQbF+9fv2GzcvvfQiyaVtMXagol0n1Ojk2zCSgGBBAAA0yqnii8rQTDyIiAN577717enrmzJmzYMG9zMIQfv7513bsaBHJi7geZZFhwQOL1mzt/v1NN44Z1WiHLEABBGEQIAS0wJBBRu1qY2xAJEHD2sweVy3sSoR2JLPbt3WbrqxyQQDGTBp30y03F5dXARIWdgsIAPI/L8saEBAQ8O8Ja7YY8kQEqD1K2vRBqvvJOxb87NobQ1kB5SBbYrhhct2vHnumqLy6nHx0nf7+5Nj6+Jwy6/rvXnDwwgfffnvNsqfvnnX86QVjFBBAJBxKD8o/2uAw9FtEaAxrrY3xSOm5++614v3lD99371Xfv675ya0rN5o7792zu2fT6LGow7qnzSuulr6NxsNS38P6uuEcaqfE2D5n/6deSd366+ua1m/K9qytriw59Li5x5x4yCEHH4l+ka0qjVdEpAWAkUERgipESIFPumz+E0EEhYjCAtoVcBAsAg1iIVcZpLKq0BtvrX5o4a1/vvu+dVtbTr3gnbCkFvx5jymNuqtpYI8pE1rXp+onZjRXZXJd0bAPhrWoDVt93j6l+Zk1sbLQ/HOP0HYZsA2WK0AImgrr+5BIoRFx09ni4nixRCsqq9el3T0P2G/ls88yQxVyC/Dit5etWbt2/5ovEULBfyYImYGKCwgI+BfqNhER8TxPKaW13qXkhFkIEQV9339owdMLf79ABBh0xZ4znJJhUbYBjU8AAIQAgoAogIZZg4Bv8u3tWx969sFHFg60tygycR9MrGi5ZDfkswwESh1w1OHNTVsuvOCC6uKq3Wbsta2l7csH7YmIH0/T7rPPPABkIz29ma6e9E9+fN0jC+8yJgcE6Wx+9VtrL/zysdHi2K/vuX349HG+rYSUBRYZIB9YW8YHwyqtqISVJ5ajcHR93fCaYdu7u9Y9twKMkGNpkBt+ev1ZF5xfnCjioZcAFhIJiCCSQGCdHBAQ8EXCA0+LKnIpj/yB9tZu3PzArbcvXvCg5AeZAdDVGOJIbK+vnFAzonFLR3JYTZFNVFJUn0321hc5s6eFD5k/7+kHH7/kimvOGcwff8xxJSXlwiBIMtR4949pn0/8jlIKQJSyAESUV1056uvnf/u4+V/9j0sve/nRp08/adm5p00cPzquTTLfg8ZPtHzQOvfI4U2dnbV1Vi48ZvPA1x+4d/uvrroLkp1IdPhxR551zpeO2m+MCu+FQGgpEI2aAZkAGRBRAHwRLLSJFEYPpJCJ/CdquF2qFVFQA1AhsaiABImRkLhqRNn3Lv7B/LOOXbDw0d/d/Ehz8+ajj1x21vyGs08f9epzTWOnWP5gyM10VhbT6ldwxjxq3RgbPa4k5KSKPBV2tYIxqEsAHABbkGjo5WDhSQGwpqzUQ6hViTKltsWLv3/ZRac9+0hYeO9oNEX9rwqvWPnO/ofMEyFBEhyyqwlqcZ/zJ+GvzpoEBAR8wRVcQcQhojGGqLDfGgVFQIBFGAhJPN571mGrNy53IBkzJTfd9r3Tzv+27ZWDdn1UClgJopAA+ShsjMlkB9o7fnHaef1bdrwy2NRqm5Gu3n/E+Nd3bm5nzzEAOnTFddec/+0LPJNPRKIRKyRMgMom+JSKGxrSE4/B+GKZrPzw0qvuvvcv/Zk+IFexCQGGBcbW1o2fPPHLxx5xwhmnF1KnihTkQmJpL5xXLgNFKe+TcXMx+3tfP+lPDz0ecsAT8HV08vjxL764qKyiykIxzIzIRBqQCpVCFMRgmWlAQMAXJakHACKuGMWil/W1//rpx96+99Gu11a47EYln1NWDHnWHtMv+OXtDTPGRjOdKqQHJFnBqYoQh2kn8aas6Uy55X+4Ze2N1zynVf4b5589/ysnzdlnPwASrQQEhYnU51fFEhf6lCkF9HNsp73sScecuu6FV2sT/T+9bu+pM3aMGFu2cVvf+Mbsq8vdOQfV2v7UQTrgnK8tefG9l1Ndvcfstdt+ex9w7uVXUUiiHjHFkADQEXRAbIQQIAB4AD6CKghQBAKggqaCf2Ix7hO9ICJQCM0kgIKChkF8BOa8EtJouV5u3ftrvnHB99asXGuht/uY6FknzE6mNp9wVriiujubsktr9fam7uHDR/72R4O/uKOnK6sP2HvS488ugqJ6DYLiMZIC68NnZmEAZBAAGGTVmxlc8Nayt+59YOmCO/cmuq6sYiXidT19FLOfXfzMbrNnM2lGLQAKClXLIG5+bgS1uICAgL+R4ymscy1YPO7qbAcQQCCFyAAI/X19vvhkKQ99x8Q1xEQJofq41mIEQSTEkNZ33v2XV7a+n05nm8kQw/iiip7ujm7fT4sQ4tlfP+db3/imrWwrEiENLKII1GckNUUbw4wcsqz95h34xzseIx0yXqet3Yx4GYT+rrYVPW2Pvfnqr372y++cfEaxC6NnTJg8buaWvo6xB09YtejZ3Q//yqIf/HR2aa05YLf3X3+Z2XgMSilfwe6TxlTHbeAseForYo2CyCJAyDyUdw0+JAEBAV+ccGDQUo7sDMnynW0PX3m9SuYE0hFkpUBEhpUV337Pb1pjoWioifteKQkpR/prQhllmkPY5UFrLJoM27GrLzu6feOkhxeuevDe+xpra3fbbTc7XrLrOT63Us3Q9DYUIwCREyIbdfTYE0547YW30oOwvHmgpr6ytWnz3sc2vLO0Z/fDq59/yS3NDz/5kstCrekMYf3Yyt8+8tMqq1aHtCPGhxiigCBCCCUkIIBmV2LREgD5hDiRf2b74Icz6rTrrfGHvoWAoJA1IhCwJ2gpG1nb5M/cbe6tt9627/575A28u8W9+Ialo2oiF/xw/3BiY7h0E1jp2smcNx1zZh+T+vX9ZEV1LGGHbQMG2RIEAG+o+WRowE0QQYkgQgmDXxSrD1svLLi3BGm30kRtdnC54yjhdNrt6+4C9lFp/FB6StBa+XkS7IsLCPgHw8PfH/n+66/8/0UAfGQoArTLolIEGBjAyDfOPX/pG8tc5ViuVztt/M23/TEuNiqfGMxQZwkBICP6IOB5Ty6471fX37DOSQ4YjwmUACnIxuzuTIaUHjFp4j0L/lIRT2gmy1LMRoAJWAkAEuKntBwCoBhBUqIAhCeMHVPbMIot2rh5I/peYYkqCzCiBzDQM9C0+r2OjZvTq5e9t/ix3Xaf2PzuknFjat57eFHozfc6lr7y9qP3dwzkt3geIiEbm7mxr3dOZTjHGcnpULQIFYkwEElhrpwQ/wcLjQICAgL+fQPZ3wpJhY6MD3/YFUxb+MoHa/908y0dy95VbvbW236+9f11rQOpEMtPfnxtzYyx4VhK5HE2zxeH36vTG0Oy0tJrSLcI9CrMakki986dU/vSYunr7hPjsMC0GTMBFSDsMq7CT13kPxoxEYRJlKAPzCQ0edqEZWs3bGnZsebdHccfOnqfA6u27GiZMHbM3U/13PdQ7uafLO3M50zWHHH0cX+5f2F1+TCtI2zCIMTKEPmIsOv6Cv8IQQMQ4FAJ7kOBgvB5V+M+Eokf3wP0kagacpEudHoSELGFFogykkGl876qrq867riji2PRVH5w+86BdF6//db7X5l/hCj2/DoXit9dU/Hzn6zauT3nsn/97TePbJxgiwFQDIpQfeRODWCAEQVBUMQXXNfVed0l3+vb2mwDHaVgP8ftK46/lM3nCPaYNX33WbOQlKAq7KlAFggWrX6O6ZWgozIg4B8OfrseMKAgALAqPCIAZC4MbcOQI4aAFLJ1KAU5JPyhzoGCvT7IUA3rQ/NDwaHejH919ko+FcKNiBIRJIOiDIu4yHz0Poe8tvK9NDq24fkXnX/TL24pNZpVXvna0woQgFkDsgc7N7X+8safPvnog0byLa6nfEBgRcohEIKoD7FEYkXT5uriMqsQ/kSYhJEVABgB0v9FxRUCpQgYgz4xIFiMlGOTyzrTx4/f2dkVZ/bBQnKEQ67lkI9RUFO0N6E0YYWLbBhMoWMnw1W+Li+J5fz0G35scd9OELGQQ6L2L68eVsQZG3avnrP7wfvu+62znOKoT0oDWYgFk5MgqRgQEPBvHa2G7v8FgUF29f0BCKAUrOMFQASpsDyFGBAESACEAckHIRA0jigSVCnRT7Wv3Ll689XHnOlpqZ42cnDjZpMJe0W5n15+xTcuvmhl21Olw9e3d9xVUZocmfASriLNiMbJqZ7t8boxvGOLW9toNq2KprInnHfpoxvX94+vbXhuydLSkbUaDBgASxdGqgtTciICKLtU3N973u7q/wQih33NCgGMEmT2Wnszf3jw8Vuv/Pm3jkqd983YiClVT92bPf8H64ZP2mPrhhVnfG+Pqti8i77/rRCUI9kCXsG5hNEnsAENgC8AIBYK7ZJrAvihahP4xIX+U1Xcrr8JgyBw4RZEEAQBWZCBERFZWEgZMACkxABnM7nkz//zliefe3n7++9edv4+l/34wmy80pOiR+9afMnZPx5ZbR9z6iHnX31deWyULT6Q9jEkwEpAMQCSIDCwJ4aQbTY5sH9+/6LrzjkzajINTL8uikzN8/ulFb9L9z6Xzxx//EF3LXgob0VBiQalhdFREA7i5udG0FEZEPA/T37gJzOFTEIuiyhQAsjAyIYEhIhJBEQKpymCiFAhfAIicmH5SqHBAAtuV6wABQQFh7beoOyKC//Scw8/9UoFd3lAizIihP6qt9/o2dHmcpaJfNCNZVUJIFEoiECgAHzxWVBYDXb0XnPJ5evXrEpmUy4BsjAiosWAyAiAo3efdv9DD1YVl2r4aCkdAVKhY0R9+qo+8VaA1qAL8RTEhAisqHX7Xbf/5nd/XLpoUV4pDTKysnJbb6uPKiN6leet78mL+L44CgUlrwFVOg3ISRkghZ6IJ+AhLBnopB5fA2zb/MTrm9fMPfcUpCIFYjESACuUj19aQEBAwL+5oEPZtburEIPygpaIRkEGQfARPAQWVAwWA3jkAvjE6FCoW6jbgfceePrnt1+xbf2WhpGJP93/22195sL5Jx+7Z/y7t1wwdfrIvvTvG0eu9/VrlXGoC48o4h2I2sCgyhR3bSirG+u+9ag754ii7e9lxk2szIUfP+fasgvP7N/WOrBu5bL9Gg7yxVI6ygKFcWqQXdHgo6b6vzcKFjbTIIIAkfIAyEHbEy9EZnhZ7IfnnrNhyYt3PbBwa4v2sX3Fm622MmPHbb/0hyce8+UTNO2lVVHhdEfQhSwtDR32amjhGX5cqH28fPhPi9OfsL785LNQwddk16OC/wgMxU9CAgAFGoAFCCgWjxRdd+0N0/d6+upLL7nt90tzMGPiYV9/6dVVC26+KUbOtD0nnffts2qi1SAhIAtQNIAHCMAf5gOMK5alXDZZoftbd9z5u7tsn8rFzK8o6nfohhj1p7o81ICwvbsLfIUWAXgoykffUoHu+Fw/F0EtLiDgfxwMP1aLExEyylWeIWImm1hJXgh9YyEpQaNAoXChwFSoHiESAgHwrkrOh20YYoBQoLD82iAUdAIZAYT/2yYEEfHR14wgOk+uJZk//+LmK3/4kxT7DmrLWMlMv2XZSGhU3hL2RRMqV2hrW+fhBx7Yse2DMIoxImC7iowxRIpFAOCiSy4574Lz6hvqLUL9P+2c+dgkAoOIGAH0fI8UGcNLXnrt6l/89N1lb0RynmLIIbKxkIDJB0FCxQxDLTdai/E1+AZCzAqU0ZYT1qh9MXlxCBihu6crHismowoi1WgQAB3UR/HiDwAAIABJREFU4gICAv6twxXvysQVjBOHZrkEQEmGkTzQDEiAWkADoBEhzyMFYhMbV5nl/el3O/pfevixJ2/7ndrJFnXkbevobxz5y59c3rRm68jyrWPKlg5EO0mxYI/Qzv5BTzGU08T2Ld1jJ/a1rqitG1Gj4gOtG8K1k1MqnDTkKcKMTq9pqzz/67DuZTlqWumdf3ksOmq8sTECsmsh2lDs+d80PTD4ZAyA5RLlQSzIhkB7vn773TWHHXSoP5hX5GqO7rtv0Z+WzIvJAXH/BBNSAJrQBkAcWpFD/094K3Lh1sUH9IGUmOYt66dN39314lrV+34epe+ko/e65/4/KNtyvWJtWaBcBI1Dq/wAwQBoD8EIhxyHtb1N0Y2LXv/jqadPx+4Fxxybfub123N993jpMaQOqa9/cFtLdHTNG489VzNpIiCCUTkrZ0nECsLm50egiQMC/qH8B36sWiWSIWt9SxsPpsZXl5SXFbkcImV5voSRNBKYQq5OgJCRhQttLcSILILICoaazH0ShYgCyKALDZUIrAQF/m+b91CQEQQYhRlM3s899sQTaWMMgohYIG3NmxsaxyvbMgAkIqDFo+bWlkt/eElL2wegBIQUcXlJ8Y6BQUBCokRR0cyZs35w+aXxRBwRxRhQ/8PiFn5S0QkgiFaKQWwF8w4+4PmD97/kR1fde+MvQ74REiFjY9Q3riZAQ5piRYkig57ni2Fr+Ij4GWdeIGgtW7nskENnn3bS8Vs3bHvphTdSFq96Z6W2o8iEhEIgBPz/sXfe0XVVR9ufmb3PuVVdsool927ABWxjTLWBAKGXAAkJSV4IIQ3SCCRACpDQUgi9hA6hmphuiimu4N6rbMmWZPV62zln75nvjysZ8n5Jvi+EBMi6v2Vr2V53yefcezSzn71nnsk5JufIkeMzouQAaJ8sooGNOYSYElFiBAUEUBQKggiwckFAUhapy7prtjRcesZp2N4UD7wkREl5ZXnFF55+aaGqmDVlfQjf8e0OpXYkuuOlRUjGL8gD8PP9dogY3rmopL0lNWR0H2QyFE5zxkKkGzluMBCvZoQJz6r0tqv6TZs733j48bMu+7FxIggkwPChAdEfLfP1KxbUDgIKOgwaECGSIUw5OHjSlJGTZm54/9VAeRecc9qdd/xYVIL8A0BHBrZZEcB+cAb42TdW3Lf7HIAhdDGgmpqxv/zjbVf86Kec3OSKPeSo4+595CHR2khEOZqRCQyKBgC0AoSWYMCkRECxj7RoS/POJ96N+X2IqdrVqzZz8qV0IqZoaiQ2vbvvPa1XNLa//Opz508YCpDvCCAgCQPmkufHuDbLncXlyPFRoyH0H8dlNmbUMSee2rrsnfKwPu1LX50yc/bObTsOmrrfzENmhEiHHFcA3FjIKAgAXJaogM32yJEAMIFkixGFPGFB0iAKLQAgKPBJAMD9RHOIMFjxkJBFs3jPz3v8wq99K9VrmNgC5rG099a5sSIDcQ+t6fXmPvfmhrUbXnzl6e21awVAixaLiCxorWhFFIvHL7300p/97GeKAAlFTH//9Ef1fREAACvSX0sDYj0EFGdbX+dZJ36zbskLAXmAOKS6/GvfONvVEHVKS4qHnXnO6T54PQnPDefv2bB1yoFTLACjIFoUo1EREIsCZmIQAoNgCBHAEaCcTWWOHDk+9elqYCMu+zcmABALYqw4CgbyDwoow+QZ9ES0RScltKE+cdfvH9vyzhtb1i4Yf9DkIOzmdekdje9hD07Zr+Te586qrlpHsM53A6vayCpXYiR9JpFvess7OvpKC/M3vN89eWqpKvMbdzcPqlYr345PObCmqW9N5ZAIG5PaVG4C96H56jc3rhtXGPnqBV86/uvfrBoxSTkDK9QBu+N/NtLuy9EZZBfSCBZNCFmDtT0h973Glt/feP/8B36LpvPEk0584uF7wrrIKK0oQ9YIFWa/ByILGAQEcD7rzooism9UjwVEIGIJ0GszeNNv7r3tusvRJEdPOPDdd54qKCwRjgC6QEZTmiQGnG0EQUtWQJEAm8Bo3pPGOZ/7esOS+QXSedbQqksv+9FR37m0D/QMkatjhWM5c6nxnwb9+cMPeGb+S4IlYQNG+47VoHMq7mMjdxaXI8dH2v9AHOifFgDPjRXOPunkJ99fmOxJ3XPHw/sv375p7Yp43Dn6hM+98uIrkycf2NHT++Mrf5pGO2LcmKEFRcPyirp7eguL4o7rCjIgcLaw0rfokBFjSDSSFgUCjvQ30H2CMIoyECD5Am4GVi9f1+P5GjUzo8LCApdNp2Ao48Pu1vbbf33HQ4897Wd6TZBxQWmwBAa1k7JoJVRSEp00afJtt98+auQoJEZEBKb+fvuPHtxxINdLtg5G0BVfWaeyIN/PlAUQdsg766zT7773967jEApKFDEGyBohXBgTUGVTpgAECi0hCTsoGlAEmREISUiwvyUCsp4zOYvKHDlyfNqX7/ihhi1hBObAJ00AgqwCClj5ASJAyDO6p50tOz5we8pbsGjjg7c8sHv9u5paOOzVNuyqqBiyauP2wEmMGjfoW1cNHTxkbka1EKIDfZZdRYGY3iBZ07ydWFJVQ+y6lS3jJo5Yu6Fh8uHxwor89hb3wDmZjYs3TJzpNrckKpySdLIP8zMnzBl7/+OwrSv905sfv+Hh56741bXnn/8Vx3WZGRCzo27+2UCbTdAiQtnSEARfoSCaAFubeh767QOvPnR3OBN85bzjr7vprpAaJOAxKoAwid5XZvNfJ+f7TWI0IzCICpBMoRM9cMJ+w0dPJNW7ecvWKy7/0W9/e1MsXibiICKCyvb9ZYtcs1mQGBB1K8i9Tz++Z/mykOrIuNDRB1/5+W/byB1k/LOLCg/pTSQcv1xAs0JGJx2ABgEhUR8MLcqRU3E5cnxSEu5D+1uA4BYwf/eLZ9Gm9c/d/5CA2bLl/SDoTiRw7qMPknIWv/MGoP76F74QjkVLBpWOGjbUFdyxre7kE0+++ueXF5aEBcQiWVSgQ4TEwAhgkQVBCyEjwifspIEgoJEF0dLPfvKrex64DxisICGwSDrp6VCURdXt3nvOeV/izkw62croEWgFbnlBYTLT4RModF23YN68xw8+eKYxTITYL9vkY73U7EdDCpSgcYQ7Gps0YhHDYVOnRNwithpQAym2gqQJXdW/3OnX5QSCIFnba0DlgyCJK/3DXCk7hShHjhw5Pv1r9w+iIgOwAIIbMSIMgAqMcroD6UrAyy8tW/zmhoWvL0x0dvnYPXLY4GR9fXuy1i0L/F6jgpJ0S7CzZWteqHvY/jU33PeDCSPfJGjVkGG0OkNKVxjb5Scp0eCiNhXFFSsW1U09OG/rivbR44pIOT1ttmSwbd9BE6dB+65YefXgnaubOIbjJlTueWv1+6vPeHlF81svhZ55csV3Lv2e76Uv/va3WYSIP1pXnAyghLTELeH2vanXF773l0cfX/zKq3nxQkqmTjv5hDvvvAXdYjGAOgCMAgCoJGAY+isq6W9YifwXrFuQUbEAIEdDQOecPvPsM16obW4446yvznv8hckTRn/rkkusdRFCoByBrPaz2ZnmKABojah0gBvfW0V2byDa9cy8dAOJGiLy1Vj+4ewjesrStILovPZMS31j4/raIQcMkjCAkI/Wlf9tn5bjI5ObF5cjx78UFhERjRMhvyweSiTxhRdeE+kuryl0yp1UIlUztLSrLxGOqcB4BJYDr7ejrX5X7a66up7urlXLV3R3thxz7OHgcADoWViPmPBMHjiRgLSwVWwxO/b6r1LJvyn2/YOhdsjGECGous17b7/z3oY9u8AacMJkA0BdGouPmTDh2XlvnXXW19paGpJtLajEAohYAE54qbQFX5xvfuu71/zq57NmTUNUiIREWbN+BEIhQfyX7+tDla6gUJSn0pb1ti0761e9MTLCX/n6hYPGjVcKLWiDAWojhAgEZBDTgoioQTQCEfqAAQCAKG1ZAwABI0M2pWG/FWcuBeXIkeNTreIEoN+IngXIEwoQ29N+ewZuufmJRx+bO++5V2676fY/3/3glrXLMoldJqgj3t3duQH8hvyQ+dZXLpw0ZtLwoVX1Tdsy3FtdFL/p3lumHjg23fNafmyXEutwWDhElLEJp25ltKCEB5UWr1y+dfrBY9cvax0/Vj15664pMyrD5U2t22nwyOHrX+sdPDayZmnT/gcXxQtkx/q2yTNGNDUtP2ganHTiSUd+7mcvvfbWysVLxo4dO2r0aABAzLp//XPJ4YNXozFiUqBv+ONjv//1H2pXLQ5H+gbVOAcdevj9j9wYjuQFEiHHQ44KGgU+sgbKVh4S9B9CZb/PZ3vn7sPZ1WK2a4AJNAECZDSovLyKouE1r97/Fxt07bffqIqKUQCOYHZoASAaQBIhZBY0aVI33vToY7ffWlicqZx2elBbn3ECx/IX4/nfZl2Z7kXAsA1ZR60JYHNnV1SFDvncMYFjtdVI9iMXyub4v8ntKOfI8a9JOERE1GLCEHzhCyfvd+A0rVVb+96fXP2j0jFlv7/7ZsqD8dMmlNaUlgwuYQpICSEz+4SAwHOffvKJPz9CyIK2oaV53pYt97346qIla4OuNAQIzAYs91uLfcK3a1DYYndrz46ddcwSIoeZFSKz9PSlv3D2/1x55XVgFTA7BGwEmECBQbaKw/klJ5/+xfO/+tXDDpuBQIiklRZGyr59A8deH+unI4Bo0GqlQtgXIijUMG7kKESXOKyBNLgEjhatBMhqZDc78YH6r8ciBoiMCGSBbLbVHQ1Cdh6PRci1FOfIkeOzIOQEhEWEAYUwLfDyWyt+cdOdf7rn7Ufvnz/34Se2r3lH2V0ubCXeFQq1InsWTW+enHjkQcnFS3948ck3PPmL486c7Qa8u8P/2vcvb+nBeGFZWvmslTXxht4+8Ptqt/aVlPjEZZ3NLTOOKk0ktk49pGbp85mv/WQCRINUfUnlqMKm9asmH1O28q32aUcXNbf3UOCNqqlq2LF55PDqqGVHusZP3P/gQ6fX1+++5Y9/TCYTSin4qKUaiEhEQl1W9W7Zs/XpR+9LNdUr6Jtz3JQnXr3t0WduDcc1o7HaQ7QIhOgjRyAT+htjtQHgvyLeZ/OtIFl0EBnRAoKCOGbyNYdHjJxYGC999611d952K4AMtNExAwswg7AAsBWxGYQ7fnebpLyvfvPsgqnTu52oWI64EAajbRI0GKWVuCUBlLthA7JtZ51ylSFGQGLO/Uh+jOTO4nLk+NdDI4hSBlEIrfFfeWk+BEHMSGt3W2hU3SbTMO2gmYUTpTcvaXsyBSMKdW/UeGlLYsD6frB62arPH3taUVn1qo07H7n29mVPvFj70tunnHpsqDQs6CI4DrDBgEDtE43/rvuwiIJW+QEKIRH7IBkWsaAATFrcHjJPvPzn9ctXpHrbfTAirqUABDPARsIAFnUKBQ2KBQ1KgYRA5+lw5CdXfe/GGy6vKi/S5AhSttWBCAeGw33UupXsWNgP/MOyc9VZQCx4yihPhcMZevj6Kzc2tiYwOnnmsPEHjAUKIWVdQQmzR2oEQIpAZU8GERHABQj3jxLQBIoQSAMpUAiEgJTricuRI8enR6oN7CwJCIBYYABGYQFfBeIpFYB1JHj/nQ0/v+r2eS+9sfSpub2ppSW2O17Ym1dKyURAEi4lt7SgoDPgQuYz893ZLb3HtXt687r88mhs0LDFS7ZoxHRf97QDCqaM2xvFxnRSAWtT63T5Tkm4BOOlJkikKYVu2k9Hg4hlLTaSjEWTmTT3tFGqVYmKlNUkrHL9Xg0camuDQIecvIQbiqIll0ZOOvCUV55/o3XThuOPnlM6qEqpQCBjwQo7fz2lTWDfL+FsvWjWsI9FRBggEMxssnn3r9/9m4uuqVu3qKTc3nLDNcd/4bQZ4/aLW1djMYLrIBI4QELgIhG4AKD3NTAg4sCYAfwsPxvZr9mxCUgCWhDFAUQGMcTGESQell/y4qK3amt350eKzzz7ZIrEEJFsD4lrDAITig2U7fLd733np+uWvBpWXRedd1Hdpj2Nq15XIoHV7OupBWUlfioiBsEAmKaIedez4bLSk048MpIXZtRKHKZ9dbK5w7icisuR49MQI7PmHIIHTjmwtbV99ZoVW7fXzpxZcd4PigrndHQutwseXzvprKljj68JhbW/PejrSwM4IoTAmVSitKxo1lFHLF+7+rbrr+vt3Jvq2nPCyUcMGlFuiQBJY3ZaHP67yw8YgYkJWItGISFisASKWAWYbNrjPf7w0zdcc1lnRxuzBrAIRgAANAFnRaYAAmsAq0ijQicU/foFF/7sqp+ceeYpkZBDoBF09gAOPtRs/a+raAAAGWjjRwBAAyENqNDXbN97Z9uyzeuCPDz1rK+MGzMZsmaYgPivOVnnyJEjx6cEBkIgHLBS7J+YjVlvD4eRjKiHXnr9hpt+99qLL3Tt2VwcS4wuCs/IGzqtfLAOwY6uThZ0GEzGEMg4G1xWUDy+28vzTaihMb11e5/rfvvnV9RnnO1Lt2xfvPCEk6sjuk9aiLsomXa7evzy4lDGJEJaKxUPMk48Ir1+96DKUHNjsrQylAmkd683aNigrpbmgnLtpTkUDpHOMPWVVIUSGRst6LNOfdLo8oIjOlLegoWLd65+74Ax1SXlw5QTJusYZVR23+1vBG0CUCAEQMKICgHJiDbsLO9NvPLc0yuffeiEoyfdfMt1p558elX1OPCjiiLZFmfs71f4r2qB+7srFREEMMABGURLwsSsGEgIgBgoqUreW7xsz84NftA265hjDIaRgAFJOIPB9m748TV/XL9u5b2/u5koYay8+uIrG1dvGzS0etiYCQ0dbd2QGe31zRAMGQB0AWyPo1b4dsPexq3r18059MiColIrgNQ/ixxzKi6n4nLk+DSACAiMIij4ueOOu//BBxOJ3u1bu8sjFSMH1YyYEOocnHDigxrmb+3eyg2bW0ECBgNoNSIKNu/tHjF6P8PugqXzubvdN2lhPu70M5i0AgFUJANVh/9ODIJFVsDEGgWtgCAEQAwESl585vWffv8HmUwnIItoAgkBGyACV2EAAAIk4hCGELxQOHzcCcfdfPNNX/va+WPHjg5pBQAaHRDadyMf2+0gZA/ksH/50l/3rzkQ0H0af/CT61NddUGQmnLwUTNmzKD+HgH8X0k7l05y5MjxmV2hZ7vHshXf2U1FZEBkssTdaOcv3nTZ13+8ffP7kN89c1j04rKiaYPL71u/dmVXV8PetsBqJENo8iU4JuJ+0XEOSWcqfeOwKTBeuKWjfUdtvLdv+Ozpf1mwMJUIDqyqrhlcJoUJ5SSS7VIQ18pGnHifb7zAem7M8zOByfgKnCFjFWdq1q/0R47N2ACUMDihULQzlWKdKXdD1vPSIZ0fDTt+WoyJOuHBhx12Wn5R9aOPvPLy3HkxtpOmHG5d7WYzB+L/LbYEDaBBREALmGHICHKA1NyVvOuFJXOv+2W+6Xn2mfsnT9yPFYoACiiifb7G+IGXyX+baOvPjNmCFREQARACdlhIABGZwBBYEgQhgOLhgxrqGtasXK9C6oxzT9YqxOJ6pHsIV25vu+wn178y74HFLz/lBhERFEJDsSmHR+54+MHTz73wxXeW9LS3HhCPHMQcFvaQQ2zjociuaGR9xmveWT+mpGb/6dOtKwoVflCFk0u8ORWXI8cnnj4RUPpzJyIePufoDZu3NuztXf5G46v3N3QlkrNOnZRv+s6fPr5peWr39r4g66ovKICI2NHV/tifH9lVt91LJtPt7aCovLjypFPOVuGQw8wIxAj0b1dxWfd8i5Yx65gpFjit9Pb2jjefeekXV1/Z3dOMQsJIaIBZAVjlioCgIRJBAgyFwrEf/OibP73yZ5dffvmwYcNc1yHIntARggagf89ZXFbFZT8BYkSHe5hwpw1t6zPznrjXa94dFpg9+4gZM6eh7KuW+fBnmEsnOXLk+KyCAogD5YXZZATIiAaRIR0Xb0tb95OPPBdJNp1xxKDfnXRk6eINrzd0rvIDNoZIosAnhmP/Uxg/A+zJ5A43EuGMKwAkrDhkpTRjeMtOFexW1cXv7Kxfs7DhiP1mVo0Xq7qoMbbivVRpUamKJvMGYX6xSiXIhcK+DtAxv6MVC4p0eU3xrhXsFpjFTyeH719ct9kbUV29ZUlTe33f4MqKum0tFRV5Nu0BdFBkr+aq6QeevGjFlo0b2ha+vSAvP5g6/QDFEdQfToL7Si9QABEUisruEgqIYMi3+Mr893/9k0uiTTvO+8opZ579ZYICQFBolRZGJFT7JOHf0ob/LQ9Gf4qTD9oxWAE4AIoRDQkjIFotRrEJRRMb1m57661VrT0d1YNLsBv31vduaKm/+/nnnnr0xWXP3Qc9HUq5X/nmKWvWrDpoxrjzvnbWn+6+ekjZxN78Elbu4pdf78j07uc6I3wjShwRtPy+569jVqgq80vnnHOWJU+hk1NxHxe5SQM5cnxMoVIAAQgFifbfb+L8V+f/+cXXf3bJBV1NjSueSS+e24Xo3C8rivIKBAMAlS3iBwCLAMKAsnLZQs15CsKBGKbA0T0O+IRaIPSfqctHBgQgJVY8RocI09a0Jr27H/zzI5df4YlnQUBEIZCgAQo0CFlAnHHw5GgkNnzE2NPPOC8Ujk+dOiweLQRhrVR2O5BQgwhK/zw3+XBG+VhylIiIgAgzWCQmZIy3JGhZd8ftP/hV4/qVNoQxUevffkV980IOaSD8UE0+/698lyNHjhyfMWwAirKGlGgFCMEykChSBl3tq+EFBYVVuqcjCDXblY8sKOvKLEiJa+yJeZH9YhIzoYldNBEc7SOgnxIbRdKMlpAAlECIbUQy1a+vuGDYqLaK0if3tF/8vT9/e2Hh0adW7tnZ8/kvVtVvY+gKJfrc0kooLnZWvdM3enh+w47kiDndmPQ7djaMmKWXPuCf9v3RmxftmXhk6ab3WsuGxIrC5avebTvs9JGbVmwaXDMmyKv1mtbll9+hlHvfrX/89ZC7Hnjg1utvvGZkRemx513IrLMHjiD7yikgG/qzOVisABGiFoA/P/bM5Zf9MtK56ZzZk66+9oesQ+hHECKEzAoYWQlDf4nmf30tZf9RbXZ0XkZxgKwAXAaHlbWWtGuFGcHrjLQ1tgMkEr3eRRf8IBS4igpsqfEwAR1qVE3k6l/9KF4+fNLBh8w+bvxpRx8agekBorahUgdnT93/L+UVe5r6Xo26o60MMz4IIOHgwhLd0qIQJkyfYsgODBeSnH77mLZvJGe0liPHxxAfgTn72woKUcCSJmnYtvn5xx677f5721oZghA6baIJfCRkZgaFwASitOMWF+UhmEwinEwkrU6HKPnCX35z2OzjBCtdtwRZ/QcqKoWzgijDoi0pD/jJuc/ecds9W9fvtJ11BhwGBPIQQEuhAV05yi2prMwLFb30/MMuhbQKA7mWUWEGwc0eugGAsBApEAEBHGhf+3juRfqb3EFs9tKtBVGUsbKkoe+Z215YsO65+oULwl5fMlykve6aMJ167tduuut2JGK22tH9Rtz9Gi7n2ZsjR47PJuwzYIAKhYgBfQtKWjtba7duS3s099VFb7z1wq7NK8CKIzg7FL6wpPDmnjaV9q8qKZre2pVxi9bYjLh+NUiVBfZtDFWIyQIgMIJlRF8TW+tKpGPS2Ou0uWfdhpkOXHfR6P3O5q21tfsfHm7dWVJUk0j2eqmu6PDxpVtX9I2ZGn974faj5oyt29ijHRxaUbl84e5px8OehvaKEeXQF+xY0zt++uTaPWtHjCrvbjMUtZlMVxgq8orOxfglCVt1yolfWP3GW9MnjXh+wetOYYytVVoLC6HKdjKICEAgECAQiAKhzu6uxcuWXXXVVRs3rp8Yjt537+/3P/1Yofww5wkoEhANBq0GBiH8K6eqfTMG/iueiKy4lexaHxgEiCyIiA8mA6SIQhkhJtWZSMciERvwld+7+5E/XYvcahTGy6PDx5Z2NrXvqe11WV/1y1mzTqHx4+MRBOLCXtNR4I6L2PGeHuaYbq1qgMasXLDpc58/Mex3Xx/XZ6aMy9ISCd8dzb+9o1XHw089+dSM444nMIQhGDiFyym5nIrLkeMTx2bPygRAxGYNnRGQwHBArGnRlo3PPvT67i3bu6F51/Ze061ct2PchFGAfktnK4JMOeiA7138lZAya1Z3/eQXNzbs3EXYvG390yPHHORDpQYFwAj636fiBuKACLBh7E6Y199eM/e5JxfMf7a7pUWDspACIQTFGIAGVJWDq0Z8/0dnnPmlsyO6ID+MDjgIwmIsO4osYUj6Cx1ZBIi0SNZPzMLHeCMC/eNDxUrWvxi1x9LZ13vWT+5Y+cBjVnaR8tjXltwQBMi+CoWuvfaX373kEtIKABApp+Jy5MjxWUdMxqhQGpEZTBpefub5Z596dPP2dfV7dmFGW8wzOkUmocVlVEWSOSceOwx95RYWpboOtKJMuFGDD6kISRlLLACfEEVCrBggQxJiUQB9rmgjrGjFsBE/balv7A2OGAV/nFtVOKyjuSWvKC/d1ekWF+W5Su+u7xsyFBa/0zHjmBIIdPPOdNWwktUvde5/XHTdso6ps4esW9deXaxUQq9a0zL7C2NWr9gydcp+7X21ISda/54O5eUPP+w05X65o6Hii1++dMGiV3/4zf+57g+/0lpZZkRFSB/MA2eR7Exz0e+8tfqaX/x60eI3EZPhMD9+y93HnHkGFEQdMZaEwXFFAbGA4F+N9v7sqbj/Z0sCZ2teoN+kkhEMgAXRLGJZEDykHa1tKzdvWrVytWPwrRde2rmx3U/v1pKsGD38ezdcPOuwYW/OffN3lz3S1aEqhiTfWHJITeW7UTFo8vyQSbLrcrVrCsjpMd4RTuQrKX/UZT/45cN333lz3PlyKuNaqdWRK3zvDWQnrt9++/X9J81kUh/Mi8tVVOZUXI4cnwLFRd0uAAAgAElEQVR8AC1AAmDZElgEINKWmUQDJbrRCbFEjfEpvrmhRQLIi+iqqhIAaevqIuXEo6GothoyaQn9+p7nf3/VrenuLXt2vD148NiM4xIHiMaB8EcWP//PH/PsC1ACQ5yASF2z/43zrtzy3ttecmtI+Zb9tHKJMy5DAM5+hx90wSVXHDF15siqInEDgpArQpaQDKAPEhE2AA7qrCw0A1ukIiBAFsH5+PJYfyUNiM0WVSIqH+j1t98+66wLbfcOESoeXN6xt91iAAohcB3wCgryli5dMmLUaABAUjKQR2jAXTpHjhw5PtkF+j/7YgSTQqcp4S1cuPrWX/928+pVfqpLMAXKKsuMokSzuC4FxRwMytM1KvYFTleaMpLu4TpZ5iMZCjNYUBZBiS8CRmHICgClNGm2DgtTFCTdF5W9NrS3qPLWtq7VkvnttTWTZgalE5uhPR4vhLr1SgWFw6fTpmUdE2bD+jfV/tNjAbo73u2bcJS78TUYd0xo1bLG6YeU7FlKTdt6Js0ZtGP3tmGjRtWt7xk8tCpjt4Xj4fzKkjWL2w889CwpOO0vr6kvn31hOrPrqUcfP+igg2qGDBHsN22WbGGHZE1NrDHO2WdeNP/lN5FTJcVw2y2XHXvyOZxXHbKuNoEJiQ9OhBHFAvGAv9WHw/6nV8X9r0dC+vPd32hMyL5SJDuwnAZ6DkAQPGEjvDfwtzR1e91d777xtrbB7TffoNF4vd1kLTtO9eDiI449/MizTqxLblmxcPGb9y+xvQYcdDTXrT2isnK1OAlDIuJoMcAxJqMhHdg5iN9Gmbp2a+MRk4+6KhL9IvcN8rguXPIdr+8t8S6+5Mu/uvrqwnCV57iOUvsyOOVcKv81cn1xOXL867gDu0pApPZlBUXZZBAvyuYFF1yAScPKs5mCCZC5pjg/g6wFNKs0RN9JugtWb0/7bSAJdhzrkMtAkp1P9k+SLY+kQID7J2tnhwmheIBaSIEWgQAACdiKg2lEK0GkZRfc/Ku3mjZv8dLrGThhCUKIfgYAPIAZh0x+6KEHSkpLCmMFJIIQBgBABJ2NJxoQkPbpNOzXbAgDc70/zgTJCMTAAASSJEyCLjbdmmMXffu2oKvJogIdOu20yXff8zoQRdJFDIWesyvdrR//xU1X33OzjZUBALEFFaTBjeQe5Bw5cnwKSCNGBQDBAGgDYIFdYABtra/IQ4wwaAsBmJQDiCY/rcBxAw3bG/dc/tMftm3a6gSeAxlfWVCgwVHG9cBHSoXA6QVUfTxuVKwgKEl64VWdezcAnOhKuWACKCaCHGTDtLZZ5cAxM9A8zCkAKEhDoXj5bZlill701i2uOnzOu8UwIzF0U2pJVWVQoCe3gaqIj2ikzv1Lhm0jPxryY/GRqT0LsWz/TMMSPXJYHvcMyw/q9CyCUhxmw+Fyr6Q1UVDYJNFoNIgqiQytHvzas/MPP7rotEO+940vXfr7+68674vn3fTzn37n8h8YXZi2XkwliMNsY57VoVDEs9133/en91YsY+l0yfvWd753yjkXMOUhCCojpDSQBgDK9kDov1XN95/Sb9lWPtxXrwKAwmAQgERZJCcAqzOITMa1gL5WLvoGjGLShAKGURi0NWEUZAJQkBITQQhbq0QAGBQazyc34qOTAOwkSAKsr23Lz3fmz31s0YtPd+9t7tyZSPemRPdYALQRFAEHqk856ZhLz/vjNy5rWt7TkmkV4xI7B89yjj2lx61cm8LeCIYhKFPuHvbjGvoCBZBWjl4N/L1ATZC8IxMF/qO9weT8eGU6qTGRQS9sFWzahV17TU2NtiRk+9ck/YuDHDkVlyPHZw0GUFl3LRDsr8CUtW+9r3uTEccNEIJkGq0AAhLKR410AshAlJ2NJtmzK3ZAGMCioIjDAkyAYFEbZEtw9733PjfvmXRyvXZ8ZnQdx5gMEoHInDlHXH/TDTXV1UiKRbIlpAD/9oa9v48B9BlCKJ7LLiiFEArSKsz5ljRRatjQ6KGTS+9lZNABdZUPNeniWN+mxEuvv3T6snPGHnWcaHAQUMRBhlxFZY4cOT4FRBjAAihAytouQoBgAEChy+CyGAJPCzDnBySsEyEKDC9/f+1dd9zRtmML2IwBi9k0QxQIEAZZV60EU0VJaaHfFzS2LGeMSWR4WVV1qr24L6MMB4RWrP5HCQUQKEDQwnkqMSGqXuuDRxYsLagOzTqqbfxh0aTT4tv6YfFBjbUbq0fE3pu/dNq0aQvfXjl8XNngispFy7cdOW3yZmfzsOrqrWveryquUDx87br1Mw4s31nbN2LU5K6+WqZEwuO62p6C/EEZr9Gz74fDj1/5y6OG7n/t1T++8tY7bj/xrMMGj5uKGLEcVcZlsuRmTKC6W4P7/vBkZ3NbWWnej6647PwLvpJGcbOV/Cj4aTvzGZAw+87LUBBR0phyJCpEIo4HNhqI0hrEEwHCiEIBk+2wCBzSxFYRoRg26GS7zAyyDmWACbDP1T2UyaRTy1duqKwa+eB9D7Q2Nm1Zs7y7td3r7WWbJAEQjhUPihbmt++qC2Wsn5FVT829fNGCjp3NNg2FFcmZM4pKCS7+4cQh41Ixd6vDaE1Aqmnv7uKqij7hmHCag7KOFlVcYRjqMdw0YtzQvqX1zb7nOaRB8gkchNrtdYnudHyIIGGuAjCn4nLk+CzTP70FABAYtFIECIBEVGISi+Y+o4KeENiIEyZCHui6+yj/C4AFxSIDQ66z5l4KxZIQMKAwQICITMTg+hxavmrl5k2ve+n30Ok1IKRDEnhhgJlHH3H8ccde9I2LYvG4D5ZQKSEUZOZ9RR0f2+SAf/atJGQAxzB5FlXAee6owthuSU44dMrIoyp24U5HU5COY6jryIvHlx+t3r25q+6pTb//3e13HXmcAasQFYiWADAXD3PkyPHJky2/YAQPxCFwEBWAFhFhQ0AABNm4zmnABKnbHnni/XfeXfTCi+mONi2BBREEAYXsgK9UiD3lswUIHNCqsaetAGBGYRkVUUtbcqQn1d2gyTEKowL0D4s5mUBYGdCEXixIHJ3vvJeG19L22rvNGTuDK8srB43pieb3oLRWDS1p3NU37eADly5cd9jJ44Bb9uzac+hxo5cuXDPzuOq6PevG7Ddh68p215hpU8fsat4wYvjIze+tHDxecYrckCoqqOpLNJ10dlFLyxq3p68gmvfdC04dXj30y2ecf+VVt/zpiQccZTkgArQcpJTxJPanR5b2dnmVBcEdt1x5wlnnChYGHCZtREA4O3ZBfXo+334dJ/v+0O/ZqCXqBMTaEvYxCoRj4lnQrjBo8hlSouI+6zRoD8hx0YgfApMnDgABI5HuZtmY7FL5eWtXrW7cVf/eggWLXpxfHC9orN0FNqO0iLIqHi3Mix1/7uwgNmj6YRe++9Ki52+6WlFaScpp6uptSQ0+OHbAsXzBuYPHV5oqlXHUWkPJ3vq8wsICN9bd3BCJRm1TQ6RyUNTVaQz1hvMRHAdsZFTJxGMPi8197w/bXb1XB/k+lFhyxaaSHARxyrYwDLhlIuZ2TnMqLkeOz6qUy0bwgbJ1BIOCoXDJkIKO+pYTTz2pvHqwAGZbsEH+6WC3TygiAA4kDRFhAUuiAdCgkArQkLIm8IK+zONPvXTrPXduW7sa2WMR0CHmEELq8MOnPTH3mVgkqpQSEU2a+3cR8cNF7f/5zU4EBaJBCFAJiZAklH1zy+bmdBOBs7ez5bRjarrrCuecM/nVR1ewxdJIurQ4MeTAylXPwtraegIJiyVxgbSFXFdcjhw5PhUwAiiwIFl3eBZRIGjBAnsaUamIR8QgGrsdeeiZedd860fAKfB9R4yDYAQMAAsAqBDA0XMO+u41P9jVxFdefFl7S91xR87w120XcavaUi5TmoLGsCpglW85YN9Bob+v4wQAMHBFkB1NMrbbXBKPl6WDB8Sb++aeSRP527+uqNvUNnxEZFdjcuTQIUveWjXr6MFgvaWLadohoZbGXTOPLayrbRg6ZlTtytqywWXYS2/MXTPnnKGbXm8pzhvT29jmhp3mhPT21B44ffRLz64+/NiCzvZdHd1/3H9ayQknnDZlxvSnX3jJP++Cxx95DgUBQWvc3dxz/e8efu7uByW164rvnn70sZ8DPwQqrJUSMQgElK3fk4HWh0/8XO6vL2BgWAKIuNazKmyEFORFjbSIcsMYt55RLOIYm9+bSr/0+qtbapv3drTtbFg3/bAxRT2DRg8bEpTGhx4wvjovb+vWzfc9dG9VXuGzj8/rSXpe114NPKgkv3Dc6CRFo1VDp82a3JVsP+fcs02Fao6qfByiX5lXUkPTZh6y6v3N3s6OkPXPPm3kwefWDymoLXRipFKKbPceJ6bQtUPXLlAjpwaRgsBRLqPXUV9UXJHsyXjhwrCDqKnjy+fMfvC3Nyzs9Y4tDpck7PiSsvmtLdtb2tImIiJWONtrIv1+1TlyKi5Hjs/YRuu+gZcIAKY/fHN3Krlq43sdXXWgU1NmTWPtEgD29yj/09EOQQCQBBCEyIJYABEgI+gGJu1Ar6utxUJ2Imyf//MTv77+1vXbtjFYFiGNwIiGzj33S9ded2UkpmLxOPWbIRFItssNUf5qcvYngQWVRkASCBSA1oGJb67t2djYgux0dzUnWzsfvWtReVDlmDBg6a51ibHHVK5fsZ1RpxEVMNgAxLXkZABiuSczR44cn4aVmQgIEoMDwIQWIRBLCjRL1Oo0UIsLRmDvlp3zbr//+b/M1alujT4AGhBDjrEmG6IJ7dT9R55/5nEHHzBr2Lj8Q49+8dVH65a++f5BQ0Yubdk7VOkJ4HYEXrIk0tmWiANKmKy1UQPEf+fC2LEqcMQIqAyHI+zN6ElVRZ0OVbKkp/OGe1rGH+ccfVDJioUtY48Y89472w8+Nv+1uztmf3HM6Cl9G97JjD3aff3BtiO/Wvb+a3tnHBXetoSb61uOmDNh9RubJo2d9toTaw6cU90ne6Lx0IixZe8v23DksWWesYOqOsrHdLN5ktyjnnvhyZLysmefnn9V9bXXXHsZKly9Yuu11/9hwVuLvERD5aCC08/9nps3HggtcUCZSLZzG3BAM3xiCWtfrcqA78iAfAMAFCPMiAzY47jtgO0tja07to2igvXix2OxMYng7c2LTFD88gsrNqxb2NbU7EhEQ8qD7lV/1oogBJiM6nBZYVVeQVPTnmSqV6V81wkFYIRszZjq2uZ664UDLvC3drVv2hpI1/iJ++W7kwqcwiLouPiSk7/7raOVpt/95vkX7ry90Pcju1qPiudHQ0aD74tlcfOLoGuPG3Zp+Mj8vq6+SAFHYr2KdFFRSPnlBfk9qXRvPFJv+N5xEyoPP/bULa/M3+0FU0AphBQBMKzasnXMwRMRGAH3qVbIKbmcisuR47MIDRxeCQqwJbHbt2x89pZbVW+3AJ954kmaFcDAvijSRwh1KNkjPAvgA1gBMuAaVCFLKe3vSPS9/uKS/LaO1x69r6F+c0N3t1jjkONTWCh14IHjX3z2hWheiZOX7wEIBgiIqIQFkUR4YD/xkwzBDIohrpjQIDiWRfJRxYKUTTVBqO+wOVO3b1JUUDPzmBkbG54dMyu5Nx/6ug7JNNY5vjrt2KOBA3GRBQXAlVyXdY4cOT4VJNEqVCFAtIAMjOyCEstM2E52ayazoaVz2Stvv/C7W1M7tgAlrWtjPrjaSRj0LDI5oBHYDwHOPmbK6eecT7ZYwub88778yqPzPU6t2lP31ZOPb61dX9WQ2K/bb035e0IgGW+oL2FGzPpg/e3NQcdiQAAEPhIzW4e5ImN/Fvfvc+CRdMF1N/RMf7jogCMM65YpB+WvfVtmzq4gSfkdzrjp3LXHPfTz5W07OifNLN621RaVFjh5ZntT16SDRu+q23PwCUNbU8nBgwv9tNTVJSZPL9jVmBxcGWlrLPcoUzl0ncub82PT//zEyzf+5to/3ffA7DmHM8uNN9y5ZMkig92fP33mb268YezwKcxIYLWgthFQA8Uu/WrhPx3oZaB1PHsBzExE2RkAkG0sJ7EgFjEj1mfzyNJNjU177vr91bZhV7lb0MtakliUsm3pbgP5rFhCbeLwYbMnV48csnbDtvXvdQGnPIuYAC+R2AUNRqElsI5Ca6KMvtL1m/YSksKE5Zaho0oGl1YMGTYi3f3+kRWzSijP62vpo2h+8ahBpM+5YNCKtTualrxbV+/FIQ7KMIMQeGLdkC4erIiS8bgXzhRCpkfFM8BEFG1uaSsflbEcgkxEh/YqPX/m7EEr5psuiqTCaltbW0YDmmD85LFGjIYQ5pRbTsXlyPHpR/6h84cMTDsjYcXc07B33j1/8va2RJFPPPn4IeWVaAmIEAyD+geZ58PdaH+jMw0RBK0ACzK4aXb3dvhXf/+HQ8aV3HHvXUEiyknfoT72ex1EBVHDg1CFTzhpyo8u/WpZeSkQWgy0aAZkISWIgAKoMFvpYxHd/8+rkn+DD4oAMAQKHBAgsFqcVAAjDphSnF+QbA9VxsK7m7ae/OOxrvSe+4sjVUFH0+qOh65+vWFFW1VBfP+xVYDooysILliyADpXU5kjR45PnlB2RjOgAKQIekEca0OkesCu3l173bV/WDV/GXenON0n2gewIMAEQ4YN2VpbL2Ah7KI1Ijx66LCrfnED6EKxTghl3PDJFVX71+9eadC8uGDBrGRyVrjAiSLFnco0FxqPCJA0WPv3VZyPrC0wIhMFAmBEZSi0X7e5oCy8saNz5/LIn26rOPgIc/BMvXZV39hhhVt2tE0dXFUyyLb0dldVmeamhoqh+c2tfs0IbTO9yabIsMFOa6Zl6PDqTIJLio3HTiiswxnaWd87fGR+osMU5YebG/NaalNDxiwXZ/RJpx+yct2kW3695JTTTwJCCZIu8hknz77zwQdUpJSBDDKhJSAQItgn3j4Z8K+P3YhIRCQ7zM0yohAQMhMCGHv99devXNu8+rXXTLBXQ+CMKjab9yhWjRE77aiaoSNr4iU1U6ccE7IFrQ0rFi59OqwYJAWMFkWRY5itQyTWDQwpCvLFy5cps44s0IOKneKSvOi0oyZOmj0+7WGeO6i9vXmQ6LyYK7GyQca6Nih2g4NHFdz6+59dcWnv60tenft49elfGk/OVpdEoGhPra4Y1mk5s2dHYc1Q2FPnDRlVyJja3cgjhhdYyCjlgwgwa2fbhEmj0k6wPgmz4kU9AVnDxxw8vaxAO6QsWwKdM6jMqbgcOT7t+u1v6pmBXIgWAAAUiBahtF+75P1tby2CiONzWhU5GWCFqPqNiAXkr2Zj/s1pQh9MiRn4BwYBUIJkwWHQaQPL1+36+XXPddX3PfPUgzFIoI15EPbJBwWWVbhUTj3tsPPOuGj2kZNDjgPgIgSarcMYaAUA/TUpIgKCyIDy9+4a/o7ZycfrgKJEFHpCShwQ5LSf3iXwRP3OLpsqlHBLa2vV4YO7e70Xb3rnhHGfe3v55uMPPcNkGneYtkNOmHT6N04BpZVoAUZMATFAQe7RzZEjxye/MjNglAQgVuGWvs6GdG/n5tr6dRt37q17Zd68vtpm10rABrUIMlpExgzCqtpacSDihmZNm7L03SUjakZc/rOrHaciQJsKwepNnT/56g8ad69CJ8OMCOrwqqG2vT3DHvQEhRQuBgqhGGFAdP6O6rHKuNYBCFvMiDAxAWDcpD1dOqyv8/v5BXd3J26+fk35/fzwQyPGjXO3rG7fb0o1KGntbCktyW9rT1dV1zQ0NFUNGVS/AgpKuMQL71nXN2J6YePKzopq5ig7rDJOb35ZYZlTvXPzjprBg3s70pgx1ZV59WuXDT3wdJbId7/9/Vuvfzjjp0EFpbHY9b+69Etf/pIbK2ZWwgGiAxIWZKGAIDSgFv5DQu4fz/pjZgDwhQGJxPa1d9TX7lr2/rJ16zc8Pe8vPb29Drsl+dHpYyceMHP0stqtZ37+hLqu5m/e+F2xm+LFNpmoWbPQ/PDrl5i2bs0hJN9VII4EBG7aKNAHnXJqe0fv5lXrxs6aNuHo/ad/fuaQoeNTPpdwge5O1xTE42HV6bWVxIuHxivS6WQm1cU+DS0oBckocWNOMGjiBPeXV1x4/o7vfndDPk0aO7l42Hizd49fVaHJlL73fuO0GV7Djnj1ULeu1hkyJlQzrguCEAZxCidBecQRa9tHDZtQWl28uzHdEg2rUDzU0j2xsqTADYCZET9Y0OQqKnMqLkeOT7ea+1/HUAIAjCgIJB4CBOxqQ+vfeeenl/1oQ2Nzn2LRcNkVV4fieYgIWXtJQQuAAgQAKAYYwCpGAMWExGwUBMAaRLOAUEYpR5CsCKIgGMTuZDIUchcvWXHj9fetfWetx0lCG1gIkYfMAWuGwhNOOeZL3z71mNlH5UGBZhEgEQtAhALCBkQAXUThrC0LswigaPDBakvso3IASABZgHwftQKlBYCBKWuaDSQg2QrSv67F/MhRHBkFY4YUogWrVMjTIJGkAZ3oVumEihxePnLtOx1lPYMbNra316ontzwdy0gsqr928YXiFhgrygISACqh3K5gjhw5PhUEZARcBmbkfK2uuejSrQsXm2RfxhhCJpEAgRWBxrNOO+n5uS+yRWGKFNkTTpj07JOrFr31Xp6WX/78kuO/eHYzavAzuzvbf3HNHRtXLCHqQhVCE23pzQRDJMqRwmZfyG0MMq6GAhACJX9L8MjAVwQLQChITAgEYF2RvW5rqa8P9jIVxbGb0okFbZGta/0Jh3ZMnlaQiYSSoWTloCLjlJbGO/a2d1RWVTZsieoAo6L3ttr8uOPosOndy4lhFju62qhsmI6VdZPBTJ/t3ONJqrBqWLylNpGhtDCgCkULa844+zvPPvG4CVqGDK4673++Q+E8CwQUaERg6ne9AvdDplX/rgAvA28OAgCwQDZdKwEIQMLWZ/IJUXwkJ2zYEvM99921bsPmN+a9wUkvme72A98ACoICCXSmtGbEqi11C1ZvcDC0acH6OWccu2LpY7GqLQXBMOXuPWD2/pdeN3Xu/S8dNm18JD916OcnDB981PztW3570QOyK8M6dc8LfwpJPBnBPa2diinZ4rkulVbkReOxIgPY0zepeDASGUsFUVfAqphDIOA6zGjAcUEfcshhR5zyhXm333X9b9Y9PHfq7oY1NeVVe5updHDLrDl57Ev1xI49WyqGjxMGBmADqdY9ocoRYQDfAIeoaVRN79T9Bi3fteXtwUUpT1UlvEOnT84rsEACoIX7RyzkzuJyKi5Hjk+1hluw4M2jjjoqW0TRL12yHdYMCjgA9gETHT133nbbmsaGTiRhfuRPD4wdPsEBF4QBs2OysV/7GAZkRQIMaBEIPYVR9MigVlqLRiPCAtoEYMKaxKD5P+y9aZxcVbX+/6y99zmnxp67k87UmWeSEAgEAoR5EgSUSb1wEQzTFRUQQVC4ooCKIooIMqjMQZkiBAiBhACBJCQkkJnMSSfdSc9TDefsvdb/RXUi6NUr94rX3+df33fdL6pOnaraq541PZEirbdu2DT7+Vk//8XPch15T3yAGWFEKUtm+lEHHDHtsIry/hdfNkMFTkF0IW3JQpoEJDCkEWMmKBIqBHFFZBULVCdMgqAl8uE0OK+0ga/gaacMIEpYgSCaRRGhNwn3jzu5RZiUgwRgEj+ETYrZ+LuF1JrlkmjZqpX+icGih5cNzVct6VruW7DHp1/2hZ9+7/vx0qqIfb938TQBMcAVP7FFihT5V8Bp5edJjDRYavHkM587YvnsF0hreCmOchDpP6RvZ755xIhhs559PsoHomnqUeO/fM4R816YG3PIQ08//fPHnXnusg9WPDLrpYYdm55/5lkKY4Y6rS9s83GJW+BXW3fGdGq6TlYp6S+UikJHzlHk/ZeFKwIA4wAwkNe9wo4LOiYdKYguyfJ+tuNErZZB3XLnxlP+7UC/bOvSN7YeevxQ2KB504cDhiZrY+VAXEV7+u83bMvyeuvrweP7bq5fNfKIUWsX7epXlS8ZCHaQXJ9tmzom7T9x166e0OZa24K8tNVNqiTKR6yvu+mHTzz5e+VaYiY7cmyFibGIIZBSHrBv8fM/JFX4d4WhwuMzCpubATAJkSgWdkSKY12K2gLvrbff7161euZvfvHWssUOnpI4JK+0s9oKaZCnHYn421buyCkRkjCeUSQvPj93wLRJx07bLXp3Y8MfS2XA589NnH3+CWmtVE9rlup7wg/GH6SuufWy2869k3c353e12VguZSqr00kTi/XViRRRV1tLU2tT/6Ej/LISIQ8CrfapgMJsOEizEiesA0OfOfWM39//+Kqdra1WxoyM79qQrR7YpALjIsXUozUNGrMbUCSioeBx/7qQo7gLHCvy8jFipPyaPbTlifZ2PycV8fKq/gPITzsYiCIQ/mR7XqSo4ooU+deMxM4dc8wxzrnCQPM+CQfrtDEsvoINTLgnu3PFpg2OwIYvv/jis88+m50ULDwB7PWKs0KOSAFEYhxIK7AhBjKUiCt4DGaQhnA27hxTFElcECxbsvrsz3++sWWHIPR837IB+WkT6+RGiUcVlf1/+sAvRw7th5A9HRFYxDlmpX0mZaFISBfKaKygAM2AExFi8lhDkQ8LNqJZyGMYTwpdloqYQZJXFAEJgXaAEmjSDqJ657r/96FVNCxIwSphVsJIWWDj5q0S5Y+ceqQ3XKX61JJa1trdTEoCIKj2Lr7q6+l0aSTwtLfXgIH++SPvRYoUKfLXiICYjgA/0xGu2lX/h4ceD5xYbQ11WKW0Te7YVo+YXvr2BhB0ZdYpLFqyZNn8JQmCUgCjJNH/pGNnvLtynstlBUBClLORsqQBK1kTaZGRx52+bfP21vodo9uaAucIAYkRZR0VLA4+fib+zTMysOx0GEBlNE0N/LH5nldakGubok3n4UfG8ru73l2eO+yQ0sVvdBx0ol4wa9uRh6defm7DwL5BSoA+Zw8AACAASURBVNvHfrPki9eUP/HL5YcfVtKUsUZl8l2JDXN6Bg3sc8uD715xfd369va2td3Hn1728sJ1x55ojUbTtkaSpoGDO95488kgiBPZfRf3z7ctJTAKwwsggSIoJQ7CEE4oOHhOVAPw0trmX93+2y0v/lFTg4eYsmxVyEFeaZgMGMxgn0Nypruy21UDHdi89n6PWxpz8r2Hbmxtp4CS+w0vZdkVUGbD5vcHlVeMKK9rZzKJHTFS33tsjo3JovnvRW35/hNHpgOvefO6riiKBal+dYMT6bKKVNIDYiYGdvveSiKSjyyzMaRYkWOZOH7k4DF1O9/frmhAzm7sMyojHUlDPdBB1NpfpzqiKBlLt7sMiY6BelTUT5F1nIUklAm1szMuu/ixp5du37K9xFX75aRKAui+kfWUERRtv4sqrkiRf2UKUcQYI8JKqY8GFRFxWvJiAzbaRc60vLdh0arNWyD6lDOOuvNnPzfGEy173bTVvgAKEJQC6RxRDtCQuHCMOSLKKpDASmSVDv0Y5bF4wXrfj/3m/ke2r9+kJe0jRkbnwqzS2kouHzoy6uvfvO5r13036SOSKGZUrpv9OJxWpLSAeN8xz4CANUCOYRkRiJTSmkGRhs5LwU6cCSDlBALnRSAdKmGIBgDlNJwSI6yECsZsfxZm/2eizhEYohEBBJI88PQf1vS0N2sVLZmzeFJ+2PzfvoZI94gr8fzrbvnKFVd83dP9tCLrAP7YqpWihitSpMi/CD4TkIULOz/cc+XpX85l1vcZmU7VueMPOPT3Dy7obgodpV0YxuPRgV/qf/zRR706b93C3y6B8rqcCFw8CGY//cdMTz7yQwoIkZUcCG5EkICVnchlDdjZl56Zs67E51xnrY8SB7Gc4F7Tb0egQof8R07IvzHw5fVa5ghY+mTyxyfjc3P2kOn3LF30mUWvLj389NjUY8LN6+MHHtMTofuwz5ZsXc8nnNZ37Qec7cmdf9mYDdu3nX1h3Y5drXUj+7RuDns6sodO6dO8I7jhxum7ejaNO0C3VKa2rjFHn3QEUdXMx56bP2+2n+r86tWfLa2guDdCkNgrSP5P9IEQnACKzF5BpEAMMIkoUBbo2NP92HXf2vrSArbtTkdlIIB6YEOHKEKcyYdnjTMpzLh4mhwdraBV+3WWb17x9IaVKw8/O7jp8lTSBPVt2Y7W7lwYErwpdck4Yo2tm3ZnzUb7/pjymp/dddrXz3ln29uNQXerDvPO5g8eMiJ0HGcVY4g2ERQB4iwpvXfAXfaK3t732bF1Yo3SFckYUV6BVWNVm6b0fraxoX9ZdatBetGc5LTj9J7Gzn51SR3rcTC5EA3bc4OGeYoCEQZyTqJYWYmOJV2UcdJ++VVfOeDI0VaTIaKPjMIVl1UWVVyRIv/SFI7IQi1un1dMRMREOhJINOfZJ++97VcRIe+rG75xjdYmDEPP8/5MXBj24ACIkBjiuFgFaCIRIpVrAeXao6fuf+q9dds7y2obNjSvXLJRmlcDW0hCg4iUc8LKsLAlJgaRDFwwt/OVuf9x0cUnbF6zSToTLzz16leuPH3GN75QGnjk2CgGwkJ7CBEciWZtrC8qyGtYglGR4WyLjinocgexaPfDtIERZYk8kGHtWwFL5FNekRIGiAwZ+Yt2nf/pSa6ENDFgBUmRfAx47Zk5HQ3LNGwItWj+ZpX2dHxAjKLZz/zqkIOmg7xIA6I9VUiaQmjf3hhV/LgWKVLkX0LFRez8VJfO9T90yMyVLz3zyi/rhuUWvb1gzvP1u7MOCTtycsnEAysuOqvf61tb35q57O0XNlrRaV8hDHscMmHeSiMhUjZ0RKIJIslIJqQG3fCzn77TsGnY5P1uvvdH7//h5S09tMH4m0UNVfk4RVYHPfBYuQSz6j1j/96uRO3gwLGQtMaRLjoiqFjQ3vrjaxZ/754EXGb7pvJB4zMhZ4y49auqRo4KNr6UKamtMArL5zVOOrl2x7qGAaPTbc3t4e6SdDQgbtrSJV0rFjaOPqzL035VvyieiIfq5AcfeOuKqy8L882fO/XoSy64Oab6EapBEf0fGsEVJtYhcJYAgXaKHGlHiKI8Zbqff+6Pb74yf9fcFwz3DPJNv8AfcsCBz8x/W0NimqwvubyOIu+0f//cGbd8qWPb/fv123Uc+4MGtPtUP3m639q6bVAqIRKV13LoEkQVrqtJcz4Xtg0q92vK/XiYqrDywpoXKvcvX7uMH3r8gV9Onx5EHoecMJrEKSZnre+b3opqbzGsYH7QmzLudXSHghIlKI97Bx+6/9Pvr/jelY/c9/s6dttrRmxr3FxRVe5PP62tYavUDunZtbVy4HCPdVNzs183sgUuThQalUOYgNQMGTlxyiEHLpv/kqFw/8OGSdwT8lhCn719w4r//MJpUcUVKVLk74WItC6sdvzY9siYI0XK+nlpaFj0mxcb1zf4iWRd3eAhg8cRUUHCFZon/xQnGKLgFINDj5QOOTL+LqW2hLlXZ364eOOa9pXvr355bj5qixIKYda3EqFHKA+4qLAXxQARtMAj5JAlaly++CGwu3rJQ7CGuATEN9742guvPvm9q6+eNnFCIhlXccOGIkUOABMBRkdKOGbBpCLSndCMbKbbm/fGsvUZ1iOqT6mtHeBykd9WXtrPiHFEkVEMxC10pEBwRkQXogWJSGFS8H98h5XAA4cEC6XFxKxt3fgmod6RTqQ5rWI3PPnYxGFTDhjUL9DdyMTypDPgst4SJzG4MK9IIBIp6rgiRYr8K+B8Jc5qk3firVj53vsvLHxj5Qdxpvqtea+m5JRTxnztW0fNfmrOj69qfOPDetWVV0yaSidPHvnh2g8yXTlwZAJBGILJi/wQYYXCYenEzx66I3bsUWeak2Ht6HXLFv7x9fGeVxckHBuVaUtJJkS423hKdIKYBSiMmP0d9a1QwXeeI0dCDsHwKHem6Vgu9sV5LdN+XX78hSWDazs2vx2LV/WpruscNzza/F42pYfkmxsbNkepijq7JxeTMrQnTabVuIxIsHOPTVXosFV06LV0JBt70gPHjmrfk7zqm+eEdndpaerCCy6L+0PFxsRYkaySxD5Ptn9yopZBEK1gISERMSgP3SnoCMPHf37frdd9h40wsXK2r+Pp8VRdzP/9gsVZRTXgc0ePas93vbh2Z5sizuohqTH9Jo+tChd1dVEg3NyxPV7CfUtcj+K45KtgsxJ2Z7v6loYhiTEwnFeEsV4YKHvesd6Q2kErXmj63aNPXnHVf4wYNYnI88koX4FZkULvlrWPLvIiEeyb2y/MSijFSoHAF19x8dy5C+avW9cYDgu83Z6Y2iE9yrRLaPvVDXj95X7TT+4QE3nKDBhgOB/XxnFklHLQUeR0kLSJhAokNWm/qlEjp3k0QTjmqTyRgIqxtqjiihT5f0HH4SNmNXvrck4pIsmZ+u0zv/WdFYtWbY4kDz58/4MrK2r3mpOqQnPI3hWXsNoyWYEQOCLdEvOX7WnuVvGHfvPE9keXtNumnZvf1dLJOqfy7ImKYEC+liQjFIkKYZagIBFBoAEK4YziQCMPlXPoFqUhtOy1l37Uujvb2jFw2OAz/u3fw0TygCOOaO7orHa6tK5a4h7ykWrLlFRWNsfUG7u3DSgfePtVt4bLP9y8a6erkhs+fD/IC8Xpwku/Gi8LzvjiuUEyWVdd6wh5zypGWrQAiqBEQL1WBR/ZfvYJYZASIp8JRpQBX3vV2V+7dl7OJR+6/wcnHTlFqfFhrDukDHPMxdqJEklJCAmJEIkCHBGICsPWRYoUKfIvARuD1rTLJaNEctm6Ha8tyjtXMbBq8KhUVf/yVfNWHvubd8rLS5OEAw+evPTN920opZRa/M77TodOwVNUHsSzORvqRMgSgz3E1zMOGl05JKaUc4AjfdWhZ71QPquj4V1Xhubm1nGOLIE96WdFQxUKTEoR+O86GQv9F0okr8mIZ1z+5Fi4Upmne9TvZm46/pyJVJFLxnW60tY3DKqTneQCV9olPWXlw1AzmDfubBwyKrZhTba8Ihnvn2vY0pasKm/qzIyZkm7PJOPpWJib8IULtr8y6whR+RM/c9j3rr9lysRDBCH5bMXTlFSK8N95tH5KuVpxUAqOoZV2pPKOehz/9skn/XTwo+//nEnHJFem7MSS4JiMX6t9pNJTOtt0aA/xg+kfNplApdLxJ7qys2bOnDJ5/AVXclNeyvvkU7a7JA2tE/Vtpry8J+V8OOV7uiSlDYsnBhCQRMqLc6hFKl3muKGx8f3SH2zDE3c9fus9EyJYhhEAGkqo0Fkj8qdK3N7M8t5CHJFAMVshUWQnDx/79JNPnnfCcd+//s17Hutnqjbs3J5Ox+Pp6rzy24/8rP/hajd0NGkDwEY5b+WqaPxU3d3hd7X7JYNqlyxtXL/6AyX5M84+rKKmSiRGlCM4If+jvbnFWtz/9hP4f9RGXKTI/18oiLE/JVmdI87Qpg+X/fjuZ16e/bvm1t0SO+zwo2a9+FSZ55MpHGt/7pEtHAHOsbEhO+O9vWnbc2+9ueLVN955ejZJMwkTXImhZCRDyqs+7GhrIRcVxtN7Td0U4DGUJiGJgLRV7YDSkiLkNIkTx4oJUA4G0ICFykMJ+dC+8hMjkokJ0493qQHtnbL4zbcuvf7SuqOHzn5vdmLRplkPv6BzPUoZRg+bvI60EDsORPIqFp8y9ZDhY8eMmjZFyuLHTz9qQKKkhMko5ZEmYQUi9Goo+R80NTJAkRQCFVgxnGQtRx0ZCkqQhrNSQdSpKEFwyjog5gyJQLMQWHRhY4xWhYcq5geLFCnyryDi8mDPCXImCpoaVmVo99U33jXrD3PEGVG2PObHUuFzs38zdvhQjqpH9D+spSdDpOKSIbic8vIEDZfWqjRW3tjVloa7dP/9Lr/lcjr6uI07TNmwQW/v2vLOzFce+eathKb9AvtVLzgrB992OwPT6+clSqBA9PepuIgCIxGBQw3NRpRiCVfWVFzR1NoRT5722brv/TYCNrdv6xO3XfVb4oMOlF1rq7MbOkYf7e3JN1VXmqYuV22HbNnc1Wd8N3eWNDW4spTa3SCjxsXqWyqPOmORLR3Qumf7zbd95azPnTWwarShcnYeaQdyIoGC/ogeoH/apLOIQAQQpySEyovq7OEP12/++ozz165dYtgvc+GXgsQhiVilb4POrhiriGLWk5TWA3uCdJglRas8epDsk5nuqlFDz/v3im9enlUl65RTogI4JeJCkkCMp/OAswJDNqcCI9Y4x0RKBYyktVGk+153Q9tDt3cdMnrs47//SfmocaKrhCAgXeh/YRbau0fzo0JUuDfXDMVwzNpQVtlYntxll375/af+MHv2lLBiXVUf66dZqSzny7avV0NGyablCS/o6TM82NOQ7V9nJeiCJIX7dOkrr76u/tFf/nRotXrsmR8dMOUMQhVgRXREiY+6ERZV3P+SYi2uSJF/0lmvtXbOKaV4yZqHZ3y5JeUtzXdZx6PHjf3P679TGsTatS1jRbR36FiEaG//OOsszNZ8/t3Fa2c/+uyzv3vEM2EYtcQVZ5XExA0PvCMqa4Z0iRekH/Oze/JZGA8kWtgTAQzgR4hER8nyoEQ5Fa/a09aTzXaVpmLZLtu3YrDnRdsb9kSkLDmQFTBEPLHaWmPz68M965+9H+KBNCA/veZ14yvjIqdCyVGUkvJ+waTJA7aE7fnm+J6FO32lRWmbzy5Z+NaiRW/3m/tKmfK2H/oSB3r6CcefetIpJoiLCCCKVMHVfG/0/QQ4BQKUJdL5CGx1HOIblawsZcdKCSshIk/Bi4z2NQTKkTNQpGTvsxWaVYu1uCJFivzLxAs/TxxAeZEvJXVjy2TcRWdzCpXNbXLW6UdM3C9eOyhRVTNq2eJdP/vudblsJ6v84PIaZru7LSvKN6xSOp/yuKWriTSGDRh0xvdvXDe66uEH58z/9cJpUw5YX//esjfnGeyyyluT5wXGTo3psd2eRFHOk1AjGRZ80D52LP6NdglPjFAegO8g2oozmnS/tsyxJnl/zv3yqTX7T596/EXZah+Lb/bHfzfd0myG9OtZN88tn9Vz8LnD187bMHTCfktmfnDA0XX123tSflNtMH7bsm3jDpcl8zp/92hHZjc62rbf/tvjvvT5kyu8Q5UEAlbkQxyzVcoj+tPYwqckDP5qzYMjKAf4edD6hq6bbrrzlcceRW5XDC4Vz54TL58aVKQzWS8bxVjVsitzmUbnSp0pizpcTELCMMaZyer3w2jRlobW97xAh04YDEUMym7YoIb1H41oV31LWD1ER16UFHhCxB4UR8pjGaiimE/lTnad+299//Bwy7z1a1e0tE0XYxiiiCEioIJgIxT6YD56k/b9QQyljNOFzK9qjVpe37a8uUd+8qNFt/56oJ/ohO6x2fTrL4THnFK6/cOW4ROZQ9rVmO3bx39vSev+h5aLEYF5aOYjzz2zDeLdfNu1+x9wGssADYAJSizYJ138jv+jKNbiihT59EIxwBBlmbJKtLh4PrIb5zzfMfMPW95ZMqu1YXYmm1PeVTO++pM7v89GMwXKOtYmT3AiMWe1dnnlb8lF8+ZtWbm2YXdbw/P3PpLsbK4Ktu/MNln4hrnSyMSymn4M4qjZ8soubgKFqh3E/Qf1Uypmo9ikg4aecca0fBjd96snfnbH97Zvev3w489YtXHP7p3tYwbXLVo479TPHR+vDH5675NPPDCvadMGIWFKKHY+swOX9Etku21kwyh0SmuwCAtBQeB5jsKSMcf1ufq+g/10408eXNi/YuqG1VvjyVRpPl6/cs+G1xtMaAxsyBR5Uj2sxGxu+8Ett15wyeUq8MWQ9FbAFH3E5adIkSJFigB/SuqJCKnIWtYUKNvZ2bztgbvv/uGPHmzTHgd+Ipf1YViiQ0tLywLzXq5zY1eYVImTjp58w3e/8/a67tffW/7yrId7GuuNgEWcB7hS4pxTUTn4+/HUhVHecBTBKCiW0GrFzB6gBUpgWAEKsJ/o4ru8sl+n3B1tTDH75nN96o7qiaLkxtlto05O794TDUzH2rbHNzW2HHhA6XuPtYw+urK7oj5QfXZvcV0dHUOq9r/92yvWbORljTYqj5VUpZcsfqs0XU7kiWiCpj+NV33qxbfejhrKEEIg5ZzHEKEeLTGCZBTi4kUWD7y54OunnqZzHf09fxTF+8eidPWQLTv3VCuaINEBXhgPewaSqsySEsegSIsWaEaPSj2UNDdn2rNazbyr5oTzc+R16rBk/ov2kGOH7Vq1qdwkYoOSLT0ttYOFSIE6wKXCCRgdqoxGuRf5Do3tpvK4E7esfJ1OPPjgx594MtW3GsoCmkCAJtEgAVnA+yuKFKLyDFLwQ2RbQjr3rCsWvvLAw/dUHzRsaP9RqxOp1FtP+dNOjNa+XzLykPYu11rqGdddurXe1Y3Nab+bourdjdOvuW3bW0+uOe+40y+/7dqKoQOJ4h783gEKKm6ELqq4IkX+n4BhCZYcACeKIX77ng8eeeJX3//B5q72ekc7hYJYYu4rL0055CCwJUZoLJGvrVEhAWIV7wzMj2bNefqux0fFY2/Oe96zyouyHrVniT2mKk1dDIAZYIIl5IFBw/vFEukxI4bcfvtN5eX925pRVZ30grxnEkpSBEbonFbW+CTwHIgFRjIShuI6WzNvzXn2rrvuWrx8HeAu/cJ52qPzrzh3x44dlrFnT+sbb7yzfWtDT2d+/dqNzPCoB+Lng3DGbdOTA9o+2JY94LApcxfNr62p27hizYGT+8vuWP3b5W89uwCR88TTCBKq+zcP3Xvq6WdSzGciqELazygYKjY1FilSpMhfEXIQp1gAbFm3/GuXXrR2zebdHZaVbzkrmqqM0s5WB8nuHrcbYemgAaP2P/C888+78etXNTY0CuUiCDgAxzRYo8coDglO+4HFAYa/WpY8NGsre3oUoER5MCKWIAX3Ac0g/H2rTj4aA7X3bnnqyo62NUw3nFJ+1cPDm9bt6DM6aFkXlo/xtr6ZU4YGTQ4adtQPrJyy6r1NgybGe2xrWYo6VgyY/ZR9/NVNy3akMxTdcMMXrr32MhMfrnodTAsq7p/XQikiAi6sVFQAhMVpURRSqAitedvNNPfVhVed+xWTbe3WmbPKBwxh81pPw44oGxeZloodHEan+rq2J/TFC4kFTjNZJUQIGBHM8mTqeYS/6S5JpdsfvL/P4ad3bVqthtXZNWt6Ru03inONLZ22ZkinqIKxDzELaRJJQKqcajMSKeEu5c19u/ayczZIa/yXv/rJWf92GSCkI4i/d3aBQAzov67iQgYp8SzlN7d2Hnv4mbu3vbli0THV6dUlpRwk2yRPLTvSLleequ7ozEo8yGtXajM9QYnE+2bqeyq+eEbPu29lDx1TN+vZmalBI0Md08rowioVEFNxt8k/kmJHZZEinxZWIQR8KBNSaJBDLkjw8wtfe7W5tR0mgySr4JILLpg8cYrkjfIMlPUZUMoSdfvY3dGhgtiLL87/9Tf+kxsa9rg92ssZ7eWj0PqwFjFg7OC6dQ1Nu/M9GaUABXI1ff3fz/zFhAlHE7RS7exiyYFlRI5BmpI20gRtjMfWMVmtwBQZ3xPRMR0zzpb1SZ5zztn1W9YvXrbKS+gjDj3oC1/5ipPmyftPck6g/K9cdAlbLxYkv3zBxU88NlMHXiajYGMb3pLX3/1g2Ng+tnH1wGGp2qBPajiN7T/oqTkv1692cCVGslpCBTrm1H6jJ1WppGX2ieIiBDDQO8BXpEiRIkU+qh96lQoRiYFR1ubOO//LK99fx1BZxDzmcsjwING3rHRbW9eKiFxCw8i3v3V53xGHXnj+l7m5XkPDSmBMJD7gCyIhn/1c/zGD0wOHbXpj6aqOjj92ZIfVDAzyuz3XExPyQQJNEBIHKhgOfHK/ZhdVhf4BpmZj2PrcEjX6ieTxM9K71jQNGJfYvKajurp/YOIbVu8cOWnghqVrh48Z72RHua6W1s4PFpt7Zq7dnEVOefFEx8WXnuVTP5DPLFqbf3L1ofctELW3994BRIoA5Fm0MYtads584UXZ0ZbPdhIciF9r36Ys2rTniUzVOLesfERXd1WmO2ByirKGPIbHpCBMcASP7Ygod05p6VO5sKVHL5+fPvhUf8h+Xav+2OylqizZWHnYpyQjirRmApgNuVICQ7dqWwGdIVjiWIzCI6b5fWuCjY3m0Sdnfvbz58fjKYYiEMCgEPD+uxHwvZJY0LesMp4MRIzx4uX9Iht1wBNEiflzm886t3zdumj0hMS6RfAquwYODt6Zv3vaiZVhpmbXnjXW0tEnjU3XlYkiYiNCpBnkACrqjqKKK1Lk/w0ICAQ6Aiysljiyu9esnPf+ikYN55xoBOnUGWefSdpAo0eJIxeGRsN0tnds2rz1p3f9rKut9e35iyhDGg4qUk7yLhQDBwA6gt7Y1OpYIgeYhNL+8Lrqm646d9KwYSQEMpCkQkyUJiJDCeus1kbEQdj4IHJAXmkWybF4zsVMoXveM5dccsnCpWtmz3n5nl/cNbR2wMEnH+I4MEqxgJQ2vnYc/vyXty9dtnDDqjWkjYr0W08vh28272rPt9PkssFz31nY3t6da4t2b1KlQWkr1ysxybR/7Ml1t/z4ov59q5xkIKmCKziRgnLFLosiRYoU+a+jScFuVCEDWM+v7+gprJpkrZ1E1VWVYxK0rKGnS0qSVW7AQWOGDx5HNeN27dnN7fXQzkWeQhlbTnvxKIoshayieFXp3Xfemx42ePe6jZeec96rHZ3cUP9FZQ7yPM3WCyNDxolASPW6wnzyVKZWtbnWz5f3Wdaitza2/Me333h0/AFDrWmtaEzEolxLT7friZdS++54c0tDdZ8tHXtMTJp3bR6yXY1urdzavbNr/BjvMyecVV42VGLVCtCq4FJTsKj5xLXB/52QUyCBOBGw6JCFFGIqWPnemkXzXnvyztv7VpSL7mG4Pul01NHT4ksqkoO1f6EXHLa7KxFl2EjWkONIQ/kOCtBCDLEaGkjmc/07ZKSffyeDVR80cE9fxDJrVuOsrwzbuH31iEG1Kr5FWDtbAtWlgW1bmwcMqlHaAJ3EACkgpWx3gJapU0esWbV54aKlHR27gyAgZdiBDAgO0BD9372VRIAmRSxnnH7az9e+/uzv13ztGyVeooWj9JZN+swLxm1ev3vU/v72te3l8ZrSAeGupu7pp45rbUz/+D835doTtQNLTvviOUJgEESMpt7lKcVdJv/wk6HYUVmkyKeERWSchlXWRIy21mXvXj/jytmrNu4RgqLhgwf95sFfTzxwEiXTbZHr7I4atu95YcGby+a/2blj1/rlSy1n4DkCI4JRhb1hOmIRBYjTQgqewOOgp/+gUd+98ZYB1RVTJo2qrDAQdn7aifFEg5SwkAJLqBWYmZSGNaIUQ5RiEiaQY4LSECekifI6ym7Z2vTFL3/hw4UrDptwyAmfP/b8r16ZSCehICRCwnAg2b5125UzZrw4/10PrB1nFPoNqMjVZA88e5IyJl4aX/Ts++0fdGR3Z0xIGvzDO79xyRWn++gLSSpVIhI4p5SmvSuzqNhqUaRIkSJ/PaagPhvNnD33posupM5WrZBRDMOjBtRmtjaG6eSQ8RPHXH3J+GOP6Xp99b1XXrt721ovshFRHGCmMWMP3lxf39XdlFC5Yw4Z/+0f3nbw+KNzMZPVdPO3fnDnr36eiFpuiCdnhHkfke8KBtHkO6VEAHYaxn2yC3bQTpuI80vLU/fX9v39+k0DUvStY+Jn/aC/zw1RtgyS95PpzZu3Tzywevd2h4Rp3hHdcat7dFlLaDFp/LBnHr9jyLBpjipY540E8jEhIHu9eT7djspCOytTTnOMhCxst5aWnMx+au7rTz01/6WnuzkEUOrpzigLIO3AwMAgcYZJHaLp4Hx3Kt+jFHJGsUOSpdcrFSSgUDEIHkMIRJz1vgAAIABJREFUea0WVlZevLtNx+WrX0qd/WW/z+j0lvq2EQNKN61tTVRkS2tibc2xfkO6hB3BiCZwXOlWRgLklCSJOkKK/X7W4BkXr+J2fLh2zqAh42H7wbNCIDiChpi/ercYopwDGVYgm4NasOj9sz57bLyrdc7sw/Y74gOIJRVAd0uutHFbtl9FH4vmlj2xsgq1ZktjPPW5gw78Y1CK40+Y+sjDL0IJKCDx/lTdgyp2VP5jKdbiihT59OBIQTwynOl6d9Gvr7zhg4272sVAMZEbNWjAlJGHL323ef6atc+/MrN7z9ZtazZku1vJWQ8iyItmIQcRDZDAaeOczwqeREYclIt8KqsdfO2tV9XVjDj5yCM9coJ8iICgBY7ICQoGmwKQpgDiSDlAw0QkRolWogEtYFIMcgIwAdBKeUPqhj3/zPOXXfS1eS+88dYHH2xrarvgogtHjx8vIqSNIcOCwXUjH5v76pz5S59+4oGnH/kdOR33Tb6TVzy3Prureeq4UV0LGm2GAzbTjzzsymsvmDRljMYwspXSG3adMlkCEzxIUNz0X6RIkSJ/AyXwGI/c+1iY9RLwYpxzkDykKd/9lauvPO7oY0pSA3664YM/PPH0ip/cwVu3iHjKVPi2u2954AfJY04+dt3997Fka/uX33zj1TWHHr4ujBq6u/bsalu0+EPfJrPc+qF2HbHYwIwzjkUjIiFBYZwp1PJJVZyAstqU6PyUTHffow4rO/yM397/iz8u7Dmt02zenB40FHHq+96bq444ffC6d3cMGjK4IxZ74MXmJ5fssaF/+DHjHn387n4VEyOG0m0kpftKkr2Co5dPvbxTqHaw9Bjlc964QGXIvbX6w299+1bs3FhB+fElnrbeLht2kmfhDHhcXB8d904Os/0zuRhFOYM4UyLUlpiJC1MEBGERzb02ABYEUlPaM8f6bnbGu+/+8AvHH7i0ft6BJ44k3TR0QjzMJFvbusvKvN310qdvydYNnUPHVzpqdhClQsAymOBIcocersbth1UL/PnzZ543+GKgDyFH0EDs76heKoCEACajMHHC6AtmXPLI7T/c/GHzhEOrhDoYWdbO+V3VQxKkdrGy5a5i2du+8w+85vp5FnLjdSfOuOxcQUzgKTiiPIlGr4fR3tm8IkUVV6TIP42/tr/4z13dPjLAAEBbLQ6Rj3Wr1971zRvfXLxqEyHUPgkp4O2l7x1z2qnL13TncqRds8Me0TmCFbAl6T1HrSYoRbDaldXVNDdnho8etvX9FYcdfuS4Q8YMGjeiX99xJ007IqY8RE57EkE7Up7AcySw0EqgiHKQAKJBGlAQYooU9kZDKnRPgAAhaIGAIqW8iMor+vz7Nd966pX3/NC7755fzHvt5VkvzO4zYCBBQxEYIpRUmdMPP+TY/QcfPKrmvrsf27ppZ56UbI+80Htn2zYv6FtSnT73glOuunpGdWWFlrh2MTERQRMUiRYke8NZcUFlkSJFivx3Kq7aN/2TyfUcEjiIxcMo//WrvnHKmSdVl/d/cc7Sx390y46uzS251mQWjLRId0283ca8dN8BzR10x0/uqqqUaUdOvuray0ccdfQjS9fNfWvu28/OivZ0t27YKRxC5LWO7MTSqtMDNcj1EFsD0L61gp+8c0upIM09luFJafLRedPOuuAxRtWgkn7D968ev2zt0o3JKHvEZ/bbsmd92X5Hvfxi15N/2D7vva6cpSkH97v8G18orx7GLu4xQzhHTokuBFsR3te/8Q+UBB8N6B8bRyQCYKSEEbIfRYivWbX7x9d/P9+83lewbKZU9LUIVm1dz2Sq2ftKee3nKIxnGvoL0k5AYMCRIoAJkQEJFIMALdAsCkpAWsi3opC9sjxI6NQTmdafXv/uFd8/pL2htbI2Gea6Nq8xo6c6SDZZmtq+uWXIsMGOG0hxRAgkEiYoB8TJemWBLTHQwvff/dQJJx/Vt89YgS9wYAKI1N92R91n+6NYOJaIJcqrBX5PjljajY6LlDPtgFagHieholRn2v7k4aYPV/s7tphjDqj9t9NOScYnWwoNPAUF0YWCqaC3EbbIP5BiR2WRIn/Xyf7n35y9xtwiUjjl97l7i4hSCgAiALjvoQd/ePMtjbt2OUQCIVIRG4LxxAJRFIhYeM4XKGsiLeKYoQEBiSIxSsgYXVGT/tb3bx45YdLYwf0aN26ePOXwDm1Zuko5baCVFAKEEYgoEByxZjiQJoAoCwnAGgpCkYjHBC0gKTR0cMFIBkIOTrOG2LxxQRhYkrea266//o7FM58tya33g+CZ52ZNO3o6aQVVCOgCaRFbAi2MfOOWLY8/PXfChHF33/ejLhsQl8e9oWeePf1LX5xGnNKiiZw4pb1swb8OUjjWZW/kKPp/FilSpMhfD0YswrKnqfWa669d8+Gq40/4zJjRE+MJv6t7503f+cWerRsSLuz0TKymcnxV7Zr3l6vSxLmf/XxZeelrby9csXx9ZWnpJRefef3N38qp2FNz3/35jXdsWLuEM10Be3lIpMI4w4OZWFZ6apj9EoK+mXarxBEFjgAWBcWf8IJh8sr5fgo5lfOy88rKL2nafcKkyvsXzMgnd8R4oe6O1rzb1dav6icPNL32q1wscn0HVQwZN+zmn107cuQBxDU+xYgdNDsRTT4AgAHZm3v8h6m4j8q2faH8YxE/YqtDq00+8s489auvv/KcUJtQ5DFSirPsAqDG8/uG9pqygTWZnSMNl2QLJTeyClZJ4KBFGBQqaIGGKAACBpwizVBAaNKtunO3Lr0un9lDkU5j2GTcfevRJr3Gcbmp2ej7fi7nysq9pkau7JcFSiKV8SPT2Rgl+ztRnnLClF61tt8fHjT3/XL5ywtvmzzlc5CR0D3CAYkhlQf8j760P90FFlHkAC0gJ5HmTsiceYu+e+ElI6q2zHx+cEn1ekUVkcqyCo0r0ejqsjVPvVB29VWrdFaN7tvn2qtOPeUL37BqGLy8hiaJQ0gIQk7ACkR/o5+zyCenWIsrUuQvA89fZKUKkoUdKQhraBE4EU2F1BJLpEIGEbSGADYDw9AtWSx5c9EvfnZnfUO9JU9BJ1yUg4PvxFoWrRFQPlRaHMgoInIsGsrAsSZoEsCJr6+76YZzzzpzSN1wGPJgB1XUApSCp6nEEyW6d2YODCKCOBCzUoDZu/TRA3q3IwMgElVYGQ0GsewthRVWSSuwAgu0aITkenQYlECrzpzSkrdzZv1x2pFTnVEKJKKgKEdp3/OZSBD0Hz72qm/upxAde/TE+ubOPjX9tARGK3IWZEHEJOJlgcTeW8pEvLcgqIpdFkWKFCnyt2ITgRTVVCfvueeOPZm8Lq246bbfPXTb9SpsAYsSnVOeMGUa9NLG5gOOPGTcSaf4tuze22/PdGyfcuC4q2+88tDjj7n1wQdXvLdhzlOvh11t4JCMsSLCAmWctjnLS7qiJg5rS/0z8saTiIRARAISMCHrIWFB3HtwF+bUmKR3jeWfpzstaXS6rqSnCd7+Q0sGtHe8sLbr0m8suPeBB4lnCd4ffLB75x27aOE7WequrfV/fs8VRxx/hqiBGgkiBWJrQoCVS5L5WFj+lEIGgxlWQYghQmQ0mOFUaCRSXkuPvvLr/7nwnacCYs9U9N+vbuOK1RnJh5SrgZxVU+Xa9yRULqU9xbleeebgCbQVVZgMA4yQ7h2N630de7d/wEpOK29UlL0g8J+x6qU2b9viaMGTW6YeW5UY0uE6U90mCkqlbasLgkRbY+R5Jl4Zb96Zj3ukkWDJKxOBW8eP1k3H9b3/t+qcL/74vgdSRx1aKSodUocHT3MMivfWHeljWQICwSrAwWhAWcQ0n3TYoT+vqPtgzUabr1OqlVUXi0e2j+jmUPRLr9Re+oVVfpy+PGPS1Vd8tW/tQawGQZRyHpT7WJb20zeEKKq4IkWK/EUcKpzshNbutnwmU9t3YMSsdOFMEiLJkgrEkLNKSUa5HjJNnWbm44uee2zm6ndmGTQQbABLrCMoB8A6ECyxFSEIWBTBsjZaOSqoKlNZU9Hd3XbllV/97Gc/u//EqVp7gBBA5AmECLHC97c3q6VBvQYw1Oul89EY5+1rkSB4f/o3qY/1MRIABcVgpWGcchGwdf2O9m0bvfzuLImQ+91jv7vk6ktqh9QJPIEPRzGtQFJ4ZoGvtYgY8moG9ass1CkFCkgASikoEdqXAiw8XXEWrkiRIkX+PiyFgPE5iCOoTact7LEj+820OWFxiAmCnJ/z8hH55XG/5r3F61qjBVuXLYJkTj3rhO/ecsvarVvOOndGV3v3yrfe9SwRnNJKHIidUg4W0GrYiIFMevOmbfe0t4+tqJzQ1sGKMwoBQxPYUQ/BFzIAE0jgCEawz4hACEwQgmLSQiTiR+QRkziQCddumTF40Hc2b37pxQ0L5m/vk5z0xmvbHp711Ac7WrNtPKC85JpvzzjsmM+BKrRoIiMQItHwACXmo7HqHy8G9pXgSBwgTATFGiSWRZtISZvw2oaGOa+teOvNeS7blDfBpLNOXPzsH4zjvLHaM7lsFBgcg+TwzlyW8kQCQDMrQGRvrBUA8mdWCUqg9po4aEQVeSWiDtOZIaXVPU1NS7rx4LPbpxy7f1CyR5e6TGs6yrQnvag7E/l9U9094GbEUkhWsHCGtHICYd9QbPpx5oIr9rvzxx8+dt/jR089nqVSKKGIAA1i6s2c0sd/7ZBAACbSUCRifeS1SdTUlW/blli7pe2QftWaBihqiDDc2QNWrGy85tJFPviq/zj7uzd/Q6ukuAFMRgyzGF347VFIA+wL90UdV1RxRYp82rJN/uIfAtfa2tnR3ta3b6VPcTgNlSWVhyiWNDErSJZlXXO4ekfbuqXbfvSd26ltI6HFka0SNaq6ur67Y2s2RyAjxL3dlxaA0p5zLDoS9kg50Wrw4MEXXnD+6aefPHLEEM8EEC0iSu2TYvSpHQeiYMG+hkQ629Sa+vX3H1v15sK4uGmHTl2++oNdnV03fffmu+6+Oyj1oQrpvEKZknrdcwCiQjxSveYwQkTELH+R9itSpEiRIp8AgYBy4CQUyFgGHXPG1Efnv3jFNy5rft94FGZzDQHlQru1w+6IBfmuVR+cc9LBX/vPr/UfOv4bV9/4+stvte3co5k9YV+RYmudFu0CCpIc+/FPL5gwbVLloP3yLvW5k85cv2rDMyEPVfGEdOV9+HmQI4LSzAIIJNIgEVYAw3P7hsN7L1QVcpQgS0YLEUKn8xU574SES337S+ff9uS5Z5xDujybMdnIh47V9lX33vuDE449UXsVjuOMQIkSSKG7pCAw/jkKgOC0C6wmq6wViNIRUYuNFiyYP/PRx+a/8Lx05cv7TOi0trOlh5xTFMGQc7bZ17O27zovXl3uWpIJxLIa5Jghf33s+yMtm2ABAMNKieR97hNJeWvLjV7l3YafrW+9/rYVP3iopMblbXc6MTDyYhodWVOaLvO7hWzML/yiqGDqErLQNnINWtcfdMDYmMquXrAs7O5yQVuMS0mU005/7BL+VNskRqg1AT5LBOQUeWxCokNPPvGlWQuff7Zr/wMmKL+yR29qa6q94/YVK1Zlsg3Jo46hy//jXIMRcClRBPFFIoU8CtnmIkUVV6TI/7GqAynQiLphMhDEPSQEhnjCQsJBgK4eU1LfrV56/e3Zz7z67tw3s231yOwKKAzhHJEnOiU6nw/hETkipwAfcII8QOyMiuVqB1QSSidNnPDlCy6aPHn/irLSeMwjMBcMO/ces4UxvE/phSoRISvkw3FORzv39OT2EPJ2xMihjz38u0XrVv7ijjuffPq55Yvfe+WNBRV9a0gK2cuC7N03ME1EhZKiwt7RcKX2tVUUKVKkSJH/CT7HQKH4AgodeZu6wvfaopfe23Ta+Rc+fN085JeTpm4kg3I59zOjb/zal/z4VFMxauWu1qvOvmbF2/NyXS0EOEAUOfI8+EShcbosSaceP+zz555Q0mdsDmVdFH/qtTfHDxjyTHfbMSUVh3eiNI8InocY0BU4KBEAHkMJRKAETkmhGEcCLQDACo5ALJHJ5yWWtIYoDE08PyB++uUXHre8bf7suQ45oSiRxGdPnfrNay/eb8LBkHKRUk2GFJgLC5alt2vzn7faUCIizYix6zF6l6Y/vrDgl9+9eufG9TqfJaHyEaP99ADbwJtefqe0NDjvmxdLKL/+2f3WooXo3QRVhexFAHtCjgrlrb/hlEbgXs8EAFDkHCGnVMwSazfZ2gtipW/kWuctpN/+MPXdW/oF/Xf1JDkiLimJK3TowDJ54oCwcvv2toHDquDvEpvyjeXQ7T8+4SextUFATYpDwmjRJaD/UsIBgFXwoAo+754oRJ7SPiKU6mEeDW3cmFfeRWs7I4nzv5984fa1rT3aP2Ls6LM+f2ifvuMgFSxEShSgoAi6+IUtqrgiRf7vhNtf/M0CpcEUQCAGIZkIfkSGwVt28bdvemT+sw+jc735/9h77zi9qmr//7PW3uc8beaZkkkyM+mVQBIgCaG3gKEqyEVBMSCELijSi6AUAREQ5YqIF1GRKr0XCUVqAgQC6Y30On3maeecvdbvj2cmBC7e+/veew0BzvuVV5LJ5JU8ZT97rc/ea31W1GG0YI1jB2ZyxJ0aztm4ph0E9hWi8ARpIOr2P4EZM3roTb+9oq56u4b+I5Ke9TzPEAiiQoYNEYl8XO/xrwxerARhYSKH5IyZy5fNn09aHDh43ICBAxqGDOnqzJ/60htLPlr24uNPH3XCsUhsMg6GlocU9ByXUrnVrdywt5nrV3wbFxMTE/M/D0ziKUdAZMDVlNw1m/z9w8+0hmsLpZXsr66sHnDfHY+aTH7n8ZnKJLfrdi/PWHf2uZeveHcGh0VlElJ4hICgVCLns7VR5f6TG6//wwnZ2tHQoSApoPTm8hXi00dinvVlbMKviQJhOPENOKPC5WAkAEDKACIj5ep5q91F8iQiBkzGFxdRCOKkQ5Oni9Lph/769OszPiAD35Uqjdlm5PBbfvfbquqsSo1IjRI5gWGAHMqtaejuJ9hCGg42MjCi5ALm1IzlLSs2NK2b82FWwxZPUdf/gNNOffzfb21fXaBkO2fyp5x52rT7nq2urMh3hR1h4e62DeNSfn0+YOrWn/9V1Ovx/twU2lkhDC9QkJ9LwIYdOxeT30okHirSnXevPfKohrF7iE9pG3TNfzs3atxg9TopijTMvv/2ynG7DAG1AGbx4lI2Sb1r6ufPmz9hct0rD3a+8vL9e+1/pFYmhYpQBvxyUBZxRB8LAUewAoCEIxbnsSmKS/h+2oahXfvRxuyatf1O/sHpAVJz5+RYIzXRIUdOPGbq+U5qAWIPUq6oVShMHO5jFRcT83my6eJLAVXHRgXWgZSDQFyBTAh/Yz78x9vrn73n5dcfeIw6VpG2ASWBWEFtTc36tk4oFRlNgtBUQhPQTk7wwH4Ddt514kknHjVq+AiNOJHO9eqdtNQ3gE+k3P1/MrOBdj+Mf+kt3KbwpSAhBzWB2mXLl8E1+QhOP+OHSrCq3zr08Pu+Nvm151741XU3bjd2zKhddjCe123nJY65u2yyLDaJiPCJCNbtNhwTExMT8z/YoSkCDKl1RA6uMdG1ZsH6+raV78x557snHjZk28My6WEH7r9LSEFoXJP46wumo2nhyneeQhgqQTVBlrVYIlWLKEyQBOlsNn/R5d9LVI8pal9RtLZ3mWzlUw8+DA0i5edb8ntUZfYpBKlADEqBISNGCKrCIIVVkIKtKxGRqDrAoNvFw3OsbMk5z7NdDJ9th+f95smZ777S0tHW6VE4OJM88ah/O+n8syqzQ0NJ2cjCQEjYEOCIpSd4MMq2yFtEFZSNnoESKILTV5+edscNP/cRHTB57LZHHafDd7r9umuD1Ysq1fQZVX/xdT/u06v+u98/6ZBvfvPcs85+5pm/zwMWVvdJSXOfnJSbJnr+2X8q5zb/cxJip2mog3DIlqwfNk9J+QvT5rn2jh/96O1fXz98zO7StG79sG3M2jX5ykQG3voNSzOjR9WuX5arH5nXKD2gMbBUu2F5ade9KuZT499feOeuO18eOWBiv/ESKpLqFD3eJkSqDqDyLG4uV9UQKTTgSEVDY0QKe+43Ituv/c35y/aedEDz+rWR037bZX9w5lnf3H+fvjX9yKt1kgHDqVgGQQhMsKA43McqLibm84mWm47JNlksCYljZUOqzlgYJry/dPELr779u9/+Y8OCd2xxaRIdJbiIvHJrdGs+FymTmtBGIRTKHqX3O2DPG2++qqqmT1W2MmHYKLMaggM5iG8YUOWyMa8ywEQAnOoWiWAEhSWKlIhhO5uWQpfV1dre9b2VDIVSmUjd/8D9U6cc9/LjTx108MF/fuT+vSftz2xUlcgIhAkK+aRzCX3y4DE+nYuJiYn5n+AoFLAn5DlryTAHg0cN+MuTD5Wcq2lMGCqF1LudsDpKL1ve+YuLb2xfO2/9e4/U2lLg22Ih8oUTJXLQgLRoBJKG6TrxjL1Hjt4zj3GtXfToI/e99ve/v/LyK83rVpIErInlsNd1drYm7GEJP1FyYOcRuUjZgJwCATGXCElVVVGCM1AV40CgiFGwwjAbQfNrqhZ1dqxztLDgl4pd6ZqwsX4of7RicGOfXg0NAaUEviUlLhARqw+Kyrb3gCE1W3LMGBFbOKGIfPYdr33xlWj1ynG7jbnsruumv1f59OOvrnrltXRBTpj6nSkX/dj0aVjf4TyPqxrrrrv+6vVd7XNfmX7l6jWnesnjKAEqqeK/qqHRbkeR8rxWBQLyAbUIDMLqiPI+UoFuk4sOzJp5QrPnmRNPWTxlSsPpU3ZrXb6gz5CcRxvUh+1nm9b5vQd0rfnIqx/cmfDrOErW9V8nVTJxj+zgiTVPPrni0J2eOXziIEu7k6tUhqooykfDRD1x2UrkDAOsYjso0SL06jNvLpk/b/prL5VaSAPbvGHVmDE77LznxDMv2b9f5c4V1nN+RUnFGCfOWsOAox4rAXxsw6lxV3ys4mJitsw5XNmlapN+KzviQ2GFmIjJUcdH4cy3FsycP+1PD/1h4Ucr4BhacqTCEFVQQEAkNoqcGoBSvgmO+/5R/fqNPOXk81MpSlcCUEvlmTcKDlQScBbkLMqDuR1Rz8lj95zMLXGmJQRSawQRhxamKtHpUcvQ4SPrelUCDMtQqUglz/vJhW35ztdffu2E408++YwLx40fs//+e3sWzpFniCD4vx7GGhMTExMD+EpwBAtHAlBlmESlV98rjMQZpg7xuCUyD738/sw33nz94d8lSvkkiiGzM45UEpA+2ezGrs6cqlokwnzCx3bjBl99060vvyJz5i5vWrMYpRZmKXcNRFLqQvCW1c4Cllak0kaO6j8wu2yjJsSEYYVquRGOCM0mYY0RDaxzSWNLhA4v2ZJIzAjbWzjZycnHmtYvY0hUqMxmLz7texMO3LO6pv9Tf3okPWgnJPsDjqkAawhpowAJwFBSMMN2R0B2WyZlJYQerKN0pGIJu41uePrRzkj9Jbmxf7nzsVf+9jCHYcGrwU4TVmTSAzPVNcYYNRnW3iNGPP3Yw7ff+peLfnbxQNID/WSfUkePMvxn/9fHsb2cdYReKJIgZSYxTplQ8JEO6chioiZVeBbJF1Z3XXbj6g8fX3/cdxv3OHlQ2HuOl29IZVIb1zf7ae3tE5G/ZkVQkdpY0egsotFVbWedNPJn02bmpIDcY15FA9E4kPSYYpYbIhQqAAlCoQRATu265vYbf//ww7fd17V6AbgpJbr9AO+cn5299xEnVdcMqpQiB70UDjCEwALEDmBSVjLlUtj447ollms89TsmZvNPgXZX4W86QYITcdB25iXN4frV61558pHnblsUNFU3F59qx2wYAhm4wCOPJAG4iIuqRrWSk+FRUw4b3m/8hWefkEl3gRIh1RGxgQNAIFKjFBHnoRlRo9xhpNx5HIIANeXrLO3eEPlffZrlAI5ATpyfL1D6l1defdOVP7365+eeed4lwjVOxbCQSIFlRUvrjddc/7db7ugqZbxU8vIrL9lh7DaTv7YXKQyDSAkUi7iYmJiY/9OTNgBOYALORygZrUhCIRyZdnbZyHR2lJK//cUdV914q7r1VptrE/1ybU0lFqdOiYigCigxMYkOrrSnXLwPMlUXXng/hBAlIWQoTCEqAWz9r0+ecOxJ+y+e237djXe3d3RUuHDP3tnxoQ3DQqPILhU1NgzSMC3F3MOpZFAs1ko0PJnulUitzBffDUtvBvkVhouuwqMon8pLbeKKC07de7sxe+0zyWGo0xLYU1YCs7Lpvrgpt1IzqGyAvMmaWYASkPq/CvSfToV7OrcBgPJOUuSYBcLFt95/de+9Dhref7Trv/Oq95dR+zz219zxyutu8OjAbRxhKsbX9fahOUvQUtqFBfH23+eAtdNfvyydOSGfA2B6rDvLavS/CYwWEvkMEiqxGgVHFKpaIhtyqcOv/YOXurG4rirS688audd3OmhAVypMr1ic335cxcplQeMIbNyQrM46L9OEREhiOPI7vZ323eOdwsL8c88d2Tj2aPIOJyqPPyjPT2cCq5IqikBSTOhk2sx/XHD+uXPfX2SDaJehNYcfefjIMQccNGlooqIafmNkI6NJMbkANgFLkSEGKA8iaEoJEYGhZrN2v/iz+y8ivouL+crGQgiDVKACFSEoeaQUIkhGNucra5B3tkns3EK0bHnh9ov/PdtY0bL0vYWvPkdO2DlCZMmqhlAlyjiNQF1KgCZ23W2PfgP6fP/4o/bZa9dUqpLhiWaJ2EKJHKh7CDcgBANkQeVgle3Z67yeY7ryr7xlFBFDYSAM1nRG9cBJu998Q4JTWdXQEJgYYEeSAA2t7vO762/oX1t74y//Wurquur8i0cNGDD6iQcHbztUjIakrDCKuIgiJiYm5v9wjwYMA0mkgXR3XDCU3oNFAAAgAElEQVTw0EtcZFz2ref+/vOrzoMqq6pyZ2mtAA6ixrKo5ySEL1QStRnofjsOXvhO+10vPguXoCiwKAoqhdFlHEWSdsGst+f87Z5b8Q2/78DRP/3JNWtWrXx+Y8c0Yqj0SVZU5oOwULCsRYQrWyOCSxIbVwiK+YI4iqSCEkUOB4zru9+kfcbvtMPE8TsPGzLCYz+EYTh/c0lGnwh43cLqE2GP/5cSDj0T4cod5iEAUg8iAFTZAXAwIRBRUAFb6rQmG3oBzNyONiVesWSFv3RxZEOfoiueuGfuYNvftIzqNSjsaM8RPNIExBEDfobN4889Mrqqz8LUgJZgUVoNEPmeclGtJhRGqFD2//hsIjCC8sug5ARKSkzitOQJqsKW441vUrW/78h9sGzhd3oNimrzjNzwvv6yJW2Dh5vFy8Khg6h5ZRJVrrYBoUkyKBu99cJThw0e+OC0FwvHbV/pXOCLrzAhm9DjgroQaolyBTe9pW3DvEW/+cmv17z/jpU147ZtuOfBGxrr+6Szw4T7QCQUGILlJACDTIo+TliAdPnto48zmDgBiFVcTMy/AC2PoVQExELkC5nIwbiigUa+4wCg5Ui/snD5Y2+/PWjM2PvPvan17fcoWEkuZ7VkDQs5IYkkIgYjoZRjeOr88Tttd9DBB15wwU9TaQstkQLK2jMqTVVo83C11YpcBQP9Bwy6/vrrjjvuGOKeWeFEBixQAqnqRRdcdNH5l93ym9+/8NSTi+bOWbluxeAxg0Hlua/xRO+YmJiYLZbNMUSchCqiqkwQaCBKSJKQakmNROIB5FlfIs9x7sE3FxRcQkzGRPkE2AABdYQEdcmEUkTF5mJ+6dKu/mNG7z/l+A5u+OFxZ4pdUa7yXxbm/DDPRKE4k4BknIaorLCN/QZRRqt710//x4wf/+js8TuN33XS7ulUBkKsxpBlNQB/7sUapDBKBC57mQhpRB6r78GFNhIJ02TbPGpSnvbyG8pOKN9pSBN68hWXTtp38rutzepkbb6TS7nQVRm2Fiok5R4Jk6zY/mv7Pjbt9ZRnT/T8gcWgWIDHDI1KNrCiVv4HAp5LnrMONUXqkwirVFYuSL/6eLTdN/rUDlpnOD9gUOXKReGQUdK8Siv7rvRqWIJMwoNSp1qEtUv77Vh1ySXTkqkDjvrhpKI6JYrILli66r1Z8196afp7Mz7saO8asMOI6X9/Cp3rU5I76dSjLrj4wvr+gyHsNokFQtkHJSZWcTExn98OLgRCyCGgVr2ATOSbpLpkVOgy3kahfJFu/O1tbz/44uzZc8R1poI2n3KWJIBGhEhBFupgjREHThWnTD1oUMOoBA0486zjkskUIx0GYj1lRrm+H+AeCadbt4pT6jGuGjhw8MknnwZ1Wh4ZgLIOFVW1hkUBJkM455xTzz37VEAA5zgCyMR12jExMTFbkAjOEB14wOS9dtvljTdeJyUpu2whyZrzFM6x2ChBRAhqe3vrNnJWtb4hWLk2FaE29JqLAjJGQsPEAQHiH3vogf1HDH+xIMsXzTvjxDOJLTmjVL6+MhGh/8CGS3520T6TJ9XWohSUcu0djX37OesFatKmMiGWyvV6QmXvLBLT44z4OQdBKxFIhZ1FSWGEkgrOk+mKeL3z0jld9/6sqgk73vHgI/ffdA8FvqdiBEX1wl6V7apVxh+S6VvqLLQbr8gUgnwHIgIzCaVt8rrb/7DrNtv+RbixsvIw0l7FvKgqiycgIe2Z0PP/8ICVTMkwXBLB3hmzrLd//9z2/rOyOxzYp615Tbp3uHyxDBtJsMU+Q1SEQpeGh8h0WmeoVJVMVk7+xg7/8dYbS1uWtxfbZ81sfeyxR26+6ToABEviPOMcldYs/YdnOo/53qSRQxqOP+H4hv5DIslAhbh8s0bE5cLcbkUX8/lns3FfXMxXEFEhgEQU6piKQETGgQJxq1YEN/758emPP7Fs/gs2XC9JIEA2sLXAwN69VnXk15ZKBYrUU1b2TOqMU88cNTHzjW/sVZ0Z4VEDUaBi1FlikInKA7GJjCqItKcSnejje6qtqurg471ZpVx5UjYeBpVPfIhU1Ykzxjhxho1qRICKEJOjshEVmfL4GzJxRWVMTEzMFiCUiFQ5kpeff/6bhx/hVAKoMCuxlciHRxVRaOm7/3bwu6+9tnhRx+BRw08+ctiE8Q1nnPLg6mbd9bAB65q7Zk1fR6FajZRIajNLFsz2s32fX7n2gqOO3TDrA+UoEUSAE5CBR4gU0YuvPjdx930EOcOGBaIAWyVPlU3EzBRJyMTEBqpgEqds6PO6i9tUUanQPDGpZFyrM8kmZDqKhY+Wdfzylvvbi5mWD6etnDlt3KTdZsx4x3Z0MJWcOiIi4gemv5IZNnhxoX1M38HJjflsr2ySOMuUVVVIROpHBoqSh+deeuHay366cfrMw639RlV6aL69MR9agRCkeyzbf/lQy1Nqwd0PmFTVWBVliQz+keGT2yXqhxtOGH30eYNcYgZJx6oFqUHbRSKkNgfLUVDp2TwLC7ZpsVP+/HDigqN/nnBNgbFiEoZDuGJNJpXi6oEDhlx17aWr1s43SdvYkNl54ohUKgVqdNKb4IELgBIlemQDxddxWw/xXVzMV5GIIsD5LkUKy2HKhHnwRpf8SMzVN76WShSXLXzGRK0AKnOoVgwEZ9OJPn3ql22cr1AQPM/07dPn2iuu+953p0S2RaCsGYISiIjVE1ARIEICZSffHssU2qqLxTeb7cZE2tN1sfnfILLGgmCNxSb7TCYhUiIBm/KZK8XuJjExMTFbbu82AEGXLFhgoZ4xIk6Y4UML8H26/Z4bP1i86ME/P9HQe/CSBfP6DUqHvaMjvvOnihJqk7jy7DN/eN61XihGEcLWVXmuL2+s7T/71cUnHn6Ay622TqLIOBiHsMcvUpmhcKTGpxoIoDAoOx6ClMAQFWJT7nEjZlUlS1vsIuefDVlVVQFZAgUMrYJSl5TOvvAnT93xNFw1kESwlKnlnWmPM7xIA2aID6jJJis9TrR35uoHDO6AaQk6m9bmPRdtP3gQEUVwDqQk7DgRyjf2m/z6i8/+Zua8u4PSrA1NP6hJH0BRBROJ8P/Lk+8ez03lihhTNGIj6ptHLTCnLXnDLfOGTRg18cBtHK2sHxwVO3J+lRYDIlfroVfXRslk6pesaUwNOWra008o+qi2GROICaoa0VBX9/Y/3tZiTSJRxRYO+xp0ESKQAAnVaoYlApGncLrZA4o/brGKi4nZMsg/Wffs1KhRREqwRcGHHc0rm8NbbryjKtGw6B+PIGpNOB0G/6Dqxt4a5Rv8t5qan5g3K2e4yFAj+x60z0N33ZvmJCQP+CQZUgKHAAMEREAE2E9etX3R9r7N5+X9szBZDolKAGnZRVPjLT4mJiZmC+/WBFUQxo0fl81WtLV3GGNUNQp06ilfn7D9bqO333F1+5rly9Y2m47h2zQumr/qpZdnVwTphsE8Yki/fzv43NZCMYEEGXLKp/7orNPOP/mavz034/H3Ep1BgrRXVU1rW3tzuY5EVYSUqao2lcr4KA/N6Q4Z2j2hh3Sz+zYVlU35f49fo9nCOUCPqFNVNaImyEcmlVeLgnvn+cf8QskLmqrClR3IEppLXuQ5ssIFQ6RKBGZ7zqUX148e1Vwobly9Ya3L90lmG+v6sBNRLFy0pN+AvpTy1ABKpCBxl176k+qG4T+5+GfTO11jCdtmq4a3tXndVqH/b7DCqAJkBMTJ3qA9TLCuK1hAmT/e9sH4XY+nCtbMn9YsLVaV6pct65XxB//t0dfnzm4b0b/mtr/cN+lbvZ978DW49sAwCNtuP/ThB+5O+daYpMkkQRrBOXLksj1NHxYw3XpNzObn0EBcULk1ffDjisqYLxmbL2n6LB+o8jkchImjdmgTeR+ub811uRtOP3PBtGccd5goGZAZisLEispte/WbvnrFu2GhBA1BJXbDxwydMvW4rx9y0LbDRlgowTg2pCmGIYqgDDUAlMuFiPxPtI9uJpW+wJuhIlSl8pRyYZbubvFuK5R4NcbExMRsCbEiSlBIiLAw+8MPjv3+8eddeFFbZ66mtuaIb+8L4/3pL/f98MwLhw2rmTr1oFeem71kTmfbqtY+9YWzLjzw5794dM0GZivk0LeqrqtYePTVl3oNHX3eRTc8e9efxpYKY+sHPL363YKnQegphwAZSRkqXnXl6eeefxFzQ2TLQ3EU0J42OCgEStRj7kXdIq+s+LaEiutpCviM3AARnAnmEs9r1WevuvGRm68KKnsN3W7QhGF9HrrrsYAR+kyljKVUiFwKTkT2PHCfe598aubatX4is2D6rD4TRnA2U1GSjS3t4wcP6Qf2OYo4SpBhNQ5kREJEXWxuv+O+C39wTjrqPC4dnScYUFAh+Or+SVLe82h7KirLXwZGWcgTBakjYtDCpHmuMntvLtoo4dTjD730V9ev63pw9oznzz9j2vIVzjgIVeQ1aVDSqkDSqaAjV2nqDjlk5732Hn/S93/s+Z6SsLKqBZvu4k3xysEc5AiOu51CWZWISLplMH1sKqqxmPucie/iYr60Qq5sK/yZ31J1IXsrnXlp6doS/Gfvf/SZ62/wc+t9ylmHwUZ8CqsH9F62IT9t2bxmkxTj+87WV/f9wTlTDz588qjRY0WZlIUcw7EmQDnSFMQDlwBVtShbgnzRX8hunfnJMLN56gBi6i6XMQCpAEJUDkEmXooxMTExW0LFEZEqGSibMTvtOH3W20weGx/QwIXtRfpgzlIKuVh0L746572Zi0tNuW1GDtzv0B3vfuSDVRuJjGiU8shuv9O2l//sR33Hjz3ljGuf++PNFdw+uqLRQ6FkqcRqoCrdai2Z9CfuuiN7gKjXfTZJAJEydZdVmrKdcXeNvW6W+mMLZf//LAcIiZdT6uFZHz76u9vm3nl/RTL9x9t/dfKPzpnz/nzLHLGYgEZsO2rq6Se159fdc9+9y2ctK4VBIQyqqmvXO23cdmRAaKiorPDQ4vvz8x2rmtomDBqQVgtBYEhAVo1lTitOOPwbTUuW3nTLDQ93Fcekst9ORtWl/D9LDv7Zq0LqMUIlDQ2Yqc0lne8NG1TXa23T3FW5p19+r3jN7bPmrZ328OsqFkZ3nTBgY9u6fkO286p6H/3DY4cOHjfzuZf3Hbfb2PH9FR1srIuEyXdUPmwWKFO50rN7DIKWR3iX++DKyQwTaXwRt5UR38XFfPE12ye2Fd2seINUVUEGAkAlClkFlkVEdWEx/O0Drzx696N1Vr2WNYveeTXUYrXnbeNHO/UeUBDv4RVLQosSSQjU1/Uet/N+e+49+UdnTWUSIhiQOmXicqEBcQC1UEMcAaKaKD+Sz24C1k8N/qSt9XXdvJrysx+xlI9dlXqis6C7nY7iSQMxMTExWwanAJRIAIGKQgkMYjgSkh9fcM2tN9/EmicnxCbBYX2NrijYUhHkqqwUq0xYmepb1a/XnQ/cNnDssCXri4fte4gsmjOR/eqq7LMt6zdYwBkWIxSQgtTfY68JL/3jYcCDVJvymd2nivDLMYHw2WX2//q4p6qCPKtVMMHAAcY5QrtyLsLD78y87pJftkx/aup3Ro/e5sDpb72E6rq77nmN0GnF9Upm7n3qoZ32nqhwD734yglHHJ/K5U+95NI9Tj+xrb4uu7GzmoggSdh1lcnOYmlwVW3QvH7nXr2rHTmIWiYhIwCFQm5de/OPzrvw8Tvvn6x8RbZybHsrs4AAgVqwg1VEgFFiJYU61ojhOZAyiAPAGmtdUCJtSaZXMr8tiTeC3BzFEo0KJiRnnU+wtX6iY/TwXlOOPubob329sk8Fe32M1jgSdZRmEFjJF4qYoGpABqogIQjABMPSUwVLCqXyVZuWk5xPvLfxXdzWQnwXF/NlkHGfqEok5Y/3FksQRwSQQTIRUETa5GPWqvZpf3/rz+edpx0bm6Ro4SrU+dDBDX2aV618cNmyLngF9kIT9B1Yd9ppp9b37Tf1uycjZC7fPUFVXXelCJGSAn7Pg/DQ7fnxz0slvxilhv+/BttxWaptPqA8JiYmJmbLYro3bAMYhaJc/KZwgAgtXzRLXUEo9BlWdLsRQ742eeQ9972zorOFbBc4PPL7h5108omjJ+zTGnjvLl5/7DcPbl00/7Bs77E2+1DH6lZLGbJFFwmzgTFwyZR875gjGNkwMtaYT4SK/3zi9/lFPEUCSkShkiMyiIo5m3z2zaVvvzbj5uvP1Xx46AHbDh037O9/fmbRwpk1O/XfaZ8dZ7/0+qDGzPXXnb/TuD7t+QJSfasTI/tXDV9fnPvrn/9ical40I9P75Oo6pet7JIg15VPB9GyNav7VFZEoQuJI6NEYgBWJiA0Iggba3tf9ZOfL16w5u03Xr4vn9OqqhH5QkVQYqMuBBMiYhJxBIU4YlZrHQhOWRUuqeRcqcQ0P135eKn4YhTNkc52C0kmstW96nslv3X4wXX9shujdZUV3tTDj+lbOUyQJkqXWzySbMRE5eJSghi13UoNCqJPCAHe7I2jzd89+mzpHUu4WMXFxPxv1YYKtLwZkQJQLu8tpKCoGFo/JOsDpJG6Us73/z5n+QP3v/zEDb8x4TorOZ+MkbAiaaqy2YUrVxUZkfEVyf4jh/7ovFNGbTtk150nemwjcUnPqApzefJb2WyX/ksRFBMTExMT8/nJGJJIMWDw0HRVKt8RlsQK21kLls1etFSVPMCJVvfuffaVl/RrHFbQ1PoNG878zvfWLlpaodpQ0WvGhtWztZBU2xeVq9EeKDxQZYYmTZ7w/e8foY49SkAj0FaXTJYLzTi04iEgYRUDFB2eef7FH/zwuq41G5K1rXse0di5ZNUNF78/umFg/9oB3JL5YPaLo6r5pHOm7nLwgUuWFB94+okWk777P24OVi8IrRjYtx58cv9DDsnuND5htKW9xaRS1Z63Y0NjlbEdREaVxJFRhYApZISghKQ4siP7DT72lFOva1n354ULlgXmm356Enn1Qc5TgbIj32gQkljAiAJWIcJhF4Mt/EAVvDJV+Wy68vbO3CpmsjJx/JhTf3T6DrvsPLBxaJLIeBLYoiKo0ARJxpi0qDKpCol8bOsCBZcrXmO+JAlwXFEZ80WPUnCAKEiUy3O1DYigUEchAjAsExBo2IFo9qLVF1/8sw9eeQ2dHRIFWQRj+/bOS36Vy/su3doedqWihn7D9tr7a9/4+kGHH3ag4QAixrBRw9pt2dRjXszoNmj8uAoh9tePiYmJidkaNAyAUEsOfntbcMQRB7/12nRGhUje2qKIE88wuZuv/tV+ex607Q79I+dddukNT7/w+NI5s4rqhFwjYBOp5aVChZgIVExYPyDSwmFfn3Dr7b+vqRuklFXxmImYtsJXQFVVc51c0RK4XHPpzWkzHrz/P1574bFkkKz2kzfd84N1a59b+3DTOzPyS8zyfY8+6M2XPjz6oIn1FXhmwcYlrTrzlSUsSbWBajPb0DpjIyqyd+gZJ1525aUVPiMUk8ku27ixV1UvBVV7/tw33tph+1GZ6kwFvGRI4rmQjBG2ERRot1iyZu1lZ1300sMP96Lc8b49g/y6MICIVSOICBIyGaXAkMIlFOoQsl2XTr/p44mO3IzIrWfft3zMoZN/dtXlfUaOFGMjThinxIgQEtSCVY0DEzmIY7KqYFZQeVat7c6bul8lxMPfvtDYr/IeF48k/rKoOHIoe2MJwBCnTIAQaWA9SNQW0ZoizVrcOvftdffddO3qRc+JaU0LMl5SnDR3tbUUCu2UtK5U8IKjpxx3xilnTth+fIKJVEl8VcfCSgoWVSUYVQW423eXCMqbr6Vy6GDmTwXUeL3FxMTExGwBNoUbBhGQTrrtx9W0tPtLFjYZ1Ww22drsJu4xbMqUfY874tBKbfjDlZfX1g2/+/d/XV1YC89RKExYxUBYYOUuJlhWDUE0ZFjdr2/9bU2vkcQVAkcmEjFma/WyIqa1Te1/uPfRh/70t1ULVmtxXQVcWgu+iZ569Olw7dpto4rt+9bR0uW7cv7d0F1zyxNObUTOUQSArNVILBsKPSAIk0Zc8MRtt/WV6MILzqkdOHhZsdjVma/v0+/12R/utMP2dduPoUyqWHTJJAeGvLBoPSMEYTAkCx3T0PfOf//3gxYtf3f+Ww9LOKoyuXtgaoN8xgXsEDI7JJgCYUdCa21yUcIsNf5czzzUunGVganm8849ed/ddtt3j0nkZ0vkl8AZlNgQQX0QlERFesY8MJueXEV7BkHo5iourhr6omMuv/zyr/geFyu6L8GbySAGWNUjMIRQHs1NglyTMdPmLr/hlrsrvd533HjjhmUzOVxvrTOC7YcN3NDcUtunsanLObGEwvb77fDQvQ/269vbZ2NAXB5eTazE5RrNTTa7RFxuivvUWhIRJWEmhYgob3bKFa+xmJiYmJgtnOqosO+V9tqv/96ThnteYY89dtxhhzEzps858cSxp512eiq97XOPv/ubX113/yP3NZcKmmSHkgKVQhA4gDxfEQHOU62uSxx66IFHH/191QzIChuBMgttrSpOnbns8l/ddvNNbauXoNRFPpNFwUW5MJq1YFnUXly3riNUNzrlkq14YcGKZvIdECkUSgxDYlQTEF+5flj9Ht88dMmKj7Sz2DxvUV2qYpsJExY2NzfWNZqUv8Hjpbn2Nes2DO/bELR1+clExEiJqDEEYgaRIw0tUSqR4oQ3952ZTW0trcVC/2ym3nIiCIwgSiQSYcSKDouOVPVrNnlXWHg1YV9ubWkiL5VJfH/qEVdec8nQodtENuMoATJEzldPiSGWxEKsklU2rKCeOQHlvKXsJf2fbt4ozky+0Hy17uI21Rh0TzDcTLzFQu4L/IYqSJTEAQImZhKYkIwS8s4899q8V99+/4V77/nohafbV38QuRYPISJW6IJVa0rqL1vVERD1GVRxw/W/HDNhPBMxkVKkZABTntaiABGZcrfvf9cOV649V3ws4eKlFRMTExPzuURJZqhypd9/3HapsddOMlw1e/bS4UMmfGfKbgUdMGtu/sLr71q2upUjZ1AIS8IGAnJAP79ybVQqhCET2CKd9C/+6Q+/ffhU1UoFlFSVQAYIt96nT3bhux9Sc2sCXYpUEKJkS7YiYfPOL/mtnbalkFuZcWsI0aI1641xVkwYEoHVsCtX1LhKj4dmszsc/M3vXnTWio0ts56Y1tzVfs999x595hkNFdXw7Asz3tHa6mQ227df/7VBacWqZTslR6ZCV1mbJFJWIShIQBpq6Kwec9J3/WL+p+ddMDNqv6u1paqyck9nGGKKIUg6PPNGOvlOEEzX6H0XaVtn32zN4N51I7YZeu2lP01qQpHwNEPKRBEoJEkId59bo9tdmhhMENBnuKx9MiGJk5Mv+DHNV6ovrmdW2MfDxDaXc3Gq/UUU5N0qThXqAKdMIdkuMm2Cxevyf/rN9Gfvvbl9zVtKLTARObIRBMJl7yeyKc0o5KFH7hqyff2AIYPSUUVkLZXHFYhak8DHYwyEgW4Lp0+56272pagDICqq2tHeUVNdGy+tmJiYmJjPJ1bCRSLsrGEFF1QdkHJCZIJAU+/OXn7M8ResWjhHC0sTKBohhWVI0QqARq7YEBWdRD5ptrHy3r/9eezYobUVIxClYVQ4VDUEY6DY+nqrutviSF5/9v2px39n9YYljpJQhlcUkv3HT3h75qLAGFNq7YInmiSTV6inyRBBDUv/bKa5I5cLjQcMrqr89pGTv3H1zUFNxUP3PnDNaWc615VUuvTSn51y4cUtDvPyXUFN5dzVqwb36l1ZKNT7Xp2fqE+lfBIfys6BoGAhchAQKZzrLJ58zEn3Pf1IAu44P/ETrWwMOkhDYl1YWXdme9NbBjkPu+41fqBLXn35Nd6AxgEDGwURwJYyEIaqckQcQXzHkcJZZcCLiAihkQhgsN8zuFUB1+Niqp+sqIzzky8wX+m+uPj+7Usg5IjIUdlfRFQlJMoRL+wsvjxv9QvTP1z70r1tG1431Ow5oQghbESGKBJRAdcm0wMH977kpqv32v9rFS4ROiWOrLMKAaspT+3u3usEhO5ApZ9SbuWJKpvseEl7+uV83xeRcoNcvNJiYmJiYrYwAiImAkEI6hOF5XE4kSCBrlRxFa9/xSu0huKVkAIHxJGvKkTK2FDKlZjYYOwuO1x30+W777SDobRqichTZ5gdqBNaiTABfyt9+pHTV//x6prm1cUkIKVMYBv9dEeua1BKP8oEqzpKTlg5Qchb56kKc97AelEmdFUBitsko73qG751/kUVX//aikRy47qWFx5/0ZZUExZh9MDddx571g+72IZhKaNVgyqqKqy3sn1VsqFPRks28pw1IEcMIYpgSMkTQ+KICenUTX+5beRtE6689CdPFkujU8kp1nd+EKp5R2k2bMj0i5+cdvalp5kSGW5o9yoClYSkKGIYRBYCYlijHjkosSOxAMSoAasPtfE0t1jFfXly/fKELgWxQIuOwcoQj4tQq2QEgMCwwvX83XgGw1ZHCTAoGeRJDbRCwSAHFQclJaPGMRJSLIj5ywfz3nzjw5Zr/9hVfMuWAjKmqN0+JMSRihDp/nvvPmn/Sd879ruDBw8ScWJKRq2SRyS0+QHVphZxbHZ09Qk+ZUtJTFyuNUmnMt1/FEu4mJiYmJgtjgF3z/VkAF5ZwlkLFs4j/e6bHybbuUJsF7vaZNqUjPN5Q0FIAlAUkLfdmD5jx/W54Re3NvYdS+DuwMggCDRBlALRViXhyqfz5WN6AB6FU8//t8UL3338yYerJzZwV+mIofULZn64tqWzL2dXywZruSrDrTllV8zYxES/MUjkV+RLizvWEEmyV92k75325/eWLOykPmtWvvfyG+uXrQgQqESBNXMWr/zw7VdH77XbkmT47qoPetc0tJaQqasf6FV15dtfjdZnQ29cbW/fKTyyUcgCsVSygCgxwj4AACAASURBVFpfuW8mcfbJx5RyrTf/7o/Xtra31dbtF/FLGf/2De3rvcphfeovPOMXcImcDx+UdQ4GME6Ng7IFd2cpBHiwIAtTvmnrHllrzKcTlY/T2vj+7cvDl7yisvvCDQQuV05CQ9e0Zt36tetTmYrK+roNrU2jho+wQkzo2ea03AUVL46t7t2U8pUbQHBWQwKUPKhQ6CQI2VuR8994fc2tl964ZOlzXYWPTBGQAogEUGJRMJGoAHLu2T++4oqfJVMJQKMo9DwfZAgWYCqXlv/vdrpNIaRbAnLs5BsTExMTs7UgIks7CqeeedpLD9zTEMjOybQauzjX1ZbwNoSBYyXpVZHs+x93nzr5kBFZbxdILRtRRB8HR/3vhqZ+fiqu/AQBRMolDv22YO7iV/ODkg/e/eQdl/zKFX1hz0qu02hCOeVlEkGwXWXG+bnBtVUfri6uKOX7j+qXby2xb7tcYt3ajcnI5Pw2dmQj8QkCI5ohhPscsMsf/3pPe3XthxvXNzb0nzZ/zpD6AaPZ9yXyK1PNpXw/9XpXpAKShGpS1TGFYF/IAQ7OQAM1f73/gbNPP7ky39mXYSJ/FYKDpxx+6bk/GbXNBBgOSA1HrEpMPWkJxUospsxX4sapfA2nBEDZmmRlZmzjjkLoKBQqMtnZH85dueSjvfbco6auBhLfm2zNRw4CMmqgJAaBcQaOQYEjWlTw14pZ+NH6Gy/7pd+0vLNlBVGhUtAFSqczSqYz10UggHbbbffJk7920UXnJZO+c46JmC0R/5/PeYvXUUxMTEzMVsvAinTLzLmDAp6SqppcmZpXLb9f2tEVhNAMcWnqyQedd85Phg4bSByRVoAjIABsz1hU2jpvADZF3u7fKJjEq9Qx43dfWHLz5j7cWUr4liKUilBGxgm1Sd4zbl3k1ne5t1paAooAmtBYN3Ph3EijTlchKCoByqJeiMjATRiz129uu/Xcq05+dtrLu+89+a5pLyQ6in378s51jZmaqo51TX4i0dHVlQGsx+2d+WQ2XXYfMU5ZFdDQcgSTDchnfOvIIz/auPb6iy5qJlXxxg5vuOKCE4dsN9hBDMhXUbCS0mYpbSzhYnoS4y+7u4mqkgJEQlBVBsSJYROIU2bnxGcTFYqikkynBcqkXLaVj9nakEg4CqAKm1ClqBgw5bji7XkfPfH8B/ff95RrXpVb9VYg7eSs7wgcOlHAgFgUAwYO3GufvS+6+ILhI0YwAxIxEzOpKhMBDGVssnnq3iXpf7/8YkUXExMTE7N1hVORyGH16tmvX3KJ/+Lb0aDGmz54f1kJ7YSIzcTxOz351N9qan2DOnGWvS6ohSRhwo9VnCqR2WqfYHfwdUFgIxIbwlvYUpy806Ro+YejBvReX+xc0dqWjtiD7TQasktGLgVy1roojNSGJoKr8KnLIN1raK8Vq9f2bawZs/3B01+aGXUtfP6p+7bZeZf1bv13jjhu7vTl/YYOOeucHxeK+f2+d2STj1RoGqvrmguFQmfnNhU1EhQrarO+apUQK8gpCAVPHFFFiUBUsLjmN7f8+0+vcF0d+xx36NH7Tz72O0dH1kTMCYDUQJNKSqSbSbg4qYgBvvR3cZs3xW36jTFGCcwsEI/B6hIpD4CS47KhRXl4dMznu/n+J+WjBIJnhMpOW3mry/PhUzPmvnLfM/+48zYJWn3JAaFhHuQlq6oys/LrqWTKJR/jdtzxt7fcMnHnCQqQAVTJ2nLVY888gH/Jthjrt5iYmJiYrS3IEpFnXMOg/of//rqmOfPefeO9hTPf70xg9Hbb/enPv2yoG1lbNZCoHQiYLdR0N8VtNheO6AuRJpWsZEQNkQ7qhcO+MeLpO+YvW9PZIUVLDLhsXU2htVnTZtt9xu87ZlS6FD7x/Hsfzv1IYRlaVV2VTKURlQbW9TnhB/ve9+elruSNHl2/zbZUV51OYvtBfUYvko+aFi287NRTjGd698rsfPhhraWc5zQKwnzGX+eKogEX2outrTvWD7SkCWY/oGREeS8oeQryuwrhX2/7Q7HYOmJE/z/++7W9U0OUvUgdo6QAwds8i93s55iYr4iHx2f49CigBLAqNj/dgILKciFWcZ8nnyl+QmLryEZCcLDmtVfnX3XjH2e9/2YvEyL4SH1XckhGViXREoadresT0AJpY33fu+66e9y4HauqsujueixviUSkn9gQ440xJiYmJuargeOiJ9U2VVu/y4jRQ4aclWj99sHf7l89rDJTCw/EXURQtQQAKVAAKuFjJ5OtN15+YqaUSZAaw8IQ1tINN/584OAxl19yBQxsKLk09j5k5P411aef/cP2RMXdf/jbzTfcKipERILTLjz1L7+7rdTUXFNTcdo5U3efdMx9d15eDN8ft/u+tQP2Krrs9BkfeH5FaEBR4EHh3KoP5ux5wNcae/Vq7+qY17y2b9/6TGVFe2trhZ9JVlOhVDQifjoTGWeVU0o5CIjfemvGmo+WskZX/PT0vuk6BYcEgI2mWAkKcAQSbLVOoDGxivvXioFPF40qdf8AExN9LPM0XhFbpYQrb8eikRo/cmDiUhEfvb/4w6dfYl3ajqIrl0EyAo3I03alhDCJA+vlP79y30l7q0AFBGUDVenpyab//KbHUi4mJiYm5ssdZFU1QkVSoQzH3rD6UeeceXkRLo0KI5YYkeRYq5kMjAMc4JXrYb5YKYSSBwKhQJJMoIb89PdOOrEzWfz1Nbeg2Rx5/B5XXzO1MTvC0sgbf/mnP135lyrneyiG0FyyKleFhh1GLn/3vd9c97O+2w+9+hcvLFmxTqlw+Hd+MH+ld8opJ3w4++WujRsRCaA2nciXir//6523v/rCdb+5ZZcddt62ZoQG0tnUVuroqOnVy/mpXtZjgCGhNQA88QrGaysW3ntvlo1KVrHjdjtCU2TYMpyCyhIOUBKNK8RivoIq7rMTc1J0+7NS96Qv7dF2m/L6OJffCtj8RA2ApaCg/oo8Hntm+ouPv/bWU3cbt0pRiiDMFqFnJKqvrdjY3hqAQvYre/V+8L4799p9zyCKLBkuz8xR1zPy8jPuZ2MVFxMT8xXZWuN676+4kPMdBBqxkDo/SjL71pBTUVYVZq0mMgolRICDepDNCyq/GFpOIVA4AhNRAM/4Ayp7n3f86TuP3nt4db+B21DWlw6pn7esOO3pmWw0cEW1WqBkyNXz352lpcKUk752xHePeuX1Gc8++R8UtEHyv7zmBvHSb73yHIUtjEiIfOFivsie7Whqj9pyf/jFr//ef8ghF/xQDYYlso39Gta1tdYlU63FIJtJM1QQsJqc8DudbctWr/zjXX9NiJ70g6mDRo0JbNJHyCKgRM+ELBEYjSvEYr66Kq4nO9+8cu4TxcX0yfQ9Dm2fKwKwBgqCWiAEdTk1xlWWjBQILaG582/vLXjuoURxCTQXGssw7FQgDO5szXlKQnr6OWdcfNkVVZkEAYY33cmWCylJ5b/YEeO3PyYm5sun3KRcQ+7EEQBiAsc2CV9lGFoy6gmxs2KVYSpKBGOFAyYDsEC4u5BPAfpCXAZ96oSCupsokgDDKEg8h75er0P23iftVG3AOb/Tmktvv/KtN56ylHe+ZPr3v+z2m64753fvP/zyMafscdV1lz//9ryzv30Kl9qExWN6c9oTysqRlsfnGYZTl0FCw6TvcUdYevOJp6en/OzI2mOOPS3BmmJtLRW70qmCc0EYIQr6Wp9sRydX/PpXD3a0zG3buGryfmN22XunKF0jEimBiKg81psEKgQbf05jvsIq7lMibTMVt/k36JOiLubzwkEJhiISpqKxqSjjFU2Y5HZKrl7TeeW5N81/6h4KVynyBCUVURCLIRXVTlVinjJlyvVXX2usBaE8MJCZPo5c+ISEo89YCDExMTFfrjBIBIhCnCsZY3rywvh8/yuMoURZm3HPOkiUY6RfjoSbhoV3Vy99Ydb55l8bAkx5IrYtq1FVICVUMiVG8P+x9+bhtl1Vmff7jjnX2vv0t01uOhKSmAaCdJJAgTRqCUpRWGrZoF+pj5+fJR9YlIoKtmVZhYUdYvkVZalYlk9ZFqBiYQcICtJIaAMkJCEkId3t77mn3XutOcf7/bHWPufc5gQCIcm9zN9zn/Pse+7de6291lxzjHeMMcc8ND186zvftfKev3dfEqqpmZnf/JnXXLpr12988l17r7nw3//6b1h94eI9H7p3cWkqpxFDSy4kPXnv+TcevueAt0INBZqv2OjJ1z365T/xk//4nnt+/dd+jaOV//WKX/2ea5+77wmPXR41Lh5fWlngVOtac1+o4uLKzn/xrS//x3f9FZuVgMWffMPPPunJL0xJg9DFmA3qSsUCGMpTWvjyVnGFMwoDMsK4AqEq5wQ203Ss3HJH+7Lv//FPvOcfrL0TcTx2AzwqAUwS3M85Z0/TNG9/29uf8PgnmplKyVChUCgAkrq2hCSrOFDfYLA4h4Uv04gGgZacygPQfuknf/Guj3wgxzA9tuk09UMv/vGh3fNTP/hd3/Jzv7g/7vqNn3vVH73mPyusr1aomhxhqwE3HLlnBS0Ielbw6DjX8aof/d6rn/+1S7tGl7/tb2/78LsW27V/9YKv/4N3/j0uuGDunN3Nsfv2zIzH8sOjvGq479bP3HPbTaG5LbD91n/5TY+/7hvJXSGHSdO1znspDkyhqLjCmUbwFWAQchQ9W+sKdx1J7/jkvT/9r1567NCnkI5Wll0CMnxaGMsyA4z2tKc/9VnPfNYTnvgEgu4OcrKLQN9YuVzbQqHwZeq2kpKkfrevUktZ+PJ8EPpXpvmGBwb1X/75u+/+0A3iaDC2zHp17XjDped9/zP/9Wt+9Qj2/PUH3vmWN/yZN3ILOxr/Ssdzzrn8jYduu63O58c9d68tppimE3LED73qJ8572gt/5dV/8tpXvXbQ3FtZcvG+A+1LvvtHv/EHX/LtL/rGOu8cuxOzi589+LGVe371Z77vvs/e/B0vuPb3/vAXWD9avKhFUyFILWGgFaelUFRc4YwkYcbNIhLz2lGb+Ztjza+86vc//t//GEdvBBuwyWzhpAwYI9DBwVR90QUXvO63/+ueXXtIQiBpViLNhUKhcIIfe8qLQuHLTss1dIs08S/e8KeZK4y5odeuC+Pwn377dS968YtuX8/X33vbm3/hVUc/fWftcx6aqWl71NSeu8crI+JSzJwfpg7r2FpmrTqG9Ev/4T9peP5rfv6V01qfH84fbZoc6lWt3fjhd334xR/8/VdfMjMTL77umns+c+Sm996ZbRX5wJWX7fuFV79sMHV58vPExlTRxlLEZsClPKSFouIKZxpBgntLT1V1X4t3vuMj93zkncPF94yqhByjy8CEAcxga0hxfn7n7//P//YNz3tetChX38NkshCuzIOFQqGAUqNVKExcgjrheNTCiO1HPrZnIRwaYdji6p17f+e/v+4JX/PU9y6u/vrb//513/diLh8lUIW1i+GLNvhgXvzsylIzE+qV5TvGKxmguG7+guuedvzgXX/z2l+e51rjtryciKHbKkTPq9DqvbcfAvCpWz9AVaFBrfS9//dTv/b51z7qK65xzpDrAYZsCi1R970bypNa+HzG80Yb90Lh4WVjKMpXs6buWrV33rX03377dz78u781WLt3NbaSQ6gcxHSicbCeW5/i7G+89le/9we/x0CQkIxhs09NmQgLhUKhUChs7CsFpOygw8OH3//BK75i73lXXn3lOdf8nz950+4rztl/fPRzr/+DP/xP/25h8fgqqp0xfuu+vYrtX37m8BjNBcAFF17w1gP7m1QP4bbbL7/4/JWP3XvZObu/5UVf/7o//at7lxvktaWjGDPLZ4BxsFaSoYKC6Jdctu9HXvySb/qWJ+258FHOcyBWnDZBIMyJqtynQlFxhTNWwkkjQ4b9ycf2/8QvvbG56f3HbvkzaBWKYQxnEgEfAAw2OmfvuU95yjPe9KdvcG9JhhDcPcaSYS4UCoXT+6+TpiZ+4l8LhS+jp2ARmnFVWeuV0C698udf/TOvfPVdtx++7cYP/tDPvuLgbbfM+JrMxl4vQNd6PsjBJzi6MNqTF3bFqfrN996d0tRUpa9+/tOecvU5d73tHbvXmjsPjP762GhxHr/1X/7TS777lVIM3ihqrorro9QCtcyDf9XTn/zev3sH2mmF2HJcWcVkCK0gsC6B58IDovi7hUdGOIHc2Oal9vtW886FQ0vN+/7u2D03A6FSoKvCYCTlkBHH1lYzGvzIi3/gpa/8mRaqLQouqVsLV/a0LRQKhW3wcgkK96d1Tgzun5WWdDabeSsqeM5V/Us//PM/+9LffO3/fv1guDYzv/e8bEfAVhGhWYZuWdh13/HFnTWumdm7Ohp/7NABB9zW1ut4/bvfffC97e++5hvOe8wVL33JG8P7lnZZ/f9+708bEJRoyMRcPZPbtTYbENzzc7/xm7NL9TrzXCSBMUINAl4BpeS5UFRc4Qy0GRu6S9IY59x4XC//D29Zuvft06lZD6k1hYwEF2iZ5pYR6p3nvuTl/840jkFQ3LqdTdFvhUKhsNUVL+5h4fO2yFlIpJEkAs4ebbH5FETLMGWSqIe51mBtz/Rn/uN3/ZO3/OX/ufaZF05ftv7at3/4uKMlpmDrx45cEKb+7a6LbsKhNx1f3B93DtPawg5cumvH0/fNPvbq+d/9rZs/ecsHbzl85Nu/7dlH7jry5++9aT0Og63GjL075w4tLqXMmtO08Vw1Pper5jVs6MhQJGt1e+SWpHihqLjCGTmzThJxnZyLwHSA5VV3CclcuVvxhiZYAAYu/PjLf/w7v/NfVrXIQZeCK7XBhUKhUCh80SrOBZiRZ3O1LcXYCTunNDf1w7/x6uT6Pvvl9x5Y/8Xrvq4J5kBIO2excvnueR/7763t/+zx5TERcTzF6csv3nn8rrv272gec/nlb37jRy4azLv85tsOfPTDnwwwJk8gwMPHkktmkhqy+cqv2vut/9fzutYlJdxcKCqucHbYDG2tqDRPu2dsYSbR22GMpNbTOMAUcs4eUF94/kU/8RM/tmPnMOfGbAqTbVXK/iqFQqFQKHwxhBCBrt1zZ0/PQquaaQ4EyJRBNMIoxIMa33THZ173SX7k6B5oOMv1x06Nn71n543HVz+q9Nn1dZ8Gczh/x+Bbv+VJt77149c+7Zxv+Pav/vcv/z+PzfNXDfcNB3rPh25erSI9QVQethgHCexW5I0uvXzP7/3Ba+d27hINW3oBlCFXKCqucMaruO41yUDORuxZSLSMUFFuFiBAJBAq/OAPff/CjtmcWzK4O8nuZ7mShUKhUCh80Zz9+woKgpzKyj6wyrLO4WA57kj/45frtQ9dNFNdzemLdvLOY0c/sV7dFZtdU3PP+abnHLz7xuddcc2xW9/5i6+48JP79/3V25aX6KNxa4vHOJweNm2Iw/W1RSC3BtAzRxEBSRddvOtXfu0XLrnkmdACaNhShVQofOEPahlDhUeCijtxbm1WZW/+83d/z3c839rWAUF0gBYMX/t1z37Tm940HM6yqyJnBgQElPqEQqFQKBS+eIEDTfQbH46jn95P4IO4dEwAHExSpgQP8CgEGFZGB/7ot3/lNb/wX0Yt7svjup3CTn/+y/75dz/9+dc+eccPfN9PvutPbv7B77z0sU+e+8CfHtjX7v2LWz/5/sUxyQCYaXZ2fmlx1cHWMowmmupo+T/8xx952Y/+MHyvIzIk2+K0lDKiQlFxhbOH5OMWPHZ87T//5q+/9ld+fbQ2cgjiRedd9KM/9tKv+dpnXHX1VWbTkAGAtYC6LVbKPFgoFAqFwpmvIXE6efPgqTgX4DJPcEEBRgXBJBKrx8ftt73gu/7hnX9Z7dr30//m55/y9Zc86QlP/Nhb3/S3f/Sm62/87NtuuCNDCzPV+U2zd1Cvhnj78eaogWpn6a1jpAFA2Ch6DVXTU/iX3/78X/j3P3PueRebTbm00TamqLhCUXGFsw13B5SRxOo7v+O7/uyNbwL4W6973bOfcd1VV1/pOQsyi/3C60klZrluhUKhUCic2RpO3imajebVndoh+WCqOAmQk12xTwAFOOAQfLXS7Mdv/Phn771hfseFT3j8s995+Ojv/sfXv/dN/7k5ehBprSUEnjM1NVrjYgghrraN3MK8/Cl7d9584PBBTCVQYW3Gp+d2tq/82Ze95N/8VM61BBqCRXczC1vOpai4QlFxhbNmEk8CMmPb5sGRY4sf+scPfOwjN/zwv33pcNAaB1BFEuZkCxhUFxFXKBQKhcLZpOLcfUPLmZmZPYgqLgMOEAgCffMvonKLSLZ2OEjg8KNp5lf+5vq3fOt3r/idUl1lixitBxiCsRFYp2o9OKCdOT3m3N03Hj1yzKeQUYXxbK5f+aqv/uEf+Sn4Y6t6j3OFGtArhhOclqLiCkXFFc7WCX1zK7mNFiYsXXoLhUKhUDj7jH5XTqmusaNLyQwppRhqsHooHQ9BZqFN7bv/4T1f9zXPmYrBk7vMAQ9ZAciEpqIpWYLFMFofolq1GXK1ym0KUwvnrL/j7W+/5qqnA1UgwUQYFIESei48OJRdBguPdBW38WKrbCsSrlAoFAqFsxt3H49Hhw4efjhSDnT3GOJXPfnJf/yGN3z/D7zoud/wnBCcdDnguPTyK4fVtGfGjDAa12ZjpIA1KTR1uOJxCy956fdddeXVBOUlZVIoKq7w5cfWHQg6zKxIuEKhUCgUzkKj3/2ZGPkQQrAYq4oMD6XjQdK61iPQzMz0t/yLb/611/zSV1x5yXCqft5z/+krX/HKD17/4R/5N//2gn3nDqamHRywamGh1vnzg1mPc7JXfO9zfvzHfjLaVHbEaBIhlhxc4UEeqyU8UDhTKLXjhUKhUCic3aZ+ouYAKOVxv7ca40Mp5DpyzmaWchYUODp04Ojxo8uXXHJZHFaO9j3v+btvev4L86gdEHQ88fGPueXWO0dNu9o2T3vaZW980+9NnXMVMU1Oe2YwkN2Sv7C5j0OhUFRc4awXb9iyP2YRcoVCoVAonGUmfvILnyTkun9NgIMm59a+jg+lkOvPEGZm6JpamosjaO0N/+v1N/3X1++879NXXfu4hX2X/c4f/v07Dh381z/9z77/xd8zv+/rgiqggqLEYAQcwIO5612hqLii4gqFQqFQKBQKjwB8s/KQADIgwB6uFUBydS1XZCAEBwCBNEFjpdX97/qLdPvfPeqrr/no3374+k8N71jTT776h4a7d9IvMSNg3dfpdk9AiUQXioorFAqFQqFQKJxxnLQR3CnC5rQqLjw8NYjarH0UG0Ld6TkqIkCie4Plprnl3e/80+ue/U2D4eOHqpKhZZjOYOzfCoAnnH8pqSwUFVcoFAqFQqFQOKNU3Ma+QWanZthOUnHe5eKEhzyHJUCbh3XAIDAD7jIx0kHP8ORqzTNYIUzL3DE2BXqFutsvIQMkbGOxHybfrVD4IinluYXCQ2S3uohJiZsUCoVC4ctHsklZyFJSl1gTVlfX77zzTkndqrMTzeJJ8oaAPWxWc+v+Rt0PRSCQRoB0BCEIccqH8x6GstSayxLjeq62etpFsxW+NCO0+JSFwkODu+P0ocdCoVAoFM5CFddv3g0nKImsII5Graut69rdY4xnrlncuqXtRPedWiNaKBQVVyic0aZM6tpsbu3HVSb6QqFQKJy9hs8lp6lpmhiChQAFiBJdKYTNnpNnqDXczoUuxr3w0FDSAoXCQ0SXi9uoqzyljKRQKBQKhbOHrqs+YX3CbbIijISZpZQ6tXOmm0Juodz0QlFxhcLZ+LCZSVpbW9u/f3+5GoVCoVA4u5FEmgQygJTY16RAAGKM7t4VqpzpX7OEZQsPTwShDLtC4aEyZuwWc2OyOq6E7gqFQqFw1hvASWNGlORBofAgEsslKBQeSiFnZhvKrUi4QqFQKJztsDRpLBSKiisUznhKj8pCoVAoFAqFwhfrUpZLUCg8ZJxaOl9KmguFQqFQKBQKD5SyLq5Q+MLFmJm5e0mvPUiXdaPoxifrKLo6nHJ5C4VCoVAonOo3PGDhczZ9/+IeFQpfiIo7fvy4JHcva9seNLj1VSfeioQrFAqFQqGwnd/wQP+cVRQPqVB4wBKO5Dve8Q5MtoArfMnm5TJBFQqFQqFQKJzOWyoVlYXCA5JwnXjrUnDdFnAlHfclvuilvVmhUCgUCoXCCZRQd+EMUE0P2VG2Hm7rL086jY3d3k5tVVLCIg/eTZm84kM9Hh76QX7agfeFfc5pB2HZlLZQQOkmVe7dg/rJD+iNj7QZ+CE7n7PJ9DwCv0jZaeDMHk8bWaD7GVkPNI3xIH7UF/i9tr7mQ3H0kzZw27iwpz6xnXK7nyf5pDc+JGm6B7Gq86GpGvfP5+jdlZN8ciG5zWDRA3pSHips+9GtbYZ8+CKNxOZscLpxW1zYQqHw0PspD7z/xP2YoS/A2Nn9e+QkH+HVNA+KO3HS5H/St964FA+uzuk+8Av72FO+tT/Q+/tFeiBnCkXFnQ2BAZI6caLkiWNx6yO6+ZZTHrZHqhHQ1m90kkf+pZjgth7opMt12lkp57y1wPJLqh8exNn2QT/6qXbiAQzgU+6jJCnTXBJRf5F3eTsB8/l/4Bd/KyWd5NNsBAU+p8ra7uinjs/uxWmf7lL6Wyh8zin04Z1jH8bLsnXufUCz93ZG85F5l7crfHjk3PHTOmkPyhC9f1tz2l8+UDu+9RBbB9IXfLanjsYT75p//pf0rLSDRcWdGSbncz+QPI3y6WIL233AqdJu8t7t4xEPSShfPN0VIIhND/U0p/1AnOzttNZWI3Tai3/a3d5OO6VundcerFljmxP7HInB+9dXX7D0elCG9GlF8gQHs+DZ22j157yMn89Z3Y9d/HzO+Yu5lZ/Tan7OosrtMmwncerWF1sV8llszAqFL0CufGExnUege/CFecn3M9c9UCf7pDduMaYP4NXQewAAIABJREFUeMrdThl+KaoJvhSW+oHays//Pn5On+fzv0RbU5H3oxtPcoo+fzfji3fMTvyQ7Z5Tner3fs4R9fn8t6LiCl8aHCAEEaA7CBkyAITgTgJyOECBBtBB61QR4ZKRfTJZ3me3ePIcSwhh46FwmG35D95rLG2knjl5kCZP0NbOguLkvdryk5Bg4YQHUFsfpMlZWff0ChJFyDZTGb08ZXe+AGFwgQQ3rYbANEnjGbz7RIA8NXO+Odd46vJqgBOA++TrZIBAkCLQHSaRWcgMM915uFpQWbk/JwYhsL80mxlF3l+RyTZpLjgRATpawICKSEQL1I5sWy6i+qOwe5dggE3udH9gA6ktt/4ECZ83b+HGDRVgSciCAySCYAIBEhlwwrt/6m4e+9vDbYZwYn9KAB1g7sarAuSgQECkBBpcdMCa016cU2Ztqa/EhLrHohsZDIAAFyR6dzUmg4XbBCpOc6zurp9ys3TCq/5lOulD1F9/CSKc3Y0SwYGLEIONARPocpIOJxBg3b3QZjq6G/eUnHBJIKV+XEkAUlYAgyMHEJB1HwuTGBP7J8b6R5k6JXdfKJxdjKBaMCDJRRIeFTYinI7N+XHDQkZlEOof+a0Gw7nt7L3d77fO0JBkXflMP1tO/OmJ/fNNx/cUb1WQy0yCSNucojd7QPHUrnXkKcHRiVkRJLCblzAxngG0zkEg0U0uAozZ5db9T3VzC53BggRn2mLg+uIgl9ibg+2m2P64AAVn/zUyAEcUzPpv5YIcDGiEgQBgbAAwgCA6kIkwsYDk5IILTtmWA2vDP+iOy948CzBAkAFINOBk50hAVCMyAwEw0YkWiBMXK5MZsO7qCU5kIG74KVtswOb10An3rR+Ngqm3NzBmh1H9BRUguMGBIHTHcwOBvGWwdNZXvZ8h628KHDBuvu6+PXsTQBcoBGT3AKMEg4MtpIxaoATr76W6PV0FumgInd3tf4IEjHRp8z6c/HTopBHBLQadG9fJuJGFCOrdW0g0bnVPTvCoBHWuIOAZFvq7aBtPCeCTL+6de+ugwR00+uRUeOLZEA0QuuHRpxW44SyFh3dyKz0qz6Som6QWcHllkS6SDsgwTs6ICpa7QZq9679hZIvUPcMRBhdBURnZIUMkkdFZE25MAgbKu0GqjWe++5PufzBh8/k+xXx1v9+YZCEoTNxfTSwMN94igGihDBA0IAK5Mxy9IZPRejtBZXhAMKEW4VLAiN7Ap1E5kCEDJVGIpGNjMto0qyRzVgjsTHQGIJhgnadsNDgdArvLY50OkZMIbpQ8wwJFZMC8nzW88/0NgswIfS53eVtxlyXrJIm04XAIQBZt4ourl58TtUE4Ny8sATc5ZOqmRwe6qXFjKpUoIEBh8nkiJGWqVu/y935BN2V35QzCiZqQ/Zy+oau2Rrgye1XRnVOSzHrVkiERwSidEAKst36NrVeLE5ehn1ihDHWzPDetgSan5NrQr72jwS0fuyEBNz7tBF04+T8SzCa/732BU95yP/d3ixPT6TkHkqM2V2Znad2651CWyQAnSGQXBBq5cVWFvBHWYW/kYkByJE8hBPe2Zgjo3Cw4kZkgkibkisG6oSKWgF7hLDadLjI7jdkAKGTQ6RUzPEAihGyCTYKdgEFh27jalhnjJH9quwj/CRO7a6LWvPNHT12fZFs/btPv18ZUS0jaoi1NQDpxRyzeX2RKAJAooymnAOtDat5JJyEiIzs8iO4eLGRXCFEQ3CmnTSy9ACFHA0GRMAjuWVSI5oIxnHzxekE6IiqAYgayOi+ZWXCqshy6GdwNopucGTAKQQCZIFFVp0IyMrFhjYwbR5RvETW9uuxmS5cDsO5CGnv90dkHSXJaJyz7SLFgdCbKDbWATI8cUzUYkkBlSMEkxM7REtzA4FnKkBFBCKArw+gQweCdlWIGHN57SSRdgSYouSMYAfPeBwGYTA7WAjNkyIaYE2xi82XKYjBBCFR2SkRwwIxyJwKQERzqItVdEnISP4XEkDIsBBOhTlGTnHgHDFAGXAJUAYGWJ1c7wwxw92xGsNp4iO4nWC33zXYD3EyIsYsAoHt6meNIygYaIMLl3b2KMnEjPAoCbRZD5SkPQuUai5kkFdmHLV2d4e5iJScI0C7iMHFNOo+LGWidIqNgUCRjd6jed3q403dFxZ1JEk6S5KHJbDOQYa1qYzNGEhhFwWp41LC2UQKSLMOJEGBGsz6+l4WUIRcc3eTVBTwm2sBBVhWUYERq+4Bf5+p1Oo6bMS11U4cMoAcAsAwmdWpMJqqehKHkAF2yAJdZmHi+J4UiQfdeu4WgECWaKAd91M8d8E4ZqDM5bYbBBgOZIQSIlOem8ZxjNpgUwEBmFzthBcIp3zKj9G6+cqZXAhmoLvqUEiIRpKohR2pJDZSNVvVTntyHh4wbZ2WdaKMo736TyG52nkglhO3iN9slRSQIlWFeiMKSuGbaAwXxHrGyzURcNxMzoJIySMnImqiA2Jki0IAa6k5JLoe6EF0QTKwm4ecMZCIRLiXjUSB36lsYGKbIyj3TjgsOdDNuBZjgQJISqS2VvTwxrxi6vFaWW5cWS0EwKCPIyAwFBECZGWgjw/aaiBuf7+5EPxcrdEOWQKSilEWRWaJx0LlqUu4cCPbBh4EwCZFPBOBE/bkk0k50jGwyeLQlMtibki2itvtwn7hj3d2PhMndlU2NBONetUQOkjMK3fPqRKa6EAyh7ifJEJQSQud1BYnMSYEW+6iIMlARckpIgAd0aT16J+esHiBG7/OuFln6FRfOQrvZ/czyyinjSMmNdZdXCiYCngRFGr1zUi0Tbub0ztcjZepCLiLgikJ1+pibtqk+CKOTzookwSwY4ySiJKkLs3aZwF5wnGQQHKJBSJPokYEmZXLD1G6cGE+JDGqLihKAWisCyCiZ3Ehjn6Mn5K25guQpIpgbZLTARAAIcGaYknKWxxBj29ICvCsTIPpIMVDZNlcFpkZ5FiBDC67Cp+G12OSQpCq6dXm2HLKjjVJwgZVksLDhUAAOulPq7hcAVFAgCe/+qVNiBkTI+vBX78SLDsCckoHstQyUyUm5hibxTNLARLZQ5YiOHDmmAmieaMqeDQwW0FkLiEYmwszRCQanaGZJgkHqrFrnHGSCQU7JBWcXKYRJcFmwLGVCZtmdFiAPoGgZdKiG54l96vydLufssACDZEDu4peEeRei7uPABNzlcIeHYHAYjS45ZCSZ5SYjPQs0mjFvFLcKclYRKcFCd7W62sdeIdmWQkjy9MFqd8Eg7+S1B7OcPVgQFGidw0chZIYAz2IXvbYunYgqn5BDkKQ+stklOdSHRPugKwRVmQLksICUEUJfuzZJxE3qNydPn+Chtd4RpkhtdFvjI6COpai4Myea6C5p/02ffOcb3szjy6G2UWif+FVPvOF979sRB3NjO4SEenrduTpV6+DiztmpCj5QtVTVR0crnz10MM5NE9w7nD1nMD3tNtKYZgDWm7G7D4dDEwA05geWj83NzywvLy0vL1/yqIuDABeFYap6C8BufuwiNzA3IIwDRB8mDJIb0JraAJuIC6eb2dEji7t37zELzXpbhbr/NMm5xQgGpNZDXR9dXbnn0JGpuYXV46uPOv+CvWF9cjUclIOj0Xg4HE63ITLendZvOHrP4eCB8ZKphUdXc+dW0w3HY28bT4Opwcry8sLsTPZsVTfrxt6aku6+srIyMzMTY6Q3oh1dWpyfm6/N0AUdDdc++8mr68uH7lm8945DgzhcHy0/6bqrbrjx+vMv2vdV3/bcW2785H333r1rz8LVX3kVTcEQQCW+7nW/8//84A+0ai0Q9D4ayIn6Pc2dPr0zbRx4HkxNnVvX8+N2/+r6/ql4CTRczzfKUlfC0RViJCKwmqqGTZMtDKGqCnPSdBVnAodA1TYZtcwo5aYZm1nTNCHE4XBIDaiq81YcyZiBJqXReLye/KN9GYIPDQuzs/s8xRCq1fbDOeecPYbBoJ6RW/bGNc55FHj6AnQ3pxsRMoGA8Xg8W89oHf/zt//wSdc8/vFPfNwf/dEffvt3fMcnb7n1sVdf/ambP3nFFZflBdvqlp2g4ib9ZgibHk5Juv766y+++OKZuflOjRJxUE+TXF1bDhHBBtSgacdTUwP3pmnXwdRN+PBh97FVVUnKOQMws6oObdt2PWzMjGT3uvtrzlnKW6r/u6h2nvhMGxFWAZ76IPYw5KF5Xcm0Ovrj3/+Df3LdtRd9xePf/Md/dvmjLv/4DTcw4nFPeNw55+37xCc+GcZxkAZ33313VVWPe9zjPvGJT4xGI5JXXHHFgeN3Ly0uRYSrrrzylltvWU+jalh/5/d97x/+7v+o4tQLv+2bb7/zjsMHDn7mplst02RkmB1rDGlu6lnf/M/Pv+Yx4yo2CA5bKLvOFM7S6CcAtzYujbE0xo4ZzFTyjLWGYwcD3OGOEBAjsmDEoEYwrK/CfeJ+5kkYzuEBHrZJxm2TeQh+gifrDrPUjGNVdYKks4KTcCeVWsa6P/pJmTQSnieZ8wCHsjOgr647xW5sOUltpHr6nBWJheNw07hlnEEOGLVABIgsRGGQVTkNGCeoRmNghXYANQgZQyAKlpJSJiqsmVWQ58xAOCBvQz1wNX0x4GmcXQvYRw6ExaxjQbvI3e5HgFXjQFYLMjRQA193yw09ghH7gEp+BABtHjL5YVhD1P23UwXUYIS3YHZEwsiBO4wDKZCVJydFg9pMAiHKbCL8mBQEt4mnLoAwCcGJQAF99WhgYl8g1IUkMWpQVYAjQjmTAZkIXaCcyA4AVRS3RAr7Wn+nZN5F2IFoqkzJTYZxgyp6JEk2YwwqtABM7qkiQyTQNusIFkNFOXNidlYVgJRSZJSg7FZVSTnGKrdtCHGznLYLuCsxMnvKYSX6lPkM3FCN1nEsKNSYRVuDEYGLy0dnF6ayRkSuGAWzPA04jCm3NDoyAxxuHqLHSS56W6HRLeQWmVOKdUy5Iaicg1Vyt6oCqbZl7ELq5qmxOnpqLJrLjdVmiAPMTRsYJLCq0baorYs+ex9dlZCCVzACTM0o1gNNhHEmvV82AsCICn19r0fNdPl5KfT3zfqn9WFfjFBU3JmBu7s7gJ/7sZf+z9/+/VkLyXMmpuZm0tpaaNo5VCNKFpI0IjBuBrGuyAStB45zXm+aqq7alGZDHDAOyEg54FKbEsAYYzfMM7DcjKeHg5VmnNu0MDMdhCAY6Bv5cZ4Q6KMoMFEiTAiSCc5u7Z0mk7gAjJt2qh4YLaXELT0YtpaAtN2oDLbctIvtOMQqpXZhem635y01KSLYdErCIXJR+b5m3EQYuduq+RxmGd28lSd5DCG17XRVASJN/Sq7rvKfLjW5GYQapKOVcWl9NDs1ZdmNFLyFZnfvXm9atlmjJkBOr6arJo1iHfKOXWk8TuMGgVMz0yKMCCAcB/cf2nveXhAOuXwjgbndMlzbdl0c3RlsJoSYfU0cQ/NUcDuqrkQe/ZIvke6sQ/BEspIs2qB10qouOobsqtb7AghP1oX3aMGCuQVZnzbqakuZ4VmehbW+ahMmxWBTEkkjF71zlRSDDQFKrdACuS8j0ilrL9nXPmRCRAhmDYeojxw4NKirhR2z9913z77zzzu+vDI1Pb0+XpuZmWq2uVzqG7R2k25wd7g3TTMYDHxziNKsApBTawFANNQpN7Eyz9mVujIgQFLo7HgI1itGAUQI9OyTeg+aMSc362sq3NUt3OwLcvqKSsNpIo/KRCbIQIQgs6xB5vF79++ancvz1fEDR2frKW/bcWpm5mY5qFZWVgduQ8TReAzPM3PzKysrJA0YTE2tjNeiOy3MT0+vrKy00CinvRdccOzQwUCb3bN7bTxSSnl1ZM4AEogekmkk/5oX/rPf+oPf98BsBsaqqLjC2avi/uD1v/n3r3/jvjB9POijd98+mBlete+ihUa1i5RDDjiZyYa86b574uzMdcN5F+SEmZOdORMRMI5qtjmgbWO+ZzCZqbpUgVk4vro0PzsFJHbFYxsLycyWV5Z3zs5Lcu+iRdgsVmG9tLo+PTUwCzkjhLi0ujw/M+1KYSP/3xfIbASVeu0IdquXteFSX/qNT1qY3/m+d7z7KU+67ob3fjAtj2qLdLRsx3Vz0dWPuvjKiwG/9ROf+uxt91x9+TW33Xr7sK2dSUEzO2e+6quv+9QtNx46dvjKxzwmnBdzdmO4+657l44vXXPNY267/bZLLrmYp5i0DTnXWKi5O4Zh8qU2LwUsTA32jNaPmMYB03lQC45mPBWQm9U2aGTyyoc8v+JwNN4PQ13tzElNeyBaa7kSuyxMrOJUjPW4GdHgiDlrUE+1jQaDmZwQQt02iVAdbH5uwd2Pr6ywjgBzm4wEp+bm51ZWlwV3dzliqNo21ahDFesq1rEar48a5Sw3M2QOc9g7t7POErR/6ejU3PTUYLB49NiuvXNLq6ur6+tWVzPDqSrWRxePqYrJM8m+WAQSZDkv1IOFwXBtlJrajo9XLfsFC3tMdujo4VHQBTt2hZTvO3Z49/TCnA1W4QdHy9nzdD01DauGw2OLR4ex2jk9Y8pN04CoBrFZX6uqoZEyIPDgwaPn7tkjT2YuqSvupUlIjrRj7+5LnrD34O1H9n/6MFX5VPsVT7hkaXHl+N1rzbIDYuSlX3n1bbfcsPf8Xeeff+7H/vF6ZViacgj0EHj+pZesrC2vrC7t2b1rdVFLB8ZdkLUr/8VJDt8ktJHapq6qvfv2Hbj3bsQQzRYWdhw5eqwrezXavvP23b78nvMvumhmfhZBNEzNDi2Y5DlYt+wN0n0HDuzZvbeKUZkfff8/PuVpT4c37o2FKAsCqQwlYfDpT99SDYcXPeoiAcHCvffcff75F3Q57b75BIKxliC1UvJ6CE3X4dyAXdCwK76GdW0CHmbTWVTcmVQWIumFL3z+X/7V2wiDIhSBKAaArLJSGy1bcLZZIWQMcq5oCbnt/NAu4U7RHAHWmibra/rShI3qNFlXSuIhBM+5yyGZkKokp3nXISJQ3Yqnbr2YoiSgoXttpOi0NgM1AJnkbhYM8NwpGfNAg5jF3kYxMLj6mGIGnFKUG+GZroCInGmxW9HUVbMrmuDqirRlAKO6xJQAprCOGAWjwzJNwWQEEnNmOu2cYjmoX7zHjUWzAjxkWWa24DSIUItWzACoaSOoLOSMJHq3oM4UgAgyKTt8kqT3rY1gNgJVOk2jmVNdhD6wRFToS+XYa2h1eR/CDKLBxCxlEwXI2JdbSsGRu5XcmCyn64PEZFeAR3pfF+oAAiW5vKveUy+LrJLnbrHVxvJjoAYMSEBzf50z+wMbLUgZkCnUqIBqjFZogExyo3kN6Mj382EbK9HFLeGFvLlCk5PSR8dGJ5xJjHpyzTfWuD2Q2XOLxgZJM+XMPt2at0Y5ADOL7qqggJSgZBsWfBAwDY/JRuaxQiDgyLmPlBqI03RT6B0zctKmRF31pFm3lIWOPHESgjNOrszIRoQc+bnP/bq3vOXPAydXo1RUFs5eIffyH3/Z7/zab9XiSkALkKjEbvmvTfzorpg60cZEjmFHHklgV1ehfg6ZaKAHuptZ2rKybcPS9n9sy2Sy0W2Fm3PHVheNm4l9oQvfERQSkCMq9F2m+g4lviVD6OgW3UqbsyKbLSdgffcwJ2UwFxvLOTgIS4jq/p11//me+vm0KwFlZl+HZqD1LgEck5VlXRy3l5f918sx07si8a6PBeWTqDBBZ5A5c1cFKFFORTAruJHBjRmJyn0pn4MmgK6+mUWvmrfeFG21pgZpqhqahZXxqOus0oXhIkOIcZzGk9VWJiEwZI4p1FWkhSa3nrMmNfKWsWd6ZiCT++H11XpmUMUwXlrbMT23Oh6tpwRgOBhWoV5aW0l9F69Ni08iymdj2FENx47j7XhNKQjnTM9Z0mqzvmbaOT0d5EfWVheq4bwNVuUHmzWH11bNsJJhvVkbMswNhhFIObm8qkKb2qEFAW6WqZW10Y6ZGUvdysZJ9NIIukOhCrM7Z9LKel4ZRYVV48yuPaltuTpSapw5Bc7v2nH42GIcxIXZ2eNHFpVUc0pA8mSBw5mpJjWj3AyGQ45aNhkbC8VPqKg8waI1KdVVNTMzvbS2JneazQzrtdV1WACUc56bn1tcW52ZnVUFBCR5NajkTqIJoHeBbK6O1+vhMDJUjgNHDs/uWqhC6BsAmAkM8uA5elhaWWEIU7MzGSCxurw8NzPbrYxU39GOxigRngLVDugtKs6+6Du//5Wv+ClYtwClBexhX1NelrSfSbk4SbO2I2B2x54LX/D8F03ZLvlMwrBhtKmDj77oguU5LVxzwb23326wetGWb9x/4Vdc6pV//NM3z+xcuPZZT19dWvnQu95fjTGUnXf1pZ/5zO3eNudceMG55+796EduiGaXXXbpcrs+XBjeecdt1z3zGSHyrjvuvPjCR73rre+owOue8+x3vfN9j774kprVbZ+6vUvd0JmDgDxMcmLm4r1h7/yjL7vo8J37b/vgJ8QcIp/+rGe8933vveiiiz57+2eV3GCXXHn5KLX7Dxzau3PX4pGju+fnD9y9v6s3bt1CtEsvf/Sn7rj1kqsu23PuzkP7D1Rm99557+ra2nOe9YwPfuBjy8srwXDZVZdl+K033XbVlVfftf/AtU998vvfc/2+Xbvv+8w9EaRDF/Kp/+Spt912p7e665bbYw4hG2WdnNvGDpsTTlK0rnwdckNwVjma00RDi7Dc6HDmcsaIOi8ac7M+nLK1dhE2JlqD4EPTLINlR1Kqqgh4asYWWgtNzg6paVpAVVXFGN39/tpiqIIm3Rp9RjZutTYexZlpo2jqtDZXm/Ha+vruhZ2wTHValSng8NKihbhvfhcbFyf92QiHmjatra3FUE3PDRh8vWmPLq1OT8+Gqj529MjO+fnp4bBKDUxdxzJ5XFsdz8zOgqJG6Ir+QShMmqvkUwJuJ34XZwgRxuQtILrFHCubzi7HGMwgemPcWWLbprHO5vr+kzfIELTpxsj6FmR9faM2F0OCkJFmFrOPtz/KaX/vZuaSgymlpmnm5+cNSm276ZvJoGBWVXHQti5v6sDEceOthZBVRe6ubHcaRw2HIYeQg4EwT90ibFAy30ZEWrdWAiCUUutmFkOmokdmJoMTBsSMfrQTrG/6i79489333NEt4sgTRVs0XOFshWT26bEGrdWXPvHxOy65IHfzCrIjdIvcTKjcPn3zbQPG9bXmMY973PIgfPQ9H3jiVz7l4++/wUcIsn7JGiI2i7hOVWunPYOl1CYykJQrxNj1CZ7MSyd0RdFE8/QLpuA5Jwkh1GQQsnzsnsyihQoInjOY3MfgIgNyM6IhtS3NYjXw7CHUnrJF5HZddM8JIGkgFaNVlZKraYZ19GY9a0zlADiUfFJwp40vptWT41PoeynKN8NuXbxQk0LKGPtwsftk0iUkOrpSCLnJI7roIgKUwcyqyiLc4JmZCkFVBNajTVFAaA2GMJQDPkKkuzPQITJ23bk0ad+xGbLc3Paga0wY1jxBCcPQqSq5AOQcU3aFKDMYkV0WcnJhL12pgWjZBHiAsgWIjnBoJVc0yB2z7WrXv21+/3rKqrso6qjpZu1dgLoay/4CEaJa9+OulbGkmDiNgJR9/7pREoYOHFpzSM7B4VbHGRvPbrtgGGUfgXAgzqx7PjYW5UDs+hgQs100T10XSttxbNUNbUCaRAW6YWaOJHhecmq6wpzQJhtp/70wWEYUqSoDXF9OEFbXcWzdBIiGNWxkeNdHvV+x0mx0sj5dAg4n16qkFuvHve8oAKw1BjqzaCJ1dMmcGi25xEhI7m5GTXR0FAC0BGydRMyC8eDycbq6uDJiBTN4DjkPFUVLTH7wmAeDBHdisYufikA0ZRIVEaUU5BkpGOSHfvt3XvPKn34ZGYUK3UrUsi6u8IBycc9/7re97R1vff43Pu9//8kfIaSuNwOoRnX0ACg5q76TsSLZBh8r1aGCp26Nb7dcVWSdYZR7ooWcPYQIJTDAAwU3ytQkr2Mwd3MYOQ7jSf0ezYyTZhpdHCs4QIyCr0MkKucgS5iWXAaXQjBvc+jW34bWTXIFArTQed1CdmOVHV3yjo0cZlEiYB5isDTORAimnLNi6GogjUhdK86u/2HOYnSKCK0jeztdD5RzUN/IiezaAp/2kchiV+FC04a33ren6MKoEskAxGBdmHONQqRJ5iRovWhQV4c3yfZsbnAQyNA9eSllSTEGM7pvNOA/dZ5rQFIRyGCbsmiDrDxq16fq+dBtx0AkoZWPm3Z2WAPcaKLSmI6uHa8qm49VBQdm+gIewl3jNotwcWoQXDmJK+Mxq0EwNqPxzLCOZoNM69rgwx1oxuuhVqCC70C38ybVC4rNmOd2Ow2oU8gSZC4TZV2PMUFkonUxY5s0ExUUt5/+T47xTVoPc4tg40lRwI1CX4LdQm98Qb2m+s4nRNu65Bas7hoXnOjr+CSn67RMEtmYu+XZ8q41HD1k9p0UIJND3ZJ7gzY2Nj15VaDXmxkA66v01cWjqY2+nhQAdyADIc+/4AXf/DdvfcvXf+2z//pv/noShS8BvcLZbEB/+BWv+P9++bX79l3wt5/46GiqSoYgGeR0URmiUDk0aiOCOet60MR2vDLeMZxvl0Yh9Y3Oia6pvX+u9PwJGOgb/ea7ziZ93UAja/s+GpPZomsQb259yKlrNLGRGVClfscdI6M7JFnIUhNCNkPKY7O+LVMIVUrZWMllAe4NrVuE3s8rOddUtwuPhxAzxkIG3RC6VWCdCguCugJ4oPJ+/uxtWt/zBSm03TfFpPMfCIfvP3p0amGhqqrDBw8FC3t27eokDIBazEkgDx05unP3fKzq48fXl9eWh/NTtx1b8rmZY4uLl5173nmDgSd9/O67sHPuSHPQVuYv2bN7fic+cddnxnnOOF3buK650nrK4507FhaXV7zvLuhiNp/etBVgs5c5AAAgAElEQVTcXGq4sb9Bly/sM4IOAgc+eMdwZnDnPfc8/VlPy46l40u33nTL05567fXv/fDKwaMVcO0zn3H3kQOH7r6nWVp5ytc8c/nA0mc+dLMbLrv80XffcY+PU2Wh39Oi1RVXX3rzp+/IKRtQ0S67/OJbPnNnl0Tt3AWRGbrgor3HDh8fr62JtllhC/WbfwpuanOyYJdeednNt9xWiSZkYw6caiyz64wJejZ1G1B5mzSMQ7gHWIIYAgW42nTUqjUjTZZSImGBbW6qKjJF5UFVzbk343wv7CCYacOcpupqoWna4XCQfZTyqmuEfk16g5P2muuWxCsQofN8dNIiEp6wP97mHoNdWQjp2QUg2HpqF48djdNTu4YLZq7AA0eO7FyYH4TArNA5PmIQHWwC7zxw3/z09J7ZeSOy9S1vkoX7RuOVZgTl6L5zYecdd3/20LEjF1x2qUzdhgkmzA2n1Kbp6eGx48cRBt5y/72HmvXVa77ysbf/wx233vox+dIVl5//qZs+DhNoQngkbNJTTPeZIeE2xvqIhyuu3vCet917602PeswVGSFmhqSqyuvRg9dTCK1ZnWTRnaOphCErd2Q3kGYG50CRUrZEmsWBS1UVUvIQauTMQBe7pQKhsqQcYmR2p8Vcd+vE1PdhBEzqy/rpAU4EhGkIzggxUFkwJniMQZ6rKiipCq6uQR/QLWxNbWMhMhihkC32YTtGqzx7UIhQEwQoVt1mOVCMMGWlGiFmZmXGkHMmYCGC1sprN0NGNciprboGTJisTNuuhEx9G/yunSUnltWUK006TNLYbwkzBjJRGwmnTYTAxhwVuoLwrtJkstfe1mKfYOCkeXwwbleTw64Ls7PbMyKGkedAD8O6DciEEUYiQDKGqarbLoEAvVsXwZnp+a5QlVmoHJOKRZjq2ryrxkw+RMhEVU8hEBKGdQBC30G4698Y6ajDnAmS94sL4RM5EvrCHGL7okrvOqHREwNcLRkRwpaNLboeWrZZLbhtOoq9IuPWfX365lUTs21bk2kbs26f7SOoBBrJ7dsi+3a5uK7ihrCqojuNkidItLh5PnRDhhFyQwwKEIk+Pi3zHKQIqusB3a1H7Pf76eKSfroWnZIshK57qyatuwMJlyGAXWOhXsJ2Tdi6bSI9jGTJo2dLZLffR8nFFc7mXNz8eK3y/5+9N4uxJEvv+/7/70Tcm1vtVV1VvW8zTc4Mh+SQHIkiRZoWYREQZAGWDVsPtmE/yAZsGYYhGLABv9mCAEuibMDym58M+0nwAgmSSQmyRFKkZ0gONSJnhsOeZnd1VXf1Unvlcm/E+f5+OBH3xs2tsvbMqu+HRHdWZt5YTpw459u/TdrGq6eWzWkuc2/NhVRnc3M3ICFVywDVikamKU8vW251tjajLMNaQUKlvaqY7LGAiJPS17GroEsrMYPiqCuXju5tnVX5qpyD/maYRQ0IGSz5b1Vn4SGlKSDXWVJ917VZhQaDl62urPEDhxkItV0nnC4G0gUHc9fkTal0HCoGOmebgVrjLj6i++p3OiQUSaAPVC+K6vmLLwmoLL35wotGGqCsEkLpWCfW5Hj5lfOydWD14oUqc0q2X1JdiqcZVSkT+sIrpxpL8C/WOSdBST9x5oUmJTgMdfJSWNBlw+LT6jqFaRcFW8U1V5rSdI7ErsHD+Me/1AJEbpOZJMB+6ccl/tt/6q2xlFzTZJk/bEJytsg0q//dn5gma6SarN2Sw1m04Zwh4U8kCg6DQ3J8nWZd19bSqw1o5JZKXWurypiDnlQaF6WiGjlM2qKQvj5ypRZuyAnJ4SBMHCRF9kp4tj5ipd9LJUuyJO9EExYvpJnkJkloCdISKnoCqARHA7WEdXo7RVJdap/N/cidy6Hr0bvQ0GkXA+xAxJ3V7Qf75kBs4Q0wyRnksYpZdGp9ayuZrVT1iDTnVspJVokZ2DDc2JqMaltjWibZliZG2krpGnizyYlYTjxDu7kx3fLWlkatQUJNsvWVUSWXoI2tCasxmdpJa9Lx1VF7+/aL585b8hu3rvctVruuUk/dGRda3BHYgWaKnJkhozFsLY+bUSJQ01BZTkrEalExzJMyKwieULFKRIK7lbYoMi/VesxMqbwwBsg1TgkAkkkyqC5GfYGs4F3wvJtIlEZtHGpBvbdjtl6A1rUPqFrJR5TU0AhQFR0gE7z09CRco2o8c1wwdQmxkCoRTMW1UsO75YGQug0zkVa6brrJVc2kZ6GWdYUz0Vb1QnIR+2bKe5lTd2kVNOgE2qsiIEboWjNDNt/Seq0hgVXfQ0wL3dZmTVH6TinDCod7Xlh3WRWxlhLMBKx0n6XcncC4JD+qtDHtlvKU/ZgZSZnU197ql+/BCpuslOqoSWUvVRhnfuBSkrGMRLnqkn6xfSXhPZSCUnlaBlgFoKsxRWhWi1/V3DVG4Z5aBrnQ8XQuY7G7MG7bP/pjDgyE2/rCbTem735eA+buUy/T1OpFWyPR13WeyxYclgK3hIW2MwtXzL0t/H2lY5v1WuDMtabFPARy5s1kRm7homhIEHpHX+hxwTNrCd2yegLIsVzKEBmYUkJylyompuGCz3H5drW8jQTanA0VtcTFDsMHvoK1RfPdbCXQfF0Y7jvbGlkumKAq9H0OZq1MiGVg2dAOHAOz17kEeHC2f8yK6rk7u8VDXbMgmpcUIktzexdnm09KmF0Y91yUOEv3hqQKXXmWLtFcQt8ollwTJJNE+BrJRE+ooJqdPih5SfHjSCjRQ0jdrY16qV9yJNCss1Rx3jO9E594L9dpCXadWcxVVwRQjzTfXroNgoBh1EsASkpemUiNl5zLLJa9DGMiKsKVqoVnCg7a52mwzI+Gz20+5kiDh1k+OS6G4cQieRhKkt920o7bLHt211NhsYmF+uz48k2aCSRV12PKZOCIXSZdJ/5tn6TEnhN3/91729/1U6+WVdJyqtydmZUZhHG93AswROISUpndSVjNvpzGFK3ImnVnlh9JLxIX606YIbSyUpf3qL8jqSYBJpOEleXOTJuKCJS5vDTWRNJ/8Z//p971z6v2uNnQ4oL9nXKe1NpPfu3rb7/5jnVGC5HedzCkirLXvR6dOJdSmh0hzTas4n+Yta8ZfD9QKhYqqRqqwZ/tVoVvrpN4/8EK9BIE3n2qqGpgCVicnW5bcK+ZDS9jfg7t7KpGsruvhbWYJEd7xPbx/t++ndajXQ68V+HZxZ9z568euGLt7Nl1Kha57cjzcIUd38w+u9NqYMMKootTYjhhHuyC7+vnj9VE8giPNhyxveS8fc+YHtl97bZ87PzBISiSHARPmvKedkZGI/saE9qxrM7lpKrq23HzUb2RD/Fy77V+HtAQo/5edvnFI18Ttu0U1jm3yhIpAEbb3nenpItxpmvMRJHd49d6g+J8n5pLL7iffYpDVZSDsepTFRdHmCpyF4yEl/MWTdX6i/HHscbuPOZQdloQmXYs+7tez86PDB/Tzr95khvH7JmWHj/7yEskzIzUTtmkm0s7BJv5OtB/ZtsnZyed5smZc2c//eyzpZVl7C3LhRYX7K289f4Q48hY37h25/q122fOnCq9r4nkagbmt95M0ufJlC4FwzVulmu3czbP/nLbdB8at0juNMLMFuD+IMWaYYD1OUidx6ArKTXYObZdye5rTVdMb74B7HzbS++RBclYwi59PfTIV9IHWNoecjUcqlW7rtqzkRyq6Aefb49tEffn7S3epgbvuos81v1gMFXmg+/uD2lBCIIjuqUu2C4X97C++vsuC2BJc77/18Wf5K3t9kZrD3Gfu8r6j0qd22mc3X1D6WPCu296T5QGOQjc41K3SSA7tvmDbvRdEGl3kL6a8aBDOrn9OZIlnImlnS65czHfXnZ6nwG55yg9fA2LA559KAQeqn1z2/QeOAaHU3dBr8Mg3Kmopvec29tOV9rGwvjptc9FTiaT+ZkOx74ZUTRHae+R9KM/8tWykYzqalYPCnCzCjAyDcxFNrPbzTS3RZMD+8D20vjLuk4E/Q8107wGX70znXt8WX+2ribyPFdsT7MihxcwvJKdBy8JberqPs++ZoGB3PHBvYyXvP+v+RnJtPMC7ufrHnvwQwrrexmWtpmm5rEEA3b1wWLQeenRXvCBn8uRO8v2g+/11uw92x/f12wa2ODCguA5oi8a4VJG1wqu+8K8lNWuCyAf1YL/QEfbf/nfdfdcWOSx6JrYqbw9cpvO8NSl1PZ8+5hdgzo9jSAlQlCGsjyj6+eX91GG++4NnCd6zW/+QF/dFS4aze91Y7PbkZBLYZht97jXgn/Ar1n24TZhbNsj3ktwOoBMtd8+tfiRhef4JBW5e9kZh5ekQbrhdv9keS5D4Qc7fMXDe5z9sZkhmQuS/sbf+FtG8jDtmOGLO+zMDAllVv3+H3xbyC+8cPb4iWOdoYiaWSB2mBnmPrGdb0IpqqFZNuoe4vviR3CAv7FBn65dvEPAoIfp3Kixi6tnH3/XolXmoFHXj+8pPcIF64Htr/e03u0cvZ0nLW5b7BZs+agu+F4CzdF4WIfjLA8+yP2+HgTP3X46XANtt1XxXq/wg0fjP84V7/427p377EFkgEcijncpAHvEdwxEhMGP53Ul9zjyHuPwYLey/1CwS69CYldAslSrRnfRNrOeL8o526fYTlPpPbWXnQLbE5AxhiN5EHfW45g5e73C+1zJtvgy7vGm7/rzob5Hss0tyapKAHLOlhJJV1dL9OkGs4QWd2T2nmISWFtbrhJdDZCFYcWOajF7+ukKkRxcxs7WYbN6FU/gIv2pKgxHVcqJELsgCJ6HBS9uP67q4Lo4733ZjyYS9XBLCM+LLDT7b7JEqG3ac6dPITtImR0Sj1xocUdmMpWg3lt3brbeTJtJ0zYpJTMjOMt1GYRu64CKyuNZL+bLWV8Bb9idWY9qsQ5lA4+6WMjjiKgJySkIgmdywTwKK97TNFk+aLr4vT/1cPVmHvB5zRQ5kvvm3PEBhuIg93IYZJ6nfg0P+Qof8OMzr6OkBCIrAV/98le60tYSzPYpgPrEiIiaI8AworL0Cbh85crn167TKsAEK+Xs+1S0Etavhy/gcV/XuPcZS71cG2SXpQedeD77IkXOEhi07wzf9YsPdI++x1fwAFLFE8h/C4IgiBXv2dTGH5s68Uhyj3UQ2WCfTDMdJp/Xk8+IOyRzrE+YxPkzZ5Pxu7//B3Sxz8Y7DCMSvrgjo8j1moQn4fXzFy+cOk24l4qPmnUz447/PnJt7T7/fFY7YV4IjDtrNx14bX1KN/LoL+DwTrNZ3Hm4Op/w8McQBEEQHMnFm49SYDh8KtPjkyoPtRZX/tvCP7t+w2iOpO6L1KHwg4UWd2RmUt80o6rED777/Y/f//DFL74pbjPoPW7zHu//z7nHR/nYz/4c62MPM9NCf3uq22ToikEQBId+geb9/fn+e+4Bf/5UZYPnUSroaqsaMt3Ez65ds3rEZIBDjr7rcmhxwT3m0FyXczl09oXza8ePP5/WkSAIgiAIgiB43LI3ANKNyq6zZ07mPLFU0WhdEtNTlsAjL+6IQZil6vxLL584ew4gRUZ4fRAEQRAEQRA8EmF74GRzoapHibh580Yq7rfSXvAQhLaEFncEZtKsZaG7nzh+Imc1EJIBh6v54FNkWAAmRiMI9nlHgiAIgiA4iOwNgKjqaiThZ3/6ZwijTG5QOgw9V0OLO2JUqQKtlS90zg5VLgiCIAiCIAgeqS5nVm+sbwH83ne/hyzISAPsMKSZR17ckZlJZgbg+vXrrbITSPN2JYrepVGWIwiCIAiCIHjEIiYkEDxx/KTnbO6iiTDTUw+ICy3uqCkqyoBgcshKvZPQ4nqiPn4QBEEQBEHwqARveQYd8p//+Z+hCSZCKp6Upy12RkTl0dNSRIH0qBi+OCyIzJ8gCIIgCILgEWpKCZADyM0UykAmM5kPg8cgtLgjpqt4KW3qSuiKU/L5forqadtWkrvHVAmCnczaTsZQBEEQBMEBSdkyAOJ3fus3MN2Et26kjHr6elxoccGzIJ66O8mtra0rV67EgATBTor+duPGjRs3bkTUcRAEQRAchKxM0oGqHnFpSSnlQ2MQDS0ueBbE01JHaDwev/zyyzEgQbDXm3Ly5MnTp09H7HEQBEEQHAgChizcXr+L1gmAdByKihShxQVHnlkU5aySZxAEO1U4AOUFGXbCCYIgCIJgby2Okphw6uw5mDnowCHZQqNGZXDUXy6mlGbfx4AEwa4qHMmSONoVSQpfXBAEQRDcU85EqVSJf+UXfgGp6roLEPCn744Lx0XwLChyQ2JAgmCvd+T27ds3btwoSl0MSxAEQRDcA3lKCcTf/bv/B2AgCR6G0iahxQVBEDwXFC/cxsbGxsZGSilij4MgCILgAJoSc5spfHz1EwAQD0+T5tjIgyAInnFm8ZPnz5+/ePGipJxzDEsQBEEQ3JMSvfLzP/unIQKyQ6PGhRZ31GaSxM4SgNL3W4CiA3gQBPfahEjSZEZ3RywawbOGAO+2xMXpXawYJTX0QY7bp5LOirseniqvu9xtEASPFAcgGfAjP/4VpQyKEA6H7B1a3NFT42bfDUwBsYYHQbCfCtftRt5mb2NAgmdal9Ne8//ByDnnnEsx5KK/HZ600khvDYLHTZYbCOF//d//N1GAUqlRyUewvIQW99yZBLTgigNjHQ+C4ACKHMmqqiIjLniGp3nX2qnbFR+NpyqlRLJt2/fee2/mhTtUilzIAEHw+EjJJJnZSy++To6ISuIhcZ9Ep4EjRkmqFCWIoGL5DoLgIEtHFwBGwhBtOYJnU4VbmPK9mKWc88NMeElt245Go1dffXXmiDtEupx2u/sgCB4RrtbM3PHJ1eveVqTBIJVOxU/ZKhpG2aMie82WawMgSJQ6zxykWL+DIDjIMsL+JzEqwfMx8+mlls8DZ7KRrOsagJmZ2SGygEhy4dAk6QXBM0mVzN2JdOXKxxLlxKHp+h1a3GGnbBjuXgqFlzYVzXSyubE+SOYOgiDYbxnZ1k0xfHHBc6PJWVVVDzPnZ+9OUeHK90+/PangLgCes9pIdg2Cx0XTNiQEnTt71szMOjPoYehRHFrcod+A+rCNbv9wURrXo/GohhwKgSwIgvta82O5CJ7N3XIxC45l5yyy1sN7q3aaQp7KHW67JOUsoI3GIUHw+HZNqyEC/qM/9iNALnFwkh2GOLjQ4g47sxD84o4zIZndvHG9aaaASsnKcMYFQfCgeCmkHATPiiLni8W/iGfI1qnh/ySQyewf/8qvxrMPgsclh8NSSoL/o3/8D8GW7Jwrh2FVCS3uKOlyZcrI9Y3/7xvf/c53ylIeKlwQBA+hwgXBs6TC9f9YzAV9JjPHpJIUh3/tl34pHn8QPK5t0pVzNtA9kwJEHpb1JGpUHo2VuljcACwfW8tEqisbLztTAghBAkMhD4InLDNmwjtvOEvtxyP3Gsa6ETwzLEzmgZV8XlXyqHnkhkYWLtxTaVSVulu2FLJcEDwukjFDTjRmShUAYh6kHf3igoMoci5lKf/7/95/mJi+9rWvvfrKq1CCEkQwMpuD4EnDzhYOEIy1NAiCJ7wEDYjRCILHhLuXt+zYsbXDdm0heRwx/smv/V/u9bd/++qH790gWvAu2MJHMTJB8IQR0LRt0zaEuXtUDQmCIAiCZ22vlyS566WXXp798JCYTsILfzQo8SAAPrl6DbRTp04cW1ujEjkCEN2/g+ApvJVgShVhUlnQ4x0MgiAIgmeK0ihS8u9+9zuHLTA7tLjDbwNwsmRmC8D16zcJrK2ujUcjlnycGKMgeEp6XLKqU+jiRQyC4BFRIrgkl5RzLj3HEV2FguCp7PSku5MYj8eHre1qRFQe/tlT/idXFvytt1+hYbI1mU4m8gxNAByGnhVB8By+negqmsQLGATBo5Qa1XP79m13L6UUnslKm0FwJF5JgFV16FxfocUdcrpwXMnLP37wR9fdt+rl62m0CVXwY1AFm8RIBUEQBMEzgLuvr69/+umnZnb69OkS0FUcdDE4QfDk38cSELexsXnYiglFROWRMALIYKITBBtAn332+cbGuqXctTNVHc6AIAiCIHgW9vy+NUIhpXQE2yQEwbPzPpZuzX/pL/07wzc0tLjgIJMnAUmQ3GnG3EJ48aU3j5+7uGUpQSlaxQVBEATBA1E0pZlkVqIZH5OUVo7ctm1VVfucheTa2tra2lq5mP6H8ayC4OkI4pIIXvnwIzhJHp63MeT/o7TH5JwJAbh79+5ka8KIkA+CIAiCh9hbC0/MuF4CI9u23V9qxMDeHx3hguApknM2M0Gvvf5aV2nw0BBa3JGxBJTV/9yZM4n25S996eILL9isNF6oc0EQBEFwnwpVyXgpNei2bbiPbzeX9NFHH81qluyjZO76fRAET1RTMpNkZr/yq7962CpShxZ3NCgruJldv34D0M0b17c2NhKUSq+4IAiCIAjuU6G6fPnypUuXnrCmRHJ5eXkfXXF2JVGaMggOCe5+9ZNPwhcXPMiKX0gpAYDrG9/4xvt//McECIUnLgiCIAgeYG997bXXXn/9dQBm9gSiFsspzOzs2bP7aGjcg3hkQfAUFoqS0WoEIUiYWVme/rVFdZOjtN8AKBEYL168cPLkiVjSgyAIguBhdtUnrCDNztWZZYMgONyUoOvS9StLBhgkgIiu38H9TiaSZhcunD9+bE1ywA9bkG4QBEEQBEEQPBOSN0jS7I033yyOuMMTAhda3BHDJUEXLl44dfqU4IdtPgVBEARBEATBs4GZuRzA1U+u0oxmpdtAaHHBg5A9u5xGwKB4gkEQBEEQBEHwGKTu7GZJ7huTzdaz5I7DUnEodICjwaDASQ0gJWvbljDAGL1AgyAIgiAIguBRk1IFCSn92V/6s6CcknRIBO+obnI0mDX+btt2Wz/QIAiCIAiCIAgevQTuWRLkP/rVr5oZJbnDDoUbLHxxR4zikfv8889v3boVoxEEQRAEQRAEj03wBiGCVz+64u3UICMkPwzXFr64o6S8oXfKnTlz5tSpUzEsQRAEQRAEQfCYMMqFRFz58PIo1Ynsa8P7U3eGhRZ3ZCgRlaVnBZ54i5sgCI706rGtubAUpW2DIAiC4B5kqDT+/tqP/RjcnUyWgFIjXk9XFI+IyiAIgmcckmZmpT5yWH+CIAiC4MC6kgAJf/t/+B9hJA0gQMKe+n4avrggCILniPDCBUEQBMEBcYBGUK+/+WZ2iAJoJKBhv+anotGFFhcEQfDsa25FeWuapmmaGJAgCIIgOAikkebypaUlkoCJLOZQPj39LbS4IAiC52QT6vJpp2oabywZjOp3oCAIgiAIdkV5muRwffWL71Q5mwFZNJOgfhd9WopcaHFBEATPhSIHYHm8dGztmLvHgARBEATBPUlV3bgs8ZU3XpNRBqhkmPOp++KiukkQBMEzyywLrmtV4miaFiSkcMQFQRAEwf5kiUaaXb9x0wUXHXBwlhX3FLPNwxcXBEHwzDKzEZbUODIlS3AxoimDIAiC4F5IFOCucy+cBw19jUqhdBsIX1wQBEHwWLafBWMhHYSR5u6AgKhXGQRBEAT7aUoUKfza//tPkZ0uuihQXevmWeb5kyd8cUEQBM8L00mztTEhaUYg6psEQRAEwX7QRTnFly5eTKABAClxEFT5tNxx4YsLgiB4drefkg4nlW8+/PDyu+/+gGIXYRm944IgCIJgv30UpDHx7S+8zUQaAAe6mEo81by40OKCIAieF43ui2+/+SNf+ar3Sl0QBEEQBPvgdKe37q1yVs5wp0TXYG8NLS4IgiB4vDRsnA3NpAQVN513ZsUgONIM0jzLt523WZIcBAi5+t9FVujeAykBeFr9SCJGIDhs0CrBAPv8+u0WlmWCiVbCKZ+uSTS0uCAIgmd9E+q3mSk3p6lxZdEAsvtN+OWCZ0+n6wQssnR3AtknsfQKXOgKe5FzJhmNJYMAAN2olKze2poaayJRZuBhKPUc1U2CIAieFza2NjYn6zAXGzc3AEihxgXPoOAFkpBEoXKYFy2u+13R4SKsePehI2cOMT3x6OsI9g4OG64WcEmjlCgnivqWDsO1hRYXBEHwvGAcwQESkOCCAdAh2Y6C4HGoBJJlVZYkiCh15RCWi73JOaeUDoNCpcjgDQ6DplTVUgZ5/sILnflH3i8hT3l+RkRlEATB88JyvTa2VXiCSIBwQrENBM8EmoMuH07S1tbW51c/pUvupaicZnJXhFTuKheaXblyBYC7P8UUtciOCw4JbTslCSGZVckSYXZYts3YvoMgCJ4XCbe5M2033VQn1EmJAJUZ0lLwLMCZ30YSwZyzuzdNc/3aNQzz4oJ7sbm5WVS4p+sKk5RzbppGUiTpBU9NUzLrrUOOefUdn2WWhxYXBEEQPF4JF8DKUrUySiaXA2DvlcgxPsGzN9sLVVUtra25AMkE9k2eRImh1O3Om2++ORNen/qjTCmVaivxXIKnuJ4kS0SJYTlEClRocUEQBM/LVpRGN9JowzlxtSJBAxkbQfAsTXKSBAWZGcnRaPTKm29lUgA169PrDoVzZ1ekbuhwCFLjPv7448lkUgquxKMJngo5u5mRuPrRVaiUd+7Wm9DigiAIgich3QKYtFenvi4DKglwmJDE2AiCZ27Cg0X0N7OG7gBptD7kktEvbr+1wt1J5vz0vfQnT56squoweAWD5xYzk5iznzl9mgB1iEyfUaPyiOH0EgZVIqEI9B1773tKaW5JKNsZBZafkov7GyHA9y5kt0+yAX3PPXavMs/3vVRrnqze30H3X1u8yeE59mz0sdfpqb3NLhlI/SNRH5/G7kvcNiKLBdI4PCv3u3se+LnOCmnv//BxP+fSrt/3j976+50Nvw+f9PCwe91j34aXi2ffvwyUBkdbGEmhlJCywc9nXzY4y0yWc5afLzyv8k70V7VwqtnVbhsx3etRlRmi/vLKK5yF8eN9r0kAACAASURBVP0++oWXa/4nLnDnyyUIRLKLiWsQzGndrRdtLqpUBkdebxt+W4R+ktmdqZUyaXIWkwWBCi1g26UgbTugBlvlQe3uO9LJHnpVP5h0sMfZed9nIS0lAKmqtP1y99jRZzWSpJyzJZtMt0Z1bZb2EE76xZPzf5ZsxtkPi1d1dXW1/EUpmzn7a6lscGw9d84R0ci+CvxsJ3jovswayADbhAku3svDMtueHhVDS4Xd581Cj22mHjkkBxyEEjJy8fYfEndcaHFHbZ+SQV1YSDeJHrTCHLf9Qwsy+HZFbt/NiHvrRNn21IlMj2pb46LUPVcXhpfNwdok7pkJtNdqT9G0j6rKTsnttpayrDsAcJsi4ZTtWFJ577vnATWywcItPjLRYY9x4bx7LgcziVDa8yx7HWo/USfvqcTtMZLc5ecD5VZc+Dn7YvvbR4yDycIdj1J7DqzSfjr2zPfVyYcJqB6gf2i7x8tlu71c5fhVWkup7kquz1/d8MUFz9xe2Tc9IwktpzRyb2Ftn9hCaASot4XsFMn4MKd+GgIw0emufMgz7rsU3+PIIiyZhG/97u997Sd+YjSquH2v0nyR7i1o/ZWbto/eXqqEAHl2UO10urm5eerUyYERcCAF8KAb5+6qzKKBrFOHOLwMf/gBP1yKUqQf7rqrmkn69rd/3ywBM0NJdP0O7ncmlfrgGhiAeK8V6T7fX98m992fJeegC8KTmPva/YfkfqazB7lgjQans+169TaxQAnMYLPHsfZyifjeOvTOstm+qLfc113uNZ+0Yy6Uv2z3UJq36QbaacDc/ey7ShDa2w28l7e3awvlA1O6zV1PxA7n4R7aPwDVu2mPs/eQu4wT9xi6oQKpbardo3q59nIyCwDykreV0WaPWgcRzYLgqFFUODPb3Nz8F9/6HlQJzrJewaB6cRvYaZepFjUNHuSMTzWL7Mmksd1r1RFASvr6n/iTLMZg7qWJ+eC/ZQ3aGVixbVOr+vVXgszo0mg0qqokeeeIG6qLg01wt6dzT7HJdwaecIcy+RDijHYMy9Nu0MdHL6RpD3eoHt5N+gRfrpxlZj/1U193FwAzcndfR2hxwT3eMQqm/n3XTkn+4PggErEz4HXxDFqU5e9pndTi9je8GPN76Qs72sIsyLPa47jSwvbLuXFv4c3a9RMCtahpHXD49jHqDTWC3T/lnRZBAKlXSzQrl9ZZUve8kIMr0SX0dRiw9zjXNq/33Ja4zQjbR7jYnje52MvpAIrJwia9zd7Ra25FzdPQ/ZXuuYENx5PapjGm7llrN9WLgKBFLZ3bJ5vteK8eZCdL2mOazl5IcijSAjCvKh/RDe4zKzIV9tfg2cTdJ5PJrZu3s+e6Gg1kZe6xJ+3csUpGlgaa0h47V1+BY7eYxnuZ4HYTcPf4CPf/s33E4h0XrANoF9t+ke6tBgggzZiz2/b9eCH7oTQPKNFp/aUNh262rZY4w2HzOkIwA2HZc1XV8ywJCepkpLJCzz614/Zt7z2035G0GLku08JTmwlKfs+Ne8fZsYen8b5r7gyP/ABK0fDjTs4ueuf0foAzHpJsxoccollm5t/5O//zX/kr/1n44oJHYC/JnVg6cwdoqAKp80QsiJnb/lkWKHUbT7fUmryEe2nhaLs7aGZn2VXoLj/fzS2lTlxfcIDM3zTj8CAD+96OGHTNtTiVsejS+zhINBtY0RavbxCXr+EtclE5m415+aPu1iQZrTssW6KETZuQ+qSMhkySESK8G3yaYJSVi53rnnOfkLoNjdzln/eha+7QX7eFqew8Znd/29xT3GVUZkcTcn8YcpaosP306B9Q53WSzTft2W0WlRCDaJ4FE0JLcmANnWluBpHkvNpcp7yVIFeBkopckbu0N97LMMrtY+JsIKdBcpJAC5RkD3UTeW4zLqcwLYxYF9Q1eAdnursEQSSrg+0HC5dI+UDQmZ/PJRrd3WidcNl/8jvf+s7vffP3Up8aqP2jp4LgKFMSq06cOPEzf/rrv/2tX2+aTNaLKxR3LG1p7+Vg6CCitLuhZhbGOXM17Ca+P7jwNzz4rhLqQ7oEd4rdOpAlc8FnRdIlzncPlhEbLvzSbAy7b4rvVL1/q//jUqWmmEHnaz9ZDmjJbLa45ja3ba7rmlZsUyyb9VB8P8D4LFZS2SUShIP9szwLzQ6+eCLfS5PpRqMkLN+/SvCYtCMtbidFiDzIley8/V3n7T4/3/nZh1S99n+D7kvHa6bFh4+//Jf/8kO+v6HFPa9qWz/JnEV2cyELRrDk/2ihmERXj8Hh7ELEdlFm+rwYiJ2t0eAgCZ9rZrM2qZ3Uya7PVB+64PCSkUzargKyc/tCz7kW5YvbIEGpTyzrs5w10/s0Vwm31+3oLKCAkXO1ZRBZuC1mTZDT+/10h9Y0XGUXLbVdFL9E0GcjQxMy4IC7E6CZBJeMMEllWMt6LWXrDYWCq3tGJA2g1HQ1smEzjcXhlPGghQS1fevlgnrfWfuImQbe/YrFyFiGzTX35hXVLg8O1K/wFK0CAbkgca6XakEVlOSDJdIIaoe2Js01+O7wMC+Kk5KrM61qlgJPAi0hyMF+otEkEqZuLomES+yyGodZk7N9qnsb5pVxOvlD/ZhU3mXe29B/3ZtmnaSUB/quA7VLELqaeOr0ra70SD+Ts1qjgEqi7VeKRsOJPttFnJpZFUDOdGWSDtEsy2e2htKsdLVePr6ycvOuJVLejS0QvrjgGVTh5lJ5mpItmTxbSYsjWzFLRlU7P9LL3xymmS3GgnShLEWRKL8qdR0LRSHpNZNBht52zejefrMdeWJzmXP4N+TQZ4jezbWgY+xQBbcPVzmgQ95vENsMtWnQnWFgglO/PQkzL1NvIpqlKLPYwWy+pFlXVImDA/brsVRWtaGGM/y2bXNp5F46S3RWNLP19duTyeTChYuubGZmvi2mnd3N7ozjmDvtdp1FQ3Wjnxhl5BeUmZ0Pbi/NRPDeemq7GEzvNb13KnK7mQzuoySPJCRTL0Syv83ehL1dmy+zyNBN7+Ek76MN+wpanY96NlfTrtesHQb3TkQhs3c1Rcrc2HU+Yx8zLYfT2DU/uroXtliheylrm8/DEssLVVXp4CHWocUFi28XYGYlViqVJ6dcrFMEYbM3YRa6rTR3cjmwI3pDpSifDF4kTpvrQAMn1SAgguqOWYTpsg10CpTytuNzhxbX7Xv9mmfbX4NZspFm+VHznyxsRTMzZ/cP07Yco+47Gyp9mr+cYncsbft1d//i3A05v/fZ5SaA7LZJAGgrmNEyRFMCoCwzgyg3cuDtowCXw1UMiLMSi92OYiiqdAkSVRc3Mhyee82VwZ8N40wX9l34PJx/mw93tn73w88FrXC2ifXBK6TNYhQXRZRu5vQu2f6RldW0WB85MEhquMzOp2Ep5FP0u/KQjXCfXXCCQOumR9lyrJhszbuCkyXsshtE35ZVuhCXXPzQGmzs/fyw/nrkMIMk2syWbCJoVTl4NyUdqYxVHphfyge79LxyC06KcG8NdqCi3hwETM7Dgjmbxp0oYOqkMM7NywS4sXXn1p1rIlqXC4SMHtVNgmddoyurVkPLKkViJVBlzelfRxtk/LJfT2wo6HfHmesqC2rANmdCpxG5dyvGYhYNeY846pl0W5TD4Y0siAT9Gd3zTBo2s6H0PCz0ciC/BzjcOoeK3ELlwsFS2X+8T3Xr7F9l0bThg/DsNJIGzcoIa3B33gvW/fKroRXVZ/tLSl3BTM12fQnAyZOr7suuSRkEDW2+3SDYXF3dZuucxyfMVIKZXZikb1NOFnVX7vRNdYVbBtvszD/Zx57OdFfd/6zmAf1dBz+aBpVZ1ZvDizCyR+DVwhF29hgc/mRnaOvBrzZZEraHK88t0dw96mo4pYdma/Xe29mnOn11EE+04F6e20d0cENMaHHBDr+WewUkIEmdQ644tEQkzbsEFHnTvah283A9s7kZwojcBQHCUiLhYs5l0YMZjbK5v6bbM1rJnVXqPDfFOlLk616f22axTEODqEQzeC+t0rpLmumf5QC9V0+eu/j63o81/5veAAYBnuHevUq2EIfRV7bXzIg5E3dtN5d65zIrBsOd72YXmS8mU86WUn/Xgk/ATcDAsVpY1QKNRMMInoQEiSlDW7ApkYQKktlM+zUgQSbk2UrfqTquuWVsj3kxlzyKJthtDT5Yjxbvxmru6qEs5UBK/B3L7lv1hRnbMtZSX6yT6vSobmdt+ouZSUI2v5OZl9Th5ZFypsF1Xr3Z3j/XvlhDDhoxhWAlgYs0ev/5BLjUEoCRciEJBBO1BVTkklwglVtLkqYzMabfD4zdMmhI6DMcvM+mIyC6EYmsgFqeaQQ2iQxUZstSS2apmckGJIlxNwnhsKLOeh+AWcPHEGBTpCnVACN6xTzeU3Fb+H4ueXTj0BmJuVD9sjOczztk0B3AyQvHTpw7/tmlG6iSdwnapQhndBoInmFTaA0AzI7bYNkTR8RIyuC0D2lRL3MTgMsHkdu9U6J4JjqzPYcehrJp7PRIkHRvhxaWTq2C9qkvPdO4hqrXUHZc/GH5kRcdz90T66LwlPd7pvXtjL3ca8UxEWVB3ZaotrOaFMvGmgZqUBcrIOUSqzLwVomUlVMzoY+0nMvWdHlb7INi56TqnCSzVIyZbZpdtaju6ZRBAFx5VI3dSz3SYX+CPsCeM1Vz1+V2pl5at4ByodpK2aaLuaxvTjN/lEW17h/i0Ea64AGaBW5IGvqmHjjl7CGLhbDLiCNnNmNSQyV5j6iunU7IoZF9+AcDRXcu086Gaxd7JXc54yy6ZBZoto/mts2n17sTfJ+Iyj304ZlT0QcSFyIvLjiwIbGfabJcEe/9y+/8L3/tr6+ZVVnmgHO98ipV7p5SdePGjaW1VaR0Z329pp1aOzaZTurx6JPPP19ZXq7r8dbmhMK546ubbeNV2mimV6/dfPncmTG4zDTNua3TjfU7TZ2u3769lTvvTkr4yZMvZ0nGy59dOX3s5OrKCpyaAJrUo7J4ubsDMqNcJOVtbTUcUtHarJ22yaqWbCq7cfumTMdPHPPWpxuTE2vHPfvG2O/euQNwZXXt7sbmpzfvZGB19cTScn3t2vUafPHixQ+vfty617TXzl9cE0e5neQGSXc311dPHr99+3aq61E9aqatkXfu3F1eGtWpWllaSjRvmyRLbsZkMC9tYb2hMSuzRN85E9PcFwi1UCburN9dO7b61luvf/D+H7/9xtvvvfvHOXse3clV86d/8U+tra1cfv/Kt7/17TffeeudL79jjf3q//mrVTW6+NIr71269KWf+PLFt89NbcOVP/vkM1d+6eUXXS3Zx2oIH129apZeOHfBLF26dPmFcy9UVQXCknfVIHfqcJ0mPDdYppQAevayo5hZ2+ayo5Tdrk6r9Wg0mUxy246Xloro4ZJ7q0FRR2OV0pgoKVtb7rltG0HJirySSU7W/cPLH7z11huuqRm8y6vs+g0QdIchGdK169cgnTlz6v0ffPDaa6+mZMVbeOXKRydPnlpZWctyGCDvtJ4sZfzaP/v1f/UXfvHdP7r01ltv3L1763e/9Ts/93M/R5i7ffMbv3Pi7NqZC8dOnTmVPYOW27aux1c+uHz69NmVNbecUh7/w7/3K1/84juNJm//8FtIns2LpGaE0TyL4uUPL29tTc4cO3nr7q03vvB6Zs4UU8ouWrVyI310+ep3/8X333j5i5c//Pi1t1/lcvP6D19473uXTq1c+M1v/uZXvvbDF189r+S3b91uNnz97uSlpfO//s//ucsvvHjxJ7/+U9///vc+/uijkydOnD75wnd//11NXcgc+ctvv/LlH/3hdiv/P3/vV1e2TuyxV89ccCXw1UE4XVTtlps2mZkll2DWujPZp5sb1+5svP7Sy03T3Fq/LWK6tfnquYvM/oefvPfxhx8QkLcG5yxgLCIqg2dPdxsUwzDSm8ml998FnMlW106L482Nu4a2qkcQq2pEGGiA5ZyhVFVVMSe1rVfJepNUa3CTySnIUmqzUwmOtXZLcjO2kqeqTalNVQsu5Q2XZ7kSBY7GS+3UyYRkeRZy0oeKlP0I3o7ckwtUIzQpqardfYm21OZ6c8tgGZyMqq1kyWC5XZskqAWRqmpzspXqEUhRzK01uQ9INNHgWfRM0UezuMJOCqcpZwq2VG94s+xEK9XWElUrZCq1ix7O/h95FQTYghNUTU6b1Zma1WY7VarWoKy2VZPhKU+BSZOqKp/xiiNkTm9uVvUK5OnYyG3yL779rdOnz7788qtZqlPVNI1njZeWN2/ftVQ3082108fBFsg5tyRz01Qj6ytPS0Q9Mu/MvszeOhJYVarzxrRd31g6cxzKsN5ZmDOq1E4nVV0XT0xOnjDynD2NjOOEGo28SoZaaOCbSFvSFkD6MnAMtgLvq3F6I7N5PKglaQpmyMiRUJOUTyWYjYgsNfLGmcyWgHoed4++Dlan4xooePZeo5RnygHBqmItnEUmAfS2tapGbklHqiCDUrHwygjS4X08TlFpc1eroEogi8WRgLmUHW1GXXXxSGYOOmSgPCfa1IxSkkyuadtNpVHdaubPFCGT4BlZInJdV+5oHXWSgNaLHbI1UVYUd7nDXSQ9w8yrSrktChyNUAkmITjebccksskMmqLearHhzAATRlRlWkLuw7GSwGw0tYQLFZyNWzY4sqgaGAPJ2lwXmcbZx1pyUZ0LLS64hyLX2Uqyqqz6vfev/Nf/zX+3Aq+Qi9O/Qec+cheRWtPE1ZJjsJZXVZVznkJZGtuokZJsjMbBqWFLuQGXgDGwJNaotqjGsOnthJx6Vx3CjC8ot0A2TIFELBm8QQ1DqeFBk3IvwntxSrjBs5ZsJLlTWRgjZcmQMjDltC2eGnFEM7FGumMGz4JYofG84d6agcm8GcMojaxa92lLJuEU6hE0QtUgO32q3EBmzIKVAGpIMAMqYkSDe0VmuFNwJFqitZLDG/bWUUdtqfV5SGpZOlqaI5NydfVJRjSKLThN2Piv/qaEJbKCGvJuq9WEkZeoDjowSb5J+TLQ2CqqaetNblON7DAgdaeqAblDUGXmaMzQ5kUH/jYtjtsctjBbdMERUpdxlktAYAYN7hgWZt6e7T8rF6Lu42bzCJoS20v22Xtl37EuqkWCUlnmgRaEQZ6sj4Gkuzr7ZudpK0VETGUrrAyeUSf4FMmQ9Ley+gBTA/DXVYwCne0WrQMVsqOq4Q2SkBImxBiWWq9hElvkljall/qdEkygMKpT22TKjKghB6aQKuRZZ27iBOANR1ItEJgSW4amttWs1CjR1umtsZGMqEm0ON45fNFkNpIl0Fkla1sfIS1BGd4SmwmbWWOzJWA5b1PcdgaEoIspIhrC5SNQUmLnGm8hEZmcAFlcAgBuKXtt1voqOQJua5wxFmC2Ai/uauueXBA8i4ocyewtiRvXbn/p7a93K2rn70cX2dfFanRSp3txIMkAOSqzEyeO3b57Z9o4gGQ2QlpdXpk0m+cuvHD5ykdyjKvxT509VlmV2xaVNUzfv/rpnexpZWW5aZZXllv4JzduKfHYsdXbt9ZL0i8GNcBoJoldcoSWHeePr549efKPP/38ZttMswiePrZ8wng829njp6aeP9vafP/GtRNnTly/duvnXn5ZdKmdun12/da5M2cbz5Pp1rHlcSUvVUOkdPPmrdOnT0otqNoh0glnibHw3Ghc0YU7lX3nysdffvH8SecN+Y1m4+L4+PLEm/EO83Jx+3slyekwTIBJyl/96R+rjuVLlz5/9cWXvc0ff/SRJvnYaGXj9sb1Tz+TT8999a2Xzp2/8cm1d7/zh2+88tb1O7fPv3rex+n3/uW3v/SlL0/b6crKiWPHVt/9/h/mxr/yQ+/8xq//xonVCz+49MGf+wu/mFMG3QWTX3r//TfffDOrna2cC+XyrW1p2dNSru9c+ezd733vaz/9E7a2MrHcJpkjiTK89/6ll197Oals17bCqsnaslTXS+M2tVNvqyrZsmvqvsF64j4V5W09ttN1WhHABFe7uXl7VFdVVU2mzageI1ub14Xsjiot1+kYyOzrbaOl8arQtHmrzdPEqq6WybGxbvNW77xKvYOrD3lSziYa5DJ52zSSV6Na8tw0VTU6fuL4ZtNOp1NkVKC7aCZLAhMTcoahRTvG6LULr31w5UOrqlZNksbCxeNnxpbevf5ZppMmOKRT49WTo+VTSyst9d6nl6dEUzyVydjq3Okzt69fv0sDcq32zGjl1VNnfWsySfaH167mqurywd0NGpHH6vEr5164c+P6pa27L1TLF0+e+/TurRt3br518VU0+cbm3Wap+uzm5xeOn7W2HdOOr642k8nm5uZoXN9opsdGS8dHS3RfX7+7urZSIsiMLSQt9IQgZIQ50aZpXtn6hb/wc5nTS+9/8Pbr76zf3PjGP/iGqTYZqJNn1zzlZHWziVs31yfMP/vnfma0mj768H2tT3ydlz68cfX6nfHZcyOYMyH3EcKHZsfkISkDGuyDYx4H/2f+4n/wW7/5DRuNmmZzvFa5ZTeCaSxrJ5NU18iYbG7WKyu5Sso5iWh9c+PO6onjWa2lGs526tM7Gysnl2lAXTmUPVeW2Gp6e31teXVjc3N5bW3CnNuckgFINLmmdxpWVT0eTbbu1kvjVNV5K29e31g6tjxt747Go3plabq5aZUZzaok9zxS8gqNT7a2Rssjq2qImOjOtetLx1ar40utOSVlT6x8M29euz6qLk4nd1ZOL49W0NpEbJBKVEhlTQuHpdQmZs8VOGqxdacRq2plCSPLPlGVIEcaIXsJzPCcaZZI91yJnr3ZtErLeStPtxq0jsTx0gijpHZC1mA1uXkXNoL6OvUUgDQaJbPp1gZrWELeauBmNh43K01Stqx2koja6knOqGoxgw73hIRMKsMmbb5pGI9trdUGuNn4HcKBilga2RpxwpGzWkN2bKY0bfJtWuM5LyQvDePOB2E52qPfwbaKHJg7GX2xQZsWq6KYulijvsS+JSG7O+CECbkqiftwMrkLqMhxsnHrG0KGjiWcqaxyrGefjO0UdGyaSkqhy6cwM5pZ3TZuVRJbtVuQmAzK8lSlERyyTaPadl1wS4mogBFUVdiUbgpq1ViCe2MUlA1q0rEipqVigzRmySpTswG0EIyjEsVa25Ihtd6y8tYz5Y7s8tqWsqu20RQXyIn8hnFDkqXjzuPSSoWs9pYRLTacd4GWXDaeRrtsvCYwC1YtgyPJ+jgsr+iVfOoTh6mqZRVzqlFNubXbE+sDhbpUTro3rE1qjp8+0bTavLsOcFxV06YRsXbq1N1bN5ZG1WTzrrnGq8tLJ9dur9+q63p66+7Zs2e3Nm5ubGytnTj+F/+Nv/A//e3/tp4VJY3MuOBZVOGKFvdX/+p/+cu//DcBpWTuglXOCqyTAe2mWZI7WHkvMQNgmqLNhCF7MnMy080sq0Yes+QrVBmVe7tFq0yssxKtcssOKGVwaubgKtGqzWiztUhdFSc5IAOrLnWrpBtIRbfMxjrnsdG9dVYtEzKZgUquuvLlSkloHZOc5D6ClmifpSrlnE2VaWQYtXIDBMtw62Lza9JaTSsjmZm70h+dyVVeMZngVIOU1VZkLTjZUpVSknwPa6KwbqVsFSqgbuBmmGo9lQQ4TaQGkHEELVVcdpnTpfWKTdI0mVp3sGpL/jxTKQpmNHlbJaNKX4JakCy7MgkzU/aadevqinFsD2LACE1mclRJqQYN3GJuE0t4TVKnrxTDpAEGc017e2aXPOCQgDRIbxNy/30qV1tqlVlv+yuZEC3Y9dbpdt0aQNe0kNZVROs67KEP42z3m9JlI+7jRHOXcg0TUqmUTXhGSb3JZi1UiYS8r8dSEy4YUcJ7rIIykrBCUNgSZGgdIoyohLEwIiRsGVpimoEECZWxcpkwAVwYJdTCyDEmJsCtUsrZumQXCiOgAsYEhRuGY46amAINMBIqoCE2ATOYUDsAjPvq3gZsCTWwvNgMl4tpatwp7Vh3CgfcUZEQKqjqU+AzNAUMqIAKzNBGeS+BsVCXsnW0uwYXnfYf/cf/yd/65V+GyQylANJT3zvDF3fE+O//xl+7cvXTlVOnb23dOffyC5kS6GDVtpUluVdmly5/dPGlF1tHNarkypPp99/9/g+98w4rA6iszbsbH1++8oUvfdGh7N4H78vMPr185eyLL1797NPjJ0/WK0uSbNZdzf3Oh9czcPGVVz/88IOXXn6R4ObtjT/89u//0Fd++IOPLr380sWVYydv3bo2Ho9Wj59ocmtkY26tDOnjjz46//JFuUw0129/85uvvP7q2Qvnc+qiDdhqa33ju3/wnS+ce+Py1UtvffmHlo8vZ2vFrpz8hCkVfa9KE3dPpPuS7Or7l+t6fPb8C6ws0/v4ZSayVVucmCYzM7VZgEnXLl07WS2v316/deP2dDI1+oUXX7JEhxIqb9urlz+1Wcm/rs4hlldXR+Px9Zs3jp84Bp/cuXlHGaNqXLfWpuzJ2mZrbBUdWW7jqmldcDMqq0rJYMqT6fQOrarGq8J02t5xbcKcGsHH49EKMDLj1tZWPUqulpxO2w2g4bwOyp4a2tBvgy6zzXYG2UuaJXRwWNJzWPO/7Oy0LkIFEkZAF8LunvtwGnefWkrdILGSJ7O6qkbT9o5jCl+r7ERVVRlb7m2dVnKzDCuZHpa97SqCMBmZPVtC07aEqmTZXUJd1ey2VU2mW6QvL69sbW3V1TJgyJPcblYjm7Rb9ahq2olyk+gkWl+qR/VkOl1eWtra2kpVTaGqlqbTu+CUTCmN4OYZxlRXI5e2NCEpzwYiY2U8bie5ripUx9u2nUxvVHVuG19ZPtO0lXHJ0U7yZDzO2e80zQ0wV+k4daa2NbSfgcmVqnos0D2ZQLD16aimZUwn03p1NM1qPNVISWoTtj2pgR8YFEtJIRiRvHX/kR/7set3xlo81AAAIABJREFU7rz/g/cS8dKLr3z80ZU25z/50z/zW9/49Vdefe3DS++NR6PzL71y/PyZDz+7eub0qQ/e/aMf/dJX7ty9/sGHl7/6pS+/dOaYWdcA3UkLNS549kJY+vfo3/qL/+Y777xzZ7K5dPz4em5vbE0/39hqUw1ms3ZlZWX97jrMshyA0VwOS8nB1l954cLHn37amrIxU5aXuVn/o7//D778o19+9a0XJ9hMFeAw2KQamyeb8tIfXTq+duJ3vvnNP/mzf+ruxvq3f/e3fu4X/8zy2shThuXWm5RMLrJ2JXQlkvDBe++9/oW3W88SmrquPJu3ieYw4/g3/smvfe1LXzl24uQH3//o89//NK83Td28+EMXv/iVd/7Z//1PR3frO6vrf/5f//N/8Hvffv/dy8y1aVSxNlerhjXefOONH/zgPcDIKudpSvzCO2+8+50PuoK8xtdfe/3K5cvK3jaNVXURe5mAyt545bUP3vugdVdKlduuy1SGS21uJzVzSkqpubP+CaqNURpTatqbU79plVfVyXZyenn8JnUypz/c2PrM/VbWuiVVTPCaSN45JD2ZeRkBtSVbvAVz21SjVBL2ErroQJE+Lxu5EM4wzt4SSoQrkYI1pha62zZKVQUbpWpra1KPR9PJBK3fuX17+cI7U3O4lkUa1jWxxOSYpg0qASOoJlSstJQTFWRecvQ5K/6ZJFQQmcFsoueKWNq6c3tpbZRzC1qVkoMw0h2mvlCyz0pna3gnIryUhaFP2sndu8snT7CuRMlpglW1ptNkVqeKLTY/+XT0wrFxJb++Ob0zXTt3QWm8/tHn2c00gqXsmVVKo8qMk42NSdOMl1chTtqmz6YWl1dvrK9XhDvc0nhpuZ1uAVheWtrc2JpStOTZwNwSUE4GucOSk1Yn0PK0Kc+jsUQ5vK2YmorXMujqPdGD0KDKMG1LHr08kxSyWfISM5vVKYUlIAekUt/KtZXyvFo1lg1j9y3YXek2uImqC69Bu2RdcJIyclce2plgmY6RKU9BoPWKlQNuVmuaPYN4463XYQv9icMXFxzAoDj8R+5KIHtZ+CWWInOVuvL3UqJ5X1LH+h6OGQJhoguJgCOX3sUOoKxuAOBdrUBkKJG5ZEgDhBtItWDtoCMD2cAEo1Lfd64v3sShZ8cpK0UdM+RAEku7KjhEwboXU0IiJdTIGZCxBXLXERQJXTGXEn/nhBMJ4P/P3nvH2XVV9+LftfY5t0yXRl2yumzZyDY2cjc2GGMgdIjpJBDyII8WWl5I+FFCYl4g4VEcIBQHsOlgio0LLrjhKnfJ6t3qM5o+c8s5e63fH/ucW2ZGsmxUZkb7+xnLo6tbzt3nnL3Wd5XvUrAiIFi34XGihOkIjFJSccpEUIhSEpKkmMhNbSB2PelJiKfSJ8QqxLU95UndmrNcVl0tqxooKVlN6sgFqXQnsVHLpAxWIShYASZLKCuMahaAIqZkzCZVZss6LX5NvkIqiqWJ+MYolweNdrkkLdoySioOhzIzZ5gQk7og4qgpu5p3I4DFutrLiEgBVgTqrixHCIlCjRKOCQFURIlMOlSoUrOZioIlEi+BGyeQdomzU2dVGKJKTak7BqFkkESgsGREEUOJEKgQIVDEamwq30iAm2vEAKw6xcjkAiCndakQGTCBAVynZ6BCTKwaK1khMAKSZDiRqhKzKhEX0s54VnWV9JyUgSYXiZu2p2QCWDBx/WzZg8yPVzBELBEsyHW6pA0qiYCBciDOLjJHqaKngQJaAjGIQaFqSDGpVSILDhD6ndZjQqbj0uSJCsgSFCiJWGZJJZuQijLV6tApwNAQFAIWiNM/M0AGCBUKRJQUcqUSTxagLBgWTDCUjNMspE9LvUhYJN3GXJNVQHWcS51IlKQRd/ehAmQBCCwn0mahICsoMgAEqa4vbPIOkmYLtKrjmGy2iTAZVXNHNkZgoAyNkVHERiMDEyMQ0gBDQnk6UC4u8TQq+mGJroooKZOBJt/eqCZNXJFxbgx6+jtbm1sMDCkFcLElZYJInAwEF4ltFBhTRr6vr6+ludkwIBIaUxgcknKcb25UrtFIrJVlFmiiDq0qVgTCQUnsmn17BghTGlsmNTXt3LN36vRpf7zt9oVz5339K1/7h698qWOwN1DMzreCaFepL4JmXEITRqWiZSpuFkMyk4gqnedOPtjpewmpS5gxg0lNx759U6e2DxUGVbWxqUW14jeIaqSsbHOjm2bn/wChclwobt28dcnzTo6g1hBgTTIag2KoIROIbt20cda8E4wx5b37d23e/rwzl0smWPnwIw1FBJGxFhyaTC7T3NYWZII9u3aRoqmhMcemu7fX+VcgzJo5a8/O3SrilCqnzpg2MDgwNFSYMX3m3t27jRDEGjXCsKwKZSgTi6olNDY1BWx6e/tSH5IIyi4NqMSqRoncAqkwMaX+p1PGqYxrj2wchgGMYQtYS2kNsIgN2SjFUCgpkVqJaqS58yqh2EI2U7bSCyonTfvEqiWT2GMVJOo/BoAGikCNUbCqBMn2IUogtUTGipy1/OylS09KdWtqdUo9i/M4NBZHGoGCVAzVkirEQAhhXOPU0wHTNImBYgDKQrU+OdUMB9CaedwV55IUEo50KRNZL66OI6iXflIIQw1IQTEI6V9TGcC6ueKpC+vCLskxsdNNInvgDFTtcaJWOb1WUKvyIEuNCtUw2MTqcd2ggeEHqYnBVQPA1qw3pYMyBSABK5ThXAet2mybdsimNRqkQKwJM0WNfR+Vyh+UxR2pneLZX7Va1ZGutCuoax1/5gv9QNR0xCN0gJn0tiIwZgE3k4DqznpVMU5GfCZh2KAJpHX36bg3IhGIIqDK9YRqkYeLsCsNP3ZNk6TDvgQ/y5ieC5g4+cuRxzr6zCEFgDJHBCaYAJqoxbKJQb4qw2PC21DS0YJUOuymr3X/UW23SQJHgFiS1E1nSQyfEsTAlBIZicoW5yKuVL+tOSPo8i3DJmtSLXWzybgUV/AlaXSLARMrQDAQhgCsYKdCVmPZNFXdTPIqznyaKgNBjAPEbizA6iQspEwIAbYsBhEoiwMNRDGpN8DQIJ0VFKuTX64b8KKgAlBQtNvUfQBgXK9yhQFVg1kiaq2NwzCMNBEgMQy15YCpr7dn86ZNp53+fCVDROx6C+tqGarOgNqYTbBh/aaFixYXVSLDWSKjENFYLBNLHOfCTMkMDkFCcBMCAvdDY1AACuuK1yS5LCpWYbSgWzk1Apz4BcxJo3pyLisXh8AqYgII2QOZRjdI1gDGAgIxiNkdR8mk5YXucnS1oyWYWKkVHKgWpRSxZIkzkaramC2IODCxtYl8HaCQDGWQuiuSNIwmgpNKYitT1Jz8uCiDSAxIhat2KJXVlnRoOFGl8V+FUpeJFa6o1DlIQdo6QBiupwrAOJsqUjWZCiisaUoOFtbJorqzH6tRDZgkdBWtMEDgjqbEceoNQMGSnCBrAFIWOPkUd8A2lUHPujPoZiq7+bfpPI9jnI7zLG685eJgBZxK5CpBGExanaFc7+iSDvNXa3QM4hofuHYGClcZmVYGhiU+uSauMVVU6ZWSlEXNZ2udyy+kDGHnTyspqYGwkgyb8kY1t6u6AElVQ8lF0yrRjzq3WOvGYg0jXoqRPUb1JnvYLRjDVllczYZNiTZwxQQ6HWquvCfVjw9JJag1nbyWTF2hxLICzgZXOaYFYmh2+HJUxX71kC6QOtbKh4H50TPQyNHYWxpNIAsqAwTNAKQUAQVoyzN92MhzKQfksImhoFqF5MTiUd30QBrJRev8Nkm6lmt7pKkyuhZKUjuNkGAlqfk36dVia8IoRqn2S0jNR5jqRB7Uzng0B6fDGDZnoP4CpuEcr/6K1xrfFCa5q6UaVDBe3cRjIttQqb0dUy0EJ9hnUCvxW2UPSYFK1dAk1tDJFQcKVnJFHJwUPI/ok3GfkXFTWJIJqVTVBSRnHYdDgECgZJUqeThOvoU4Af4IrgJHjSZzzGLVDCBanYnlrLolJaokC930NkqjUjr6nmMpYXFiEBHCpLUOESOjB92406kB6e7mCmgSoUIGEVxhXJFQBho0qYZgKLGm+oysVK3vd1MeRFSYjSAElMgyVGzErCqWoKBQEBJRMo2mjpEGyYqrKtTGds/OXbNnzSlzXJJiloKQjQJgiuI4YIYIBYEFsVIgRgSxm7pkYUOtieE6NhtCg9HmACWHYKRC8bQSPEzC1FQZUUdKrm9NQCPfqU6xRVRZ3NuSWwghIo5YiRVKsARSNUosWmKOGVkl4xr0iViIYxBJUrCVCOokUweHjbpWqfEfSV02NenCEGGiZCZTIgNXHUqcdgGksWti1HZqQIXIXWNuBlzEECDj6pmqk9/qKomEUpuaCmwy3BhE4+blSEIGEwFJq24gMjMMJy+0iti161cGXGg6eITUKiyI08lPdf6MOAupinR2l9aMlPAszuPZ5OKkSnocPUgqGfTg/vAIL5wOmACpFKBU57KkjwvFjhtwNUqZ0MCasR7DkwaVKmIhFWgyJO4g150Mi01qmrXjSsldZaerloeMQuIS4jUsqzYq6RqRx9B6ypPqAIJqRmPXDyqX4cRAk809JreHuwJux+tcA311Y08G8FGtWaXKImvi/T87yCizfaoE70BLrzWjchTVLzb6tTVsBGx16TRNwCYvN+n7WyFzEA6nI95coTw6ixOqY/So576sIy70uunuI75EdZh5JRScnF7nD8W1CViQVaeEilDVJBcVOTNqSU0NvdLqGDow1ICr7qSbPgzShMAfjv1CSUGaxopr4x0uuM/DbgGh+qCFh8dEQzXunrbUqEICJYPaAde1OxHV70vV20uTcW8VtxHG3cTJ/pJEWVO9CicQNbpZHnWHrmgLV8sr0+nZESyRhMrOPS5DbFJsyWUyafCqbt8zCqM0apxTD1BiIW4DhQpgycljQEExIThwe7ammUBFUBs+UggQO35BCAGTTCTlONFuSyaDM7lQb6JnkeZ1XBFHkhHKIp2fHseWIOrm6IYZVWYaJRBoOZEjTsLesTJBY0UI0dgQO62PSG1PX29rc0vAJpElIbLMIGILIooJgRsJ65KclO7nMAcgwwq4fonq0rPrO1F2o260Oj2cksJ7QGqviZrfK+PwFGo0GWirleG4boBh2lHgWJwliSlOJC7VkJs0IABLagRSk10ZY0hVj8SVlagkI1Al6aCkVDZIBdawUVDFx6s21GjC4UmdwGatwROTRi+cRykGFggrK1qtJquezJiIU8airlsDYCBKEnFVv9UZPaOxQQQEkExKI11hjljKpAVScANmCUqIVEEaVm/8GionJs12VEo9OSGcx9xyehY3zlichSUwJ4MrrSvPUpjawYdaGxlSGjEKKs0OKde63hU7JlAhJZCpjKysjGJ29epam+qjOt9bR+yiZElNSjtFIaTGjQ6VJAQyvFAuopiTT6dKg5ebKlqhlpx+uFTDijzCYYckka6Uhya8V0mRjnmtzd9Q6rLXrDrVZ5eSao9kDd1jMalR93bkzkqlKoQShfzEf7aUFPqZtNvQPV0RKEgVPCq5PGDNBg62iehz2GFkZIoqvWZGfysLC7jFrM5GBQC1cGIxYKTVC0lNEh2Edmr9p6drLwftCdT6UfOJdZNkGGuVsihIaobTJ/W6FWoXD8uuposYUZrWVKpEuoVAVt1gWnCsrosTTJqFsK34TfVRkurYYFRzg84dDFVw4IRjrfM1vH6SRoRute7WdyFWpyST1UjIWBCgBnE6SdeQn/rtMZFtqAWYKkn9A1VR1u9tWh/1qykF4Ro7ZBPXVUidZa7OSXb1F7CsNXUqWgnPiTKNFlBTwBIrJJknrYbUxYeEIAyjSq4aDSqgWBFKMhXbJuNyHK+oHCRXmvI4DewIkPTI18dMq5aPakN4ys9QlZF45TXtGU55LVEh0ZQqcEpOrGqY9kLXdGWk06VJ0wrStFlZFIwo6RtXAkgSSQw3fyUZpTYspKdu/1bjamQtKauFxApDFDCxqggQkfYPDTblG5g5gA1iKKFoCEDOEhGVWY2S6/yqqedPd9vhfFjSvZnh+r+gior2RlphqDaVFKBkOE99gJpqd34FQK4ZkuBcjsq8T6d7kLTYJXbXBZDVIICSkDhdAhWGJQYZqiSOtXoBxBUKkwQmSGsC25x4A0mNpUABikgDwGiSBlWkdZSjNkkkJhARgYBQoIQSwQI598oREY/a0Cyln62u/1Oqd2iNz5NUKicqM5ySVE3MvSUY54spFGHK4soC6/p3UjpK4sbKatL8llyTlMxuSt/UV1R6eHh4HHo8o+p3jAmdXw8PD4/jcT/WCtMYSWBwpHfm4b4rDQ9v1bHOGoKaBuKq+hkH/Tq1OJzfqK557wB+eP3BqEuCVR4cKUA97MGRgdyK2A8d+Kgq71B/hFUZj2eSRvM4qvA97R4eHuME3nB4eHh4jJ0t+WDevBxRIlcvYXIApje8eP5gpKWijHJonOqoLeNhe6uK8jPVy3j6XI5ncR4eHh7HhNV5Yufh4eFxLCnciORMpTJfjtkuTRhF8C15oL73Ij1yETkQCxqbqafKANhDebLWfVk6yLdzPNZn2zyL8/Dw8DiiFM5HED08PDyOJZLZ1FoR4xVQIko5Oos6ihRumF7lCJtRx0LTikEarTpxjFCa0TlY3bzzA71SgUMmZp7CjSdPyOdSPTw8xryjIJUhLSnYmxwPDw+PsUHkEiVeURGxRGyMgbJTFjziB1DTLq1O8k3VqhA5PW0ibyQ8Jii8MICHh8dYB1FC5GpssQ8/eXh4eIyRPdoqYpAyJWOe08mZR4M90YjfRMWKFMpFUad06Q2Gh2dxHh4eHscClXIdJ9YMn3/z8PDwGDskzs3mlhgkxjAnKbhjs0urKrMplUpRFCWPeBLnMVFvPV9R6eHhMeYhClWx5GagaWVkkBsX5Bmdh4eHx7GBqioNJuMwAcAQGAiSaZx09A8GsQgxW5EMcdqnh+Gilt5ueIx/+Fycx3Fqdw784zEGvQRRtbGNFOLMtLUqVp/evkNT+FXy8PA43m1anSVTqOII7I2aDi8DoCJQEArbd6zt6N5ZlpIAFiTHyJy6svuAjQGFbCiJ/KG6Ds/5qDRdT60njd76HLbrSgRWK9dxcqWppCvuV9uzOA+PZyRyHmMOLuFmjCGnB00gImaaPHlyrTX1C+Xh4eExnNgdoXcniIiKirWxLU6bOrVcLg8Vo0IUWTXH0L0kEAMMmLSsk2qL8J9zv57Cj7c58qaeq+xNh08u93U3oyyZd308jlfzdmAT4DHWzpY6AetkDJG1YjhjLdiZ66QRwsekPDw8jm+bRqhRx9dUvpGOxEeJCoNctTu4pMRxjFhBHBg2AYGgRJg42QL1bsJRuYQVCk1GI5CvfvUszsPDY9yzOAWUSBWiqgQWARETsRs/wMx+UKmHh8fxC3Gdws6zO7L9aK7CTVXViiEGEYFEVZQESkzMYCglU78nTHxN0rJMUrfK3uIcZkNfEaIRgoAI4JTQ2TSl6te8Dj567XGcsgIRQU0ZnohUHvQYa0hHsjKUmQJVMCdzB4jIUzgPD4/j3ajV73+um+gwllSObElyFRA7d+7s2r8fBEfeDMOQYzmOv02EbTltvhZARVXEqoqq+CzI4bqoqr9AVS3IWrWiViQGQVVEY8XINffr73NxHsfn3iFKldglkSNzRARVMj60MaZPXe325ZfDw8PDYxTn2A3hhjLIHI4Il/MVXbCskouDqFoxQUAcu1SJJrmBCRVUc9/dxkURWbNmzbJTT0cSWzQ+enhYWJxbRiuWmUUETCoqKgQEJlRVoMxkVBmgmu4J8bkoz+I8jseNA4DaRGrKGCNOZctVoRi/KXt4eHh4jC+4QhIGYK1lY6yqc3KDI8biXEUlMYPcZDaq/5lQPgO0bK1NS0MCAJ7F/fkL68qgmJmZRWILIQoVFFsYRrkckSoTMmGsSswhYJjdmrtIxfHO4nzaweO43DtE3U5MxFE5JhAbttbGcewXx8PDw8NjnBm1mv8bY1TViioQW3vYP4uQyPcnHEYVCIEQCABTdzgTAq58X1SDIAiCgJlBmtT0e3nkw7G2yUoSmAMFiWKoIDt29L3rXe87/4KL/9/XriyVi6JWISmF8/AszuP43jg2btokVqBqAqPQcinatm17EAR+ccYkxFfAe3h4eBwSo1MFwEylqFwoFo6cGa3WttXN62Go27Qn1L7NRApYGyPpyPYU7jAtLDPS6spIJIrx+OObX37Z65csPuXaX/z2qafWfvX/fe3KK69kYiYW8Qtefxv6S9DjeLRwqk4KiZiISESIKLV8PrTh4eHh4TFeUSvTVUl0eIxzx0UAKAhEquBE/jMSlBhN4+27QAkWAMRoTCRQEiHR0FLvus37znz+pRo9zTaHHMfxUGM5u+zM59330APKTMScKvko+eZ4n4vzOD5BpGndviNvrjjbWzsPDw8Pj3Fu3xLm5i3aBDqpCoCUoKoUgQUCaKjIjkdK6ugHuyySsoBjNgOsewYa/u2Ln7HUqcaceVb+zW+4iARFMi3NzVZE4ZRCPTyL8zhOUan5GG7eXHOtXyAPDw8Pj3Fv6lIBd78U4/08JkKOLn9FAFmDslIsBgoYCccjIyWAFaSkQgqOYUpkHt3f9Y6PfO43V/86KBfe9DcLv/rjtz/0xBNs0Qh87KMfM8SJqLhHDXwXkMdxtBm6299NFlBKknG1dM5HLj08PDw8xjW8UZtIFC79mymRjaiQVw7ivDVUYs0AYVw3KnBcnG5NBUxJoQIwW3AMDA2U1j96r7HZl1+26J8/MpWjbTvW7Q4Y8+ae8IIzziBmESGGJgMJPQCfi/M4bnZDqQzRUViBrFy5srevV1StSq1KkoeHh4eHx3gnct6oTYyT6OjcgEhPubR99+oHHn74qh/d1N1bZhvZqF+oVDs7e9y4ZOl/rvJXoLHi4dvv3rfmoTnNjWfNjU+b2dkYlQ0DAi6WhwaHSJSJpKai0l/c8Lk4j+OExKW/JPJGqrr0lFOgWiqX8rl8JTJUjRF5eHh4eHh4eIwB9EH/9UtfvO3qqzZv3aPUev73z7rojMUf/vgHJ82aE2pYoevjqb2fEt9MxDJxcaj486uuylu9eFnrJWdq+elSMBhNm4a9T+eas7m21jb3bN/5Mgx+OTyOIy6nSYWCgMDMCpTKZfUS9h4eHh4eHh5jk+8QBWSLhfLWrX0Qmjk7Xrn6tq9+/RvveOPbVt69or7wchxk5JKh3aRKqiSAsGo8VNr2xGMt0nDyGTL/DHni7u7d9297/fLToaUdg1379u6FEzep8+n8peFZnMfxx+UAEDGIgiBobGzyWrUeHh4eHh4eY5PCAWhk/au/ftf0JWdmQP/2D+/+xCfeOHvp1AcefuyHX/5uFEXMrKpOantcfCekRA6AMRwwt7e1lOMiIZw1Jds+PTNr0exSkdc+utZAu/o6brnxRkDJj/z2LM7j+OBpVS3KmkcVqqVSERCCkCoDhskL146fc/pMZ/gA/+Dh4eHhcWT36PqMkMfhRQ5YtmjRi86+KCuNq+69+58+9N4Xv/RyNrP+8Mi9K1eviVGIpQRiZ/zG+MB1hbqDdOMGALLWMqlFHFJpaP3envX7ezcMnLR0/isuv5RNaxTzXXdeH/EQxURiI0Q1Y+U9i/PwmMhEbviDmzdv6ujYR0BAzCBDzLXhHR/oGRcs7lmfeg8PDw+PI0jhPJc7ciAigzBHuvTMJTR9yrW3PPHUk0995h/ff9nrXrapv/M/vvyfsfazsQQiEFUFHMfuiSCAQATjzDUziGnqjLk5Lc9ubdr3QJPYYqZt98b1jy44JTQivQN9EvcTCLCUCByIN/SexXkcT/sgjCqdfPKyKVNm+Ct/Yp5hUBrb8+fXw8PD4yhROBGfFTnCsNRk8dd/9/bnX3Daji5Z8+iG9Xf++/KT+xsKhVtuvmH1yscJMcSNlLOsyrA0VlNVVGOwHelUgIjOPefF5Yx0bihPn5ZtWzglnsQf/sS8i+bkc9BH12y987d3lCkGKJQgZjdfwcfdva/jMdHtS6o7SapgDqGGKSR/5Y/RM3VIHgOSH79oHh4eHseYwqnqk08+2dPTQ0Q+EXeEEJkyE7cYPmHS7FCbvve1q3L967KyYkZOB/oGuro6VSyxm4k95k+BgjRhYI7/E5EVsTwYa2mnljt6KWjoH+jpaI1KM+f0zZ7a0NcXff1LV/b2diqAmFUhEPWOnGdxHscHN3CBHgaI2QBcNybT4xj7AAKI6qG2ZVem/qmmf1T/KfkZ5mH4Vfbw8PA4cjj11FNbW1uttX5C3RFzZWxsNIrL3d0USaa1NTtjduurX3nyqadNAbRUipiNqApYwUqkMDrmU1WqysaIiEBNYF546dmdim0xZac3mt4g1xX09ndcdtnCSy5qbtLoqc0bd65fH6gKE4uoqiQW/rg28Z7FeUx4FgdAa0egeiMz1mi2QhVyiNafiFw+bmBgoL+vf9i7EanjhNUne3h4eHgcSbid1s3y8rvukUAGoYmlHeU5DYsyaO0eKDY1MXXuPAUUUvDTH/9CBESscPzNuT7jwcNXJSImVsUJJy1bcsHF9z/esXDZ0seu3xVoPpxdGow2fOzvFr78BVN7+3s2rnhMbVw2MK6tzl9onsV5HA8kAUBdIyx5JjemzD9EYmvjQyyRdDu3igZBGIaZmhMtgFW1RBZkhz3fw8PDYzz4tOMst+DCo8xcO3jan8fDdTFUfo81jDkeZINMvswy1EyTF7UO9nW1lkpZRc+ebsQRFKTjQdyLoFQ9ylTpBEFm8upHOibPzK7945YzLjwjnhqVovicl08dLD7+vnee1Cp042+u7+/uIFIwmAx5gXHP4jwmqhUczRZ66cIxyLEBKDMHxhwi2RIRImLD2Wwmm8tWJogCkiTiIGIj70l4eHiML8vl5n2Nu70rKXJJq108jsjgs1CSAAAgAElEQVTlIaoa3dxlfrv6roA6L1t84sa77l522YsmX3CCkXj/rqe79+3hOGa1DMvq+kbGKMnRGoeMXP4WaoALTlwqxf5dm0ypoavQ2Fc0csIJjbse7Fl08dTGxo3Lp+XvuOeelWtWhWIjsqpEGvsLw7M4j/Hl9I82JkyT3iqoVY0AWyNqwhUlJJ+AOwbnaviJG/2JBAbxQYv4q6ePmd2vxBWnQZPLAAqCqsQSwYeEPTwmxgaS7h+qkKN4Xx/lDcTJPBw4CjluGJ3ncodvMQEoVKASQJUyTw8NBKx5W5K1mxfpgl9975bTzl508sLZUU+pb/8uMqVKz7gAgujZX4UAYKGxu/wFUFjAilrEIlCBoAQVq4BVaOQaHAQiEIVAJblVNb2JK/evK5gBIJQYbfcScr6atpiwhaf1xYVfXbN2KNjVPqV5+yNm3tlTujYPLj59yuSZ4QBiHSiKFiMLCCmk+ilID1f1uIrYexbnMe5ZnNPFEo0VlkiIrJuXQlQRnfdEboycuJHcDAQGiMB0aCwuOeVMxESuDqPiPYAJRMSBCb0z4eExobaQStDnqNzXR59EMXMcxw8//HAcj78Mg99sjyCRIxBBAGtC27mtY9UqS3j+6adtf2jj5Ze+Zs2jj+7Zs6NYiEQHYSxgCAR1GpD2ud1oknCu5DfXjlJG2aX2LBRKkUIUNvGvnIGvGcNNACWh9Dp7n8Rt0/grudirqioTKDTWII+2i1+6fG7m5I6t3a1tjSuu2TUtN61QHjzzZSfF4Ht/f2skRVawkCa3KQFIeOvxV2/lWZzHBDDwSsRMgQKxtdZtP0oqPhVzbO3PgX2xI/BJNdMHiCjwy+/hMd43kGrs56hzhKT/9iimxUQkCIJly5ZlMhnPizyGGU5DdlAiiJZ5cHJoNjy1Cksa99l1p548Y1KQ29/X39OxDwJLDNikXAWZZ/1BDKkNmhIABI5iwTLKpAiUIUJkhW2JTPo8ZgRwsiNQQGkUKXAlKKf5ObgZ5e4+h1WVoYxe+qbz+jXevP7p7Vt2sM3RUFQoN+wbGijujYp9hVhk286noZEhrUnVa6pndjwyGs/iPCbADkeUhHTMnu6usqp1wyQ9iRtbFA712dRK1evh+jwGGGqgAcGzOA+Pcb2pp/xNk+BMEqXRo9Q5VvmIYR93kI/+Mw/MCTyGYejPvsdol1dxm+hdj67NDA698vTZp/zFpPlvmS2DW/ev6DSDpaLIlk3bVLTMBAg4JgVp8KwueFW1pAolVXYVjySqlkQ4Qi5qYBkE91sSUIlUVAcCa1FJh8GVSrpfY1VxPpiSKomSKIQgDAHFcAVTjtO5hBwh4r7BfGcu3z+7tf3El0zhUrF7s1706hO2rB/q31J+/onzT5gz9YEnH+/YtYM0hsaWyRhA6+nicRb+8CzOY3wxg9ELI1VVQQJqbZsSK4kek/pJV5YtXkPlmYxFrGpV3Yy46v6vKqq28pMuZk2RxgHXHJUiS8fl/FR3D4/xvU249poKlSMIVERg1Vp7NNvGyuXygcib1uOwbI5BEAx7K9/fe5zbS4FaqEqGhoLHfvazSTTw8ssv7SnNeuLuPbMWzph+Mp0yrSkm3vjUdpFiDEBCwDIqEY9ncX2SWrLKFrCwKjFZS1ZVlRCRiUx2H+XWI7eyl9d0yO4eCxZQSVGWSotaMsWVKkZdIBYqsIr0b85qq6uZEneksVJnx1DXpsHJnHv+i+c9fHtnw5TZsqZ/xT89vaRtaT7Kdjy90RiRIMMCw6wMK0wAE9w0qdRLPL66Z7yv4zGOtjPUs7g0n0PqhC6IOAwyockQ2Kocuv37M22we62qpAXkftJ0IjkzzHwobPojoEorfy2R0z+zjojI9z56eEwEFqcQEQvX9GytgCBgPaR+18PFqay1O3fuLJfLlQLLYZ8ex7GIWGudNsmfs30RkTGGmWtV++FLK4+7K7/q3VTsp0AtmWldQ5333dc+Y86L//LvaJsNt8p9d22ZdfHUs0+bDeEbbrxv/94dAWJoIBoohFKxmRFd4nUVMQnVgqoKxQJrQWxBMdRChDRmlMz+OBi0Ntcdhd/5xZ3f+M7VL1z+kpMXLXnoT7+NtRSjLBoJiRMYq5TGiAilX8OKikJUBLBqrbtfgGT+qwli8Io/rX/qj/c3SXHDrWvnPm/Sxpt3Ffc0zbpk+lO3b57U2j7Uv7+vu2/77s6u3T2iTARDGVWbUriKmt3xBc/iPMYNasfRqI6idMJAADKSFmSzPoc3/zMOzMWhfC6u1k641SDVCtfVQnEwjssJe6uNn9Uz6ufuh3mfx8NjYuz5AKyFqqgAYKK4ULd1jExbObH+2v38z2F0RDR37txMJjNqpM+lzlatWmWMsdb68+VxOIkcQKg2jnUz/etXvlKWchbFXHvL2/73J/fcve/8JS/YdW/3xnXrWgJas2X7jm1bQxlSJYUB1IVKD2qg636IAAUHYYkwxChaKzYiIFaUqckWM1d+9iff/Ox3vvnhD3/3Mx8t7npAe7vf9873lTWMrImckiaJuK48JYWClQgEYsBwKOCYgjIZIiY32Q5iNYrIlgWFGFdf9b0AfcvbmmYuDXfc2j11cls8Y2jLXVuWvaZ53fpdF15y0uL5UwqleN3K9VZZYI1SjZsx/Lt5FufhMca2tgMUBiipkkKFVAKlAGwAZpJD9uaH8cPnYPVVBQQVF9OCD54OU4+sbK1EyGUzQcCJhnIN6xpJpA/tRJAnch4eE4+/WYkJRAq1AsBa6ercv+L+Bw/dWPyZ5iZxktLMmEto1L4tM4vIqaeeWi6Xg8D34nocdjqXxD8Fulv0qd6+DJXe/Lp5cfNQB0/iwtSff/YW7Gt49V9e2paxMfDD7/00iIqW4ggaW6tEh3Ij1Lo9xDwgdk+p+Ivbbjv/wgu2rttgIjFk9vdlTzv9g5//wn9//etffeHrLj35zHMkQ5GZ9NZ3/+PgUG7XvsK6Tbv7CyULgEQ0AkRJwSQqDGIYtQoyZVAJpEpJpIVUNCbmmLBy3c57731gjs1d/p4XP/5Ab35xdlfPvvYzppxz5Yl7B4YWXTyryLv3790Nxbw5c61hixixjNRQOd6C6J7FeYwjFpeWXI+AQJJ+eHV3tYLUPkuZ3eds9TWdYRnbOE0SevOjolbEVkLjlMwFIOYD0rZnT6Rr69+1JgEo/hR4eIxfiAoTqYhE0dYtm4mImdsnt5//wouMMZWt40B7iIi4nQfPtc6iumvVx/iGZfmcJIlTlfTwONyxDGc2oaAWxMHQfkV+5kmzDeKwuf3J5sHLP/+RjWt71z614YIXLKCArr32xu9/7VuCskKZQ4mfdTlSGRoHpgdy4+23rnlq1ZnLzlzz+JMa2Wv+56qOPTdz5uG3fvycD13xIdM019rAKl3xr5+aNeO0pYuWn3/WxR/9+D+temqNqMZxVCwPDRUGYrWqUBFYsVa6unv2dHY+vn5tf/8gAGshGpMhAfZ0dP3PVT8LS5LP9t/3xzsuev9JwSxz8qvbJ72ksGntxhNf0NpbjtpnT1q8aBpUtm/bWpKyUsykxyVxq4OPHnmMceamlcqZEoHEZohtaZADQmBUQa5uUimKbRhmQAqQghMH/4D2W2sSQSTqphCRCMokEM0YJlEmdk+pyxmNsv25gAiHgTlSPQzJEVQOm5/hmI4iXaujVKkPRuA4hjFcKpUyGTLGVGrWCSGRAQwAogrjChTFoVJXNmw0nLVCYZAb7TMOzugwNhbFw8Pjz3NNyACsRjWfWXDiImstYMVwR1dHqSOaM2cOMzuS5ngU4AYPK4OIIBbMbpMUUIxnL7lujHlGBljJ0eFIdq8NY49U0W8Ybh0O7x7ucYyYm9a7KUoEMioZyixun3y39g3kWgmm+ZSGN/yvl//gP7+9tGXJzFw0u9w1663Lv/iTB3/yo+te+86/wcxZmQIoUamkardackFZUkCNgsSokCXEBgGUmZHVaIrtXn/3DRgkQvDJT7//gove/IVPf4XyHe/42P9537v+4ZdX/mT1A9ebOBfoQClDQWlNmGtG79C13/32moeefNc7//qRDffv3de1+p4HP/6O17/lve9sWXTyun659re3r/j1b26/4VcMvfz8F17xy2+3TZvXGKshYuR/8c3v/fTKL07ToXe/cMkb/7G51N85ddpgfkZxaG+8dFnTuns7JrVO/9knt3WtC6PQzjx5SZugEGZUuXpbpJLXNNzHw8RWO/EszmMcxaXKoWHS0p133vziS1+slohZFMbkREMlcSHYIAgJpI4lHMzjr20fryb6CuVScy6fiOSOxRtfqodFY+KsjAa21oah2b59x9DQ4JIli4f9azpVxv1e3WpXrnzq3LMvKJXiMMz6C97Dw8NxGFevaK2dPHkykbHWumpGx7Uc4jgKM6Z3f0dzczObTM2kufFdc1ThbyJi2ADVwOLhMQKeuY0xR6dydl0iWESIqKdcXLNnO5sgKFmDNg0mzT0/9zeLF3Tf0d65r29HYccFp7SWQjywZtvGDbuXz5yKLCLikEI3wLs2yGDJgCgQFxKQ0AJqNFShmCSUYvDwXR3b1+1vbCQT8+1/fHT67NOh+z/wlje9/1+/cOtjPd/87k9osCfOiBDmn7w0n9cXnXnhj79xVTHGI4/fue7JO22MIlFWMv951Y9PWn7uSYvmX33L7V/+5ysyu7flqdCXyd547y3r3/iO6/5waz6TL/fr6t2r1nc/BuxvN4bbd3XvnDMwOLhg5rLOLVt6BmyLXVgqrJp6dvPMM7q237+joZknTQ7JBAZCSv7y9RWVHuMGBjFJWaWcDZlZytHQjl3bQFagHfs7nbE3xiQFlc924yQFqULuvP02a2OM0YnhUqPMWXnk8LtNB3lwxL/W6lxV/8kYE8d2zpzZixcvGuEsmPqBvlWbddbyc61FYAImU/8RHh4ex6VPS+QIm8tHMbMxxqmJVLJwDmEGqoUdu7cMFXpFSgpxY6h0nPs5lSJzItLqxGRUf6fk9+f85v4yG7OnnpL8Eg+UhjJtuSzszhV7YG0sXArmdIMe2/BQ27KBF71p7q7Hnji9tU0EX/2njxd2bSIqB06uhMS1fWjylkKiqiiwWCqSxLEGEeXEhqLGojjQE3/tiquivui8c06fv3hJbJu//4NrQope98oLQyr97Mf/PdTbScY0NjSe+5LLVt+/ZsXdawZjKhjEARCYAckXcsFb/velZ1w8ZXep61Of/uxTT6y647qbsbdzeot86JXPOztTbKHg0Qfv/dFPr7n57nWvff2Hz3v+mddc/X0DecEZ8oFPvqbE5cWzpz9x/ZrOPaXSYPn3f7pl2YVL+4qb28+c2gcsP+N5C0+co5YM2F286Q8dSPduYsPn4jzGD4vTrI3jMAgvevErrMSiZvqMVsCI8IqHH3nppS8VBVcMdl0JwaHQOAWUWV79F39hRZJayrGzmyd/JCyOkupE98jhPNQD6UMeuMMkRnXqZkXt16m3GWttbbAcNWen+saQZOonDDRkCtgE1qox/pL38DiO/VdCpS2touNfKV8cKfovaoE4yFCkkUAMORfP7VpjpAD9OcJaWy6Xc7lc+iVIkOzUf+Zo1GSrJ4JPaoyh0EVywbrrnIkUaMu1NrXMyJeb2qOAox25bMu2HZe8/y1f+czbLsrN6u8Y6j71rHD+HXu3aHD7/fc/8NTac6bMaDQZYQGYiBVOFlIBsIjhuIQCAxaNXYFZvXFP36Ztk7OYvKDcKCew7s7o4CUXn7+7k1auvgZUnjaldfHyF0pf19++YP6OG/d3B9G1//WxMy55Va74SKnU19m5rqytHGpj28DbXnvhuS986atffYGE+F/v/Pwt1976+fd+YvXD6xtRnlEoXRpF7547+3t77VVd+z77yX+ZNe8lm55c0WBz0qNvf+PSD7214ZZbfvey98x//OqtbS3NMKXmeY1LL1uw7pFHG+a0PrBzqF9NS9hkTD4mQ7agZJy4Sc1OIKrH13AOz+I8xoE5T+5OCcIgEKvEGQT40TXfv/zNb27O55lwyUsuZTLP+c5VVZBCrYtUBcyqMlo66NhuDWqtJRIidnWVRHrkFnyYGlvVvgxfZRf7ckeFYYKTTt5thBq4VEpFgAiIFCAEKsZw1o0lqI+ye+/Cw+M49GRHmZlW2U/cdOza7YgpENUli5fB7ScKgRKpQlg55XLjsgSLmTs7O0844QTAea3JlloqlzJhyESHqIucJPRqNmSX30unNFeEXPyme+zMfKW7qzovTgU6M2emhjMI0zbsvicafGNols5beOpH//GK6773bzyJFp2yQCl427sXb/vv+7YV9NWv+Mu/fdubP/X5z02dO1/VKoEYqgxSUpRJSLTJNg6FZmWhvGXDtq9//l/uv+VajopigFgyMbXmMy972Ru2dfR96wdX2XLp8rdfPm1mcxzEb3/LWa97ww/WF2882QyVhh4Y4nbmjT/41stueNHcQtg474zWC0+dHtqZNsNxNPU/PvVv99234qHHH2+BnBToJ05eNGt9V8Pu3vMymd9Ktqerf1PvL5oRnDO//Xlnt3zx60tvuurGV79n1rZVnbPOnrvttm3tpfl7u7o3Xtux8OxpPaWZD6/sF82efuJpjGnWCENi2ECDStAHVSUFl5Q7mAbShIH53Oc+528bj7FryWv1waAWQoAljaAnLJgfx1E+l1NFwIGoOHNURwDoUPdNKxER7dq9o7W5mRQEw8wVi1/z/0M62iOwDiCCaAwoEbtcXCrWz0dizVX1j3/84+zZs10yza3qaF/QuqG3jrDRaL7XiFfFKYUTIC6WB6OoHJiAKADMKBNKvUPh4XG87vyVv9Ym4kbdWFSZKFQhwABG4aZSWSVLSJuDaLxuKa2trbXf3fGwgYGBhlzOFZ4covWp09gUJw1GVgVUOx3Gb7rHPoZRY0BBRBnVnoHol9f+KGwuverNL8g3tNiwbfFpLcsvmtfXE2+7a3vbpJYND6649JKzdu7s29JTXrdya9Q7cPGlF4dBKCKiIGYoCVBmM2TCAfBtq3Z/9crv//vfvX/vqofCxvhVb3upodkdu3aS0Te+8Y3v++Dfz5oz75RTFp17wfT3f+ClAbYNBRt649WNpjgt21yipob8/ExAMZ3azJ1Tt62et2P3mdmpT33vt5N6Bks33Fu+9Y/zXti6buPj69Z0NLP+34uWLd2/N5hD2Qta+1fb2+PB3RzlbHwWyaWLCp/77hLMWLt48aJ7frfutAtOX7+xc9L0YOZp09WWTz67qXFm/+bNC//pU/c15OSKKz4/44SlCIqsiDkwSR2QVtYq5W/D/JAJe0F7FucxtuNSNTOgb7nlhu79HdNmTAkCihHl89lsNsgZY2185ZXfuOC8893tmogWEZKK8gMSt2qoxv0maleseGjhggVMzGyGaUqPhSAucWV4EQGV6PLhZHG17tHUqVNdSWTtxKQRrxDH3JgNlGq2Sx22yKNtqaoQZgpMhjnj+uXIz9rz8PB4DsaiZodRKJEhIoEoLINrSzHH3T5TR2Kd/jxAQC6ThbMEdEjfqDYRV1mQWGx3b08+38AuCTS+i08nFIurtDuqKklkg+wdd9/+1OqtS+b3nf6C8yLzPJL+DTuevuGGW3uf3jstn3lhe0vpiR12wcIV23YUy9HWLWseffDh5cuXT2qfCmIRJWIoSHVHufCbbWv+66tfvf+bVy+ZNvXjH/nQRz/4gfd+5BNvft3rFiye1za5/dOf/ddJk/K5wJ568pJzzpqTCZ4umYE8cS4yHDYE8UAU9mcKtPPqnzYG2d6fPCZff8D8fm3hugcnPbbX3rA6f8eq7Ip12/c98arnn073bXzJvCnz92xrnpLvPnPpQzt32x6staUtNs+K10zOX4jypGwuv2Te1r2dc05o37FpV9sJ7ZMnze7c81TGRNsf35Ofu+DqH/X/6U+7XvHKcz744b+XsJFRZM0Js1FVlZrhtDyStk1sFke+sdVjXLA4AJAIIGa2gJKJISGIRVVJOTFi1togMBUOcWB+4xJBiVKiFXERyciWM4aJDBDUi1zKMWZxCoU6XX5Xf1jTF2eOxLIjlcZi5hHtbbXPjInIVaKrKhHXszgcZN1UrSImEoChASUlrIdTfc3Dw2NiG4iaPVoBUVhDLBbEgYKsRj39XW0NTUEQEpHrtkvH0IzDHaaiCJXGwZxwpaoS0zMuUe1fiQgKJSghFmFmAzeH2e++xxJ1rkYaBRUobLlMmVtu+sO7XveKvzxr2ld+9R0z4yW5OI4zpa41V2z58Z1Tw/aOPzxmu+IdZy9+cm9hw+7eO5/aGwvOWL78r97znsvf+Vcmk3EkZ+Oevoc27vzilz67b9PqzGDx3jvumjtvjrDYIM4olRHFmiEEoe7J8I5y/x5k95Pd0mVpem7h4ECcaWzqevK2KTObBr6zY8O1d7bmC+Femr5nKEu2JGTiHMiWwigTcX9eB1lCNNCcxtYl03dnMu+76bFNQ8GFzWZxY/uNezoeNfYCtv84afJJFqVX5078wvyB8ClsmbOxp29mWz7bhf7u3G+/NfhEfuAnt3c0N4e/+PWPzrv4VUScFSXJloM4kNoekGTZmLlW4KTGLZmA8Lk4jzEfaajGIZmIkdQTwhBBiCqDMQmqSVTyEHhAJbdWm2IiwwETu+Fvo736WOfiknr5qiNyhLilW+/KRKaDBHpdlKsS6yIa1s9Go6xbbVdGoobifkb2dnhXwsPD45DonJKKOhEUJiJRAqmQlsrFRmpkMrFI/1B/kMkowMkuOl73mPTo4XZpInqGL6JVlpCMkXYVpy7cmVTDV3IWFSY3gtIdreWqE8By1n0CNTgNX9YRI/tqc3FJ9liJQK2TGq7+wc+3r+s849zGuUtyAaZbNAWxUs/ebQOPzrlw8v7WSUvPmttmbXNDA2X7n+6MNu7Zd/0NN1voPb+66eylz9eWpv/41q8++ff/3Ldu1bQ2+tgnP3LJJS9SI0SWlGINBRxYJRJd8ad47W1B7xbdsNa0m/5da7Ote+Lczt6O9f0rNxa+egd++PAczjds7c/nmk00JEUNCUqB4VJoEXPQXJZmS0BkspnyQNS5o+eWrsFVyO4tledy8NI5U1b29nZaM7UYXRATbd+P85rjjOQauSFns/ni0EDzyienffGaRx7aCM7lv3TlF1712rezZo0IK7kK0RL1sWSETIlhhMnayCB2xaP1XopncR4eY8FwJfwl+X/ld0pJDlUpxUHv2rqnJESEmMiNMhtJ4Y71LlAtomGqOzw6wkv+jLU6VTJZ/7QDk0zSykmsW34aRk09hfPw8HgG8uaqAEREiYcKkTEhyDAYJIJSbAuixbtvfGDBwkVgitWajAGBiccli6vfGquF7vTML0yfRBKrijIzmaQHwcVHqaKrQaN92NFlcdVTTDWC+xOFxR3EvNWezJoyWkCUWLghP3XBiT/+zW/2d2+/5MWnt7S3qYbZ/MzW00+ev/SkfX393JDtfHjV4nPintLgm8678NKXLCo29vcU4uv/cPvqFQ/uvP+ufltYu3vb4w/c3pLlX1/9w9f85RsMhYENIoOMDHHHnvjBh0rbN8U33bXl459++lfXle9Zue8PKwee3oPWst27sbUUldftK1y9semWvY1DptyQD/sHebBoRI0AMExEYpWNBbETM2NwYy60uXJf6QlbWh1rv6GtpcFZoSnb8vZIZrfPn5npn6LRvp1BSal5Kst+u+Op6f/9m57v3bx+a0+Uz+e+/F+ffvvb320oz1YCJWJYaMSBERvYwJRtMeC7Hn+0CYXGfAODA4prRoxM5E4NX1Hp4eFxlCHD/DBUo2WeuXl4eBzyViJS4XKRlAaLfS2NbQQDhUKIZU/Hzta2pqxMKUflXENOEYFBIE6idcfZjqMQUSg6Ojozmcyk9tZRiXFltljSZK61HIOO1pFWM1FEBNFD7P0bF6GHEcyNnvklFsKFEvHunoH3vvfdd/zu1je++pQf/+hf1PZL08XZaLKNt/zwir89Mb917y32Re+e3Z3ZP7Q9nL44/+imDW1tL/vAB67rzmY6osjEOhQiH/HUpgU/veFXZ5y3OKO5aL+Wdu7ITN+1/eOf2nX3/Y2lINPQuqC7L18a3B+aeFbr3rb4pLdeePtvb5qfzbR1B01rB43N5oSK0xt1//7AZneBouaGqQVtLwxasmC4UIGJJWDEqpgxea8O/Vzw+Y64rBSzPccEL5rU/t19e0Lo37cEbzXxpDkLV07vPuX/vOCG/7r/t3fG1w0qNwX/++2vePPr33TmS17JNhQ1xUAZNqsEDQaZc4J9Wtq9a+3Prvn9T358zStb2v/ja99uOXMRAkBDVMuFJuxwbJ+L8/DwOOquRL0Bq1S0ehbn4eFx6CCiOI6DIIiiKDDFcrxfbJQLQyiYMlCTzzVngoZIeKg41JDPGWaGGyuatIBN7B1n+Dg4goJEtam5MZfPHog8iEIgoupmjdXmLI8Cj6odIKGqTOxmpmFC5OJGbVN8xu/lKl41jpQDkwumz5vy8x9e39PdHei+JfPb40mmCTOgLWee317o2Dxj2dT7fv3oBWdeGM/Nr9q97S8uu3jFF657ZTA/r+ZxG/WrCSKrFOwv6Z03/vHU6S2Lli3ct3b7bV/68uTN6/Hjn58yubWVSZoyzFGJ4iczgSgvbpp+z82r7ttVHtqgs3pawqWLh3oHe6QwfbA0RCgC9yjuDMUgWFimgUCMaMgKYqO5frVhkLEDA+Gk5t0wtwzFrGopE1r7ypkLHu3b3yOynIMLSpZ6BgdOnvbI0ORf/2Lb1iJtC0qL50793bXXzz5xEaNBQQi4DKsuf2yZI+oSPNS95wP/8N4bvnV1cX+/dhW7ep6+8A0vNdxEVElW+744Dw8Pj8PqfY32A8/iPDw8nhWYScQCsuKR+8rRUFvrlCDIqQaAgRIbUmstmzATBswqljgRtRLQxI4bVQlDhSQoAOmz7TMAACAASURBVGGuDGwY/YUCFRBICaRQpuo0uaPDoyrTbgD09fflcjnoxMnFpWei7kehSupUzIatQ4VaEwVMRlEGlX5z7e87dnQ89uC6BTOmnfp8YjMUyIJyfuq0+Se2L+xsbmm898YnbU80b+rc3/3P3YswY8rAwIKmnBbjApSiuMAUsJb6e+655+6H/3DTac0m2PxEw813Nwz2NoBLJ7SbEkm5pM9bfM3m3VEmPHFn4fFi/M1CvFmUGqb+YmBPbzazpoFmR2EpCBn2upCuHSh22Xh5Uy4TFw1TRpUE+0321tB2tjSX1WoeQXv7HX3lPVJUylqmxZMbV/Z37YOZR8HybH5PXr7/dOfP1hSe6Ojb1xhd/Kpl3/yX/2/mrNMKYUNgAzVGIVmBEVIyLPSn6//05EObrr/hp/f86ufnzZrRNGvmmt372+cHb3jzqxht7nKvadbwLM7Dw8PjSFE4n4jz8PB41t4wpa3Rc2YvCKm1MdfOlANYYQllkaGNm1a1TT0hYDZEXCmsItKJxeKGpbAqRKj+QRCT1jSQj3ytWxwR7e7qbmzIVesqnf7JkV+w6gFDXcdjGIREE6ovDjX6iahSjaR+tTLztvb7WoKAjNgMoiktM84+75wbrru5v6vwwH2rz50nC+do1NiktCjKLDDhwt2yYtnZM9b86MG2p8rLTrvgT/c+cslHL3/ioUde31c+l9tsFh99x+sHNzwxbVH7xh17d2/d07t65Sk7N8/q2dschbBWugumt2Cs3T2AX/YPbS7G5+aC7rB8Lck64vujwYeLhXWl6M44fqwkQcacSHwv2T+pbM3RSflgWaGkhIySANtyTf8eDf28XNhYsifMaG7nxts6e7YHMcpaIJhCd1yM9wWZInjmlPafdnbdPBCu7y8NNJmP/vsHv/iZzyyecwEyQcFkMwABRkkjEpgi0X0PPPqf//fLN3znq1HntrNPW/qNK7/wrvd/5JpvXTPf9L/xHa8t5adnqlO/fS7Ow8PDw8PDw2PMkRcFxCWN8rkGYmZ28+LUijAbqMk3tpiqLmVVimmChY6qQ82Jaob0EGrUQdyAASfkTFU3t35+uoAUTY2NW7dsbp/cBrecSGexHj2eo0QUBmGFPU4gjUrSREzblf0xud4trVLuYd9XoAAZRKRgm58zaw5Rdm9Hz/bdWx9/eEe2b+C0c6bs37eptWHaYDBv+tTWzh37mqbInMWzV/3u4dMXzOx4YFVu1tJ4d/e0mY3aanXD6tNm5d904syXXXb+Tbt2PfF014zIni9qJIzExhrDlsuTs9cj/vFgcappfAnC+cZsL+haGxc1UDWDcRxFWGtkXxSdlmtsp/xDxcIO0XCofG5DfnJJ4pAsoUC51RzeFUcF6NkNzbnuoesGhigMpze1lAqFc5tbTg4bVxWKHYj6SR8uUScFZ19w2i9+8/NXXPKqSbnZEuZi1iwUwgwaYlrD5Zu2rvvPb3zjcx/60I5NT5l44DVvfe3XvvftyVOWNjZM+cpXr+rfseO1r33HpFlzGTUEeeKyOPZGwMPDw8PDw2N8UjhNlIpZwBFx2WKIOAIJc4a1YWr73FBhUMPbCABYQRNI3K025yYijgZoUqlHqqpWXEUlkRIAFfe0ypOrfiFh55and27Z3t42mTQVFT7qDKqSoJpIKTj3pSS9akWhChV1f0KquqPDvrWBGIhSqJxTVjb0kY+9/8Zbf/vO977nkV32M//95Lc/e5WN7uha+/u87WDb3hBMioZKX/vZHds5M5BpaGtrL23cuGFSY9cSnjc7+8JFM04hzRaHpu3fdq5iUO3Dcbiyqf2fjb0ixHUN3DO5KQjCUsFaDTeXBrY2om3InJVrbla46fDWaABRK6tEr7JxnGs5N5ubH2MtmRUtk4dMUAwEIpOleF7YMF0kVOQLtL1Q2EcisfYM9AkktDLlhGmCchTige7enrD8pnde+q2vfePMpcsmh00MLlFBKRdITAIAfcAdKx//9W03/e6H350y0P3yRvPvl577pjPPFWrtzGZvWLezm5u2xPnpS8/m0cITExKBtwMeHh4eHh4e45O6VDRKWATEwqSCCASQAWXUMrNADagqrETHgTi3S8cRCKp9Pd2lcnna9OnJ+DUAgIgYY4aXUwJQTGmbrCxNLY3kpCKPxXpVqzd1Al64AlgrEtuAmJlZFSBWKI8ueUIKUhtraBlqOglZ4mxze/bTn71iXfeuFb+86TPfX//LG1a/bOkDb/v4fbOf31PoG5zTPPfFlxW5o5zbbNfs2dk+KTNv2jRpwMx5QXmy+f/Ze+84O6tq/3+ttffzPKfPnOmTmUkmvSckhI4oHVRQQOyg4MV6QcSGV71ir1fsCMpFLCgXkR5CD5BASO99ksxkej/9KXvv9f3jzKSg3/v9/n7er4bwvF/nNUlmzplz8pS19mevltpsy5eG9hQHHUdZyK5UB9B6yLNzVLhYxhZRvKo7W5A6K8xUDVGtNbmEImKB4SCiLJ8gS8DsEAT3F4vDbscHWlqLvb2Pud6yoZEpUVpQBIchJ1w/RlyAGEPA6mACRkqIvk6lYkYrz8LNoz1AEAu4PlHxxW/e8MHrb2BT44KxRV4yRv2kIdRkg+H1G7Z8/ZvfXb12Q3awvy4YfVtF/PyYU39a/qW1j/7h0Wfe94WPrj2oF5y8uPOVNoN5DCrAel2ouDCjMuS4dmOmbDBf9V0oZzSMFxb/0+/zI6ucw9qwkJCQkP8GM24txwYijz8YiRERQSAIBIlIgIzCIMpDjRaPmop2PJnb8nAAZIOgjNHIQ9nMmk0bmluahSA74sQScSRiBkQyhtva9gFANBr966GgDIEVYxAeWYxEAJKRGAyDRhD/KAl3RPLr/3ls6WvlFBkGw8BsUHr6cRXcvWX9jz/7JRJOdFJdHCIaVQlBADKwQRYlBkAFyAwKUBgiYAJDEEW0kIXUVsqOX/iWM99w1llLH3t2V2dpc9vg5mW7plFN8WAHVlPTBM7m/OiM5oPPt5+4ZNFIe7Y44qIX7Hxyd+2E6t37urdK59Gc1290P5iDNnaUigXimba9RJVS5K5isdJ3Fgt9kfCnFA0m4368sjfnuuA3pmKuryxhT6gQqhT4LE+CRin1KzpbNPLkyvisYnEoCqO2vR+jy0olFiJpRzo83uXbDphWq7ZHZ/a5em8GC6RmV8i7f/yliz70YZ8qCwbjgshIA2wwKHKw23OfvO+377zm4wc2rPdLvWfZ4ivJqjcrfd+o/5OV+XvXbdi8fceMCh1xpv7mp7+6bEHtFVdeq5Mo0Cr3xDm+l1VhRmXIcc3YaOkjZVLYRyMkJCTkuDDwRy3xEZgACICAaVzLiX+Y8Dh2PB4hElI6VbF44QkExOMNHsvRuSAIEHHixIlVVVWHDuNRYoMBUVh2xPcVMB2SiCH/c0tvd8RWnbv7fvWRr66//+mPXvPh0+fPu/tfvvDib5dFRj0FUEKtIRiOecbygD0lNGLgSeVJHQgOCBSCITbEIMyESMVF55z27MsPvO/T15aqJ6zsoZu+v+aVzunrVhR3bjGtM6f3lbrOufON+wa3jabNBndk1PVOPWWO+9zO0+undgc65+qkjhd9a81wNhBWjYFJJa+usXKgMa0gIhjrpNOoIr6EBHPQ159BVYd4UbxaOWDr4BQrObEiflCqb41sGXGwxYdu420fHR2IWVZFQ0e6+jeZER9pupOyYukX/EIG88N2sLbUE5DMCBVQIa3NW95z5ZL3vlcE6aiHlTiKQYnJkG5zex9dvfTHX3vnW2/66CdwwG2x5PtSqU9GRJKyv45bSx13twKXgdiqrMo0TvOVXWEqK01Kas6X062P+5nYYUZlyPHt4+HITr7jpe3h5kVISEjIcajpjlI0ryfKvUDKQk4SsWEQgiJRGte6PA4Raa33798/c+bMQ98/8tARSQAjiCxLIAoAwnIdV7j9+fefpjFR4Wx2869sXJnbszyp/UWtS1YeWPfle38Suef2Lxc/6zmRoifOX3LGnJOXgAFhFIDHgoglaRAsQQMIMMgaORBg67hga8qkud/5zvffcdlV//FvX1uzfPnW25ZThL9+3bmv/Ozpd5+2qPemFysXnNazctVFV0z0misLW0r1Lenh/XtOOm3OL5/eUmAE5IhiG8z77ORlDjfsH3jatu5zPRaRCAOiKLHJx2RflrXB6Xb8bUHiUc1Z5KlGKq0PAI8QJjxrUSx9rypuM8Hg3PoqifG9haQRGtSozrap5KASk6ISkvboMCo/EODlLL78/e/51Ne/lbVqLWEYRyUEbrbw0G8fue3bX9dR7hwaCfJQ6+Di6kIFVMYs/la2p81lbQp1TnJKJDp9YfTMKmv+5KEnN99eW9hyxvy3CNPN3MxH7D0cx6mVoYoLOd5d25iEM2U/B0wA+vVR9RoSEhLyOtJw8L9puvj6Og7lLwhGG1tIrTUSHVlqJYTQWjc2Nh46VkcKOURkBmYBCFIcbtEeOsz/QTww0aK79t7fC+kvnBW959dfXVVceePV3+oaKN30qS+5kixf31aRPm3OwjY/89TaNckgyqpEVglEedohAzCBItAGjI9JGyybIWVK5546/5wHf3P6yWdt3d1GZH3qF08tJKhUA/9ywyf//J+Py4FE5rFdU66fVXfdwh0t0eaGy77xiX9zDdhGG4p4HK+H7NwAGmMcUawhPohBXJUW1DUUB3urjSgpu6AoAnTAzw35vY4CRhuU965kYkTKtaP+Zj+bjFly2OpH5feobcXCfQPFdoDpyVSK5Ib+XrZgUrG01/eEAmPbrtJxLU5752U7K1Oys1PqYr2TfsepFw6YbLZzsIBxzTyFMUXeNU7NgktOu+3pZ5d1+l0Qr0bVINzrk6kJ369rkpXDA1vmnG0t+x1FIZjd6oDlCbDHiznp+LYGoYoLOU72t450Qkd8v1wYZ4wxAOUxLDxuBPFY+y/AX5fwhYSEhIQcRZhM8b91IuVBAuXEE4HE2hwaPlb+qRDC931ETCQS8NeT4mBcAiID01h8L6zX/p86QePFnDZrb3Coa297nY7ccuP3mmfNOoc3v7TuOxec8qU5J80ffHJLj4JMduTJV17KME+umvCWCy6cv2BuPBJNpKre9773CwEGmAkVCQ3GoJHIglWEGLWFkfSqVSsH8sOfuP7Gxx5/9oCP31/d87W270YzeLJITe5JjP5g58jEnkwxuXXjlzo0aQHCGM0lkGa+I1oSESef7YnHXmHBBWgkqNeFKraHIvLhkaEdYAzQibWVjRBLG6+/IDWoWXnTKuVK8J/zRlsjUctAl6COgp+LpVc5ar/v1xkuBdTDNgT+zJaZu3r2ZiNaaRckkhI3Xvuxd15/Xe+Lq9Zs2IheLJ8biVGxno0l/JSGk5P0trqKdAl+8eDzj/kFiaIK1BXV+kOXLsGmfMMCrp2QAV0/mrL++OxGhbZVHw8oYYBtNOUw8qtPwvF1NYcqLuQ4kXBlb/Qqn1TuYMYMr1Jxx+DezNETfsJYYUhISEjI/wcPcpQMg7FMSoajfAozCyFe1S/kfyPkXrX0DV3S/9iZKoD1ypo+VpH5c5bMPvVyZacqvZi3ZePPzzppSiuNNMzrvm/njgWzl724Y0fJH8lmHr/3/j/9118YyJKRW/79e8XhXCLu3PCZG6768NUYETEnAFYssMQSwXYI7YSsTTqXXnblE4+uzKOXsZTOEhjcxwVrBHQmpvb5Dg6g1iRBKlYCkHi+Nv9Kkbl5VV8Qj0ThPnckgnRxXXRhQcUCa0dV5VNDXV3xWH3JfRPZa91cV65YCakaFUjHBL6XAGtEq/7hokKnjeBnQX6gO9epbCWhO8g5uqAFv+/aC1549LlKpWc78d0+DBnhRorxgaGnvvJtYHOOHSerWFuJtWRfumSuXrc9Wx8Rs2Y99+yG1W5xU8mkEC+rN9OnpN582uTEjOHSvFS2s6u2ZhI6Dds79ssqkxelnQesk4MKsgoAEQA93uAkVHEhIcewilu1atWpp56qlBLiVYXsY7rOkta4MzsWw+uHZvuEjjIkJCQk5O9QCa/yLn9DRfz3TvDQ6Gk88sUMgGEU9O919GVf3+3j2hUb9YGu5KI5jQvI8OaRDUv3fOmJ1h1RsEteGuYWcfFw5tykdXvJrZ4cq+4p7pfO3kw+Y/GBoe3ZwGR8+sKXP/nFr92kGWa0NH/sozeNuqbLy13xrks2vrj8qnde+eCjjz5y/8MaUMvE7/9w26p1zw8HfabQu+x3L2NJS4MkTMECZpFkJ6sFgzcXKqYx5xg3VSfvLeX7WDeAuaQYk758Oh19aHRkQEGlKV6VqjotwzdFgiGCCZg/3amV7kBzdUWpmANtzW1p2Hmwc0TxigwLSCmwQRgR+DHb+fhnPvzpr1xLPxzOb1p5cPXux1YP/ORPT82Iwn1rbp3QXP+Fae++Kma3pqPdmcy0RYvyT7+8P+Y8dLD04raX91sRK4jPrne+eP7Eis7tJy6ev27rK9Onn9j5m94TPtY03JPu8QdnnrjQH3oiAJHPVyPEMQjYKsfijiz7PA47nYQqLuR42Nk65ZRTDo2++SuHhsZwuWICgcodvA73qzzm7PvfGBQTEhISEhLyf+tN/paXLDtHGq+R+5u5lEf/jnD+zf8rXx8z3q6ejQyFKy9YVCiuJ95iRnum1UwC6o80Tort6QqmT8Q9vc1KfaXasdszMTQjQmaT6aGY1edUbh8aGbEi2wv5ocCMst6xr+0zn7tJGRlYcNfPvit978ufuNEzBi2QDDKA0T3dt37uB6OVG3Olh7/xxsY/f+VZUYonbdpcGl2a9/qzQTVDk/LPrvPXsP2HgYGVCrIGGkBcWFdH7D0i6Fcqu5/9KMHV1TWXKT0i/JIfdQzPSOtCUGploUbyxNojZ0tXlyGNIBUwiozFpIxonTnrzjt/fepJp1nIbGdpSffEk6oqzErvPlgs4pG7n921d8t1MZxQmSh09dhzJ+14Za01b+43D3Y9P5A3AFNAXVDL86M6fXDr5EtmtweDM958xot37b2jfWDBCjn5SjEorIc+88ymLUVLxSYvmMNCKZAWjo0kQQjr4kJCjmGDaMa8EbJhIQQwQzlzBBiBEBHHdhDxrwTeP9XJMjCiKXdeQSMAkDUEstxE0wDjeNSQx9xweLZDQkJC/u/Fy7Fg7f/Z/FXaZFnRHaqX+28PGobH8O+8IvGIa5OQNBtArIxEZjbVlBw8aXq1xaMBNOUyEzJbttdPr8/tHYgzJtr2rVs8iXf1NRQDlUxaru2h6Y96g5bOdRYX1NRnh0feUtPUkRR7vcL3ugY8ZoQiGg7yQiuBIAkCqYFZIgX/+f0vXzDVnn7FAmHVc2T4ssa4rKrYuKnXMYmRnJuE4GN1FYvjqVE/t9GN7QRZ0jSBzaX11c2Oc18u2FYI9gYlRnOGbZ0hsaMycmfP0P4iLkL4FPKslgntPW2DiqQRglTWNmSAASngiEFpmxtu/uQXPn2LYxOip4xUthUxZxrKTD61iZNL/WF2fv5Sgxiiy95YfPJF++wl+5a3PZYPHu7dXmRRLZ259Y1Rq6CGMyVIcncsnnYwyptfHH0U8OVer6O/lPn66n5KAwYYoeuuf/8FF7zVRcshBSAAEF9dRnu8Xcahigs5HoQcIBKRUYbLYTdgBs2vTu0/VhwSH2ojBsAAhpnYGBOQZh3s1iycRA1AEiA6PhyhvKUkwnMdEhISEkq1v/NA/PfpHvgqCYfhEf6fOi+ECMwcBdPVtdvV1rNLn7v21BqB+aDY1dxcSxv6aErtSHv2fqTbXuxilFHW0Ug+zRb5sC/j5gAMQH6wMyFp+uDB0d5gCKS2lNTSAeFrFbARYBk0Rpq6eLQZYinXe1PeP/CZL01vvQVm5qom1vdtGRrVoy/mCi8amGE5M6oae5R/24H+nUwD1JMGPMGx0tLaX8o/29c/CJAjrhN4eazmSjdoKtBP+npWA0xP17xTwkn5XGJ7W7dl7bd1ziKpJXoBASrU1eCc2SDnXtT42X//kOMlhVAGCkiWpZQuWdFhUdcyL2Xh7ig9X1W6oCq9f/maWYtOW718z5cHB9aR7QktDMdUsLavi43JSIhn82d58MZvv/z2T8+bcXHaPNMB0u9UZEet2qTTOvO0z37p4xece4qPIooCGRHF68FEhCou5DUPITKzNkqQ2LVr9/Tp04iQkYDNsdnMjAHHasWZCQCNEUhg8IG7f3f/87/0dfQrX/vizBmnADOhTSDCnJaQkJCQkJDXNIcqProKFGmY3c0v5Krnspyj1Y5EIlra1Vvjx1I7+/bZyR+WCrtljVBaR9nSXq0mBZYmS3DQCCIGHFh6r9KDFuV9GQU1AYiBRgWUNGsQBgm0yuZL0fqK+WidCP6M4eKBC28KrprXvb1nas5VIvqO6tgbDVf6vF1lfz5a2C8soegdEWuhjQsQ94J9W7Z0gJxmdj8Ui53G4jTfT6uS62avroi1Bsbx/Gme6GErHlU2OjeQeje6L8iSa1cmi7nqykQz0PkRSapJbe7D2fWE7GgnL3wTZEZu+8rmXz7hX/3OWLEwUuJCLDVSqYKq9D0vb1hh5CYBmoOIIk/qPEBBYwyh2mCFozpy1LswGZ1encu7H/zCOfd/7ElHw8LZs//y6LJ4VYOWPgnXAosDIPl62fUOVVzIa39/69AMHGWmTZvGXJ5PCn9rJ+bYEXIAY8E4U24jhtr85aEHl72U8U3vvo7vPPjIfbVViKCYEcv3aajjQkJCQkJCXuNaLm9BfcME4tK63Z1gL7CsaMPZqwcv2zfwx5FkydZoFFFUDzVLjCIuceSJlIxRir1emXBqtFOvBQk/F6HegIazRrJTVVFzIMgPR2GPUS9kcj0BIkdc5a/q7dur5eMQXJxMv4XrEn/qmpIpIFoFXTq5erres99i1QqiKhntURg1/mnSTMsEUYBFlq5rrdvjujNG6UTgBq9AxhQIhhJ2ZUvdtJ7RFdnS0iBQEadCqdPSyQuyA2/UwaXzGw4MBBUyAlCosaUMIj//0/rufV9943vfdtG110kho8V9qz/33Uf/8vvNObnrGz8ZZHSMXNbt9pf0AWMeLhQLbHxjM1i+LES0VW9RQ4xbc3TppyY2rHFhQTr5bojWZxpTk+riJ07+3f7eZ3ft39s23N9XWVMvkBAsNEDidTQeI1RxIccD5YptIUlrU86j/D+Vbv9TZWf5K0O5CbQBBmBhW7978MGN2/sPdnc2TWpKJRsIEI0px+wglHEhISEhISGvUfF2RN1mQcGaFzoSpuK6j31wFB2CWV7yitvNC47M5yutVHXcaysqQSJmzU3EPjSloXHjjsqWlGr3gEzMicmuUdv4nsD2mDMqo7ul2VLq6FBcG6/pzGRGjYoa0AAA5BJ0smRhHcxl7sPR8ysrPk/RpJ+rIDS79wFbCuwJBXMRu1Zdsmg7NDCqHQtcW7QkZkSHz+jJVxetnE3B5Bbe1xPTkb6CeKgrd9fg6EGws3ZUFtlCfqq3615prm6uO7UrN6e6ZiDfmZ7bmBnKDoBYQd4zq14w9TWXX/2vgDy0cUPf8ic7/donvRHF0kgTKP1QvrAqjzWONaKkJ0QNi3i02GLJhY12ZbV1wbQ5zqRcBIeib51o4EBNNFnZOE+DpyNDt//wi59/71e37mi7867//OZ//AchMthwZDuBUMWFhBzjjM0k5bGIHBEZw8AGwQDQMat86PDnB0YywADIpOcurJ25sNaAIMByYveYQcIwqTIkJCQkJOS1uVYBZBibNJASILWnwbTv3de4ILdz6+Du9YUfPOY1j0JJFOyR3ChYgQ0dpVJ1tnQwm58JIt/R5TvMWX+oJlM9IV7dpbNI6zz3oajKV1S90p0rAqUHRvpZCYZWEEWQA+AxAlAATAGYfgsezo+eKSMtxLZiROMi+RCX6AG62ZEsWqkaFz2QLpCxnVQVQ3u+hIHGyPDIkHL8Jhdi2tbC7iMk40R81FiKGD3giGGwsz3DSCKR78yk8UB3Z6CTA7HY6u4B14pdes0VJuYGJtU+lPzR7r5aZ2KMtUsmYJEwCABdoA6qrGVLVlY15K+eWvueC+dbyWx/cTCWONhw3qSOp/ojMVWXnr1rk+vq5vrJhFE7N7hXRhwWYtP27YVCNp6qBBCA5nW1WgpVXMjxs9NVzlBEZGaDyAj6mL/CDYyXkhtAQCmAJZRz5wMEgrEHHu/NckNCQkJCQo7rRQqPTRJqcby0tXc/jP7sG3c+vHTn0mcfihZ0vlg8AJxIJnUES305CGwwKgbcHK21RwYt5oyR1UZ1xh2orXG7R4yIoS83QCmXyRLAVMupDfQkhGnR2HSn/rHcQL9WwEgaEBUjRH0YJdxfGR3MBRUIDrBhjwGF8ZICogpIs0Ik5Jyl7P29MmtHbQdsVbJUBCD+1hN6nt8EWS1LARAUWfnCB1sbF1AZ0KoLdOWiSZjt3oWwtVf5wnv/TTdOvf8hb9+GiurYEJuHn1/+p5/8504dd8CbGSNdkWzryuYgSRA4yC4YIHXt7PqTp1cuqYtY8/d295dap06svcDa/uzWmR9Jb/tBxyPt4rnNXkHuPOX9TbrUuGp7R/fACJB46pnncvlcLFlZHnFIYBjpdbJiClVcyPEm5QAZwCjtSynwmLzCeWzKACMAAotyM00WAEBGIIAhRtSEppzcPVbmF57dkJCQkJCQ1yaISIiGOcqRhCsZzY7d7dv2GI45M5pTUxbWXfT2c5onL/jzA0tv//7toChCNCmmEyZjhCfnNJm9XQULqvdlvaIykyqtg4VkdeKCgsqm5DyKz7BwRhHjEtEEfVjYyMVNRFJRnMEHKFkGAynZ6c7kLJIxZQhYCy2pIDR4QK5tHC7kBD0fDUzOnNnckCoVC3naZkfq2G2IxXa2tU+6eNFo+0DdnoHTC7iToB2YPBAgK7VaIMUU5GCkM/mO02HVnlUdQyvAtPaMPP/Qrzbue3rGojdtf5OKJQAAIABJREFUHFR792x+/oWHE2AvlMOXpWTztWf8cu3LP3kun2dGo6sDesOM2M3/dt4Tv7h72jfO2z/QP3FuQ6IG27aVpl5cZRLYd07rd963NjsScWXw+L+3WbhDg5YKEJx3XPGeVEUSy6s/LK+wKKyLCwl5LZpJBmZEFgKhnBl+LKo4NsACyttGgAxCIyKAAZB5BIkggSWOVcMpQB9AAtjh6Q0JCQkJCXmNorUGxBLmp82YOOzPr5/XctlF19RMnPSmJYvJGskNFbd09z+3dG3E6MZJkcsuWvTheXXF7/7Fbmjd1dtR9YZm3VsM+vw4pUpeJtmUOLO71CSdJEFFyfU8U+c6AkzeMr3CMAobAkTISpRaSgOuBRN8ODEWi+SzAMAghNHE0C0j2xOpXGn4DYSM1gZXrQs40V9YrLLLMPL9klpMcONIfv6M1u1rNy2+7GxhiVZdWBHIx/PD0ojGClxYSLwNpB3NJlqqhl585cw3zHm6oNds6Xvgdw9e8q4rliy8vD+H9951xz3f+/6s+sabrzgv/fKy5uZ075PLvvnTd9398n8FI9EA9Qg7K3YWF73/gViMHvnApokN6aiTv+Lt8ybPy6hiQ6kv26WrCzLG0p8+u/naD72jsT6RoOa8b0cjlRdceL4T1WOlJ1T+4/VCqOJCjgPldvivBMSAAALQAQA+6l4+VvqdiLHRbzhWhosAyAwaBQIkxpsRM4xlBEgM79OQkJCQkH8MR7fTOtqLjs85Pdr/llt3HPKw/Lf98+t4bVI+SoYJEBiSQeJHd90Kft5lNxJJKC2fNfm2NX233fLTnU//sbERF51ywm9/e2tj811O4eBA4pQNX93QcNHMYMj3J1jCGcQDmWKykg4MODJoAtetqfFUgtVIqaXG3zyUaJnU2r7nZgkzrPQDQalDuZoVGWs+0gct/fbAjwAGCCXL0Ky6fFt2k5f63MhIheRUPH6C6wuy11rml577S06ZuOnOuUUfFtmyas2eKi/y4B+3P9Tf67K10/V+lmqdVCjh5Ih3oB1OnFfdsLjr8SdTZ8zbv6P9Y29umXBKbE2HyUZ1I1tV8QTu7S0MZb/05/9458Un7P8V5bcun/bBU/50z7poXkvytBFgZyvmto5u75jS2vjUzi7eOlztm1eWdTrpaKS5kYYGNh3IFZU56cRJDy/7Q7RqJmNSah9A4BgSgIDGdc3r5rILV4chx53dxDD3MCQkJCQk5O8UH2OlXOPjewDRMLxqHnj5GbL85LL/xddRj8D/P4sT30Yy0oKkiERIQYbgoV0r+u56bv+zT05qif7wpx+96Px3ODTB4xk6NVj7ViESrXse7al7y3R4ZNiaW8/RkehBGH1zk/18e6QyFaHhfKKy+U1z9j22M31BU/HRtnxjbFfGjUCa0GchWonmAb8zlTwvH6QKeUWOsik+KV7Y11/tQSpmccbsUbiNgrkRvxGsyRmzA8yyCp/IiUAkAcFCK54q+H+IOPd2Dx8oRfIoY0b/sNS3KMbv2+HH3zBzeKjjgO5pePOC9oM99W+YlssOf+Zd58rTryIxA5EA+F9vuK4ybZ939qVg+OBIb5pT+/6we7h60qCyC2yDRGmrR5b+uH3T5gXzT125cc/TL67ta+vbt3GbQrNh7U4fpAE1d37Tt269KVXd4JukMEKSYrTHLlHm1+fSL1RxISHHnKE/lsckhISEhIQcxzAD45ENtczh+NsRuWoMzIA4Fpwzh757tGjBsKb7r1UcIUoQRlIeRArYZt3x8uoVd92xaMGJX7vl02effzZRhBkI3pTz09Fkf/TixIyFsd6XPOsKpE1eV1Q3zvCgwqn42lnijs3Kqx6VYvjFwURVpbd5kFuSy+3Yd7rcLjjIHMwicXUqtiRwZxVHqj2thAASwvUGe4pWIEDj5KB4VsT6k6vWKLyE8DyKtNl4px/8KudeVVfZgqpDuPut2FYH/ugVD3iBQUs4fg2LFcXScwEkLOuc/mL64sn1Vmzvi3sqZjfl8xl7WqXdUGvJWg0xAEY0s2ZO++a3bjEksJSZlHeC1V2NVy3asbstSUFWGKO1KInlv3nqozd+1thVb73w9Esuvqrk+pnh/ojIr335iTuef2Z645lpa8KMuVegkRETMAQ+gTV+vRHR6/NKE7fcckt4a4WE/OPt+ZGPMoccXijhQkJCQkL+Sd6Jx70UlifeHEYLAAImBgIQwIQgEIgRxgXd4aX0uB8L3dlRQg4RhQIm8AVqICKMGJrV1PrAPX/cu2eH55mFC6fV1iTQWIgxREJRJDtnRaNUPyB0Rd6n6urqtv7h+jMbd77S4Q0XUq7nSQ6a3OK8imgkvzdrP9w+0qVxiHGWMTdazruVmu76McU+IYCREEhiqkivU3I9UzIWr4vItmJxj+YKJ9ZCdtQymzx3O0OScX5Valsht9ItrfK8fUqlCS6K2x+soMsnN3YOZtt1dJMpTAus6Wnq37unYdGS3pGB+qbqvr7hhpqp9uSzNScAS4BCoo1MDCY7uL/njp9H8362f2D620+654mducAAImhry+qNkyuaZp6wSEhJxrI4kkylrVi8eebUlsVn//nOv/z+l3f4bu8FF7wRtWXA8oVtARDR+JIpVHEhISH/cAl39CMkJCQkJOQfzVE5IEYzm1dVlgMAGCwP8gEw5VJzNszmUAQOAZAO70Ly+O5kyNGHGo1HxjEYUVg+XulU5fyTlhzYtfvxp5Y/cv+fF8ya1TplegkqtKjVnm3rKDF4wwMqN2xrKsWHJ5877UBf27yTJkQmtZTeaI00uA0fm0nTAGc3PnUgcs/2ni5WtQA31te8rYQVqqTReIR+Yw25rkIuSdBOYpUtfpbLvRKYqVGclxDrPLMscHcG3iyyptSmNgaqv+ieOqG+kMlvZ8xJnGXLz8Vr3+6qE6qjk7LugtPncaZvg6sGct6bBqEmVTE47KaNk9nTEc9CvkJaUxdY0VpAjWCTRgBh0PLzntn+aNA7kuo3Q/sGXzrodimHNSaBSsrdv33z3Nm1zVObWcQ9EkOlwvpd2/f1DX/kQ1/pfnn9+VMaP3j1FQ0zpgcyQWjZjHhox+H1eqVReDuFhISEhISEhIQAgFI+gAEwgIyIjGAADSAjGQhQcGA8XxcN+IABkUbwgQiAjAYE1PpwKC+UcH8TjQxgyBjQTBqAWQOc/Yaz7rjjzlgi0d3T+4GrPviRj3/xznvWFihG8RlSnmCCqSrXkkpUJyu9+hNilXODiVMqUjMbVx7cVpjszbpqsqwuxqr12o7hZZnhIU55bLXU4TTLjxrfF9YoQclmiFueQQcs7UNJexHpKTZPK3w8k2skOkHKgoKlrJ7IFxdWV84WnAVY0d8/EPgGOKbUNXF5QWloQrxU4wAVR+cvqTqnyZ2XiO4Asw7tKrtBre8sjiIP8KxFS6ympF8YlmgTxg0zoAfkGYTKuub4jGmFoWE/xdaOgydGKGWUDdb0injaRDa2915//WeDos5p2tnV871bv/Ped17+7S9+sX3zk1wYSUBzWsxkL2nQGPJIqPBaCmNxISEhISEhISGva8qBOGYmAmMCBEREZjBjDSgJAA2DRugd6B8cHqpIVzIDGyOECAyOxfGYy69CBiynWYZC7q9gAFmOUxIAgDFGCiLmdG31+RecuX3T2ra23nWbNq3asNNjZ2hoOGpF6uoTTnXX7mUviqogPruUzZhkdeWu1WtmnDAx0YIUzQacXfPoiJeY9IO7dhulq6RaLM01Lc3JrqwwIImFYZ0vRJRlKY4IEWmqy48MJDC2VWEOg/kV6ah2+oNggKwhoydBMHlC496i2ZbLjhAoNk0I76+Jz13YoGbV9O3qjJ4wpX335jM/9oaNzwy+4vl+sTBnZKShqeUHW3cOZ4pBsb3hrDl18y/WpsEwgEBBHnORCVC5XSv+3BDHHV0HT/rohV09e7f1qCHQJzfGZtY2dmaGerPu8tVbHn/2ldt+8Yvnly7N9QwN7O2OC7aF0zmQXb5yTV9Pz7nnngmoNBga7+7xuo3FhSouJCQkJCQkJCQEAMDowASukBKRGACAGMgAGoCASQEVPNi+e58yYv36ra7Lzz27cuu2rX19gy0tzYTIBmCs4JvGAnIhR0OMaEgJUsRAjARCG9QGCeoba6+4/MrOjhHNmY62PS898/RD/7X0sUeXxdLS37sHe3OxhrmUSGzalPzV3TuTDS1Zr7a1MRGtr4hEJmxcXXvX7zft6Q6EVBMDuC5Z19LZH2NfolZsHI1RLZGNkQyKM6Vck2umS9tIe7Pvrs+XCiQmVSfrMNVl1K5sviEZHZW4P18KhA0GFZs+NF2Jiq3do2LSpA7LNExo6X5pm9eHy13XAj5fqmw++/sC7kfz7o8vyLtDeZ6QbppvyBgmyQIAfSSBnpbDXYNbTzp1xstPr77oE2//9WPbSgFdvajxHKtw0pS6le3DG9p7d2/ePNrTGfgBoQVIjocjyh2h3MBw53B3x8UXXpCuqUNjIeHrXMUdVz0qudwL94huSq8aexISEnIM3Kjm8G1Z7kh9RB3F33r+kY3REPiv7uexG53Lv+6oJth/87eGBiEkJCQE/LJBZCAYG7UKBliT9/v77vrA+z+qgQmNVtifNbt3dva09zyy9MXBYLRj+7bOjk3xCnZH3GgklR/p9dCtsCuWzJ2z4OQFF77t8lPfdEoSIqDBICOiFqyBbSYEMKiQCRUpC47sKnjIxhsA4rJVZ9QAhEyABjQBjRt5eA2qw3JD/MOVhwgEBsAwGEYgRCAkAIuddCJ619239o+OPvnw8ueeXbp+y/ptu3Z+5F+2nUyRNCpr4lB3bqizKPIF8cu79jVVdF81szSawp19uLZdl7KAViylvDOknKKpuqYmM9QjkS0NXmMjd/XbxpQk+BEha9N2R3+6ybl00DMY+6MJnlS52v7C3GhtLTr7sHhvW7cnEYHASEQokF6WhZfXdMRAxXaP1KCeOaH2ykLqhNaqiVu2ewHYVdUNFYV4JxtTkWe76YQZyakNSB4CWWRYE3NcACNQ3YLzbVXYePM3Fpy+5PnfL6sR2ImwZVvbu646p/svy9MJ52CRybgCwROoOWDQeSG1ANCkMHb+ZZc2TG1iQOTQlwMyH0dTPRgYGJGZNSBi2TAxhA3/QkKOJcwh3z1mfhBfrcgO39R41JTZw1ab+ZAvR2DAsX/y+IKAQhUXEhIS8t+smMy4SUVmKttXZmVY793TMXXqtBLBjkyvl41+8sobfVPcsXu1zFuctsRwJg7DUXSRcRClQwEiWMryULvAiUj192/92js+8H7HitvaM1K67NlkW8pCZC1dDZKMjTQmHBkNlEcbABpAhSyYNQID2LrcJRPQoBJcDu0xML7GY3zjIQcDoAEAQDCjZgPIAWNUCU1BTirbRCSbkezBfW07/vUjX9q6YRuSYgIKtBLEDHFki4UDqmggAOGSIPKNka1G/+ScE6Zt3xWRGIulnH09alK9zmVEZWXQ2V/lASIVKiy3Psn9I7Es74o46zlyd350G+iEbY0oE2hmKRQZChhZEAhANyCLNCMpLShmjNAwF8XixsSDAznUsZsn1Jx7Mb/SkubHR088NTrl366MVF6OPI+kASzPdEMEweCh63a/9KOBZx5ssZMHBkpLV4/8et1BG9RP3jB9TR5v3bh3FCPS+MgmQAIygs3k2bPb9uxEoKqq6qeffHTe3AUENiAf8u6H81NfZxxXGZVlkwRoPL9ENHZex0dQhoSEHCMaDs249S17Y+AjhysgAPKhx9gSY6yHJyMwMCMwGi7/HMtbUYd3a3BsZXDEnY+higsJCQk5Cg2ITMyEBpEBDaABYkQUNZVVwmBvMfPoc89+/sOf6t60abRnK6kBi0aFGa6I+rOlurYm9cZIxYJ49F2RyPlWpKUyuaeQCwDyAa94/LGZdfUzT5gGdmAYLbTHkjKBCQhAGEKpuByJAtblTiqMBlCTYcFc3qczyEyMDEBEY9v0R2VcvUan8jCWZ/AhgAAQZQ3LwICsQUtCQx4xOMZmQ07MaqhOmZLJeNzZ3mEItTDTDJ7vOKdZ+vL6FNuROY2VUxzH8twAUBh9esq+wM9MHixRLgiMzwFHDGeKnuX5Mc9YBvqiujglHevKx0dVRGPMmGbD59ZX2U32zJyM2RD4ASMJMLWGM2gQjQIGQ1QukxTihDkz0q1Nm3p71rleoIQG3VMamb4wdcVnWxusSEWpEmak4lWLfWoQGKCxASSQItSMaBi3P3Nvje0O9XQ++2LXE5v7O4wpEQ4NWbuL/t6SZ1g5rABYEwAYAhgZzrBGFPq2X99w9lnnEqawHLLFIyOcYUblaxzEsdGTtm2Pn1fDjIgitNchIf9Mp3VEzJ/Hw21jGSaHwmbjGSd8RPAMx/ZnyvvEDMzlr+WnIQDzWGTviKRLPPRufKSQ4/A8hISEhBwyj0E5BMbA5dylcjTMBxwYcH/4rR+u3rR868YVfqnkgbAA4tougG8zDgfeoCThVCUt6Bnoikrn0py3PulPmlS3o+CvGsofNOojn7pxzfIVF15+8Xlvf7cRti+haDMC2AalAWkUExgEgyiAyIApV+AZMEgukaXZMlCywQBbyIjG9g3YxEfb8aOmI7x2XOHYDiYf3mpEYEIGwJj2ANAX0hgpNVgAG1Ztuf1n3/nzHx9X5MRNEAAkAD4ar7wIRFzpGte8OxJ1Y5gT9FKq6Sddfe0qqAucmgEr7rmSzJA26cmtwd6OdGsT9vQ6gUGCqAay4xk12mhwwGautmOJCGDx33wnr+TwtHT/3Oqup9sHm+h+rUZ2DJfKB55BAgODUHhyc9M3/3DPro591374E92vbAIQZBPVTuhq69wJNZvvXXn9NJub1+t4ilUTQWDQBu0AagNCeoX4lqDtiZcWvm3qJCWGKTEqio7iZcVRKnAgtdAGNRiwACxgBRwABrYNP7/95ssueQdCEhENFAki4XDd46wuDhElj1XdADABUniOQ0KOEf1WhpgZGBEMGAQ0bMZyY7gceBPllxARsyEEPlQsP/ZCBBA4lgJkAJnN+AbtWFwOkA67egNMrxpGGxISEvJ6NciHe1GCxHISJfqMgQEIDAJav3+q44d3PL5z6X3CbWcqWYjz4vFcLpsBbawIBMZBp1t5fzpwsBpUQ1VlKRFvxlGSorVr+IRE8rpI3b2We6s3fPdfHvnLg0t1xc0Qr/7wDdcve+Yvb77o/Ipo5XUf/ICEIpqIksI3bKNERoWgASwD//XQY/mIvOjEU5qSKRQkACSij8x05Id/TZpzZh5ziGgQkECwYSBkExCBYQ0gNCFrHEX7ez+9/Te3/sjK5303WwzygiBmgiRwVRRuaGy6sL1Qw8UAfJnxqwayfj8nGU5YuLi4v8dF8kGZSNRzcShGcsqE3O6OBGu3q8dDpaPC9k1ay56tHTCnqXt/vyOlHY3SSFFURUYH++u9mDc0tNgEC6q84Uq7umLyp7ePlthIBoNomDUQgim5mWgyNmP+4gcf+dW73nzVjvVdE0p+/+4d1WrRr7+1vLvfqf/tircuakrMawTdCHYRAIEtAA/A7tm7Vx/YNr9hctf2rjM/fk70pkcrg1SRRzzhExGwNggeSo0RIAZmofn8i077zGevO+mkMx3RJCAK6AIrAHWcqZjXu4obF2yEh7Njw4VbSMg/X8Id0lfMTKDHNRewMYSotUEAQgQENlprI6TUWhPh2ORZIm2CctOzccmHyMhYjusxMyCwGXs7BkDAcvkEIiCHhiAkJCTkaIih3DuAKaJZ+8BMlmsAjHvg+fvs0l7lFBGwwaPTElU1iVh1VKzs6Uk5sS7f77dsSKaSObdVpF7q6L5XBu+VsTMrkinlziplLuWoSdb9xh9oJ+JRl7PFL3/h86gL65Y9lRT2nV/8atOEqs9+7stnXHGpYjRgWIq1O/Y+8NST995+9+C+9onTp36nWJzW0HjqGad84poPNLQ0iTh4Eh0U4+XQr9VcyvLHJgQGDUzAY9P4DDOCxUw5iMRB3vLZb97949vZjNi6FCApWwhUF0ai74lWxaOlkxXGg6wBIwh8BgvjxhRjGg5sb/MCVYU8zxGR/EBAGG+c0H/wYENTI3d0ydYa7ByMV9cWuwZGUVS0NLk72nnOJB7KWzlvNJ0UgbbPnN394oH45HozUByJQTIexU37hbQt5QrAEhgmYCafYNrCaczKMpEp6ZZP3XjVv37wy2lHnfvGOZvWb7349FO/eP+2TSp2XmdmpLisdX4NyVYSCMIAGMFB9SxMXLdox58ePPmjb/npD+8XUge6wCwtdAA0gwbL0jIKRlXURd972WUzJ0786PX/Ii2JpgbAAXKBgSCOGIR38XGpYsMFW0jIsYUx5vA+CwMDGQaDyIhaMwFReTSRMYZB2hFt2GB5io5k1ooFIBGiYWUhMYNhjUxlkUblbEkubyrzWMUdCBh/U0IKhVxISEjIUeKH8swSwEYgbYiRcgW45Wv3/PaOnwW5HRaUEj5WolgQsxdDadJAdpqVukRKS3EmEVln9G7l1Uah3vbXp+O9KpvxxXBAyaQzwK7rebM8vCad2FkUe4McmUIJcIBMgAAm2DvYvTkzcODaa8555t0nnXvuGaecce0HPvLilg1KlVAxGX/P/rUs4EDfludWP3nvXbdNa2j+46MPxCc2aqHhUE/5V7V8fO24QmZmUIgkCJFAs2IwyiCRYIbtm9ueW/rwnb/4bjwI8pYXICNineb3J6ouMTh5qK/C4ag/xAC+QMlkazCgNQNbNCB5mHgi81wUjRhVyuvu62k6a9H+tesm33zJrt880tRSZzp6k1rmwAx3tDvI7p4D6AMbilkAwhKdo1PPPr3txRfS8yZVWp6Vj2RrAQ8OE4Aq634GyRgBrqsStgocDUw13bt6NZrdLix/dPuHfvh21b/l5vMqdMS1XAvyBzv3PzRx/k3EEsDXJiqNGehcsb/jhTNvueTuz999/ce/tG7fr7fsHPWF8/Wbv5xOp85/69kvrFkfSdW86U0nK7dnQlVKIoGJAVuIDqMH6AEnwAimIEy2O85UXHnR9je2nELbHRLyD+ZVuZSH/4mSEQ2AATAIKEEb0AysgYgAseQDWaiURkStUZDUiEoBIRAKBuRyMT6wYEANDOUO1Iw01viLARCkKUcAX6PJNyEhISH/L+2zGctVYGBlC7r99ru++Z1fnnPulV6mH0QQt2BGgDNTddFM19x4dJpwokpFAaSvc14pJZ15kQgEOeNmGkruhcALIzDJjnR1dbUmrVQymU7iKT3eWdUNo1Rd7XPRkg/27IW6ukbbbnO9Bwf6+7R/xz2//fHv7rRFnLxAE5CN8cBLggh8XWLwARyA4Wz/ytG+L1z/yR/89Of25DooJ1rgmIp7zdXFjX1aHJvFZxCVYaW07cSVgTvvfPjfP//NUm5DRAZNAO0CShJAc0tJf0BEat1hmUTIBzS+2NXIZAyDZ9AUfdOt8wGbyZWpKonZkTwhseGuDevnf/7qB/7y28u+9bHtX/xlpYCYDR1Rv/5tp+sHXqp974VyZ0/n1i3GzSURBgXaT/XHFfRu2i8TBIKSGVMLkCNQ5dIHBglowPTnMugAZEwQke2jnqdFlxG7B/CVl14+57LzTO8TU866rO2JFTPOTNafcIZGJSBgICYBpjghyU3nnnpg6cqrvv3JW2/4TvdeZemYRXDzV24URrIMWqZN14is3Gi8kY0BiCFZxjAJDWAQEgwSyIQN6I8/FacPV4oCjHcz4FDFhYT8cyXcoUoMZgaUmkExG0JPmdFMdvuW7Vs3b7326vfd/oufBQaFE3FLpYUnLmZjzj3nLMeWTz2/ad6cGflirnVSI7CPaCQCIjBLUABsbEsSlhMr2ZTfBvWYjz/0kcJwXEhISMg4hmM01lvKfenlZx588K6hvs3/9ftdCeIzY9ZiW1db8bp4RKsK3+i9Mue5PMs4mo2KSVcZLBUqhUGtFlel3+NKjrox3zN20nK5QjtDfq4paq/r33l6MtqY1Qw4K54YyhbqyV+vlGc5z7JXwgAc8t1iEgSxIc8sqaufhlTn+p4Q23MZK5ncms/0GLXipRfJ02XNVjbw9BpcwZc/uTEGiDSgCoyUZJBACleD0fD4U2vzeZ1gmBeJvbOm6dHRnlX5fAn13GSstpRxlGsBx4hcBMtgRBkGZgHMKEBUSJoQjaRyuZTvtkxssYqZIlC6sXF4uGvHA080pht3rFlfdLlh4sSRg12RlkTWlGoMjK7bst/N1l1xElayyebsTu0u3wM16WpBEfCHRXDhlOl7evt+1DvEAEDABgwAR+iaf3vPMOpEUriFkSdWPkcYkI3nffjCmhm9u9Z3/OTP3T333P2BqUHL5BmVJhVA0QIBEDUIAEOlSGH7is6GuTP8ajX3zZc3XDl7xY3fPu+MUxR7SMigCITWFBUWaQaIlkfGErLmHHIEuSzhcgB2eBcfZyrOCs9oSMjf42QAyn366dWKx3iAND4ctjxpMkBkAJs0aAJAEBpcBAtIKFCyqAgYYkIbB3wIbF+gK42rWZm8q6l/pDQ4pK+56kfpaG3CtLdtvfffb/wYCFsbRiLDePKpZ7zyymohHCQh9Iy6umY7klx08klPPffk7Dmtntc3Y25zlWO1b+oVVt1ppy+qqofT3jRn4qQ6QRaxE/VzJpIMooECEWFfKoFkAIi1QBkYdA3EDZNAQ8ZHlBwIlD6AYC1ZBoiGtUMiAEaPCghxwbLcwQ0AjPA1CGIQwACkkAwwgBHAggkMQdgWN+R4NhQARzSbHds6LffeO9wrNtw8PUa0GjAYoIANIVoGQDAwAwFKozyC3nzxrl/f+eOvfsPLjkQAGIMFUlyXjC8ZSQasRv1hhQFnFcSdA6o4yzYJC4KiEhIStnHAKik6pZC3tBf1JRE2aK5R5POoE+ggok+0ZKBU0RHVJdVYyrdq4YF7ioUnOOLPIv60W9wbcD+uu2HKAAAgAElEQVTYOeFY2lcy2DHY3xx1TNJOkXmLdiaTM1hRe+tw797C0JnnX/Dk+ucqa6oNoWEkjQgMbIw0jEIAglFQlhokeGwYqSYUqtx/0zAjBwgIaDEyM5RnGADx+LZ/2byzKI8cNwDE5WbI5VT9sWbKulwVAEjAAhjGR6EhoGHk8tahBjKMNo8wVCggAmMQyYCr8YDQqEqWG+nrKe7Yt33RyfN+f/ttVr7U7Q6uevZe4pE3RJ1vstMydKA7llxVBBIwGUm4+QTA/2LvPePkqq5077X2PqlyV3XOSVKrlSOKYJENGDxOOIwxBjPGYxvnPPY4j3PAExyBGYNtgmEYMDlIKKKc1eqcc3V15Tph773eD9XCnrl37n3nd987tnnr/6VapVZLP506e59n7bWeB11AUr4/cOpECRyYH1SOY4FpHunjnj49kGzJMW6p/ORkpL421T3bfsnaxANHWkO1s8lJuKghYgRyB7rF5Sumj5+rX9Y8f6LHaqxQp+dC8264YcnM+IQWJKEIXRXRU5eIwnManPB0Dx3Q0PDMn/zwVm6t1u3oyamZe+/8xODZqddV1Nz6prbyslTtKhh0z7377Zd+/mcvOA3VwauXvdzz5MXBNjIW5wwyCZWnCofOBGYna7av3bfvyLFs5Cuf+4orjG3bL9PJBCYYaAykjgSEhAaAROTF8XYGZYAADBAYQKR0c0PJ3aVEiRK/fzZb8D2+YCDyB57OHtMYAAAxkIwYEgNlAgBAhhgroMZI1xFNIBR5pQkCw+dZShIZ0gHIe0qBGhH5XSNzvv7ev/nQxxY3L+nrGUtMZeZQA5lBzIIGpFxkXEnJuX7wwB5EDlJJV0jcNzqhA/r6hx4FwDMnj2eTU8cPCS6Jk09R6LmX7vfUvKS06ecb120kZQSNFWu2bfiLm28AlqwPV/q1LLJCIBghnYMykICj5FCQQB43FRSU6TfJY6hJUgyJASIDJTVE0FUQkZAkEAOQAIophsAUkkSOABrRhcgjVIDESyKuxKudYkwTLDhCl0xg/4RXdQVAEgzJwFCSoVdgJIAFlI4ey3M4evT0j77+g0I2q3PVANAs4aNV9R3xRBBgitvJgmjStCrilJGthmF6wlQYVlx6kAWWBU+6olXzccl0AkJygRQTeRPIlg1pKXXer2POkP48BQUyIoWqVmiaI28z2cU1lc+B/cxMOimcOLJ5hBlmPJpXLQprAnoNE4Oq0MqNtaZ1RuR7ps9f/7qrn3vhaTMYAGQ2ZwjACDgxBUwicmTFhHACUkWvLAIgYCixeGiFyEEgEIBOSATEAJAkAIPi97OiFzIAACIjQLUQwoCAF9JLQSNUv78LEFwAAjQAgJgCkiQ5MYXoIjCKZVBytwAJuy/vPfCLF3MOP+CcUQNdNUbFy7uPYX4+78273CNSwJVJXqeSVxKrcQQyUUDlcQgrXGqEIixLBKBAviInL1RS0qYq6GxCiKO5eQd53MtN+WSLDmkLIrXVMDgZa64We06HguVOfKasqU4fd7Njw/5Fjc7LvTXNDbm5TGOswjk2BzNJq4BeYtQo9xtCSEu3fe5QeqqjvfYdA+b0jD2qfGTYoHJdjw2ePPvbwyeH9x7dzTODlZXmO17XtGFbvnpr+4nHejdcWRGf7922s3bdZauxLLl25QppZxjz/AKYF+l6trfw3ZdiQdr30P0dt13Wn9YDDgWYU18FShcacCJAZIiM/pwjAf8bV2IqhSiVKFGiWLQt+oIsZGxDsQMEABAVIccFY/9i1rYEQASU6DIgII3IAVdjjJRwGIFiCsxUQZ0annv04T3n93R1VhtPv3Rf9bKOE7ufB8cDIg0lgpCgqLhFMnz/R/56dGji3OnzqflUPpO3NFYoZHymoZjwPOm4JImRQmSsKDk5JyldQCQyFBGQYlxDRFKgeBjAal++sb/nZIC1uPaIZbIvfvkbeq1/6arVppNf3dKgMg7XHV/MZqYJUF5ggoSmM6Who6GrCIkMQJuLMuAeoSDyEdoEDlchBJRMAHCGyBSCUkBASIqjQtBLBxElXs3KoLgQKIBiRisWB6wWakALlG6BP5FV3fMAGWm6AKHZHroaMaZ0F419hexPP/blJ+7+lSNzYcpdYfC31jaUJeMdrgx6okDK9SEgxWwIKJCKXE6WVIoxRgwVzzNKchkALPNIoNQBBIKtgSHRY8gBPQBlafn6St98KjSTUxxRKtfk+TIrPJsvGMp0cNjCWc20Nf+/etnncs4MocO4RqqMcSG8MsYvamo6PT7uD1RMJrPjevraSy/99Ic+vG7zFh4KCERdM8kFZKg0ICCJAIAMUAdEpUCR5IyBg8AUGYDA0CGQAKYCJFCMik4pQMgAQBYHq4EupJEuGGIWtWHxzO6VOFNCKhb1kBhTCFIRoseBFJqKkQDUcYCLhx8+vPfRrmefeE6pnIA45ccMSuiQ14FyyFxUfglRjaWlQUpUgfpmQ/2G+UxVIWdr3jdC0X+cm69HfldFw9bEsCLGoOjjdSH2HAEACpV+hxkDLn4ll3nOFZfo+B2/3ua55IIh0VKU9qPYvkLsO8nq63KpWX+eylasmjl5IlpTpw2Npza0OOmkf07q3OCaTes63eOjHtl63nO3tmcrHPXSkHXJqu+/dOSZERyVlLfIL8AlSzCtynPDKN7x3g2f+PxmOXhi767Dl7/rc2NzT7Y30ktfmlt54xbfJj3AL5fs6jwPAYHf9SZePAk3vyutjdbuWNG76+SBZRv+dvfLisPM2GFfbAmBBQSIHBFLa0hJxZUoUeK/8mxWHB4jogULsAXLfgAgKCAwRlqxe5IYEBIhCBBEYDlKoJY1+PR4rjvljDticP/uoTOHx1NConn6+WcjmjY1NcDYHDDiggFjwXBI8+mSw/IVbW++7mrmOIoZN73vQ5Ye0JilXHX82FGd45lTR5Yv7whEcHp68uTJo4QSUCklGMPyWLkQPJVxHM/7za8fmZrMMLRWrly9d++eSNifs7OpdBYZACrmWBoyhbpUEa7VlFfoTCRXLorNj9bOTtMbbm/oWL3cCOrdg6qzdVVHe7S+NgrkKpRCBXxhVh4KAlOSkSQOqICIE9dRMXIBEBlTpClAAGAEDD1ED8Bf+jiVeDWvFAv+REUthwCIwP79cVzpCexP5Fq5RERgKCCNFEoUwD0F+Zz4qx9+6+l/+JlIzTKwrwz4bofAGtuzKG9wSRIkJ6bIrxgHQCldHR2gkABbgxwhU5qJXICrc0QhGYChQAEAR6ZAMsYVJSww6mpy8bh/yWLf8fMeKk1jybAuNi6OPH1aJyBATuhy5gT9s47Xp2nnAc6COpzODTFwuWl40gA0kVqrazL5XG9m3iKMIf+rt/3l1W9509rrr3YYesgNpQxFxHhRcgEowKLhFTJiiAUCpshCAoY2oVDgA0Is1isRi4njhCCLmXVEC4MDRIwUYDHXhnFa2BBVcagA1YKKU4TFTkpABM1FnAOZJZiYmX750fN3fvdHc4ODFjguzIcgjeAGkG/xBxoZTdn5eKVeNmu/trbt0WTimUxyRcT8bZbFuBIghSZ+oJX9LJXWQX3XDN7o5qgY2PP7ZsqFL+d9FLbN8UDVRwvTu4W3pUy7a1lT5bF+h5ghIK+B21HrDU74W+uT4xPlmzbMHDqOjgi3NPl6JvKd1VbvZC7qC6FPOZQoy/O4DF7UjAOzhOTVhgpRM7ykauiXh5e8c8dPTh0I1m6NT2YODZ6YGPAyurpiTceisomP3vOmnb99Zm5o/k13fGT/C/u2Xbe0f88LYf0iuSpk+yLNZe8kXMkkuKZHznz3Z39Q9vOfRK9qje85nm/v/MShrp2AwagxPXpO+eo4anDhLBTx360h9OfpSlpScSVKlPjv2/CLKu7CcAtRMZMNUJEEVECKF2vwBICMCFxEANYzFh8JWGd7R+9675f7+4dR1/TUmOHPo6alM0mOHnCUpKMyTelWRAIr1q383j/eWdZQU1AsFAiEmbAoR6ADCympMeRKgW07pqUh8wAEUxYgAToALoBX3KSRMSKmgBRJZGYhB6TMmZnpqcmJDRtX9Xf3HThw7Oln7j954gwSDA7PCCDN0tC1NJUjigBLIlUqqpP8vCJdoQ3g17C6LESOXZBSOhJWr32t0gobV5etXLnh1Nnem269mTN/NByuilrRsE6IinNBgjEFBIgaKuBICIKhVfo0lXi1oiQsHF2QBARERgoAOV44ISipuD8dJDhAigudgFzQJhme6E0+99vfnXn8wbGu05PZ8XrTu4L0v/CFq1zXBCHRq/FUxAMFoJG6MCG90E0oGQgEm7OcIkNCBBiAdHUgBT4BHJAAJYN8yBK27VcsbqlIewvMJGAup0uhdFTlZem5REQxn6MU0zwA4ozVVtgzU4ZAQD7GcX+V75mZdNbVRhnrQ9eVijHkggSA4hAAjEkK6cbHP/c3bRvWtC3rLItG/UGfYIZAjqh0UojFkzUNECU6hBxBYxIZd4QSwC2QwICQMaUUQ0RCRVIxkAAGEKCmCEApjhJQKmACNQNcICRkUiEgxwXPLoWENkCKQ05IzaOu/uEZ4fzbA/96/Kmd3M0P9Z7wMy+A1ELs8rKyqlqr0s03lRmt9WXxQ/3lW9cleke8sfQP5woPEVxhBO91bY4SCJJ+dicP/yqZKqD6u2j0vckUqgtb9IWRBwJgyNwqy3RDJxy6Xc6dEPJ2y/cRw21et1ilnfHe4cr6+vTIaOzSzdkXXg7V1o0lJoNLm/2BUPrAmUBrXX5sXPPpMux3HQq6Gukev2H58MnzVW3lbu9UQdeg2k+HZysW145NTaz//KW7f/xiJFa96msXP/HBF9OR6qqz01fct6krARV6zheQ54bzF13cNjZ0orHm8rO/O2U0tlVtuToY2pYyGhCYpUgdOzL5ppsiUwPSJ33tVSOD9mc9eiZfeN2W1Y88/4RjxIyFLED8DxKuREnFlShR4n+v4oAISAEpQFCAwDghCgWGB6iRQOGi5wEI0D2pj4zO9XDes/fYtz71ydfe8obH7v6JNpXQQApSnBFoaEjBGb/6xpsGZgbPHjgEGaUDtq1Yc88vf7Ji1RLF0FOcMZ0BaeggEUgNiCNnUsLk1GRNbRUwiQgIGgIBKCxOlgMAcAIGoAAlgQJgpDhjhlQKyQOUQBoRObKPMbRF4cFH9vYPD+/ff2LkXDY+OW+LadIzIC0rELXzU0DEyZTSYRAk5SIKAiDQgYKgC03kGAvV1jYnM7OFrBHQI+98+2Wvu2Zr4+qNenWNn4tYgEwlEEwFpkAUSP5SvbDEq3idUECKGAcAsXACQRwZIyqaQZRU3J8QAjypyPQ0gXQ4m7r/xTP3fvOu+bPHmRiIob1F0W1VlR3pXJiggColpeIQEl6tBFOCRiARPA5AZEhgQI4GpkQCyHIkhKAARooQchpqCgBRk6A42puXzg8P10wWGEFXTK358G1j37s77JCxoqXQNcyqKnxDMx4jZAwd0EHL+cBqq0kNj4UKpDRyLl81dX7cmlDxYOAZJ/FiocCUOYo8Ie2UgYIp7oKPGHDmMkAF1+3Y+uYb31DZvDhcXtW5dIllcca5S+ChHvawoIMACpBiiiTjEkF6wmIaEXgMCEEHYJIQQIACzkB4oJmeRIMRIxdBSeQu6obykDGpFHIuiyd9ClBB1vZOT0z2TI5b3Hj2vocevO9XbZ2L+06eDiqyYH4J4NuXLamuNdRoz5orakJr6wZ+fmTJ4lWTx7taKpuGhxI19eWupu4/Of7dZGFVqOJOiNfnwZQ4EoHvaKFH5pIZpK+WlX0wmWK0sAsqIMRigRWUVMkAMzz9uMa+yL3uLN0Si3yw0oxQdiqRa47Vz42O+4j8BOmoaaTcUE1NfH7K9fFYS+NUz6C2vc05MRIwtBALY0EmI2BXaNpr6tisw8j1MTEyla9YVgETaf+bK/t/Pd5UGy27yhvPB9uqQ4MfORVb3nB2erLl9tfidGFKHtxw/fb+Y+cWrfUffdL+6ffHDvQmb/3QBz789b/zNK4Ln4OIhZm+HVvKu0eCS2K5npl056JPneo75EKZAY+99FTDpssM0uCCjCvdvCUVV6JEif+aiiNQQBJIEYJCTQAXxd8hz0M2kbAFmuMz2b6e4dPHz+zeuev9n/jLH37mC7nR/vnstPIhKbIcTRi+8o6qcCW+5y2v66zpWLxkkxnQ3vymt5442U8MwdWuuOQ1P/jWt2qqK8trykFDxYiQIRFb+LsIEZUixpBAkVLFKj9eaPkEAgJeXL4Qi3lwjEgRCIaopGSMSdRRIYCjmBDACNCjAkON29ZT//b8fKE7L6mgUs1L9an4cCKZ6j4pjz3fT8oYH5l2vFlQNseA36fnc2nFyxAkKRtAojQM9DNywiFMg7Z6x5WbN6xaVF1RF65Y2bm+rrnGCGpKI71URyzxqlZxAKSUwxgtzBQRQ6ZdKAWVVNyfEkpI4KOEB8Z7f/m9v99z9/Nu1rEwFYS5K6us9zqhdalMyuf1urLN8EddBJA5zeNEQRc0Ig9BsOLMLyABLx6RIEgCANIVMABE5pHigAqBESBA1tQkyaBAJOVpfCggrPWt4VknpwkOPHRu1hSkULqdNd7YPMs4RmfD3PB4bUNDfHg6FopKpQp+zS3k+XzW0bhgWo77ZiQcJ+OQMzcoPNLNCeEkGboaGp7SgGwNQIKf+378ze/kZifbFi2qa1vsq6iuq6ubC1p54VSqdFA383rEJQwxQE8IQFtDF8kkNBVphITkCE/TDJcQOZJHPg5AruBGVqGPQBI4nqebLJfPOQV7ZnzqxJHTv/3VA0M9A2PxSc2nFeykLmWlkq0ahBheHLaqqrVtXPe8Qu0NKya16YqlDSP3no6kZNWqhsnHe9qm9ZmwyF1UdaTf/lR/NgbWvYFcZ04zgE2F6etKfyibVxz+vrz6LXPxoommBEUMFZGUxDkqIqWYtPQxDb4J9GzWfbPu+7QPmy/pmDrVJZOOEfDl3XzrJRsHuwci0Wiqq19arO2idaM9fdBU5uULZVvbM8eHrBxxpgOJXDvXE56elLbhZqKqYmW9U0ixxeb06Uxz3dpkT1dwUWxcSe2FkepuMSvyfGMtZT3fjuVqSTZvJOvLFiWPz7Jg/Vf/+cCDR5MXv/6a3/3qEeA2IyXA0pL54x/+YN1jv50KisalS7KHu+9lvl+kcnrY1zd6BkP1RHpJxf2XKHlUlihR4sLDGVKxiRKw2O8PEkAQ2EINoH7u/NTB/X3D/fHpoaGmGP/dvd9Hb+6jb/gFB7CQ+QAKOSW5vjzc2rxl/Tu+95lggBobayqx0iJpQuHbP/int910+9xMr4bqpV27Ltt+7ac//omPf/r9EFSoPMYMBUwhEEigC/GihIwxSQikFd8AKA7kLCQiIBIQAjECQESGTEqPMQ5Kk1AwuV96JqKuEyMmLYaouGfI6996JcC2Ql74/ahwHgAzXk67OWa7wanJ+K/+5fHTp3dZGtv7wrF33Pi61HxqjlfE5weOHHqGHKUKWZvyOgvFc3mpswPPPHro+SfJ03wQqy9v/sUvfnDxlSs4ZQDDpY9TiVcryIBIAknHsXWNc90EAAKJJeX2p6jiIMngiJAP/uax3T+9T3fQ5EalTF5vstfkeYdjm+BxUOUGWoyjcDm6ASKmUCcEQA6KywvXFYGIZ3UVrIq6U3N+CYAgkBGB1EHziNPCrmG4nqkbklyPg+6JGm4m847on/S7lK4wzXI/n8pSc/X0fBr9rNZflusb87eXTYyO1thWxplzuZBZZjSUu4ZlJXIVeVeofAfny0zfpWH/kO1Z0eqXx0f7hTcvoIVrXFK/lP0A08J5z6fuMBQ1V1fKPLQ2LvmLm94ar6pLFGY3V2o1kWg+0lbd2F5nsbDfIoZ5kAq4QqVzThI84RmmaQtMFbyB4dm2+mojzBnoWUfOu7Tn5d5YRdmxEy/rllJk7965a/cLu2ZGZyzkAeFWgFSeZ3FVKeG1JlzVUMncXDjoddxyhb9n7Pzpc9IjF1goH4jluMMk+oVcXZY4JfRF4XCH2TTt+lCmyQmSoQHmGaEjqkw/AYQMVqEZpBTpmisEMUSNCSkdQQYQ17jpspznVTFeK5RLOMxkyjA0RXnpVjRVs1i4EJ86e/RoOK+0ivKCCdKRg7sPMQ9iDRUDPZOhxeVWxs1mc5rpx7pQS3PN/JETPjuQbuS+ugg3PaNW1G7sHH1xZ6QW+06kZp+YbNncMJMmvWmF//zRYMaYPzMdrkuQ5ZsXM3p5ee/us9d8svMvLuW4nF/7rms0pgnPJ/W8Di5ZtPLWd6sXnso6mYgDzFP1Pl4J2li2sPfM2Yu2NBnA/qASVKKk4kqU+H+nXxZeiF7pxi6eCP0Z/NMX0qwJQAGoC05xbMEvGRgU9RBeyHYiBFAChEYGSJC6JCBOGgBIJEaIkivNziPqyhidSWatYNdI/MjIwG9+eldH7dK9Dz/KhDidn0EaZ7qn0CClbMVfv/XSsfyEEMGb3n7L+tdfpmVtlrOePtK9eJVYX2n4LGvLlm1/f9cPH3rgp/9216MGGrZXePTRxxd3tFz/jqtBA1nsxSJSABpjIAGRCSRUkgPSK5HdRZ0JBIiw4HLOAGhhIIeQMQ2BEQMduFQO0zigK6SlMSIJQJwh8wg4+UI+RoI0iBBBOVcErunDcEvdV7/4Ic+5jTM8sOfIopa62upqJxgam4rv3P14Pufcc8/dk+NzSoQzs/1EeRBcSQESXbTHpvt++dOftDTc0biytnRHlXhVI4GQMertO9bS0hrSqogswH+3fpb4b9/DCP/jWr8Q4jcn5v/pO/cd+Ok94GU0CHVS8o3VkfUOLS04liwQA78NNZxrKs80Roo0BQxAFFMwAbRXjK8AgCRHlECv+F8BkmIABC6i4EAInIARk64nEeYNDFWFRCJdNl2QzeX6wFxk3tUbwulagZqSDK3mSi+urEQa26K5vCtybhCgy8+UouaCXb2sbeJU15yjosBBeZU5O+BRM9dyienFwdA8p4SbLQ8EfcoYd9zDhjyYzh9HkUaYnZp1CQZT6V2fOugZQR7Q/i2iF/JZFaptbli0qLrqxisu78rkphxn9ba2LPO2RJaQU9h19PjG9dufeH7f+KEzjnC2vO7y8ZcPzzFnamYm5YozR7sXdS7p6znvFpKRmC+ZmSnYOcY0TUiDue1Mvm3T8vnR0faWyDrXhwP9wXV184m43T3Ze/jMstesneyZiGiYmRqXKapqazp3eHTlpRd3D+9fvmpFhqcoPuPTMA0C3DKPZ12NfAgXaUYMIONALpvxOHikdOSGz8zG/Dgz79fI05BJEgS6kgxZm98IO2LYc/p1Cu87bpcxvSbSf/786tdfn/rFk4GGuq7u7upFzb60l+mfiLa3Dh/tr7ykLTkc12cSlt/nGl5ta+TwvfurfEEvT9hZUV4emT83U/2ZVf17z7dcv+alu/ZvalttVqZGXjrd+debTvyyu6GpMX1mpHpRizieSL+cXPPGpjO/O7b8ypb9Lz915cq6K65Zo5u16HkGz5OLpOlowIia0x2ntb4yeeR8oLW+0aXyrNsn5K7njq3ddJ2GxBUQBwHECRkBIHhYCoP+z2tqpY7KEiUAiEhh0QAK2J/XUf4FFScJJBazbYADYLHtCYADAaFCFBc8wTXyeEF3EKRBuocSQTc8DqRc3Y6Dlsu66XjeNmP3/ePdTz1692VvvZ4HKv/la1/SnILn6BLyGihTGQSioAeoYuYTX/tKxF9788VvOzhSGB8fC2jl3/rpj9SLv9q2cuUzfQOh+soNEeuWG6646v0fzgXNxFz8XW+/8aWX9iPXmcAvfPKT77n15vq2JoEkgAzkjDgQKCLGmEICUASSg/6/uCj/20VMKcUY+8Nv/p9KdMkUKuDIgYAWPhKEiHnwJBhTec/0m4X03LmhSSF8Tzz6219+72+RgGxiaCGSRfaGjkWPP/NUoL6W8ZK7SYlXLUp5DHWlcp6cZgx1rYKkD1ixpa6UlfjHUnEKAYCwqOIUEANkBJ6g/UPpO279TNe+++oh/1fBxksgvcxL+11UTDIFRYNdVQzARmBUzJhDxVTxHZLFwiATRHox0xoR1ILzFQERIHH0GBiCHB0NiRlOgmOFDcMxqFvWET9xTlT7o+WV8b7xyso6bWASL1s2NjxQu66Nz9gjJwYWxaJdmdmOpWvS+04ZtdHpgjYWn2oJmkJX4Uq/f0ZPZ+fKJdgGcJdMhtn2OjU8zQydVZfhkorpuRnRN1NR3zA5kple0tI9NFSVwRFQL+Qzs4znGCCwguuixrKkbOIm06tMc9j2bOa7blPz8fHB/KwbzOZmdU1FG8rLK9jAeNjHhyBDqYICsA2lexAqdvkjCyPWSi/CwFLkA1pZWR3lM2+8fOv4ybP+zqgez7vnZiujzRMtiWB9FRyfjS6tOXywa9W2zuzxSc32zB3tY2NdTYvWnTpwdP365rFxT0n0G74PPt27R8pHtaoNGDc8ZQnoDUZuyaT6mHZn1H9jZWhyaDKAzFCQrPY3CkNOJnIG+hyFaNmG5zBxftX6G08c1xz1jUb/W5e2uylveKi3+dYdZ/bsru/yzCw4m9oZSbdvvGnFqqmDp4Ir6oaDyeiWJd7OoeBolt+wuufUQMeGFveRc8LE8utbz+4/37x00ehAf8et2/c+d2bTlcsO3b2z3KpafPXi0z8503rDkvxPj0Y6W5KsIL1C86r1Xc/urF/WMrfEb1V6clYmqrNNH70/T5c0c4WM5zQCpXwiN/OdD7j/8JvqeZlFK7F20d+d7X4x473/bz7/8S9+XoFmMCYZSQSNgBECosDSiVNJxZUo8b8SQgoRiEhKyZj259aTvRBgQxf0XNE/mbB4YFUcJ/OweIYldYbMZh4h0wTXpVJaLs0pqUKzGfX4PXu9WPTw+YPH799dXdU4MrQnN3eEoU0KdWnpoAiijskkMlAVLcvXLqHlDOQAACAASURBVFtz1fMHHv/Upz+1+5lHVnWs/Yfv/jIAhTKWimcHA5QWIApcKNAala+z1nf9re++/W+/SNwZmRh76LlnH33uqUMvviTn3bdc/vZvfO379UtrpOWaCFwxCagY44RcEnHKMRkg7f/kivwHzfbKondBty98IYvFZQRGigMjYh6QYGjBdI7KuqYLjdURy3Zswxpz7cf27Un0nPynj30KBdd4yJNZA8Wd3/jE7e//BPkrWOlZtsSrWcUpBEYkELPIGJAJZBBeWG9K/DFV3IVec1pwlczk4Y23/uLAwz9XdPSNGv+KCb68F1DMYiQANAKugAEqUMUSIFuIIUMCRQgSABlKBAdAIZnETAkcUJESDCUDUKQpGKnm7aGq1Ng0r4yxZEZVlyXTqfI5VzLp6ZDzMf/KDvdYNzXW5iZmq7NquFxVbm4d6RmpuKg5BP7hJ8+7WbcBA2XlZXNaGmZIE56/sT7W2TJ6fG8lhUYxUbOk1ckU8n2TsSzLmizQVNuXmzQrwrUV5YMDfSs6O3sOnmtsq5+Ynmvyh5IjCeVptLzp+NxYuLEpd3IstahKTzlOMjeez+t+H3I25Hn5ZG5rTeWR+OymTasL53rzntafysVBtgXDaTtbFYkMJJIpjijJsozV5awmjVzjGgMjn2sKBaoywtWZXBUKlgcGz/V3bl09f2KisCYUS8iZuUTjO9dkZ9LWgBg+07PiXdsTx4ZzJ2etxrKC3zM3t892D65t6Thz5HRkVZVOWmH39NNG7HPP9H/WwtvILfOAS9hTHnlfPDmO2jd92juEE2xtyA6NaaYBlRE1Pme5xBjqElz0mZDLavCkz/xU1s4B/u2GpdtlBr35uuaaGSPb9ubtQ59/uL56ee/EYM2mKmnnE0dnmjoXD57vDb61AbhePedLn52HRKph0eah8eOySVczWSdqlG1tc54faKqtPTI12PGWi86fPdWxpiLY1rr/d2fWt5cN3pfomPXNzw55N7aEAnr+ZNqKVQxOj9Rfszw9G/edlKGl9T8ftg6rui994dYVm9d7TPo8SRiS8tT457/OfvF4xAoVMs5vuP2znAKf78CpM6HaRrI4KakhSgSJYAAHCcWh+dKw3P8I/9KXvlT6XyhR2gGLiwMRMcb/3FaKom0jIrGFeLcFJxCXUAAwIIbEgTQiTREqAIO8AkGvJ8+NxnNZvOtXj+3rmf75fU889+AzO//tgfGzO8VI9+zEQS/fpyshlQUUqLukfe0VOyJ1a2/862/66q4Zm6oIRxqT8fzcTLj3icd7jz1yaO+DoHqUOyKdMYenGWCOScmBiGeYPZqBl08ebmuuX7a0zYrGVq3efNU110ldHT18+Nzp6VOHp1588oUtqzqi5X7F0VGehpwrRARiqBA1+D/S1f/hz+IF/sM3MIXEQIJCUFwCKJSc5QGm0Tif93SdZC4Oms8gI8W94YC367Hnxo+dBY8YKIUeAdxyy62dqzd6xLVSX1mJV3PZq1g4Ysh0BB3AAECCkiHBH5mFYWICXGhvZQSY08QjDzw42LUHtewthrnVc7LIPW6kNcMnPQ0Zv5B8zRCQij+kGONOAMAYKEQXINzWnMumDYlEyF6JxyQgAMlAk8pLZaGh3Lbzejgcd9IF1wk1NWIyzwULFUDOJlR7bT4+17R9xaQzW3Htqtwz5xrXLAm0R85N9y9dcpHv3HQgZo2F801vWDmeSJtL/fpUvndqJPbh1f35idBl5dnWckdK2VkW94mm9+44d6pr6Zuu8OR8spBYesP6fee6Vm9cMxAfbv7oxWdnhoz2WPiq5an9J5a+c4XePbCEY/vc/BKd10F+uRLXLGmunZ/f3FLxmkI2YMod21bXnzu7vSK8cja7zG9c4/OtA3EJwBYJl3HronBge2PFJttbrdzVKW8Rh/atbcb8dO3iKi5yZUsaJqs5LTJbL1839VxveX3t8ORo7KJ6o4mnUglbOcB9zVd0njjYVdVeN+/kIGZVbSyfGlaV4eozp/Ys3rrUmUm7rsOr/L99rvtsxljm5xcLqXkgdG0XU8+4soD6FRwuEcqeTxsKBJDMF8obGlKFrEm8gEoHBSA1Mms6l0/MZo6ROz6VrENvw7al6aGJhsWLz54/1vGWNaPH+hqsSrfc4J3lzauXTp88H7hqqQ4Q8oXnh5M5ENU71pw+urdp41KLNBCsvmHJ2NBwoLqm0AKNb1l99NCR1asX9x0fLpSpthb/yM6hFdesGXxxIPza5kStqWJGDa+ZHpysuromnp+uqGx2xuZHjg3sHik8eWb/a17T0rZmQ4osZL5ZgUqrDC3vhFWN8a6exHzGDFSdcsRZx02eGbvmxjdJnRWj4iQDCaARoCDgWFJxJRVXosR/9pT/hw/3f2ZzcRcGFnDhQA4kogIsOt6rhfo4gCSpmHJZ3mOFCVcfEPir3b27d5359h0ffO43vxo4cbxr54ve9HHh9FI2L0FnMXfZRR1lLUvK2zsuv/51H/78N1dvueHIKXvXE4fHDh7ls+d47qXpoSf09JGUPKNj3Kdsv9IQTb/P2bLSuvnDl7zn7Zd/5H2ffOub36PMzIlT56mQHzt1dkl1Z0vnIoP8IS2wecO6s72H+3q7xkYGhvsOTx4/uH3DBn9VhWLIgXNEj4FCMIq15eLo2//XF+UVOYeIqAARCYkDMEIiVlA0MDmd0MLT6XRVNCYLFC8kQn5N5cXk4cmff+bbYLsaocalINnY1Ph3X/u+3wwptpCcVaLEq1XHMYaAiMSKyXGEgKhKz1h/VAmHaiHGumiCjwrBAUijevyhf+jrOb+C+z+GrNYmP9NC0g14qJhiChjQK9sE/g9by8J7DLPptJDKJKY4SlB8QfghAEmksECsi9m5jBENOdms2dJQsPP+yaTVVpcspCUQQ5WM6TErMBgfrHnfa07vP1hz3UXj52fm7JGOTYvOP9Xd2dHcnRhpfuea7vnuTJkW3libMOSit7/m5bGjS25eWQh4uYCAEGWrZcvtbXtfPLPuDcu7dh1LivzSO5a/fKq7c8eGwV0nG65ddjY+1NbaJsrL4kOT1aube84PNlx/uXdqXNVVpQs5Z3ltoD6WPNUbrayz+qZVbaAyXClnsuVtDb7DA1ZznbLdKhNpaXl4LBFyPB3cym3tODtVua4u5BleLsPLQxkn1frmS6YmhyPllbOp+fIKZlRFew91l2+vzFVTVDeUTonpZPPr27Nyrrw+cqynu3lH+VAiXtXRFmnTuocG69sD2dmJFW9cfP7ceH14iVOGw6ZzeAbPTTodPrxakAW6QDxr6XsKXo60bT6+VUpXI1OB8utl4VhufFICBV1CQIZSxoyMXxkpDKyueHk6O+W6oQA2pUVVtqB65kIrG6Yo1V7TOr67y0y7KpNLJubMSIU4N2kLpg+m/HPCtAzbS5dft2j+0DzvnQ3PivOF0aqN5dmUqt1Rf+zlQ6uXLRvY091wcUf5yppzvz3Zce2aPfsOL7u9fmYsTXOOLvTZrjn7rH0iZ5+TWnbPTLjgpW32fDwzKlVBVOfU4nsf33fP/b88caL/qYcfmx6dufvxJx48fubpgpjMMjNWdxzSg31DTU3NK9atLtqVSUQA5MhAQlHF/U/Lsv9/v/FLHZUlSrzSlAgAf34G2VQUN5KAgJQCKtZRleCc6UQegi2BGFq2BEfp+w+duv+53QdfeHl2Ipec6NdED3JXMM5c5tMAA5Ft29/hBAPbrut465tuOJ7hibR85Ls/6H1hlxkJTQ0lRWIkzPNS5fNgE2oRGbBZ3jXEd3603RjrOfc0XPaXwR1XBQQscnyN5bHN8ynucPPDn/zIcw8OooRYWeSbH/vgOz/0RWnonpbP2AN3//ieX//i8YG+vmqmbepY+b377qlZucxWirjGAbViXxD+31Jx/w5BCpRiBIhESMgKCjKOLXTKZbxp4jOFTEMV9XvOyw8PHrrryWP77gM5qwPjAC73vvCVT/3tpz/LwKeYyUq7TIlX83pJgAKAEXEAQCQACYBAvNRQ+UfcCAihOOBGQiHjLsC89H71wG+/+bEPZuOFO0zjo2j7POEzVY4w4IKDYADTJQFdyJEulvyKzlHF2IBiKJmu5aSSGnqeDCIzFTFAwQAQQBEqRQDC4Kw2OiWyPs0kjoVMvtII9bK5tXe84ciP/7WxoR4W1yVeOh67Yl2vPbh2w/KBR/qqOqrzdm4+NVVXU9d7bGLJDUvOJ86tqegY2NOrLw/5a+r6jvZsvLzlwMkzGze1FlK+RDa1dEesezzZxtxDj2Y2X7Z5sLfLXBSrMPPndk0uX7l2X1fXxZtXje8fFB6v57G5fWdrt3fODM9GutMJXfmaq2g27rRVLF6zZvzvHw2ZgQK6brpAVTHmOGHB2WwGuJ6rijiaCGa9spl8hqtES9DfXg1+4MdSKDwFSrUGp0Nu5aK6ySMDFUktGA0NVRQWvXXN6aFzixe3DPZNW6RqW/2DM/nOS6tz/UIWModGRzasXA6zpIU0I+RkRLLMC3fPjS9pbuzbOZU0cc3rW58/FHnPX+95j8G/XHAIpB1gz/r0r07lx0H/uk/7iOMgqAIn4Mg0k2saZfKEyAFdf4BicioKshnjEHrWCv348e7ynPauMu1tMX9AynwbM7Y3pv51MOpE3AYWa6xI906puYJ/85KsP1eYnKIJp6qmJj02podMv26pfs/z50K3rU03F7RD8dHj6YZ3NxpuYORoJnhVzYQcWy/LHJmb7g1abU783vy8HjhyfrBvMDWNwRHPG9a8FjQ2BNkgMq+gjeW9cYwKvRKEjXzYYkHXSzBSPoIcJ8WsmGAxkw94aU78LdffeMvtt1125aWKiFhx0BaBgP0+iLKk4v4dpYnBEiX+7AVo0Z2FUCkiQE0qBsQUKE9Ig+l7d54B4cvlnV8/8HT/6FDvcI892Yc8b8UiSNPEJZN6fe3ScMeiGz70rrJI68qqttTkXGvM+9i1HxgALefYyROnXDlE5DDBNFRJwSz0tRCs94XLwNtx46WVjbnQ6Fh7e9R9AxUsrmZVRhxvXSEdu9/U8+WR9Xfd+cZPw+l/eXDveMZ+6qGH1m+/tHP7JR6pmFn/gZs+s671us/+3bfOn9i388zx+3/+y4986Yta2Odx5AoYgWK/fzL8v7p8E5MIjAFzCOddm+l6NpcNWT5bV5Gy4JxjewwSNjy7d/rQo+doahQxSZpEQQgGkKqqLQOWJ4UgddBKHZUlXvVKTgFwWJjIkkClx4k/hb0ALpiPkOJMIX/m8UfTiVQbY9f7uVFwUUdwwF9TwbKezKUkKQ2KHZK0MBB34afggiklMcYdIUDXXCkVQ0agAXNQuWU+oaNKZsOSAZApaT6eMC9q54msXgB0bc8UK7as3v/Szq0ff8vEwztzB89EOxe5A+Mbrt9w/KmdjcqaiGcthEXb1+w9+vIlV6+ejI9u27Dy9O7+aHvUYRAK57e9fenR7tGtV26aOx1HO113EdhmZvFqlSpYa98TGhzudhrF4ibefSq/fnnnmV3HLt22YfDAQLi+Tg3F+w+dXlywBveeLYtU5pT0MS01OV2XUk4k17VzXygUTAgGKUevCuuFAlA47rerlrQWhqZ0R4GuM8d1ADjxiNSnJmYqKiPERIG5FGRUzUMxv97is+yoNqfH0/n6+poTTxypW1lPPNm4rMEiLt1MgzCTWTuVdZrWNF9WFxGO69X5zJqg40/xGX8hqTo3VQuVXn1ts1eR9dcWmgaXmpo9LoyczstcSa4olxQCYqgY12x0jKqoO5fklk5lfp6wkZRHwAMBGQnG9XR4WxW7LNBYYbUYLf3p3GNPje1yg53z2soKJcsD0epoIjzqMSsdFMn0DCMZ09hw9xlqM6MbG9SReK4/Hmytn9VSuemsHlP55mo2MqNGE4mEDClBo3y6f6y+ttyXNhpXdfT3d+/56OjBpqDotodyzqyUaQfTOkiV9yExgX2gutIuipDgLlr52lqnul70dM+vX72sLlqVUQFFyivMgQ/9EOKOCrk237N/zBYPPvbg0zuffvyh327ZtI1MHUzmKjJKsu0/p3QWV6IE/HmfxQEQSQWCgBQhgul5AAr2HDzd3N626+kXvvDJL6Cn5fMFAil5PhQ1kolpIsEhjLHYh772iUsv2oqy/EQh91L3YLUoe/rOH+veoM/Hxs/2AM/nVcoCBaS7zNaUXmdpuustamrlqeHOUJU3Nu1fHr10dHaJ7XN4RPNPjldEhc9Zc0tt3sn5l5U7VYKFPc1YMjBS88nP7dy7b7YzZoUry6594w3vveOOWGU9SU0RzqQTl1516eDpMxXc9+A9v95+7XXk1z2NAEgnAPbf0RPvksMVZ6ilESY9O+PZYc5CBAeHh5e2Lx2fS06EfOMQeO7rjx74wQ81+4zQUrYiTTENdD3qf+zpf92ybo0OBoHGtZK7SYlXLwqAeQQEZAAAoACQSDoAK53F/REvikQiVJwAhJTEHJ0P2/l3vf1Nx3+3641+4+uUbbGBJNcIpKZEJMZEXmYLlkJGRVcUuqAF8Q9eUHLuImB1RWo+ERYKpQKGWmXZrJ0ua64ReUekc9hWb50bzUSNcHvj6PRUFIzQuWlHA5fT/KJo0NBl1yw2RGeNLPqNbK29bEfHWX12TWfz4MgYpbVAGAM+nzg3lzCxPFBbGJ0Pb6yWsUQhWaiM1I6cmEmdSLRcu5hXxAuGz7Unm6rXTY0f08uXwrweHBiTI+X9XV0VWDEzM1cVquGFbDyVaKuuTmaVGVZx5UbCQUfJWHVFdnjWJRbEoByYkEakMJOIrg5lknbVuFHwI/OzkXiyriCpOgRC+UYy0FqRkIWqWCRhZNEfg5k53hQSKMLbqoYmphurG3oP9tUui2pupTc6nVyULutsMSq9XCrn0/1YG/WyU1bAstN5aiz480Rk+Zb7rbQAw5dPj5fVkjdbY0XrXYNzryPDLlu74mYaSD4S8q3KeYrESDB4czp7lPEfRaI3ZVJezOTJwryJXn2gOgX5dNpfHnE1sNGDxirnqkBsbSDdlMhNwLlMw00f3mnPwZtR/1DAWnH7jvP79wWj0TjkG9trdfLmZmciFTVwYMS4snGsbzI2LAzTx5vC9lJ/4PCs22oRVCaxL5Y3rHh0qiZNIyIaC3U/P3KuzT/WGn72oYGJDJNUZqskZ8ZG7vDlTZG2CmdwYvOyxRtfu3F4FMO1lb3HJ/omxiPtwffe9hqrEibHxOqqlUZZk6dV6YJ57mTSyNdStdBQZaYOPvqE3th22wc+1tXft9Qf+6cvf3vHLW/Lh0xC5lcMGbxiRVa61/+QUsG4RIlXQzVmYXSMcdeVZ88OvO99X735XV+85d1f+9hHP5fMDKYLxwnOC+jRYCaVGBQQrvRFHr7nn3/0wP2hK6776ovHDsedr//Nl5+75+6Hv/3tVPcLUyMv9g7vtFnalfMQ9Gyf5GADA415HRHz4mqfmB09k/Z+PJL+ieG91DPPLX+1ylc5iep5KB9Ly2EY+P7Y7EHn4AODycGwjrlMenD5xpm7771jxdK6kbnc2fMD3/nGDz/1oQ9MjAyR5pGZjVa4d/746xSyksL5l3+59xdf+zbaSiAIhiD/mypNChEIFEE8mZ1MpfonRgEYgKpubMjq2sTc/LCEh9NyDoXtns8a8w7zAfgADACqrq7buOFizkJEGvLSulri1V71Kr4W4ycvLEOltN4/hYsCCzZd6CpypHBBKKYFkXNNB0UMTAaWhipjKgBSRMiLHiW/v4wLNscXfkVSEmeopAekewoQXA3QZArU/Ew8m8+4hhKmsDwJUqRO9uaEOxVSHDHJpGOYsZxPOzwjAwGxZnHd6o6aD2xtaKikty7esK6DrRltoUhZXmu/Wh8cnai4fpVvi+avMseenw21pu2x5MG7xlndkG8otPmatsxUeuYU8xuhws5yT3cGvpNpoOq5PT0Dd+Ym+ia8gj/QXFXR6xQcTZuy6yZlbkW9NzCbf+8qn+4Fb1lnzc5NGRltR4PeHq674+ocFmhrs58BX1cuX1ufKswJ09ZmEqvef62xrtlwVX5j83yIaMsSfd5OXb64kLChtrxm+aLTQ2NlN209t+vsuh3rDr18tL6y2TAa53yJtr+6fPylZNvaivHZTO1lVuSikcRQvKZJZUZS9euVbqejK43KdVoUC3rNCA+MRmt8tk7YMAXMEOIyz79ZGKx1/SYPQTKUUqEGyMEFAAaWB6DAl3BcRmFXSb/J2msQYXZrEzWV6xWhHGVT55PBRRUzLw23bivfsKXt13d/vjKCZ3LeNNOyf//4xuu34ZH++iXV42Um19nK69YOP3mSX72scN5pCsVCvpidybhXLbL391V/YpU4YcvMaGN7xegzYyysxx+bbn/v6hO7RnuS+Mvn4z/7eeqEghlVOWfYLjejnN/aEr3ts9d+/uHP3Pjxyz/7rc/VNgff88l3X/3uGz/37W/++P77v/6Nezob/qIxsmHj8ssD0bacVssF6TZaVlktRR1uSWbxSPDim6/bsmXTP//yLgLIpBM/+/Z3J7t7AIFAoFKl+/s/f/orncWVKPFH23V/3wLz+wcjKno+K+AogREgI7QBdIL/h737CpOzuPaFv1bVmzp3z/TkpAnSKOeEEkiASBbZYMA24AjOx9jbGJttY3vbYBwItnEAm2RyElGAkJAQCOWcRxpNTt3T0/kNVbXOhYS39/nOxfF+vu29L/p30XPXF93zvNX/qlVr6UraOqJkpkeeUSwwFXFNUMzV+IhWGMuy/RsPvLR6b4bpbz/8gN854TDpgSeVozMFSuia3jy+fcbcJZOnnR2u0s+6fFFiS1fHEfdrd//Z0Fm2821k3ZawJIHD8hzAkEyhIA6gLEE2YxhStCpWtc0e6y+ojK7posgobKCYbIozGV3lBUZ9xLlqtGGbqdUX3GYtT1e3+78yRQvsgECrr+ZfB062ff1TH3978w4B0qfrc8Y3Pf3qK8a48Zxcn5eN1tZns3bIgyVNs+/4+Y9nXjxXWEHN82kc4e9v3//9Qwv/U5/66Z7cChQB46dmTaCiAoquXNYBv0YYtISpeal0SpQ3HRvu1rVgpVnxta88vGvto5D4gDmOx3y+SMweS/KQfv/v7/vc1dcgcAGaKUvTbUpKSv6pPAKdXIflkaKMpCQCpT3wzOpbbvlWdPj4TdWRr/mt0MkhU3FGnEB5TDDORjXl91AjQoaSyC+AEB0EHZAUAWegqKCDLskgxhhz0Rix7Pi4cjo6YrjM5Wa2PhwoeMZYMmVCtMChMTzipGFJc94rRt5M+Jsr97ljc/91ece2A5G4VnlmbOc9HW0/jA+8nJl0Wdm2xwqTp5VTwNm6rWPp1Yt3Pbln1qKm7W8ciRbLKqbWd6UOTju/tncoV1tXOdgx5B21RDRhWI11Z1h7fnhg6qdnrnt82+w57ULlx145OeMzS995acvi9plb3vpg+idnecPJ4fW99VMm93cej3y7beC1E5NWzOp6dLuvdVook5X7h0d1o7zPHZhIjTNakmsPlLVMGDy2t+mWj29/cuP0eH2WD2pbisX2CvPY8ZAZSxcz+rKawnC+aLl1Z0zb/8HOZRdNe2frgfmXNA8cHxlLlcV1PvDBgVk3T89XQqQazLhAu9Z2LfIVhUj7w8NKcq4aQVUJ4yiBT5cTFe0Dg0nRSN5UHVs8QzjU8PHrvn7opUOr/eaEQkEnGPEHfuPRE3bhEsu8w+OyqYYNH5fBQKFMr+p0WdHnRUcz1QYILo0wuzgwpGPTF1vUqDBaFwsq+8LV96x7o79VU4/NmVGZODl8Zh0bE1JkA3XR9PFEtLYuMzbqcK982ImcFENxISf4Yiurc4/stQbDqCysR2kH3Ime1uDLr87/dF/fRp2NSZDCROQxys+siV93+6Wh/j0LV16RtcszxUT7nCYrUGd7IX+0iTAKDAkUgTy1wAIAEju19BICATIAVAigCLhk6IFrCfjdrx78+vdurUH11EMPnnHNpUK3DJdQ/9uVeCyNM/l7pR6VJSX/LfkNT8/kob9NLSNEUCBdxvIMJUNDIVOSgQvo6gRcSGBFDYQCJXUkRAbcBnZgeOw3f33lvvv2PfDTF9Y9/mj68NpjO18NQH9ZiGWcUWDFebObL7vwYzOnLJ0zc9mnvnD9N7//+clltW518N+eefWJRx568aH7i4ljIrnDUoMKiGkQVCxMrseoxu+baJlt0Vg+m1bIiIAQmsti+3KpnAQFZJCydQeYt6yssiYc3TM6JGIhIFZpYxkaQIIY5g6M2Lu6eW250V7OrVikrH3cpIkfHj3SlxqWnpNPpHoTqRXnLAyygNS0hSsWP/XkU8JR2Ww6l0lf9IkrgRlMcUJ56rbHqQh2aqMY/1MPc4Wnt68AgYAUYwLAQ5AANiEwIiZTUqSUN5TJ+v1hnxmuJXBR68qH7vzOU9v+eifkdhP46xonZNNDspi3AJYsPuMnP/6RjxuAnJCxj7qelpSUlPxzMKUEAx0Yge6hYsBsBtt2vvf2sy8Cdz/OfdO45kY0kbN1YgzUmEWawlC8QjCVJ8na62kkqxHSqbIOAuQsTxI0tFoa7LGMDiCAsronr5w4tvckt1Ep1FAE0tmiKiqEUAGcpjocUtmzy2FGpNCZ9J/Rkt7bN+OOeWte3uhvadSm8uERe+Ly8MFf9Yz/+LgPX+6eeWV56qB3aHP/gs9OOrnvw6kXlA37k61n+ovhSLwmX1CFpPLVz6MjfYmmtgirKfji0Zq5+qanuyfPmjD428NTZreOuIlIXZRNNo9+eHDBZcuPP7mlsaUlmeZlvMoXCmU3d6oL6s2M1jS96tDrx6oWNZhrDuLWNFY3R3oSXhz8w0W76HIZ8h9J8QU1vet214dr7ZNdXk9G9/HAQFYLBMbSXsVnp/eMZKK1vsolNR37e5unNB7cdmjBFeOclt768ZXyRFKM+n3BYNfLHWVTA4PlmQq/LgKJohXWXoQbigAAIABJREFUuGNZIQILQVN6H/EEyUriDqBDaCI2AcWYjkr5JBQ9HE0kxNtvHvY7coHm04WXt4CXN2xPZyYFtOVNnCVSY36GUX9FUuWjPtcdC/hDuggGkkVthHPPNc6rJTlQ1kCGD0K+wvKzy01/8Mn3e/b0DEyeXhefWumbX+gfTYybNmsgkAmGAIZToagJLnNtu7yxwmyJZndkeGSi/2ShELGDi+vHxros23LX2huT/K85McCl3+NMkz/+1dJPndnwrbtvj9S6c+d+csgpJ3+0om1KuHoqWLXcX+cxAxhx5ASnxlYgIjJkDNnpZmVEiMQQlZAMNURCJQQqZGz63Dk7Duw/cvhwRTx05sVnSyQG/FRP3FKKK6W4kpL/QUHub9fJiRSgBJRMKY6oAzMkQ0LFmcO5BA2AC04AjLngAE9w3LX5yJtPHPzhPbt+9rM7d7351MCWDe7w7gh1SS3Zl7ezEHDA/6kvXvnzh7597c1f/diVnz/vkvObJjWcOD74xWue/MufHnvqT3/c/9Zf0h1HHLdIVoZBscLkl01uWsTLvjj3zIhXsJSY5a9MuqkB3SP0mYxFY+X5Qs6Sotf1BDFCZKSkCeBBXzZ33NQVcBnxHU8mfOGADbkK6QS5vz4vw/1epiOrV+hWWwRUbUXzisuuXN5QXq4c3N3dtW/v7s3Pvnjp1R+ncKSutj5WFnn7rbds8k4ODj739Buf+/znOSsCZ6cv2p9+iMP/tS/2/9sHT0AgGSgAhigluchshM7UyEmSvblRVzN1w6yxeEhmxrzCpsHhaZo/6ZrPv7LnnYf/7OX3EBa41O2cAuX4wVs6Z/bTzz8bCAQ5cYUokNjpBtwlJSUl/6wVhTkKdU0wJhhwcgje3rrjm5//lJ51gpKuFda0VC7p5QWC4MiAfAokQ5XNa470SSymsz6PdMZtUJ6GGjICQsZ0wGw+I4AEQ1YR4YvGFQ931Vy6xN7VF/B0jwsq8zOOVpEYAE9RoZZB/xhUaGZjSL3Yacxr2Lz38AWfvMjuSeRxpHVuZN9d+yffNqF3pDh3Zezg3pHxFwTLJrnDfdS0sGrUSVbX+LGqPNqUKpoi0hb0NRoZV69tcmyZC1WEg7WjZrkbTlZ2/3pPbXt8/4dH6pfFI+fwnJebOmnWvrvWN4HP6xvS4lQYy/DenHN2xEqJikv1nsc7Y8tqnCJzuwBrTezLuvGQOZQxwoFCOj1CXvCsdhuLZpk/sGNQkhNYWJvtsbXWquLJZEV5INE3Em6L5Tyjs6OnemLYMhkXPK2rionmKMuYVJtPjZlRy4yhPiFU0WLqWkDT2plq13AGo0ZUFZ6LzEghRA1xDqAh0GY0g8N8xXSmfIgmaIMa45kx+dTL+/u8wiqNVSkFCtJoris6zYaxzMvJSLWZKhYsUmHDN5A2hWTSJR5PhjwzZDuLalNGihc9/yJUFCKsUf6wBtGTRzPb+kYH817L5v5InuH4RuE6hsLB/p76c9scj2SDoVfHRsYS1OcEGvz+YS9TTMtGSyYzVlvNRqz8+uZjzzuZjOSzLLjrk8u/+tUlF904e3BDR7hiVrFYUT3e5w9VhmvKg5EqZGWIlhQ6oAao8FTT2o9WbCJgyIkIBEcuEXOKCJSPIwPBkIocUQEHDqj5t2zZ/cGW9QvnT21saOTMwlKKK6W4kpL/YU4/1xABQAIqRCUYZ8C4YoCKmASmuGJAHAgFslGQv3vxleK4tntfXnv/D365+9lnO/a/5aT2KDdb5Bml+4ZcWVBjzz73wl0/v/ezX79xxaoLcoXyo4fdF55/7xtf+8l9v3z45edeSiQ+TOZHVPGkpjSJLMxoikcXBYOrauKryhqHezu70gNaIceJhdCXdN2jmXzKVY3xaCI1aihV4/OnhSuUJpERSmKgKxTEskVnVrhyTEkvZoKjDYuiWxU54QgrpJ9kwp9lODjmu2AChkO6mqRbo7Nm1EX8kRee34RgJpN5lUyvXLGUc2POrKlf/MoNb216t7N7aGTEfW/N69dffwGg+dFawP52CIf0n0lyqABReUgCgSnUASWCw9iIcDz0lXMWZpDJO8MFx4zEwPIzv7VTjh09mL3nhjtgZANBCrU2I9DsOL1c5cuiwZ/f+W+TZkxnuo7EgaFE0oCwNPW7pKTkn0iQo4HhcuSEmoKsDU8+svq9d95QJBHUOUG9Mq4Zfr0yJUzFDIUeJ02CrYMlgRFqCoXJPVf6ALkEBFScQV1VsZDVGmpUPm8SE56X70tEB4S7f9htq9BHsgCmx5jmtzQjXCgUHdMLFF0KW15H2hkFr0LjEbv1jhl7u3oI0/EJ8Z6Hh1pXVo71Feta2b4nEjM/oWvxYStmW40jRjxFoTwFpa6ymp7BQCafwQBzY+HC6JgbLs8Gwik7auiqOJyMRM+yKr/YUn5N1D/JzvUrLRMa7k8Z0XKKVyWruJgbVfU5fW4AWyJ56aXyaT3Ei8vDDQtSvmn+RFBRQ8SsrxrjyugZk1Uh0aDVLps8mhnK7u/S5rcaUyo1q94dSQSODYbRSq+aLGoLxTrDMwrTl9XkTHu0R1VNiw6qoYp2n17pN8YFOeNDQ0MTvxgwx+ctExxfQRO1XIRt5gJzGKsgGWGcCNClBGFWw1nSmwpQpnCMgDEMk3QBWG09PfLgzkC6+EkTI4ITGn0BfMbOZiWcT+GyMZUP582GMhX2GUr6k56jlJISgtFs2JF1AdvU/RP94cac4MxHcW5n2moyl129dMypeXbDga1FpzYVsnQwKy0vMxqdGFOWmfLGNOXDBWFJwowZVoi5qApchEctSezksfzj28Y2eSrketddtujmTy4797OrapcsJGxunhBOnRgYt+SKg0dWV9RMAhZlPMg4ItqMAWcKSQHw0y1TP4peDJGIiOcRdVA+AINQEZDnuJ2H++PBKg7IdRpfP37t+q0nju9vj0fOXHouggEallJcKcWVlPyPinB/G4FGiKdK/FBKTSMumMoy12YFkzxU2E/8gF3YsG3r039afef37u05NPDK7+/PH9+c8/pzRg7jZdXjZ6668mPX3Xjdb+679zvf+kYoED14cPSdDYlbv/2L3/7kvrcfXXPs/ZeyIxtXnFl/uOOAwDxZeVTu/CUzzr5o1v03XH7m3gOXuxhPa/nhQiFobh7sRyAVDWWz+VjAp6GKKJ5300UhW6prQoaZdNyiQEaa4goEl7omABUB2S7k3aOZgorU7SmIHenCKFhviuJQQdr+YLfy2KGumgWhk/1j5eWVFmptE6ecvfLaV1/fnHJ68j17WiL+5vaZmuYLhCOXXHP5M889k0kls8mBE/t3cc3f1tYOihDYv0c4RCD1DxcvIhApANSAA6JNNOZ6ObtgmVZ/YZChYfnKTMMfARblbCSRlRAZCMazTK194keQHZCR1n95a4NTTA/s3UAoGibU3/3LX0nGFOMcGCASAicopbiSkpJ/pgIqy+OIooAwpsl1uw5+58u3mcUcgpxq4jUr54bTiVhfRpfAiDkMdUW52qhrMr3gcWCClK0zrnGplKuBJhVnDAsFyyXKF82qynw2zypi3vx6/9E8dzGUGUUhfEIzHMxjXnjSEIoraXik51wrBfqoPUx5hwWYY2QdVdNamdg/VDnXL6rM9BFMFLTKSZQmj9cRaG76qGVFmkZP5ONWK1hZJbFwUj/8YjRxzF87NemrtPWAyaFMcoc5MpkINC+2PBMxSLp/1C/9g9ugkHSpSomhdFgFHD+FpvqMcQhYdMOm1aM1ftJX0TxilBWyw3r2SB0GadQ3GIpHR8HjyxowmfX29YQnlLNoWfZgb7g3n9/S648HPE1q5f70OMd/UZSlUvUXqcCM8JjomXgZDsrkpBWtbjkzMC7MI8GGbPWccj2gXC1YUAs0muagKqoKpTiR4GC6YhC0JLmNjPkUz5HXxvUYZ/UkfQpGlEwhuQiurukdKczs6l5m+so8clAOBPHNtOuQWhEL+Iyk+EQL+aoHTw4GEX0JkbEMaosVjJxsr3SOpmFiWPd7sXGcs6Jj5ZLGGKkqy3/ORWd/beO7+3Z1DezOpw4kkrYeMY2q/Gi2qt3vJvLR6b6h7oQhNVngo+8PBBuaArv7bWG9k7IfOjD8juMFPe+b15135VfPX3rh1Zps6O8eKgv7Nrz62vRVVzFdC5f7SAtrRhMwS4IC5QPQFCEiRwQi+g/dN4gAQDGXJCJppND1CBh1HOst5vOHtnU0t9SDRhz13pSz7p3XUyeOL549Lz6uDbXTd08QSynuP/6iKXU3KSn5b0JEikCRAkQNCAmUQoYSFEGfnWWW4aWLnR19j7x7LFnMpre9vvPNVwmkS6iD0sC14rHPfOFL05efsXDpsmIy9cazrxTt4CsvJzoOrpPFNKJZdHfEg0oVwBWOB4pYwCbvsmvmzK6akA6Mff3LM+sL4s1rfrIgVJ/d1pt1I++52WfAZZWVeWX3k1NWoEqAsoBVwcrXpvuSkkApVHKUgEjXEYTmkYgSuSY6AkRNWTg9mgnHgk42L0AreGSgbI7VRARzvbwlvIvqrJVL+Pi75x95rmfaxz/lxWfpNH/XYGLF4mXUPRIzvM98+vorbrxl4sxJShNvrHt2zZpX//ybJwKSl0fDDz7++NIV55CmASIyBFKng9I/mJdcUKSUIRkR2joeGR60/L6Y5fcx3pvxCpQxDd0QRsivDxSGC6ZxYiyzL4Mv/ez+wScf525qwuJrbb2hY/fLPHvQXxk5eKIjZgUlgQLykUaIAlGXALy0zJSUlPzzeEowj5C53dw4mOzd+Mq6X9z07XKe5dxqF/Zd5RXjssMBVxouKuRMgasprmvSE4KBp6EaX8sP98e8UzuMhEQeA0cDS7G8kn5NA6mKjNwohRI6ImrkEIIAjsSIe4YHkqMCk9BFZWnoDs6skDOmeO++I86b4DYEqSDKF2VUwBr8sFg/uWL45GjVZDdrGGHLs5AiTVyqiuMdyca5FTo4Y8fzmeMhW2UmLgmTWRzoU7G4xsOeXvTv701Ob/C7VlBDnnPDTLetvpG9r9rTzmg8sO/ApGkTO1f3158THfMls0ftQINfFd26WY0i4vmgkIc8AzVyoKFrw9C8yyqLO+zefco9lNYTdsTV3RODkQum9bx5oMnBQmUIbY/NG5dft9f4fG2+3V85y8sLWd1s6sE+TwHnNcKpN3EZ07PKW2/zoqW1Yl4TWpz4Eu4i+g8WbFPXgyRdDU2hDmvmAeU1adgqwEE5zgNP1xqBch71gOfoulRSJ1a899X+n3zmucsd/ReKcyjsjPt/1F9AhJ+MD83+5Tj7hOp7qDtWDJf1DxWlEqwmMT5lVfn9ZzVoMW+sONr66cbeoa76ljJp1dtu1mKThPYlU4z3XPuN93fe99MHt2zayERe4/mPL2yrHei6cHEdplyv2h86KkIDLs2y1M4TgcrKE77IDzf1vqeKOsLcCdV3/vTTsy+4oPvYweqqWl8k1rl7f9PkeSf3bWudds7RQzsnTJ0BUCsU7dm9/8C2TDI59MnPrYpXxxRIxrgkYsiRIREhEZGSqGngoSiMjYozFl+eK6LrFpxi3x3/8q1LLrmoaUrr/uMDh4bHrrnwrGlh89EnnpiydAln+FGKY6UU9/dKZ3ElJf/8+Hb6KUQgiCQAADEpEBQOZnNgGJ09o+tffX/z6xt/86s//uyO3+7bsP/4+2v7j2zWgBRoqBmWxb7xna9+74ffv+S8K954o/vptw/f/cP7Xnn4ycMf7MgOdecKu2x2RKpeTtJ23QLYtiavuenSL99y0edvnPKdL58LYtf1VzaOHjs+WuiNpcFb0x0uakW/Nxr0J6zgcCLZxqycI046TnXYb/qDWxJDfY6XB92RVCApNCRUkqT0gyKduBI+JTTI5rGAwXxBFFHmNClBEUCimO9z3FHhdit5OFf0uqQv2bvg+rp1f15t9ybCk3q73ll79sp5qzdsUpnQ+7u3PvzX5zSXFftSF65cvmDZ1Gdefm004ZKdD5iBqTNnhWJRRUAIEhTiqekx/1iKE6QkIiErIh3r73OFF/UHHMcBoirT5wbNbjeX83LAvTx5IP3rHz/01A9+2bP+bSaSAIGBUUj27YtlD82ZMflPz79WWVnNSVMMOKCGAAASkQOWVpmSkpJ/6o+5PLgGpTTvWG/yzn/57gu/+FVluPij31zz/Gu7hh0pcrmFPsvvCkIOwIgRQ6UJ0CRpwBSQqipnyTQTxIAUQyJQCECgKzARyZMKyOMYylHeJCXMYSuQM3W/EJoSDkOLdFQgmDCkn0PR1lm6OZSHhBe25PioZLJisVc1czCf01oXaic6hmasCg7nncYpmjfIhzvt+IS63uM9LVO4MjOsMHb0Q2qcycrm9qqAktyJBnO6qQkVyxhGfVkYhY56k3Kj3FcGBSeZKFQtrMi4+xrO1HuHh8df0NzjddRPUGWT9Vwfb5yh9fQk/HUaFmLcjAwcC4YbayYstoa7B6PjyhO37bC8AAerbGfCqikz3u0KWIao9MkUqsU1xiuH2GVthZnx2hlav5VrHVdnoI+wyqBxpMpARdFlhJb0fBqGyVPSyDHIozcgcZApxl3PUz6mDSvo9GzSWDXJAJEAEFIKjhZSQKiMycOMwkIWdK3Jc6w54+N/+O36rhxc6QtHqDjMfdsUHCE59eLmWTct4fMRNqfsoZT5xVkHfe6Un1yQ7OtRhuNb4e9eP1I2Mbhn9cj0j1UrXtTttM7zrhfg1KDJVmkGG9taI1deeCjfNbRrawFhV9/Y0aTc06G/1DH24f5iylH1wZhIjMhlM3oHh149NPxqFhjwCydU33rD8oWXXbrx+SMTJq/wF/mHL7w+cca1b3zswenfOO+dlx5dMOtG5YbXvbPx9/fff8f3//XVl1evW/+GJxPnnn+WAlQkOeMfjbIgPFVOAwwdoCz/8me+vGX7B+ncQNFJCmlv3rRu5tT2KVOnhavLX123dsPLr+i2x3W27ILlnOmnu1yWzuL+o9JZXEnJf0eKg1OTyVwCQYoLV+vpGnlzzbtr//DUsGEcHBh2kqlJQR4rh219B/MKgAXA0s9dvnjh7IU6Cy6Yv+hHdz6wfVsHehVS9NbNmnZi93OmGNMBC4ZSMqBLJM3hhu9zn714ybLGyy7/mFMc6O9ePb5JfPh854xz3YHDrq9oUZ4df7rLXJsw7PKjIsPqfGtHx1h5dY0NyYx9IuQ/kh8h09edzgnQAHQuPYM7bZMmdA10T5nTFpwco2hHpuBeNndhbJ+646evjoEVUmx5Tbny2JaRIQBHaCAFTa+sPpFPdXpOvaNfPSl+xjxx1mej0XGBLe8MLlw8ff3v9t3zfPH1AU8RIIoyac6obEb0Xj66NqV5d//o3sfu+rXPF/7cV756249/iAZXCJIUR8UAOfyD87UluQz2JQfI57M8aAzHNISsEgPZFDGDVDFEGPTFdjpyaw6fvf2tgScHlP18Rt8LfBjsZr+heeoYJ23Nm6vnL18mld9CVKgIpQmgCFymmVQaTFpSUvJP5SpAdHOF/JO/fuH7t3+Tytxv33Hp9Z8ad/O1f35l3djXfMYPshgSeU/jRZOFbY8rJQFdkytPFnRIaRgY36Ad6y0vIoHiilyOkqPPI6VIY0wR2RpkEXyS9lnB2/LZGkv7Nbdibn6Xn9emDfLLGPMsVwnSOxbU+rmqafAnr4yk+o5PWVnW0xf0O1Q2J737hbJZSzI7dprVbXmZCCoYrm3yH+61J66oHTowNK6dJ1LCDzJYNYIqqMAFJmyMcibMfJuigGMVhPIVsNznFizdQzC4jZ5vTJMjHMeAAzpB2889Rj4bAeDkEdbWmskHwPVqY64B0JcyAj70245Sv8rkTlaMrN0VdJVRXRU7OZRpiDfsH0vHYKwxJE8kYEZrCvuabm7p3d8566sN+QpQUrNQSRUkChEfkGoyk9NA79G9E4rnFWOokCAvsMzkbdL1BKDFql3aoYTrM2NSaEIEdYt7XpFIMD0qMAHSMORUICn5MOcR4WavmvWHdzvdu43AFQS2Ef1xPvGoJq6qqHxk28fy6li+J6tvEN0jxYnz6zf+6t2Fn53e9/qIDzFwcTzxfufEW9u2bhyed6WpgjYvNir0S20u867StWk28k3Z3LOvrPvr524EL+Vj/rpQZNDIVTXUn9jbwVBEiMpEwIT8+EnNBxK5fanRChX6zjcWfP17N295et/s6xbsWvPBuPHNsbb45oc/nPzxVbljm5pntr/wWN/jT7295r3XSJNSkKZLgIAi+MKXP3HP3b8kZIxpjHEAICIEBUDKM3iRbrrq+tfffj1NxQK4xAlQBRSeNXnSy+9u9iLBgwP988dNLFPeRR8774FnHtSs8tJZ3P9VaapRScn/Y/JSAApPDXYjdvo61ukxb7YiXSFHAE6nj9kIJUgkIMWEIFNHyQhIOogaoU4SXY0cUmNJc/VfN7zw9OMfbHkWwQBgGhZJK7o6218I+mw1c/6VkWjs3BvPbp4/NajVP/7iehPrLrzs15a92gabgaZD4eTuraCYZKQU9/OagFE/o7X9X384f9Zc2PvOmzNm7xs6sgM1ozU6uuPhvlht7Wt/MTxWsf7d3d/5yrx8tdrZWBjoy7kqPJKThwos5KVlZazXdDKgFXIyn8tLzeMEEhyp6U5EzlpafsaEkLtsdHid1nxddQxPnCkz139nyzlWsKUs/lL/oBhLCNNaQfyS8niNmd9Y0N5itolh0032GvBkd3LC5YvcLrVvY0/D9EkPfOmtm29dflI7eq478wdPvp6WVMi57ycOgEYXT1t0y/d/fced38gPpR984qHfPfaHy6+4aur0aQhK8wmQAtEE9tEu33981f4+MJMEYECEiAKR26o+Gu/IJ61ANFkseo5nlIVbguU2w+NZNiaygWKqUhiNhGP7nynI7Zwd0QilQAOGlSvMmPb5b9wwa/EsC3TQBBExAIRTLZXRKh3ElZSU/NftACIQSAACYET/fr/aBtyacn75g0fe++1tea14+RXN/+vz2T2vv28fzVnKC3kW01wkJSsjenk4e6QnIjmg9NkCAQISYgzknm7ijEC6QFzTlMVlvEx0D3EAUESgkDAOlNb928E9htBjq+0WLuZ8e1Eu0GF2UXnjgl4a8heVl032y98cTE2dku85MvPi9u0b+itbpJP1HX9OTr90+MB6d9bK6I5XzAUfGykM54m7c2ebm57oWrhqqtJ3xqt8hLqEcsYdRA3Ab6kIeNWSh4A3MBrlzIrBMj0QyWR7TWtE+k4SVXp6OeEgIxt8FhQbfbyeMCfZ4eaJI0BFRk0hKCPdcmkw5IS13tZ9Nz4Znzp7dP02S4HRVqd1DMmq8ujJoe5W02SRWKfrVFe6vd1Trz7n4PfeaPzBVDfoGiLCIIqynfFpgnMl0gHdAd1wXdOxdN3zm2rM0wzNrTLMBNHeMW1JjE3ShELNs6GgwNaISWOSyweQbAtbCZBhAXlE4z5JaZ1VEDDS/Df+9qYPr7rvEDJw3Yr8WJtuBJXs82d1qDOqcpauUqHO8enxr/1l79V/uXHnfa/A7HEVCxqGeg7NuOOMLW/uOOPy6UwFwG10dD/Rce5w06wAVjDQ6H1398M3fZ9RevLs4MaNG4Rb3T84GC2LC0F/fvjul1e/fvTgmKfyu7o7lW1pkp1/+ZJvfm9118mdC66f8MHL6xcvuQqMdFd3fvkNNxzZs7p9zsd7d+9oCse3bXoeGbnEGeL3b7py0SduOW/F9Zv/8ujxVde2L13saqMFigTI5FJJLc9EGCR1HNs5YWnDg+tHCUz0mEbyxluueei+J8+85BPdx/obpk0MKL8vUJ3Nj/SkMiOj+eqaso/OnEq7pKUUV1Lyj0NAIA6IBKdHjQECAioALnUOHBAUA4WKgQQAIkWKK24TuTqzbCkY0zTdz8hxqNjvCYaRRx4/8qNb/w1GTpjYKaEA3AtIzyBAj9uMX/uNz593w+VTaueWFyWPpY8fHHzs2Rf+/MJmSA5Ccatn5cEVink2gS5Mf8Ax/NaS5ec98dCtAR3SgxiulJToWnj5+MxQV2PZoMdGtd6le9d8+JOuE3OXN7WAec991728esd3f7/DEyRAEmTLzIAZq9qTGDzS010E8HhWB65D2BKS6Z4QFpQXb/vjDeVtx7JHnc1bgps274jMgkiwonZS7OJVM977w7GugZM10n9DrKxC6MkG5wM3cbTAhUcWDy79xDkHH3rKdGFE2vf+8d2zv7yqKpMuq9FufniG6i3c+K1JnnBvuOfefUO+81d80+7wYq69eah3x5G1Z+XmrvjKqj++8khqOHnDdVdteu9DaZq6abmM66BM4KdmNTBE+rs9utMNLBGAJBEAI6mAcxwUrgJ5ZHgg67n1kRpLB0fTbVDJfA7z+Ym1lToEOyX+8q6dj/7+BejfEpDDwhcSdhEAFHcQvT2H3opX1ftURLqcW+rUAJxSTUNJSck/JcQBAqhT19eA8NRfUOjS8d7Bd59YB+DGOVy+uM3dn+159tiE1ui2DrspZFmFjEII9BdFf4F0wzZt3f33d2YIniTTQKHAUpD2g2/uNNy6x9YwLMk2UAEPCvSUsBnEA2WB/JCD0G1nz/GZl5iRqoKRNkb1k0qdOUFs6MtXOuHPtOijqvyS1jt/tPW7352/+/khJ4TzV/qPvFpoOcd8/o6uT/4ktuPx/JyrAgPHom/de3LVDydsfnPDsgtbCoGsrsqRNCKGXEhIEeaQBHlVuh7OZw1/sNF1Gk0toqugAQ1KVQvXY+Z+hWmhLMZ9RBNIjEMcQW4zz5G+jBJ5T4YLWsbiwUMvDm//49Ybf/i1bV+/vxDRJzVOLUQ0d3IDPr+1eM0Z+Xe2momh0UjAP5gajUPysdfrrli27f6NU2ZVxdsDfjOWT5+kgJMXZRq5ymYSioYxlHftcisi830mP0FaTV6lAm5VEJM5kfBrTlGMeNLHTFODrPSO6ODpslq4T0x9AAAgAElEQVSAHxEVVrmux1kCWAKIEShg2XNWzDFDsL2v6PriQZlfUmF+IEVvT+69NRtm3TCnGAjV+B1AeclPJoK5afatleCGKDhaMdmv4qPzLh7n+jKQm2g4k205bPmiwGOuyJBR6ZCxZdMaWeyJV4Refmm1ZUSYFQtHyhUwRfCD791+67duPdy15Xu/vn/Nsxu4zXVGkyvbMoO9TS3KSW1ZuDzOCpuzvFjWWOs6W6varbGh18rH6zOW3ZQyCVymSbSAWmoba02fBqzIiCzHY2hQuS4YI5CciugzGRYs770tm398+88YgGAeASCpR3/xZAhg26vP3/K1r4wJ218VmXnm3PfeeClcEwpGrb8lt1KEK6W4kpL/FIUfraKn+o/AR8snAMsR+Il0lAAkAQWiBqQrQCJHR8QiWczoyVHHYOrFvz6lWyJbzB/d3rFnw94qH+QDgzl7jCFwKa1prQtWXprxl5/YJxOp9h277c+tWmoOJifPqjY4bNx8HKwAyDSCx4REAyqBGXVV150/ddEZGJ87Tde8TN9dueTwQDZVY87c+PTr5y2a8N7WziUX6Ial/fruv0xYvvS6Gr/tjXvwlgcJnTX7u/n5LV/45Jdvv/E73JNZysu0VDzq0IhDnBlccbco08Sgya9VzbXOWDnltde36kbfv9w8Z/KkaWfNaty8c0sx1PZ+cXAwcuCaL00ffmQXC9ds6u+r5oEebbTTMbWqSYN60kNxvHNN5SSzeUJ42ysjyaT9+z9vXj7ZjL8zNPfs8W+u237m9Q3pVH+51FoDszt2v/DoPdv+9bu325544J7fyu6Ba//yoy/ffPPvfnJ/50D3wrMWXXntZ2+57ZsmQ4YICH8rC8e/i1ICiQEBEQIoIgImONiK0kW792R/TUPNxFDYEJBLZ9LCtn16TSg0GjSPjAzEmMqQOdi1B/o3kTaouGGjnwdCysl4yl1x9rLy6DiLTKYkMxHhdIuVj2JjSUlJyX9pjiMiQDjd7QFAAihAKjJvw1Nr7OxuP4TnzEtduazxyF8/mNhU9ubOXgnEC6gjlwoANQ1ISJfw/3xfrjE+darYf4Bc4few8N4OkzEuFSKaHhGAR5KhkdEhpRnK9EWU3RwNwVihtphzLTeoKDfBD7sHtPGosRgWzHwwZaw1P3nFwp3P9fuKLN4SGDiUDraFTz6X+sS3Z/fsGqyfQ8l9sd4D6Wlnjx/ZPdrSVqWMgq6lSQWZGIfIAMcAOMMo00LAhS1HwtF2z42bul+Ry3SDyEBQppGRpEnVRKJaMWK+SlA+JThnpuCNeeY42BpmZ4Zpj51y4zXa7KsmZE4clISNZnnXrj0ZP2sLVJh5ZWfdQ1X6fFezrCBFqRqNQTOvTgzNvmF2eQw9ApEfsAK+rBqMWOXKY34UQg262Z4KwydSQE6EYABzwM2ITIUKnQNlU+PIBAuGIVAOwiMMmqDrqJMX55rHuIbKQK40HQnyGqtQUjHKg6fOPqNp/QvdWTSAFeL5ImbtBOo7N40svKo8zyOgDdjQUzSFBhkVDGcH0gRutMIoIDfDmuSuEax2CHTlMvQLTeegikw72pN+7KHHNHRWrryioX6yVApIIwAg4IhKGYbhmzSh6f6f//7KY58+tH5/RImlS5cPjvUE68YGEk5jdNrG95+ac95CP0a7+4/U1s9+f9fb3B/KAICugQQiSaQ2rn0ffeMMmZtcWz9pfL30bG+EGwGD7CyLaCCJsp5pFWSxqJhGDAEEQ/ChBlL6keYtnSbRTvUkwmU1ZeliI/LpZZVhIHVquu6/t6ksKaW4kpL/3Ebo6VM4QlCMgIBsCDIUGmZRcFQ6AJeaEkwBMkHhgbR6/82N76w59NLaXs1IQs/6mpAhjWJ6tHPJ+LZtB48T1iIsJg2v/+bKBfNmxybNfnpPx/uvPZV+ae1bD3fq4BK6W7clCG2uCe4NmgZUBYIWDyxe1P6ly9oii8oTfU/PmNy+bcsLgViRstUH1h9f/oXoxk0vXbm8/a3f71z86fN3rCtser+z9qJZd+08VCeaKSdmnTPtE9/8xBtf+Z1Ipn9609ejkjmSOVLXkHRIcWUuWF4788z2d14bOLjnIKFctKrq6tsNLTbU0NnaDrO3vrH/2dfuvfE7syCRuuCiFdu2PXPuwrkj3ZE1vKAPDASbgukh6QtWDsiUk++UIXH5tQuSWbk/cqL+grrtbw7mitqB0UJj0m11xz1z+/urvrp0/SNbzlrRfGjP4fKIqp+rf+VLi/+0YdGR9z8YzcGzb7896eEln1h+4baNu7Zt3pU93v3Q7+69fOWZk2ZPJQQytH//Zv7Dd6UI6FSuY5zZRB5iznUHpDCaagbT+ZgvKG2nPBQM8cBgIVPIZPJCYaT6CNGWP7235ZUnfXJzQRqVrXOK+pSwkT627xkrLG646TMGr9WEDqh/NOvv7zcISwMGSkpK/sugOlVLCadqKYEAlSIJpF4cGekc2QVaonZO8anffye5b30gkEuvzk1MF02grZXGhcG64JEEo6JjSuFgWIH4+wcmESA6u/cgAAE6oNywwQvCcsFmQGFTZu2g4h6oLLmv9XcNcH59LNyWKWiKPM217DBg0XdiTBk6CT3X67JxLb2vdKrAVMNnmIGAo4R3bKTu3PJwfZk7RFiRwtHySAXzhhsmLm43wnuyOV4+fpwyBbhNyD3iHoEOECDkCqQCpZSDWtATBmJIkeAsL7Ggcx8CKqE4r+MAqNdLxgSMKQTEdmBcAyvsocsWIYbt3FjysD+x/WR5p+h8d12zGfftGfAQ4i2VeHzE5yp4bc9FC2ckqlJGf15jAaN3hLeV5XYdi5w/s2PnaHS8VtVSkIQBVq2cvZrgBGnI2gPH8+FkKrt2+MCuQxf+24ItD3RUVFUOnjhUP7up/+0no/WtNRfO82JpI4gCah3yAyrOGSkFXCOW5LyCM7+EUVRxRuAQWFruwQd/XLXmM1vd3hZThT3eGPa9VbS2vtf9dTvmD48HpwWMvgClNT3hChmp1BSTitlcNiAopF4FNtc7PGdYUqVHSnCZUbkHfvcnkWETWpq+9tVbiIIMkYgjAiGRQkSfkkA0LaxM7lZx2N0Y8klttKqlvrNrb1108Wt/fe/cy65Gz1v37qvLV1628aXDIjzv4guuAY0ZWUcxFDqBhI6hzBP/8uWw1FvNGb07jhlN2tCIPWnhhONHdpTFq52CIfoLR3etue9ndxUBpcZBSi5UMBoay+bRzy+4+qre0bHq5gk//8F9B7bti5jBpromUOxv/6WlCPd/KPWoLCn5hxZRApQMFCp56gocEqHUNdAYaEBMMcdh3skkZYW/vyDX7Ex86X/9+dF7fjG4a0NctwcHXq8P5JOZsf7cmMDoseFwaPJ5V976vfj4FW4htnLBOb/60W0v3HP/vuceo6GtgB3KTAPkufKkojCxuqAZRrh4UejNdz+7aH7LvCnJcbP2JYZ3TJ/H31/bvWReC0u5gx2p6We2b17fuXTRzLcfODASbLlvf8fTGwdTkyqOVGNrTZPaB13vnWAF70RX97x5sbnNc3e+vTtiBjxlVzUZhl/ZeUlKLlwy7vCuE30HTvg8GXT12+6eH4l5HV5yzHeypS4bcGuv+cKElukJMZHZQ32v/bZ/dvVn3u3pHIwZh4ZS/dmMW4h0pzKZCI+dOa63dyjYqnUeHa2uaR3dXsgMJTLKUwUvmBZTp1St+OykN59492Pnn//6fR+0Tpgw2jUweHhXbFbleZfc7gtX7N7xfk/G2fr2h5deeNENN39pjOu7PtzCckm7/9j0lYswWs6JqVMFrvDRDxs8FbMlo9OVjhLAA8y4Xl9y1PbrY0zpnPtMYyg1BAGWk65mmlLXpC2LKNYe6Nr3wpqOLaslYMW85U3XX57Yur2vY4tOo23jW372i19a3NQQgKHCUzNMT4W40pXrkpKS/2oKgQA4wqnafqVIAiARf/C5l1/95T3XXtL8zENnBFWvk8HU0b5xle2JA8m3beH5vAtubIbRlMq6uYAZKfg8VEgKPionIIYKgRQhIiEgMl5bSfm83wPbYlAW0x3HY+CiDDJzA2BCyi+YgUW2w5Sywyyvh1B5mmEVqg3M2DoQDaZrAvVcwsmhgckfK7eCxVC7pk/RNCMYm1QA5vdVRkZ6lVWrOVgc6M7Expczf8hRaFNEkzGgMs/zSfJJsoTySxkBCNjFasS4It22FWGO0PNU1pVjHpBCnwLbK6DOmmw3QypmsBZbjCiekSJt2UEmj+7bvsl33KS1o8bWYkXzRHGsJ5KTfZWmEo6KhYUQwZxSJwcwFkTPDfYmHAZsxPFV1rivHtVD/h41WtfWmPZSlgDoGzbMASqmuta4vX/oNj4s6tvtClm5Z82xcaG54uW9dX1ebrCo2VrqaHLd4Y3TltYyPiLQTyA1GJYyJwUw5nNoQLh+DWocb1TjwpU9WeAOuWDW3XXXa66UteFYrSDbZO/kcmVRWPW5M8ms4lJniks75kKZLNQBFIGqkGpVPm6oAHqedFydmYLCjFo0KEtL9vBjL7zzwjrH7vjtQz9YvPhCBA1RY6cOdJXSNEaEjPF9o/SNf7t/45oXdSd39afOu+z8hevffX3Rkjk71ry74KL5bz7zalNFReuiyZ2HEzNnzf75L/6089BuHVxOFCajRjeJ+MGRYWJqUlXlT39ztxsPFkS6fU59kSdr66LHDuzU/TwcD917z++3HDrgMQQhLcn9muEUbQJx2+duNgfcOSsv3nN06LW167fs+rCuveH+vz4kTGRo4mmlpbaU4kpK/nGEAKgAFZHCU3V6ChjjUgKSFFjMAh/O8N4B886fPfW9//XrHRv6n/3zsw//8c5FU6tGj280nR5XJUa5zRvLIBKP101dsvzmnDPVqKgbU4d2bnqgVh/e8uKDnZnjnpfiUJBcSWb5pdkyzvjxD1bNbaLsWN+rj1wzLrLztrsnHDu8Ox7sq52STohiczB0+MPM7KVNI/u7RgYLzeOrOo+cmLNq8sYNH6649oJHXtq75JKbD4iB2Vc17zixXS/4RtaoQ9sP2UlTy8qefSdXP709RzypilqZed1PL592aU334ZHciDvaNTKnaVE62W+BF9etqTg85+I67nMnhFSdX/ugY2c0aLp5/QBetP/5D5JH4eEnNvQe2ldTVj1l8RSr0WS6v1/0T15eE63Wpi2YxDCwZ9uhoxuPpg8koQguijyHFBhhX+XmV7de/oWLdh48Mm/55N61+4NVxvhV9avf3TV//hXnzVg4e9acJ555GjyHCWhrn7R4xcK3171iF3L7D3asfmf9+RevioUiUkkABIZ/a21y+uI/ASASkkKWExK4llcyZPkSQ4NlvkDUMoN+w3XyJtO5K8aydsFQPV3B+77xl8NrH0AcYkb42lu/O5IYGnj/Ga/YX1Puf/yxJxobxzOUnAlCBOTsVF0T/n8OAkvLTElJyf/vu4hAAIDAAQiBlPIAUaGeHLWfu/1f+7pPfOvXCxug3++lsttS/XuSqlXvGM180OtOB3nJ/FBPatTv+UJaQBtzNRQApzozASFIAtSYImAIgOgBgetYoRjmi7aSyMB1HFAAnLjyvQEUJLwKtTKZ1zmSLxT152zPEXGjQCE7oof7mNaliLnGPjcWD7+x5WjN7PqKlsKQA3pFXqMwFwZSma8yW0j16dbRumk1W95K1baVK8PVVJFxDaFOw0mmNQvcdlOba+rTgRp0rc00yglRYzHLDEnP9FvlRBrTyzUtDMoyMUI4CvwYar0edWp6kvAYcgO6h7nvaLVZNrI/6T5/ojk2LrP/cM6TUYFjUyqrmltCe7q8WMjKuMN+FRtK83yBASAgMUtLuJFxzdn3e+sXj891s73v9LS60zb9aGedXrftie7aRHPVW4P8uKq/4nJ764f146a6Wz6MeDKclTqQEW3ykVx408KOwc3V9X5gZeCFLS6Bu9wcITQ0LDfNShJVPisuqed/s/eeQXJd5d7v86y19t6du6d7cg6SRhplyZJsyREnnA3ICZtkH8Dk4EM6hBcOOXMMxtgYG0cwGOMc5CRZOecJGo0mh57pmc67d1rruR9GNudUnXOr7q176wXe+VV/meoPU9Xdez3r/6Q/E8NRyTVWDpgNe/YfNvcNF8118ZDmit2WHLbsM+rC7a3zS2FX44KJMl0LeWQIUcZZk2QhgQS6yVleaVkuEgraBEY1ptJF7ek/bt/y1NP/9q1rr3/fdQKqGUMEJHRPm/WgB6QByi4qbX3xlVMH9yuv+MtffLl1SXvHvPMnTnYv3DDvrw88/u4PftxfUZPqSzcv7Nj14q5nnn+jf3KYmG2jHtAaGyM1Jc82tdLZSxf96hcPNy5cwoNxXygGlhvh5QP7RxsbFlqOXRqZ4nr5s2+87ILHGSJBc31LOjt1zWUXvfOqKy58/weLGn/55def+9Mj+ZmBb3//ax0r2iVKjv6/PQVz5bg5FTfHHP+PVdxbY+UIqAA9Yi7TTGQuYzkFPRPTjz976LFHjn3uIz/Yv/X5Sj410bnFbw0Xpg8PjB6eKgKVlxt1zVffeOsD99132798YO36NaeGug7te36s+43Jw7vV9FByrCsnM3FpC5AM0c+oyvPOrGz+xhcuPGNB6swlmauuXmPBoQuuZX27Z4Sqh1zeLfjCCaPvyelF7Yu6nx+uWdpoONrAZken2PTAdN2y2t7XT3mh8Ob0hFvInVF/1qHtJxtrml94ZJ/pCds2MxPZGMWZHbWtIte8+mXs3Kui8xrH3SQ/cqBg2qrn1MmZgvIc44xl/tvOjdiTg0sXQem32ap55S2Wb35T/NE/JVeutGb2YiS2ciYrdTNQypeS1kTl0tAZ7at6ThwtX1zZmx0Mxdne+/rMMUtzwGMKye9wXYET9GuTSat/xr/3yHDBJ1ddX+nHgDZdcWj74GXLztv72JNNZ15UOb/SlBN7dx/f193z+tMvLGXs7u99s7Wt+fXj3UMnh9549oXW+W0L5s0HRZwxhNnGIGDIGAEBeEpayvWYSDsWN3xZywrrhiPACIYzuZz07JBu+IQ/wEMTJQolrfdd+++FY7s1r9cVbnTRuedc+JGXfvjLbHKEgVp71vI7PvtZXQSQNIU6Q46E/104oTkVN8ccc/z/Fohm9QUCkwRKAXdJPPjQX395/89rYt7PfniZQZIN08SpicXnbhgd6t9wzcVHjkxJCrSkMisuPRtO5QKd43bAFS4RwtsqDjhzFfhjEdf1BJFpMF+sjI+lLIEGIVYnTJIR0wOCXZr/91hq4eJSZEbQdZFs1AJ5lUYom0Ee5sZYKWBwkwoVIx7UQKonecFHburvHcp1Q/PymOEzPR4EGWN6p+ZJXyIlArbw/HULGhhaGijEakQfMUsiEOiKgq4XEFrcc0OMlXEWcD2TIeNCuCVhGJXSBaBaxnWQACAlJDkXnPKaGGOOLfUezXZf/ummyiqt58Eu7Ay1nsxA/3TYZlGFhfZqdnLSGxjz1VT6RmYsoLDHNA8thkIyQUyhMjqqhyYGIk3VqZdOQp85Dxf23LlloeOfeGY0MlWm7zjlzxIw19t/UC9INZqMF4VfgqfxYk2l7DmZncgnY2PLLmsBY8oVnIsmKSYsyBJNSjIZK1OApFxH9oPoVDjsQJDzMKcRPtX7x6fHpcZXGV674zsB7Lht1+zraW+JsuUNDKq5G+aqADwrqQbQcFhRI78SnBFaWCAOoEICB8ibuvqKHz7zl+0BdB+5785AsF0xjQEAMgAXiAMggEckECUHGjgwuf+NPWHM3HLLORqET/SYLSuW9nTuO++Cy9/c8lJZhVZeGzzR9eqKle+494c/GrPTigCZUVRuxpwM89K6FZXPP/OKOSSEwZA7jsYS0dpT3QON8+ZlimYwGNWnzP13/7kzOZASrhJAUpWy0wtamz96+4cvuX6jGfBlgT7x8dt6OvcsWtrwla//azgc1kAn0N6Ktjin4uZU3Bxz/L/MhCIxUigBS4ATtltAtrOn7/iRwVtuuOWFx57r2XdA2UcEduecpElszJSBynhlXdNnv/zdmz5+66e+8lnwSl/86OeefPzpZ59/8pVnHnPMfgEzHDxSjgaggb9eiHUNtbpOKaksJYqW5xzes7zKp4mYKqaj9d4rzxaaypYhTZJXESU1MWDGStUnDg61tDQW+MyRza6RjbveVG3FvLSXDPmrx+bV7VXJfa/1v/Ta/qaVHUbR6t06oLyYjoVgQvSYqZRMCxm49Zbmhx9b2F55tKXktQYrp9PiVJ9LoDSEEDkfu2GB4bcaq2tPvJypCMePbi601tRMHpi8+IaKRdHugT6W9fhLfz2QnZJmKpPNmAL9ew7tPeudG7Ak1qxtaWpp6Dw4JpOuQM/RhMsUMI8paZQ88HjJJ+201Vg3LzmBf/nFvvAeM7cjOd016SYLFQuCoYZY27IL7/n9k5ZlW2ah59DB115+6cIrz7vh/e956Pd/SE1Nb3799XPWb6itqQUiPptHBkAgQiQEj4PHsWdsKBBPnJoYj5XF5UzWMHw618xiqSIaA1cVPVABfV/Guu97Ww7v/A3z9nuaO2/NBR/42q9/9+PfpAa2M5UMJXybd2wLGgn0GHDlMYeTwrcNJ/7bpPkcc8wxx//3Og5Pr1NCRUiOxMmUuW//qe2vPnlVa+VVq/1DB/uq2yNExrZXjnWsafvJnZuf6ir05ax3f6gjP90j901V5BVXIJmG9Na8EYJEIMb0ulqVySjO/CVpZE3OOJckEfWsGQzFpp2CAN89Um1ynbN142wmoroLmuANrUZNUE5kPUahnIU1YTufjeWkKYAVldZQt2/b1tr2uoKlsp4ZaQkzqEc2iDKgOAOZQFbmoEYqQMxTQKCCnldGqg4gDJxJ8Ah1IQzXKzGOnBueN+3IYUljgIwzrjDLQXHgwNEBRaycUxnzMpDvT3V2hsbw0J+716065+TD/VV2o//VIa9gRVd3eKmCaqzMTYzpbbWRcFj1jgGAT6HNgCv0OBiSEFGhypiZRIEyhWJ1XtOStuocieTJSNtGQYWztt8E3ROCXE0BMg4cDC9gCtcCLVQs8uoo+Xj1DUsP9vRWV8ZFxCjmA1MT46FoXHgJ1C0XTPRqiQwljmgYZe6CIq9lRIyM+sb2H/5oZ5rkEjDOM0W6zNpVIgoYSxb4mldVCD1ISgPM2dLUOZJ0bJjSrDJlZNHLSvAxzjSvJKk7OyF+8x8HpvKmhmpZw5KFK85Tmo3EEThjHioNAZEpJAEowxIO7xnf/cYrbbHCOy9YWdc4L94aP3ly15IFF+8/cGT9unfufHXXdO7E0uVnP/vAztr62tcO7Abp96HZUSPXx8W1K9v+13c/OtGbb+3YYOYPSneYU36qf7iuVTuw/4myEC+k1XhnV0dbw1M7tsy4XpBpq5saNqxc/L+++Y2LrtlYzLjMgU/edvuRbdt8aP30Vz9evm49wzC6Boq3L2FzHZVzKm6O/2NwABAIFQERkAIgQkICAgnoIngEoGYbJQGYAlAEHnpMAlpSSQ8dj1AQUyQ9lIrAU2zMtPf1TD10z4uPPf7Ao4/e9+SjTzz4H7+x0ifryhw318ugFNarbRWbt+Hcqqb2e3/56/fecEtPf/dTr7z4wgsH7vnWd+XUYGp4MDU5wkAoCAWCfGHEuGSNdttlDVdd23JZjT/o2VmNnyrkpUckgm6xlEoVKxJa69KKcau/pszM9E+H4oGoVTq5dUBVRdghr2pFfAqTzfGO/nHjZ49NF1ywI27nsOpshplaL3kgs6L2PaNDaQgM9/T2Y2+gpiL361+13P75hc0LKkZPTa1ZHfj8x5uqGnpLYw6NsLaKsvHjU4On8srWrpvfdOMy36ozE/UtsminEs0RrYKq/GHURdfevA5YEZ5oa1t3aN/04dfTNhpMcyrcYGtZXGnuVRef/caLr/CKiDtmeilvZjTNiCRGmjbUCM287t3XTIylK8JxO5sFR2Yn3eee6W3UmpIl55Bt7hkpjecdxtN7x3J23fxow5Kw380B9aWmTyQnd735xpVrWxatXLZjd282PXNo65vXXXGZryyqmOASiIhQAUkbiUskgpRVCAfjRY+yDuw+eKx1QauZzjWGQ1UGOMo5Ojq179Do1EDqd9/ZxEs7BbOrVp678LxP7nhye3r7Q0RDEuWfnvvLggWLBAIXCtAiUIwMIIbsf5Jwc2Fmjv8NSCAgRABA5/R1H+XpEg7OZRn+8b9fAgAPwENCQlSKuKO/uP3AHZ/7tt+cfvcFC7K929adlzjwaPfI9qmz16386/NDw/GWzZ3TxNW6BcWzrm2wDpuBAaWYRPJx8BCAGBIAEnIibyZNihQwVxMKFJOKcXAQRFtDKjUhJEkWeAqpT8o1fv866YRNR0Qibs7Wh0aYC4bCYlvZmJPXCp7SwebE6ltnpoY6Llo9QoJqacn1UeAoRYzJrGIcuVKoADkxUxIDDAMPKlWuafN0to68hTpvUapcwyoGAUTGKO/xKEk94BL6JoCPcXRK5EqWFcA4AEkpsEj2tu43n514cyReCox/vrfGbhndczjME1pYE9O5SFbmxtLCUTOlTLhEZi6XLRQSFkoEQjAkAYIgAIQSV4bCkI2CWMgVDKSQTPNIA8alX5DHlVLIFEMkKYAzhYIkAwKQAqAEboEbRlWgaOahoq378OSk6bvzZzvv++Xx9iUrqiJBw+cxx/PxNq6VMWsUxRKF7Zoz6dMKxNDD3PQ07DgyEHTV+X6eYLzTpQOmhtJ753vPBqa7SjHDcdm48CyOiMwTWkShLWGSsZwgYm5eMXrPxsc6j6QlECoWsJ1rr38XCI0xjoiEBMBwNhmJDJFsVOCIrdteMZzhj912dbAqrrLZhsbKo9sP1s9rnsloi5aeGwkReaKhoTxWa/jCujkyfvXGqjsuXb2ubv7l19+QSg5EwtWTqXGugbSLkJvUSjjUeaCprsxNmbosr5+/bDw5tFFJILkAACAASURBVP5dVwycGL/r+z/50r99/pr3btRCgmxh5ig5OvHIg7/LTA7f8fmPve/Dt5IIeCCIcY5vB9a5Wtx/YW5H5Rz/1L9vBYggGRLQbAMBqlnTSA40+wc/bdKMJFECKGLkkQ6kGyS4V0QGtmfPkNObLRaykO5JPfHXv57qywzu2F2Qe6XhaJYuCDgTM1M5f1VNpKn56vM3PvCr+3/4oy+8tGn7nXe9vvfZN3TWPeT1IzJNFlXY8JNXFeREdtN8KmsL/fCTZ3LMs/xYXGWGQmrD6uqL66Jn7RfH/jrdp4ldAzjUC8PPjNz73pYKHlOZsB+UFQpqEsoXR/1ljfLi0UzfeAHz2UhWlonXk8OHRvR32bwxptxA2eZnhkaH06suOo7xk7e/5x0xmX6iNNyWCl59hW5nhpuuKnv/GWd0vzRdIT1npMwbx4qKkMuGb7ilVslId9fIhsqZxSuCvsS4XuanABjxcCZzUvM1j/VRoKO+fGGGsfl2ctjIMI9cjllNgvTZO3b2eMz42eF79WBwbHth25ETOumOwhDpa1Y1DuWnShnv8M7jJbN4ODMJQLGgzyqZHnjc5x2w1XYbq4HWUuinz/fu/92bn/wBrGy54Hu33b23b+z2mz9w8uiJmXHr999/5Es//37XlZnfPf7oZH//pvsfeNe/fQH9MSAEREBQ4CnQHGQj+Xyisi6ZnzFQQ8dtbG4yHOWPBktCjdm2rvT5DS0OTbtjI6Bvh6IZqyg7953Xe4bs2fkffppcvnb9ZRvfccbqMzigJyXjBgNNwOn/8z9IuDnm+N+DAuCnNZsHwIGAkHC2gPM3I465n+g/KoTICAAlKJ0IEFBxON53wiummLAS2HvplesPfGNrPNFWGdcPPLqnj9X/ZudREDLsSBIJNBz/ggSfrjB7ejW0dYkOQ5eBUKAR0ltjA0ow3lRVGByOI3M9QsZS48PRlnJzODkBatLxCrrYZWbf7xNNHmQncwxAeboOqtQcyRW8RHlE1OsFmwJlYvrAyYqLO17bfbB146LaSwrSJxDXaF5IiCbphTgrSjXBIITkI6YBjxP4JIsxqgRsFrpA7qF0BIsgU0q6ymklw+/pQUS/oRjISRLhsApZSnJfgDyuWEjj6sBruyt8Pmar4td7IynLTh70tcWCupcZmQ5nSrZUAU8Jqcpr63NjY4mC8jgAgUbMIwXIGBEBOkgasFkbGwJQ6AmlCKVCQAWMzNnkCKFH6KECxSQiMAmAHleguOdn3FOuPJEjFguXhvhZ2nRKnXh5cte0vPLSe2++oOKrX76pfnWTQxFS9QZf5gIhmMSKQH5HZf1a8Et3XP673249JtWhUPHMdOD6utiRocmpCW18z66K8y/RsA5dywCGSMhsHUOmk9J9hqa1SGdEF4I0o29U7Ot5yOKalC4KmFJ58HkMAgxQASlgyJQgBMUAFClMS3hy36aR0f5m5uULGZGftu0YTGTL2+sCWDPpFCr8qMumnD3mWWOVDS1fvu2rX/rkp1Db6Y4YstjsVgWjKqZjvefGQBX8dX4mI8wKxoJa/0BvVcM8f0XMZG7dhmXLF9QuWX9h0Bd2oKiHwom4f3J0ZsfrR37ynW9NZIab2hI3f+QWnxEi4Hja5n5u//N/z9znMsc/9e9bKQD0AB1gLjAJjIABIkgEORu5JCOXk8clKYUOE6aQOqDPE6gAeLDExKDDTo7AXx7d88lPfOX977/5qQfvP7L9KdPrYcrFEhDTOYBU/qs++OnL/uWz17zvtrvu+UHBGr78nDPv/PE3N+943lNjPr9H0vABI8Rp26qvkN//1/U/+OLql//8ga99ZnFzQ2byxHHNMo7+vLsiGONjE5HcwOduPf+yDveVe268ZF150vW2d8udTw9VhAKHuwbRgN59maGC6UbMFx/aFwtGBw5Nt5+36qVN+3re7Kx0KcP4myPWEy+Nff8bO1//08i7L9q4Zk39p78xj5UdnN/Yf82q1oCTzOwIHnvaGN40WhvM9x3vNXLy4BMzxSm/cvXhEa+s0rr0spmHnri243JY9eG1eijx5usnqhp9x/cONDYtevW5gVd244Gjk75gJYbsvce73nH5Yp1AANg8Mm5buo8JItuBTKp46vWeMIZjkQogUVDe0f3HzImc3+PHD3flsrYDmsmMEdM+nskVGBbs4mguW1JiVGkvjSe39I0zB57/9W+/d/uHyDo6b5H46e9+7hk8w3z7uiYfe/DPn/3Mx6obqy3XferPf50ZGmOuSeQRB0TUQARsnue8L53zkRYPRRfGoquisXUNVdbEhLAsj/tMX9TM+zCH+3bvsPyy/cxml5sf/tKnDu469qcffpvZ4x7CFRdf+KXPfTnoDyKh4DoRqDlvuDn+XuGzlTgEAE6ACmHOkv6f6vul2dUmghAYgSSV1qG1vdlQudYyfssXl+390+G2hvnZ3d1srBhbWtHT3e8HEXGkj2hkaCbR2DCdH09O9scWVDIlJUepM60qoft9CkHO+hcAoOvOpMdCjZUFCabwcQqUVzWOT0xyAf1l+pBjK1dGhZA+P6AIAYalVAQO+eREDqPGZK44HM4m68WJY2NiZdyoqFhwYWvZqkx0vmu59abZUnSinmyzSss8t71Umm+byz3rHKd4BrmrQZ4nrdVKViipcxZDmQAvrIhIMdeOKcWZVBZ5OZCg/G6xXop629MkViov6MhcWjtiWacoYxaPZcSgkTE97qhIFoyBXG5rXyDnaVxkuDRDghALY+OgSHDuuQoBbJBSFxwZY5w4I45qVt3A38pAjIDTf7k3MwKmTmf0ZjfPnNbCBAK5URHUQlDR0npiYhILtLgcr7q+wpNQ9Cq2vpa659s792wf8wTllV7gUsIw94oeFcAFjiLvJMYmB5SCGWG8mpGmTsGcKurUeWom1ZVzZckC14OSa0Iejua9XgLLEIA0g8SFqlSeW7Cc7//k+exMwEUFGnpInQMjrtIB+WnTJCJFRACEavYFDmq6D4IBj/ED2zqZjTX15UMTfdV1iaHJiY75AZ840Zs8Eq0NPf/a5pq6+Ud37QiW8/6xqSyPBqtDOw+/VNUez0qqb+3oT/XlzLTHQioUblzapMLcXxErODn0FeOLykusEKuKToynEuWVhvDrFGYB322fvu1kss/mxe/85OsNLa2AAQCDgBNK/E/MnQP/5UyY66ic458YiQQIjFAAcABGoBA8BsQUIXgMAWyOFigGnoaIkkkAV3ieiWKgZO88NHhsMPPL+55+/L6XNz3y59SJgyCHUWUZFSU6xIMVi1Zq7a1+rSkWbQqXL9i+ZduWP/1BK6ZAmQwFKfBhMm+dSnvFCLGAsjDAvvuZKy9sLpy7MtYe93c/vbfakYP3nXQOQ2YL+Q6A0zfOhkR6lPXsP7F2zdJje19+z42X/f65Q8qS87KR6qb88kvjo4coWGSVZTHQZEtzZfL5zMKLmwdH0gsvm9ccb8j1ZK0qbWAgNelgnsWkZqX6J7yRmcZKHvfXndsYH/x9/wUfXOi8kfWTkKaweW7xeQGrT4XykeykhwEMzPiH9o2tvrB6//7j81YnpjuPDRxy5rcnhvvG5y2p2/VYZuU7Wp/6w0RBJg5uHlm3vrBoJb30nFlMV58cT7laMDoPGWcxozpfzBNTyMAqKjPjMnJAAxeEFhNGKGgWS46SimtKzV5MUAvoI5m8JYwSKQ5kgZQ6lPNgeqxIZHackz5sHfCc6s4Tk9FEZHxsOF0s3viBWwOV0W1vvNlSUXPZFVdEqytJkOQMJIIEJvkeq5AIxYWrhidGK8MxhuAyL+bXI3q4ZLszUxke1K0QJhY1hcrC3IxaZrJtyZpTI+NTnYeFss694MzPfPr2WGWVzgxGjCQxZLNRhE77GcxFlDn+jkBQSAxmNxgCm7XJnX3nP11+5jp+/2G/39NCgRRyRuQyecrzPNN+9p67L14U2XCFARnP0UBj0g0Uwmcse25Lf7/pVMaiOcdpqghe/t5FM11Jf78tLemZEglAKY1x17ZRkaZmJQohAylJcA1KrgTG49GsRhDQFROjuvaqLW1bXQna+aQzz5VC6UQ5HZjSDLLdjpjXoJc1VpmqpCkrsHje4eyJhkvrqs40PH8L8jOIxwK+Jo/ZnCeEQZJZTES5CEsBKAzguiLUdMG4BmQiz3lyBpiNXAF3kM3oWol75KMUClZiJEVeaYppUc5sj21m+HpIjtbXRbWB0vDW8ep55TSSZYxHTRWsSrCxrAiEwkWp8rbQOXOkIDRcQo0xSW7IYNVxJ1dgilySyJmUxAGRAE87rb/19NDbq87eepYQaPZFwACBgDGUUpWUxLLo2PjQwnPOmjySKquJdNw0/5J3rigiHz853tOfLriTV156liNMV7wexCgwv8d7BPNrPFqCeFN1+eIlVQ89c9i29TVBPxdqf640pliMMss3NFMs6OeCi6Cn7wFmERXIKzFVAiq6MisMqyTt3923rb83z9AFKUDqnuldf/0tZeUxBowQ1X9qTyREhdDXNfydf/v3ZHJYs+3WRPmyhvmntu9ccvGaU92HWxd3jA5v9UGyvLm29/iuiy6/dmjw6MoNrSd6Dyw9Y2lpKN8/tu/8q8/sO9zdumj9kcPdrS1+paRrA9etQ4efXXP24ly+GAmWm2ae84Df5x85NdK6cB4iI1uNj03c8YnPdZ88qZjzha999Ib33aiJGJEfTpuyejjXOTin4ub4PxAHFSfkCpkCRgBIxBSSRFCEDFAhuACaIo0YAfcU0Ux3fvfx4Rc7J3969yM/+PTPn3/ose7tL433vancIU1lFUrOYsFAQ+sZ585fce4nvvuz6muuHj3uTx3bZfcc8ZnDdiHnIgfNiUhZ6WOLg9znlmoZfCOOFzfIz/3rhQuOH1uXFdbu8fRf+0pvptmmXMUxp3rIiQ2UbOWFM5DLBMcHcwmIHJrMxZesfvqJrsHRQglA5lMffNelW/+8t6GlJp1y3ZKKLozlxnOBJnG4e2Lx0nKWLkx65voVgfMj1a1KNgkn3ibQcq5tPePw9qNbNk9l9yn//vy8la1TWTdSp+vTXIaxfGHlwS1jtc3N+Qk3HnWCLb6TO/s6Ikv37BxvaJs3OpisaZnPTeWr0yrqK4emRtrmYSlo3/Wr1L7uos6qV9Ve8scHD+h88ZUb39mb7vmXb11etcxGEWNlSgXzZ61flcrZTq7EiUuuMek2dNStu/zMSDR0qnuQEEh6AFKA0olI8+U9JgzhU2512D8jbYnAVCCjNHLs5esaZGxi7RJ29rnaurNrnnz4yHjKbW9v3HjddXsOHtl3+GgqOXneBefpIZ9ExkiUBMsRPjfZXx+KKVR6ODBu5w8XZwooJYCpi4JbKg/oPh0GC5OxcCim2PxF8xbOX3fn9x/o3fsiuCnG2Xd+9NULzjuHswgnRALB2enb8GxzPsxlBef4O4MknL6f4ekDD9++f/6tJDeXz/5H/XoBgBGS8hjjRJ5Uu6eSn3zfrYXxvo/etLYhwmqWhzKpZOuHl1kJ/4mHxvYr37FCvrKtecYm28ycszoRDPvC0wYcntLbaiBd9EvAki0ZAoBGAEAEoEAIJciyGEopPBmHCStVs7BucmS8mOHPm65F9IFwaHXR8SG30UWEfJBAuV5bmT2R9XXEUgMzfp9wOnx1jarqusZXdvQFa2ojVasAF4G7WBcdtjcJqgWxkmQYsQKYX0GIoAyQeaBz5mOIjlNgXHlegXGJDDzJUAUZi5DtERSkFi3Z2RibNqxJKDhkmMrZEZadzCz07umhciyrNAoPD9U21pnT2aDkbtY0SkpkS4YtfYhSKtFUL82ikMQIGZErlSqahqcAkd6SbQjAAGdfs66kanba9L8mQhBRAgBj8q03kJABaqYLkPBVlMmXDwUGi6O5XHiN07YhfN1FZ4+mYUtvaaJ3vNQ1tmxRIBbqR7UyD65gKXIDgGWeG9K0dHUr9Exk9h5Kma55ZgjqRNkLrqaR9r6bNnhh0+/WSy8mqFyDMoB+AY7OyhzWXRITNlS98MLI3Xdu9xwDleQAAoGUt3Ztx9JlHQgaIAKyt44GUkge0L7jfffffRc6VonJEycGa22xpKImNTJQv+6co1uPzFu8QtNqujbtWrr83H1vnFh4RnP3wMH2BasnunP1Hcsa2419m7s6lt9wcP/+lavXZdIjxRSgCjMB7Yubjx05XlneXCoFIqEaFq4yk7naynoL6Uf33Put73zvrrt+uWPvDhLqq9/80he+9EVdCyMGEASeHuklRD73+P8PmZ25Zos5/onxJHCUsycvESeJSgEqhdxTTDDPI3TIN1OCodGh6dHen33zgZFxs3+4P6iX2Wa3pKIQOeEBY7rNZFXryorWS9DffvzI8Ws+eP6xpx/OTkxToild7PSNH48q03GlofHyJn9zRdTqGbrpPWua4mjm7FDSmPfsHuUH1VaNx1JhD5lydWBFpjTX53ErJ2L9untU851COZPDMWXVlxu5ol3WHk6elCOOGgPvpnnazVdZjRuqk8cKlU3zXddVIiUhl3pFVF1fZ+ZGGttjQ10zuVERM8py4075WYlAjZufYrv+YNy/rXPFxnP++NsXFziszh9ldVAj9EUdQQ2wsirbsVZM9GTQV53oMMpqTG/SSw7wUL2YOW5Wn1F1MtVXZTXp1TOpcaNlLbOmZhLzW2645NCBPn+paNaHykqlmaWrOmb04pSrbv7U4u6hvua29YPUg7rvwLMnzT7WvWNQgQGCmGuXlxnl9dUnOgfJA2SgFCjC2b3ZXBEBwOyQBrAiQ0AMSjI5cIAlq2vnXwu33xoFfci2E3dcO9K5F6O69/LzL4v6+quvvMYcHP3mV7/8kc99SguGUaHJ8GAhPWlbKypqnPQMM4xpy7GCQdNymGmLSGAmnZ0fi0U0lvVKArhedPOGe+OVNw/v2aG7llHpv3rju+/60V0BXw6hDuBtxUazQVudDvBzzPH3hPIAQQEnBFAOAxdIKNQAkQHBf0pCzH1U/5ABDYjA1ZRymNAJPA83jSevPGM9Kwwe/X1r5bLy40+NLbsw4lPqwB+GurtjX315bIbB177+1R/e9djaUubRR65PPvx4/QuZoGMwRoo8AJgdkUJEAFIKEEEQyxos2FRnDo5mdBn20L+g+tjk+IJQfIAHP3liZsArfr0KbkvUlE4m/Z4UAGMBqDpn7WRXt8/HJktm4D1xh9Aczi347rruU0dWnbPUg/k21ejaWuGdBUbSpi4DLwVGyPKgBAARIJEPuQsUcGVW8BxJjaOfIDOTPRyLVbhWhTRKQVXjwjHHSRmsT8hpcpJ2ZmL01FRD2ZI3n9v8jus6dj62p/28Jg/5yHMzzSfL+WuHQg46iD7JLUEBT3lM2QKEB7bGmKKgO6sUwOWIBBxQKTVbwiYGAICKOM2e+UrS7LQpMkUcAAkkAgISoNQ4q660kxMgycc4uR4CKmTJGJYxXZtxSxzx8y3i44FA5Twpq0lrf/TZ6S/f9t0Kx373+XWXXBQ/45MXMnRcqfm0sK1KmrlAGkMlTiP97AM3/Kr3sPsbn6r26x/M5H0a/OoXZ73j5gXoa/Y8XYdaAMuGLQZWAdW7+tYUaAI33vHxTY/e/2xzU53rqdHhwwyBFH7321/5ype+BqArBGKIMNtVScRZppjb+Jl/e/ORRzTbIsYUqDoOK+LBn333a3mht61fTTwWrYwVUt37n9626qJ3ptJD9Wsbp8by1VXzpmeK0Xi6lIpYMqEZU9FYjW2Nl6aAMMqE8sWY389zhYJfD5cKiqI1bCj34j2Pbjpy8LFdr1puBpiVaAi998aNP/73X3A0GHAkQHY6b3HaX2OO/465Wtwc/9xBDxUnB0HOdlRKVCgKXJtBa8oWJ447n/7Ez+785fOPPrrn/nsfevhX35aTXaNT3YpPee4YE1kV8FQ8suQd56256f3rPvX1UmhlgjXueOplmR/tfP136YmddrYvP3UsPD0uvdJZFy2cVyO/9am222+qWBAJ3/ah8/uOHMkDNlXp+Zc6Q6VopCiDwyoCSoLSEEkxkoJz18XQId3+jlnaXLI2ldxRzwlVlfUViiNuAAPxQ1PJkvDFS4XbPrp01XtESpZ85YkSm0rP2Hqto/NwWbVvZPN44/ll4yPpQNhILF266amB6kv8wfNnlJjIds6wUlyXxckdx/IToqSJcwyZ131v9M70dOfDXTI4raZNLEWWdB1ie57oDmrRbK9I551EYyJc5VP+VFNtueVzCxROjmkm2D5ZNTYqr75iiS35oePJQUvLkTU2PjU8lvZsmeyczvWVDu+YemPLkUve/U5fzNdeXTUynURyW+JRLRoOY7kzk3VNW2OCJEPUFDAADigAQHEiAZLAJUYkfIQ+8CSQywC4e+VHVo2mZiLNZdPuaG2sbctL0+hicWrmuve997W9O/o6T2x5481CyW5qaEyUx4uSPTPZ3RGvMj2rkguli8GhieZ4ZSab0yORg12F5x/avfuRv8xMHJ+/toOhz+cYTz1+4MUn7+b5vEH4w9//64c//uG43gAQ5LMOqadvvrPXnbm78Bx/n8UaNtsujgRMFUEWkBkSBCBwREQkoreE3Bz/gCIdFIJEOL1w3SPGjOBdP/7FkurA1+9YPHBqZvml+oHnk21nxyobojsfze2aMkVz9I6vfGn33p7uob6NC1qCB05WGnE7U5IAkhM0VFrS1VzpEWUCmDhnbXFsTFeSkRyTJWxutjOF8LKqYq1de3H9QWNE9uf3Wnoa1L8sri/vHApKVJxRWbwsIXp7JyrOrUiOTQavixjXVDmR7KKPlaeSva1nRV1WRWop6hVMOEp6wF0EYNimIO/JLGNlSFEkHwCAMoAAmIvIATQEhdwWIq3xEoOC607bxgmjcEhmd7z6748vqI8PvLTbGadoiB98YvOK+vYTPz3WHK0fHjnVUl8bLQXzjxwpLwEQCgJTJ79HCKc3ligGPg+5Ag4IjHmkXA6M8K3ReZhVEBKJGCIyVKAYKERiaMQiynYYAeLprB4ASg6lYh7jMde2iECb9S+FIBe2BsJxHVocOG6YweYN4ea4KQ6g5y5dUNva1PDyroGdB5JNvrIzL56v6eiA4CyjYEpzCYy4knqVnyzTfm7rIHPxrJAtOdtSgsHDw2trmqoXNngGMTVBLK/EmOvluJ60+EzvyQVPPkH33/OyZw88/fS9sVj9ljc2ccl0FoBi5uZbbiYukOFsqyhDZMgIGXL+h3seGu/pVKAEEgORl2q8WOrs7Ln54qvSqXSoscmI2pniQKSqItfXz8OLJofGY+HwRCZFM2Xx+KKcxf3KVST94YS0HGmHuB4iBRqPZNIMnECpoKbGTd3Rk8dSj/zmnjcPbU5DtmVZffvihY/97t5bbrgeIYhKR0IERObOrg+HudmF/5m5TtM5/qlFnI6cmKEAEC2iaYHTlpzJyC3bB4/tym3+03PJgceBTaPyEUlNWBZyYmGuy9blTQWdv/cLnwcRP2vNOf3H+196eW+tv/DapjvBmuKc6W7JA2ZrqBtegxFcfk7drbc01vhqPG18wq342q9fefbZjz0ztr3SX/HoXTtuqKrIMWcd6eUiX2RcKo2j9JAsVAFPBcApN0L+IGVKylPSAhiZSBYAbXAvt/TKiHRqsSXG18/39z7rjIJYvQiNMNOaSrzodybB77kxRx86mE+OVsw/u+3Y4NSObPDoGyHrzfFLPlHRtiTUGsrXnlPB+he//sjuEV/ba8d6EknHXyytbazWHbnnZI7GQ8PW4apAmWn6j91tZktjZ4twM6uz1rjJvQIrau/6/f6onQj67EUtDUPp/pmDkzWxpuGB8TIjOK5QcYgGy+10rhz03oNp4ee6If2O8egdTw2nUwGOa85d0OyPn9zU39M3wclkWPQQhRCecoEkn50zUMCBKUlKKU4AIImDKynLmBQqKrVqCoacvAwXGVb5ADqagh3t1Z3HRl955eU//vI/PnPr+w4//3rJtO+86+6e40f//OQjuhFfEK6M68HMdCoYioRRr66MctuMqZKpJ7Ye7tz64kvtw531uXjVbTecTOW6T2S+99k/ul5BI1r7jnXvvmxj2NdKCv5T1+Rb2yLeCik0Z+49x9+biDs9DqeQaGr01LEDW9dfsFGEq6WSs7YYc72U/9h5d0IALhG4YoCQUfTAw88ou3jDoiWv3t91/scW7918aOnaJrcrvPveXcvXnQVdby7QWFs8tPKMJX17Xn3h1QMfmvTT2KS+oNY5McxqKxyz4Dq2QFQI8dqGye27/RIRcSoE4Yaa6amBhV+78LXXX7zo5yuc8snzMuLwj3ylBwoJCHon0hFHMzWywQulM+Om29pa3rXz1IKvdEyswUhTpHIteYTx8jqlVnC62ONhxkNS+UkrMTQJHcEKnsy4lGEU5iiA2Z4yGSDDIEc/URzRUZh2nZxABipllYY17QR34zOdx/t/smvdtSu6vrmp7HBpJjE+tTC8uPYM86mBcM5mfxmpK1nZJ/ZqVBlxDIs7Pk8hkS5JITACBNAUugiSowRgClFJxTkj0ggAQIJigAhIDF0kozxuT6c1QK4UAUgFpNTpLjaC2T4/j4EE5ImYBx4vj8mZnOUqHzLLV5Lx0GCQ+eZVJauyzdecGWld5oqIdHWhpnTmXn/1mR1nRh79S++9X3/u/P272i84g1AxGdCl39ZdlErz8kKb+PAnlm49Mrrpz6cuAN/6EH8ml+0bgwfv2vzVeZVsdVBgu0T0lKsx3fMmGfj3b8987Su/Adt715Xnr1m+fOv2Y4yQA3Dp5cZ6qDSCxnwCSYQMOMyGOQKd6WVgSNAFOg66IZIKtLwm9p8c+tFddy4757wPvOM8pzTg+RUY+UB1JF+c9gegVBgKBoLBWlRuNqDlC7mxsD8x2nOM6abP1wiSBWKWoTPL0pXUXFcePbb3nnv/2H08OW32ujz/2W9/6voP3FBZ1lYtEho4qZipdgAAIABJREFUHjBARTDb7Mlm4+6ciPu/OxPmanFz/BNTAtAkMhelohEBDx09vqVz4ruf/fmzv3n22JatZmanUL268hBQiUz5vLrqldctXFi/7uL3+hauq114ef+bh7c/vGnr4y/+9Vd3D7568MSbT7vFMcU5B6uFueX15csvW3HZdSuMcGHhNbW/+e3R7dvHw/NXPbcNC7r2l30vNlzSfDyX7M4XWt5145bdR8p4RIqCriBCfvIcR2NeR7hoWZYhPS3UU+LbJHHS68j58HsXf/j2eR2V2nmBurpc9gOfWbHhMmEe9VSuVLs0Ks3y6d4CDnAWD/gbxdQ2yDWywRPacFPrN1/e/duHhxPrl89EvEBNNMmbTm4/1TwObedFKueRysKVN9W26KmL1i3asDQxZWZ5orJzcKoykfC5ZlnYy5QZe5V1IIk52xeczkvl+GI1v/769uGRsm0nx7KT7o6TGTTLp0qlylS4M+sMERQgpykeVk45elERmrBzBY0XcoVyXZsenJEZCSWt9+Dkkb0DWTOv6+DYjouSODW01DW21E9NJRVJAEWoCJgCBkwRgGSgGDLiGsdyI1BSKgJi9eXhZHE6XBtALV0TrKBQbLyYyvbbTQH/xz7ziexEZt+hY46SQ6dOTE8Ozlt/ZnlZ1bTjNDCf0rRMOpWp0JKyUG1Ub3t566Zf/WT8yAv5Qv/8FUvXnn/p93/w4wfuuSsz/ZoubYX+d3/wY1dccK6OFmGQMY8BAyRA+ttkESHMlTTm+Hus1YBCBUBM4eZNf/nBt751/U0f1IJls6Wbt1XcnJb7BwUVomI2Y5qHwCjDmRavePzBe1cM9d7wg+qjD/SddWHFjq/36NRYNloae3Xk6ZLVaLjX37Ax3rbkTw/eH5mYOdvVyhw7XUz7E5ECudp0MewhxaMkPT2ZjpAmPDUeJePsFVP9/WWrF3YmDy//yirVLkBTWsBgHQueeiXbO27OR7kUDEMqQ0qdFACbMmHhJ9ZuGjq2bO0if0JZ2KR4RHoNrt3q8y8hmM9YO+d1grUw1cR4PaMgg6iuJRiGABkRcuZH5klPMsZo1kcOyPWmJXVLpys91RUMTJrdJ05+7FB8KuLtmTH7CjUqGh/yoGjIg4O+FLABX8RfY2RT/hxAxgNmSxQ+jxCUIHD57P4fJESuQFPAiGYd80p+zhIxadoMgIhmey88Dh5HFMBDIc8q6YQExBnOFuI4/e34VwwdVEpnts9AxwbX06MxaZZI+Aoxg1/pNn+tLrYqEWy9xai/mkHEoazfywKzC8aRRCzHZcWTfzn15KtD0VZ/x5IZzaoQKljSq1w1GQLPQRN8VioVeO2lnvECrha8TsVeU66VLNZA2ZILzwB2jge6y6aZKtMwkRxz7v3Nvq6jo7Wtdd//wS8bGhdEGiO/feD30haShdxi/uyzV9W1LZk9EmYXwCEwQJQAR9zSjk2vKqT58xomp9MOIDHNY+rkwMipvuGp6WTBU+WGXhY1bFkbDpdk0AxHav0N7UGdS0PJsH/yaKZm/gpTg2gsIKNxJcp90ciWncd//h/P/eDHf7rvDw8++Jdf9w91Zclr7mh55sknPvCed1eFgkFRxkAj8AAYMoehREQAMbssRqFic7F2TsXN8c+Tb6a3BzyAiIgAJKJUgJ5EIEImJShyEQ1lKlQlwZ7d3f3YU1v2vX74lbvuTB17heUPo+oinAYIuWBUNVasu+jMmz7xyQ996bPbNw937RwaeLrrxKuP93U+nZvqyg52Sysv2QQpT/l5VTn8+/2r1l4aP3Ikla5wZKEwJtyllzZNkVa3sPzQlqHntvVYtca+owMfuvE9u0aPaA2+TJHt2tl5UEO+YkV/ZjR8ydJD5pS+rsx/bnOh1fZ/fOWW0fxMyu622W8fXv3F25e3LDqy4ewaPjGuRYOVgQX95pHhbmv7aPDuF06l3eY/7x86q7KWa2y6wEeIvT5T7B4TpYsXHgd7wM9tpQJDod7Cyaww568IsmimS6/ZNuHs6k1mi3FVmjjr1mZry4nIpDt/Q2jlJXprk8/fHMxTZsVVZ627ObjUKslsaNTMOyU6cBK2757sGbeO2ZZJtCxWFio5aYsdzdh7S1NjbmlaeTpWxKX5+XDo814orDvV5LYo37QijdySQgsN3ZV+Ui6RQ9xGDp4CpkFYeqF83eJam4pNjc3TExkGRFyRRkBcU+gnlghEXc/WlQwTup7znm+suOjC/NkLoDg11RZL2D1eLBQdGEr3dNrdw5NnLt5w0wevvGLjouHURPeJ0b7jXd3dAzdeebXtFOMhZmnGvmPP1Ve0Pv90TywYuvXSq4sDJ5jMi7JYrOX8n/7iwV2vPF9MDijmhuLBGz947be/+Tld8zEIstmuHnxryv3tF+JcP+Ucf4cw9DggAwQmU/lCuLZ63XlLbDmgceQYhreE3JyK+wdFMoWghGSOhhxZQEKGzWx588WTJ1PXdtTUXdd85Jv7Om4569hzR1zTavvi2i2b+/qLvnK32Lxs8d0PPx0GeY4RrTWNkOOWnBK2NngC04kgczy96BaaE0mVl1VxVYTSAp+/rbLU17P4joUjMl3RGEeRkE5tfij/y18PFEuwKqDWeCwoydKUkGIsVFGeUMeSE8uvO8+37jxlNGRG0lrwMuTtQeHnTswTVRqmyFU2pBhHLoMADNnbamh208asXZ1kylXKNbGH4y4N9unYZY4cCuh9uX7fyCazyh/m3ROa5xMFU2uLZgIylHOlZvhNO2DlDVUgVylFAqThgS4VcDA1mt1mpiuUjDwkxhCAGIGpka6AAXlc+YouILgcmaJ8zDBjQX/BZiWXdMZNF0kBgkRQAABIjEvGJGceR81TJJhdGdVzNkuXop6wdCWVa4WNzPvCbf96NpYt1BNXQ/RdoGqAFZmXQt4D2inBRpjXMK/24pZl9Ic/dr322sCHb1weLjOBBTw5GGDzmL7IlQlD65i/aP3RQ1NvDE43orwdcilw33R5b3KyvdpfsSLqF2UBKTXhcxh/dtO+n/7odeWpBU3ld3zhswHdV2EYv/v1fVBwPF50SJ257NyV689SColpCpFAIQNEVAR2IfP4gw9HXOuez3+6Ml6zs+skQEmiKmhirFDYtWPPy0++mJ4em790cbg2WF6/GFWTv6Jew6jiEQVhhqFISx0JOtUztGP/yNb9o48+se0bX73nnrvu3L/ntcmZgymrq23lkuqKxIMP/vwzn7x1ScdCxvwMIxw4A4UoGHAEASAQGP4t9M6dV/8jcx2Vc/wDa7m33EMUMA8APOQuMEaSoUOgFGljGMyPF798+3d37d42PdMnYZQxJVwNQXO5R8y7cuM7szlr4403XrXxXX1T3vve9e3xN/+ILA/MA6U4ofy/2Huv8Lquau97jDlX21W7aKt3WZZkucqOS1wTx7HjNJNGCilAICSHzoFQAgQIEJIAAUIa5IT0Xpw4zY4ddzsucpMt2bJ6L7uXVeec34UdDnzvuXnP912ccPR7pOdZz77ca+05xn+sMcbfARnBLWzKiaoY088tv+FrSq+3bTgzd9rNjBS7ejflMkP6hpf740NDVZfOrS4rC/Nti6+eGv1pR/ebR5SYZ8na2WOJcago7O5M/q6zpSFSqU2v2mIcvuOO6f2n91/wxXnH3onldMuq8S/OYvHu3tIr/AMVBXv26QlZ3nu4vVBd9coLcTNJbY8dJ9KCaQsPPPbk/ceytp4778rihmuKvIHCeN/EU8/urbu4ztAnFi2ba5ww1H7P9MrKN546KPl9553niR0Z+8YV17z+xJuWx33yeN/nfu1v/TVBtxzx6JFp0nmrC9pbMkV0eOzEaEmdSikOtU198+PDrQk+raLEXyS7hsc4gK4nLnIFOiXTzXBE50MIEdTS3rHPmZ6bjCQyZWkWLlXoMCirClyWIR+x4kZxfjoZ6zcENJRTKW/PwcOeMjVc7r/ouiU7dnZPn1c/Fj15TlND2+FO4D6BNgpUuONHyHe5slYWwNERdFUpDeUVS57nftu74pKGTbv2z6os63z3xLETw7sHs9zhBrMsy8kLFc8t+twXb6vd8dHlVtJIHNgzeKC94fyZEueD0bQaarbVwNCAcduP7+LGKKN6OBD8/L/fOZaETW88KbM4agho3f7V2771nR+41DyJqGdXkqEzeU5O8qmBS39fiL5g/rlITSRkbHSssqRk8rv5F+CTpfD8jCMABSgNFMyet2D7lqPxCSPTOVhzx5JDj+1f/I0FI8czZuvItTc2f++hk0eOdK+9c2pt06KhQ5v7tJFzJdl2HLsgTGIjgsgSy+WKvFaZ19U5HmqozwwPAQj5eFrYPYGvzRoryYX8aY5RyQkS1SewGJFIKCccJlDOyRZFgQTCFQEnZ0eKXfGxfm8mPGy/F5D7VahGlLmV1HELiDkKX8R5lgpNkKhgcQsVGQuQewk5Y6HAQHAArvOYCzXAYdnajnDAga50J8+dtgMYyB0cxZOZbM7FC/2B/qy6qMEu9ugftfE8RYvl7IwhJERdBwBKCNicwRlfBuFmBLhQAIUQhAGlwEFQAQJBZoBCoC1o3KAAggtNEC5RNOyQDYKDhUhSOUBB+dkWSgEgEAGBFUWMbMLSzXwqUcuRkwZmsipCttQvD44bkqCz3UWfqWHBtWlzvqIWuYRiE2DCozoVBinnFhLJS9Brw/iKtXlX39zw/N/av/Wtfb/6YVlVfR6hAZu0OUaa0DzDVlRaMueSul0nW7Z2ptflea+TlP3MPDlk3HXnG7/mdO716ywYpxZVNKSGQ0xwgXj4wXv8XpdgEqjecGkRH2mdVVLS0jd0pO0kN02iqJZjE0oICkBHCIqEeFQNvC474zz93Ks33fnTD/uTJ/btFQ4TkrNo7YzR3njn8Z6/vHT49ffveuA39/3tmT9W107ftz+teca/9NU1upNUJJ9put5+9Z0j+3elUpYpFI4MwEGekAkvLg//9A8/bF46N8Knh0N5FFAISoj8yXNNPhk5n2RSxU3yv0bICSEYAkFChUPAYUAYoMpcjIoo6u+0JH7/g3tOfrRNYmmEmIwmZ0IQm6IEHJDIX7zljmXLF1OJ2sjK8uWmaim2tY8zypFxRVTVTB08depn31klm6fzAtbIkPL5L9amXLskMiVmGR++2VHka5pdmL/qspqjAw434u27jh/7cHzW7BkRK89IwJvvtk1Iid5jg5mUdd6ClfFIW1wx3Bn3M29tXXpzU4fr6AX/hm2bWyMjfn9KHOwajtny+lCo+3juQHJse3QwPmg3FXvH05s6Uuq8ylLIJuKJxK9/9CAq0M0lRWCRVvWHbx6sXlg8paDGU2aWldQfPz0ymh0/ebrHjZ7acE16+oRWUzzQG433id8+tdUdDpbURvpHlPXbDdEY7G01v3tL4cSxrld2tpdVufVdfaVqKK1KVYX6hTW8sVfZGdc29k5MoAQAExjemst0pUd8BOf4fN/wlMQDOeGAR8hT0HTl8gjVyzkbE94WJ+1J4DlhZcl51XE9WjB/3iE9+euX+6et8dRduXD/3p7a4tAzf37bzgnz9MScmuqGQLbAJcUsOzQ1VDrF177xpJSF0pLi/Z19pipxm1oZEdNTJzel97Qmn355ezbrKGyXy0YHZRs1iaMlc6nKn5AgZ2tqfonwaEYaj42NH44eLRTNLrSF6uxqaX3m9mc9qdBE5x436CbyhetuHo8HnvzdNwmzGcCc2eV//PPPGxqb3aqboktwRAFIGJwpvE4yyacCYvzdxQpRrq+bJ4GnuiSCoMJkO+W/gopDBGQEODAhUDjcLymLF614hzx98nTq4gtLUicyK25r7tnZofenfXWl1ju9+cz88PDJ87buWLJowdtHdhPViBuWVldCJ9LOuQVGdz+R3elqGU6OyiV5JD6W87g9Xo/ujLvOr4r6snURZuQHJiQSsfLQDvgbvQ1zqrZt7p6LYbfCTLdbdzFvik6ke/P9ISVpWD1Sxw+eD100ZtUKp2dfaKpvMDmgNBAl50FsyAmPW1iW8CLxAJNQAFIbEQWnwCQh0pye4GJXmlK7xw5iL3iwa5+Tbhusm1bR/npbQWGlu9w7/kZrRdoFuqG09yWPOn6Pz4onDFXSysNKd1QQFFwg50hBYuAQsBA0RJ2Cy+YOQUUAYYIRRAALz7wKRJAIYcwhaBGQAdMhFb0ecyCKBFIq+GpKnI4Rwh1yxub7TEOQQHNklFYXu4ajDkcU4I/rBmeOiiQWsxUhSXQkBlpLSp1RzrVq2UYBHJWczJArAcQqlTVxNsY5I6RApWP3/uq2/q4/vL7+VJFDfv94E/HqHCmiLZEAZ3mSsG+9ZU1E8t112wNvWvbXQLqA4FOMt07I6x//eM7i+Wpd1GBuPes5eCyponrJmpm1tfkgOEEpy0R+aWnuYGuZgJOERDNpwQRhnBJyZucRAAByBGyYMu3r3//+07+/f19721Wy/sL7zxtdA5qmjrB0dW1lPGl3nOq598d3H9u57Ytf+TJD+uGe7Sh8KJyPb/mAUGTcQiEUJDJHr+p4VTFr4YzyqsrbvvDtovxiza35CgMOyaisAAUnRAhBzhqlAwCZPJf+W0f+5Fcwyac7qiEyQIYAiERQFRSKYMpWRpC+PrfLSLbveVtIXbbUZ5OUJUlcpueet2jh4rkKyBq4br/+87GuEb8j8sAuchmOc0xQIQsnjys+l//511969eVfLGwevPlGP7LeH/ykpGfn3pCpjrX1TUQHbrxz0Td+emWg0Xns4Q3rn98yLGcXXHrO+Z9tnrGycv1Lr9gceoZijWWNQ30pPW627t93fKj3ePtQycy85dfPueqbs+YuCURoqvYcEF3x5beft+bCJRmf77l9Qw9tPT2/8AK7Tw+WFpZyT03EHSTZWM+p7vF4jLm4FywX2C4wBX9/37Ev3Hblxasv/vij4/Hx5PH3d69dsPSay1YvXzbfXaju3vjBjg0nRsZOLagrWLX4/P1HuxNZ/Z0XujZu6CldUt54cbNSWfXbtwe+dN+JxasvSYqJ+ounTIxYvlI2Z4E89sbhxhTc5OFXuuUwy7kB8qghOeaogFYZ9yfSE4bdbEqLsulz0slqx1AhZwhOQOvKZIvd3pll3hm3nq8UHF/w7cKJ4RMrmgOPPfeFq29sbts3PhSPOqHUvAvq//rM3cFA5txZs3bsOGj5jPoLQ1+7b8mSS6esuGV5rBR2j/SZCIRzwk0TMqMC39jY2jNsZFMADIBrORrIyhYSGzDM3cVjeRX3P3Xsosu/+8KzW/Qk2NRMSSLSnHd8KHesP4aquvb8S7M9yVjnbhDHiATuSFlvLLz9g8NuzjkicbkpcWY0TVc199lMV4AQIMRk3+Qkn7rKLAWQQBCCcjAvH1EFkP/TsnhSwn2q450AQCpQAHAERgAoE9GRmIl0767RYLZk3xsHpFKPXMxc1f7y6XWuRG6u5ozlkk8/8+S5i5tslMapP+mXzVRqQEpLV55jB1Vnbol3cR2bUwarGgejMW9ON0iGLq2q+OyCRGpYKizymmGF1OhyJdJSn5oO5VOGjkl0wOwEzaVtXXCmgx6oLZa2T2inyWj3qfgmY3gX7rz/I9LpDO4byYew5lZBbvNLskW5haqDkkzzKdEICCEMBBMJQzLB4CAVYyo/kTj14c533pXSsOfZltnLave+tN9VUGQ5xJa0qvlNNOMu/to6PZnJzyrO1GLI08KhfDIU1xbNElxICBRQZuCcyXEljDpMaaohRUFTBfvs9np0EGIuMCQQBA1gCpAzObHtU7GqTNJtqCt3ZFKwsMnuHFHPbWIUHAqMAAAIEEwIn6waPcPEFhbnOSIsYDIhpgwZ03E0FabVS0lhfmyN7u/3kSyXYigYB4NTQiQfiBKKUykNI6qypAruEPX0Lx9YrLm9m7cM7NzQ7yJgWz5KaiUscml5VCYhos1pqjME2WiYvSyzzkVWRzwSOhv2d73/2xddaUcIvnN/16MvbLUoVb0SSgoISQCMDA9v275LAJb6/SrnGzZseOXpZ0CgRGTBBQDBs0MCEMzzfv2OO+659540cx5+8mFFMmbMrK2uLZ7TNMujhcKFkfmLm2fMb+CoG2A7YCCxuHeCeVyC1DFeC0qJcKGlGBnUv/fDb368feMbrz7zhwfvXzB/cWX1lMKiUpl7FfATJASp4/BPxnX/HmYnnc/+r5mci5vk08onK7OBgCUQGMrIJMkBC53uDN+6p/N333/xmT9820wNozAEcFDo0mXL3tnwzvXXfXbWrOb+/qHO0+1gZg7t/vDKyy9S3Qoj4kRb264de1TmagqHn3ry6cYlebW1/eUkO9TRtWRNxUDbGOVmAsOkYHkfZifkE71jB050p28879+6OseL5xT09vQojdk+Kz2nbM7M6rqOQyebpzWc6OrmDGprp/qmuW744gWFc1wHU+80NyR8zkRIgtHtYKbcOqFPbD7cMZpwy5KW7wpS3ZuzQ5AeHYufSOX++thdEyxhVUUSJZnKlaFLrrmQ9YvU0LhjscGR6PMPvmsM8LLSwp4PO1JD6af/uP7kzs7K2iJPgl9+0zpbpsc/PLF/Y//J40Prll3iMvI8NV5DTXzp1jdVDxZMafIVB3vjgyxQxpnly+hqVYnLHU48NhLJck5yTaDM8/iKw54mxSyVSET1Depmlkh9xK6TlPosAxdBQ+KypXEhuF2okTxk0OTpz42rTeGMi2QNlZbkfnjfJggnDbfnyqvz6xaVyYGe0vqxvuipGbMrF66ZPuPCOXlNpY8+9vKyc6eIoGfR+Uv0DJ/oilGHEESGyFTH4tyBPMCcJkAW1ECGqCBXF1520+xrb+ob93z8wanDmza2H/gY9IQEqcY5Cz5z1copJU1KwJVKW9+68e6+lk2OfhCBX/L5G6/6+r2Htk+c2rdB8AGQRElZ6Hd/ur+uuomiW4BMQUbxyYwG4mRT/iSfnmORnF3MDYRzgSgA2Zml3QAUJv3i/gV0nBAMBQcuC0CBHDBcXP7ow49HLCfY27Puewu2vnVg9rqlqWRs/2uH1l1xwaGWU60ZMNLp+XOa3nl/p23olRKW62bBZ+b1Hjrq9geSIUjzXLiqYOD1vc03Xd11/Gj+glo9X+k8sn/urQu5RMEppFAhYVGCSC6zvbuD79g20KTwadwMzp6GaQuByh63capb8+WPZZLNN14ytvGQXw2VRao6Ht8573NLPj7RGypW0BgCWmhyS1FqVfQT0ISQQCAiB5Jhdp8DrYazm5AxvWfUX9gjxj1dO3ouvKbm+Acdi9cszWYT2dZRj1c+tbeT1oUHjh31Lppi2jl+esIJEBbLULeX9gwiY/iJHJAAhECbC6k0X0+ndE2hBpNtTpEQDklFUAaMUpkLW6JQki/lTH3OFDYyAdEkGpadTqs5J5ZMeorzM519mskIIggQABQJAgrHUQVKAsfrw5Yi/CkrN7WYR9NUlVlBfiwR9c1uShzrz199LS2rUAU3kMropVxhqNmGQeSMzdtRUBAql44gJIN57oN7Y4dbx1yMXrS6hiklglaDIIIjRx8IESmtaD/Rv/d09wyfdoGRCyloUnqQMzaULC2PlE9rZu7aV97akR7LnnPO/DUXfUZRQhzRran33fd7ybJqXa7OZDJSWbHuootr6uoFEiAEyZnSDhECgaBXlSTgr73xSntXp2nb3af6Dx884Qn4jrcfO3msdcv77//Hw4/YRhZkJAhLFy94eMO7q9ZeFy6uWb72wu/89Dtf+96td/7g29/+9++cd96FkXCtrARk2Q9CBsI4z1JUKNpMyAiMkjOjkOQTDx8Ok5YCkypukv8Vceyf+4JQmGAT5khAhCUbh3qNnz2w75XHP5g4sT4eP4RcQuGXie9vTzz5ve9+vay4yO/JL66oqJle9/G+veMjwxOjI8N9PaFwTVHZlLK6GQf3bu8dGg7pZkM+m76izqWhHT01cqoHFcViaroE/rY59sE290h6qKG0qWVjtLlp2hOvvhqpdS5f3pTqTTfWNbZs7t3zzr7HHr6udaCj/VQuMaKrDktFTTSHv/vVxjJ351fOLy8XQV+cxDbLmZZqmGCExhfNmHXkVEJI3oGJZNdYlOv2dz7XcPU3Z5deWn8a9jJJuvDWBRnZqSwqevXR98yuuG4TU+fjJ9NOStgpMXA8xxIGG2fZQeBZHO7K9rVndr5/2ByDtsMTd37r2ycPHtj29pEBu3vWZVOK3NWRsgI17H1232atVGtvG2uoXnl4Y2r37t7fP9yx5dnuGQilFtOYcFsiz5T9WX0KsZodtZq4i/O8usjNJHIdN2q5o+nc0pQoV9M+y9HA5ty4sNB7WbWlJWVP0CQYrDJtb6Rq3kJXleEu2rd2blWe6JhWY5aWpCsqCiwuvfzmpnCYykJdNndmatB6/oF32j88NHRo1BFoy7LDhQaUAgOGTLFUWuqlUz77pctv//X3hzvUtRddvvyqy7Zv29Cy4cOBA+uJeRz5CMEsEeKqq7595ao1Ps11ZGDoxIGxvz3wZ+BHkZrEX3jHLx5s6eDHt7xgTnwcKla+9r0v/vQXP58xa4Ub8wBVQIJ4ZoJdnJm8n2z0mOTTcziagBxQIApEQlBCkEEocHacZ1LF/UtIdQQKQAEF54CSL883ODK6Zd/+n3zt2v1Pr1922dqNP3zDl/PMvvDcTTs23PCTSzs6oz3tMaNr8HQsOy6sYD6bU1uEBzrcaQn742FPgOqGPG6Dgh27D3giEWZYuYRRvaB5x46W+mVLkIQZVCrEw504z/TtfuHo3uN2qUtdvLienY7LJpcJT2dYvj+QyiSNsN/cc9hruJ1jA8mT8aq6cw53ts+7ZGWuJdp3eDTcnO+yM1yeKtllQNNIGKLuOHHOh4To4OK4Sx0D6NDcg+mExaREZXHeWBux02iM5XQHNXdBqnu4bOYUb5FbKZLi+07JKdvtCavjOvg8YiKuGIIy8feHmwAIQiUAZjs0a9gUBJ0RAAAgAElEQVSO7dIdQERAjgIJQUKoEBKHHOHcsmRHZFIJ2XD8JhCbaxaXBHosTDi6P+WoTCAHJBQR2Zk+DUQUIifxuGIXzGpKjY9BKudiVDWZbhmmQiZKsn5wGZH8gpkNTNFAyJRIQigIKEu6yfcL7EFeqkh+0znhkurdcO6Fa3yPPtN66uhAc6W3vLkENRdyVUK3IB6QBFASLA089+xbSRPOozg3a+YT8q7D2nVixdjqi6/tHZGfeexlwzZaD3fd8fnv+IIBTh0N4Te/ehBsZ7pLjWUynYmYnkpfde31gkoC4ZOeRgSBHAV1jNKiyIIVyzva29c/98r773/0wfsfvfvWW0898Zf3Xnpl+/sbHSMjJFFeXfKLX3z33p//sLy4pqkmtPb8hpVLp9SV+cuCkXxXOKjlyZIQEhVUESgBABKbEI5CQS4hJQQFIeLsIBzi2cFIQJzsEJxUcZP8LxFyf1dxAiUApMAMJK9vO/H4kx9sfO4FZ+xIKtljeHDVumtu+dJXHn/8ofnz53hdXqQSI2iBEykuFpLnvU0fGjY71t69bevH06Y1zmue2t8b3Xlwm20anrizaPFSxSU7chKczmiPWRTU/LML7GD1U09vH+7JhhKzP3hx/6VrFpFlLn8ddhzoGTndX58f1vrxS5ddeN89j85ePL9jYDg+mJY5VZh0QVBbPWegwki2PTJhD8TFAbX39UTIBAyIknXhVGv30R1jPelsBcc/PnDJvOtI0+xg/O1jdUDKJCO4d6Kcux77xbYFoRVugeWlJQO9McNlIWdcE5ypsnA4cXSD2tSJTI3Eo6atmiLF7e5oIm7v2L4/k0gtv3pJ4XJvcnTi0T9+uHBuSThU7M/P14bJgadO7H3zwHvv9R5uZcWB0qDXZ6SxjHmDTKQ1tFUeRl5pQKktVzm8juqLhFiuuIpNQ0PHzYUuO8MlVtHdC8emevJvauTz0FWRCjVUvf3W3ukXuTUv/vaRdt/sWH2EXt4YNnpO8xHZqwTaD/kqIitHejGIFSTmfvo3725+tr3943i236RZtcCXnzMtiwiQheTSyqqqvJFpe04f+sb3vnfzl68rbzx334H+riMfHd65/c3XXhg9tDWQzslmL8esQfhnb/3Mxi076+bN8hX4ssTYsG3ix59/ipmbCWSoGv72n3/Qdcz99C/vS6ffVpi47vpld//mp8HwdC9VqTizDUsQOBuhAfGTOuUkk3xKEnygZyvaf7fH+AeTjEkV9+m+vQBAkAASAER0GEeCRIBLU9c/9+aJIx9fOXfZ6Rc3VtafYx9P9re3nPvV81o271xUM3Nry8DRsbghCJWcuUQ05oxgw/RUMi5pWnZg1GCUgSAmzvrc51Lv7nB1JiVPpH9Hy/Tzl3UeOVLYEDS9ZTKlMo4QalblV778WrehSw2ZifKJnFvPOh631xsQg1FvxhCmgZ6wmomG4o4rzU5lJgKOBgPRgXGbZ8JIuLdoKpUahUBCZSYGDOc0E0MokgQnEAYYi1G04kNxrzrboaZG9PG+XFHNlN6dnZpXi/WP+RurR/r7tDwKBSRYVMyTNumOEeryaIo2nuYoZHZ2dO3MeipEgpyDwzVBOBfymcUknBkECFK5olTEElSAKRFZIDGZ1wJdAo0BoygJ4IrkOLYikDEhwycTcQQ4oCDICNoonOoCNZXN9QxAZZF/PAM2MzTBNPAtrqFN6tBoTMChyFzIeVweyGMkm8OUJuI2G+eQECInbI05FhKTmyVCuGWtr6im6q03jrZ+PHjjHSGg+chnMEwxPUtBYrbuDvNczPhgX7uq0WmSqxhAEO9Blh2eiF686mKPa9pLf3sjZcRVyr/+la+683wWGDKQ3/zuIZeZWxcMxE2jmzMJnFvvuB0ViSMiIsGzO1sAuEIEEFFcVnHFpRcUhhSiIFH0YL5UW1eaH6QfvP/kLV9Yd9dPvnX77bctW7BakYIqobIQMoAkiISUgoQCCTCGjBEbAVEgog0IABSRgCBABaJAEOJsRQLPuu9Nqrj/RjJ81rtwkkk+dfHsrMkA2ALSyOLCeu+9vQ/95Pmh1haDtQGxi/ObfvvcwwvmzQn73cw2NCrLCEJQJkAChwMmGax/99Vvfv3L2dG0ZikV+flvrn+6sHnpsy+++M1bv1TOpEsXh/+44UE9Zxza+ptZM2P9x0RL0NZKS1CvHp1Q7vm3jYPp+KJ1BQ1XFE+prKFSrsh/rKet6o/f3P27q9e98sK27//2h9s3b/vLUx/oE1wCVhOQnnv0kgN7tqxcsVTtHjqy7XRF2ezEntbKh+t6+4YrK6Yc/enh0kXLJUp62t8rmRJKvzw6PECoki8BDgaUtGVtSI0P6pZH8w2oTixqJdGFghN0IkwqiijXXbPu/ZZDJ5Jj5Q3uIXNo9ZqLD712OHYkO5AepSBQkDmX186+oiGfhPdub0uNJY/tbqvJL7d75WQ2eu3XbvjjI4/IHBQm6RK9Kk/+UQ4Vh/hEpsB2LAUZpwYoo6hXESE72C5L+UBdU0Pm/IqOjz9e9ocVOwc6Fs+rObCtp2aKO52wcxll2oLana/uLamsSM8ItIy0r52lETPg99ff8/M2tdD19vuHWk8YyMBJQb6/IJVmgqWAsoyiggWEuJcuWrZw6fzz166a1zyzZ2z0tZfX93T2tp/YceTwASoanBxQ0SEJsIjClbTCJUm4/vrEkxWNdZXV+RFPYZ8RA5+cSYlHH9nw/K9eMqyNLpW+9Po7+QtnX734ntGj64F2qYHi19c/tnjRfGARSoASwUEIFGezXwBAwhHoWWfXSSb5H8+ZXTwIgFyAc6a8LYAjSCAmOyr/RW4v4QK4EETYIBAQHYYS+fWdv3viwbsenOFfMrveyekDrSciq6rTQcea0HLDo5uj7p/t7aOmFkbr837tdkOkg8Tn1kShK+ujvsrS1MZ9VSMs7SJOaYncOWh4KZZFEhXorJIbrw/b2kUaLZ6wD/lpZ3RUv2JVK+1kD/ronFzWZpwpfktNYY4GODWLQwmqe8eSmk1GvdxoKvE58kBfr+uWhZY3V7RgenDRSlm7xDbTqlRiOq2m0y9LjgQ5wdtAdMtEYpnBZJeIZxLuTKA3OTJjJRt62/GWRPJSfPikCUImKYW6sn0bOsNXTsdcrvDZXtXnio8lXBYPm4BCnKlmMASZAwfkiIJgSgZSGBGppGI4kiOyitAsYIITSUImkgFFyg9KfWMBA3TCLJkg4y4HCReGVxal+Z7TozrhIDglBG2QxdnflU0h7hO8soAOx2zTJuVF9thIdnZh8arpJ4faSpaW5Em1gWZP1qfIWj06EZvXoMJQJCRSSEA3rJOybCN3Ow6TZZcFg8A0hbouXffnne+3PfzLFTd9/eeGalvYSzPlsuYHRWSN0yePDy5d8q1Grt0e9K7NpQVXn3CMxy3TF/Y8cv/TP3jwwYMnd7750t8uvWidoIqBTEJ1wZIV+u5dD5WVfpDJPQO500dafCXljCiOIIR+UvgRhAtwUBdAKFMlNABSnKkWOgbkBAJFVIgkC0q4KkBDotiCSSiTM3OCiAwIR0QUBOwzrnuEcQISEAtA5YCABgoFgABwRI6CfmLtfVbKTXZU/t8y+S5ukv/ROu0f6sfAARAc4Aw45cBRCAeJA2ABHoknj3QP3PPdO0cO7ihz29RHrvnCLZddffFNV6zzqRIVXKOUIEMhwGESociBcE5lqJhSktJTnEmjfcNWznjxqeeuP++85jXLXti4c2xsNOyQfOL1lqXLp4yfODk4a3mITkXD0XfvPVQxI37+wqWFlY1apaPwkeE/dzeE7YVzuRaY3nqMju4ZaTs68NZzm1jrcJ4g1y9vNEfTDtOy/ae+9L1Vx97ZOjoRnXn+uUee2lFSVXboo87y+UX7Xzre7KseeHWPT02UDXnghYmyMRqn/hY/3zM6ut0x+2wRs2k4UmKbTns2lUOUmIpo+Lm6qKaUkpHwaDeNjX/pzmskKaMUYCLWO54YjU4IXWdEsNKCqp62fojabz609eThqDJisihljjmciufAbmk5CJagiCZVEHm9Sz93tps6SWqDhTTD4JTGFQdzMgPVgzWlBqR9Nh7Ij1f/qGzqdVP/+suPLrpx2dEt7dXF9f0Hou4xJS9Ennpo1/ypFemj6WzQcU1tPrDbfvKvA5/9+r6Pt09s3TI82IvM8DKLoeC66ZiQpgoxAavmz/rr6y9Mqa+56567a2fNS8USbz/zH7/55X1vP/voif17JvoHwVCIHXdwhKPKiWhonvnIs/fefe8d3/n2j5pnn1NRUuRTPBInquoikhLPGhvff7Z7x6sgy1v3bFo4b246I//ml99VjUG/Iv/Hi39bev5qVWhUCCZRAvaZtxkIhBCKSADPrDeZrA5O8mkpzLK/v4JDIAgSggRn06YzRyl+ovMm+RTHRBBnlt0jObNVX4gMVV5//iNMjteP9onxhLs4opb6HUkKcp+7vnSax9NyoH+AUcFF0jFnupQ6tyLptj0adxPFPtxT4Y6kU2khGMQzlkRylNkl4ZKKKs9KTanLacIrbAGDfbnEYKAct28R6dOxBR5ekWMaQbA1RIdOLbbG0ySSF2epYFykNcmYHimeUdqD0cjchZmTvZWXRSLz/Vw1BK0h1CMTKsnCJbspFUgGBAyo8jgRvO3A6aISKdrRUzmrvHpubaLfID7dOZTLnOSJwSHW5XiGDGPbcNn8xr5txyoqKzJ6XIzpESnkTbO0YtsKmAiW4mIcZOSAVJcEB4CSfNNIs3AemGaOO2plcc4ynLriuJnMeoUayVcGxuXC8JjIBVGzC/NExgDCVYfw2gKjd4wDsSmVAbSiIpZNKYIKgYAk7uLaRc1Z2Ro0YlW3XXK4s6XuF7PlxcXmzJnTPnN1XtM8T8MS4QuZxC/JlEKMEI1Kg8hiigIgVFX2c7ABFE2NCBGUJB0QiWNXTql69oWPdm4cr6+tqJ2RAGIgLVGUAodTt2xHClzBwtI339tvm/pMlTbkMiVe337JOZ0y31j/RlesB7m4/Su3lVaVEQeRKn2J1E/uvmuqbi7z5b2bTAzaLJPuW7HqfCGpgkpEECLEJykWAiKCLAmCIAlUCHoQXRL1yuiTSZBzL4KXcI2ABIQBcSgAgAXEQRQEz74oJkBQnLkWZxxWESQEBKSAZ4zgzjZT/udZNOkzMKniJvlXTk4QkXMAdAjh6CAQB0Fy2AChf9208w93/ubxH/w0M9Cv0ZzkFstWLnvkL4/PmDvHBZQiUiQIBIEiUqT0E4tREChk6l5y7qrP33JrMBz5YNMmBmgf3HXpZ2+ef/VVmzfuOt51YqKt5TMrl6u1jt8ZW/9Ix6LZc0RsoLmoKehS//TzzdvfaJu6IPb9m2suTEwJHR+b1jjtl/fvLPRVvfXKwbSAwjx/rd9PjKw5mhlPp6fN8Xz74gsO/f69QMl0LS26Oo7Nv/a80RcOzLvx/OPbj09h5cNvtTYGK7JHh9WOlF9wG8kw8oMqiQcCkuL5KDE2YNlZ3ezMZXQUXgaqsGSEADpybMKli2Kh+jlLRoeP7uxfdunSmvMaqY8uX3beng9akKsZPc5sx4pxkWMmGNmMzcAydNMijAV53cJCT1BLjjvUsWRgP/vhBbO+IlesLe7qnHAaCrJBG8oLA7UVhhiTP1PcFeud+9v5rSd7pt+6OFRa++brH9xw2+o37nxn1kVFXR2DXpc7mcmqqrpg+bwdr7e35iJb+tUfffPDna8MHj1q6Q5jDkOiStQruIPEZuBysLCsvuyia1d855f3f/d79xYFytMjrh9+6xt3f//br774+u5N+yaG21UuHFU2JUkokuThFdMr5syYebK1/StfvLW+tCHs9vg8HiJptnAEMYRkEyH7hBVw81XnzTp1+EhhdeHXv3UrErdB6JGjO7vbjs2dM/Pun/9ElSmihFQGQASKQPFMjDkbUcikhJvkUwX557//bA3++1M9KeE+3aHwzD9BPBvaztxdUlRR/vzWPe2dXcsC3jxqUiELm6RLuSl0ZWtvtKunpCC4d9hMS7TUcWb4fFNj8RTygD9kZjLBMT1nZHMuCM+ZkUyNaqVl9njCo2czWbsnM1E9vdzxuIWUgfFuk0SkqL7n9YF93WQK2nWomi6SKwxCvssamghY3NIzdiiQcovMjEhefUn71gNTrzhv55YPquc1OlMDhnVSKqpgZp6LWaZjU8IMM8V4CkmWsyjSAUIT+WVaMmeGi7VkdOzA7uSU0trDGzq9/fmJ7R0qCbtsMPoGQ+FQuq27sXGe3jqQimXd+QF9bAIdFBJzl4TNrOkuqwREbuuyA1SgwoGkckoopMWS3HRCM2aQzj7MD/OxUZhajP6Q5DfSAa9hZqvuXGNsbOXC0YvzLNNGzlgq5a4s5hNpwohMGI2nhIBRP80pwla4uGxKZ94omarN/eayZ998+4o/LXOdM6RU+/2Fa0CZQ6UptqVadooZOiUpx8kRSBtml4Bxi++lwstst8XTDsRy1kkqNNsZ1Z0sAaeiPI9r9paPTmzbuP3C8/OKiiST+8HJ09CbNoZUO1pU7t6wtSU6EieSMh2Ix3GCnPaD6BecI5GAfHbdZwtryhSigKO+s337m6+/uIQoEYU8l0r78lwvPfewGghxdDlCkpEQwDP6CwEJUHqmPEAQkSJFRKBIJCQUQEakCEjPSDNCQAIkgBKADCCdsQvAT1K2T2TbJ88rnrXKwL8PxXyi4/5Zz00yqeIm+VfERocABYEOcZhAgfRYamLr8MSWR18Y3PSBxuygR6UK+cW9v/7ZL+/lDteILBGK/yWAHAAROQgJCQWc3zyn49SJY61H+8fG8rPa2stX9YyM7DywPYKO028vuvxad2FmRr1/7/rWKSWFLc+0TSsuvGrl1GWNZdev9dlHRpJtVmw423fg1NKa0g/Xt7WNcUfQuGMkJMwkshcHSlaWsjvuu3THX14qjLnJsGInE1Vrp7333qHTp83R0dOz7ygZ3Tsit8siOhbUIaOogskIwpJ5VDfHZZJJG7bLVer21PnyxvWkj9IbfOXnIJ3qV1b7+fVq4AIMSoaDRHMGs2HEzXuOfjTYUtycJ5tq+8ddkCbAFUdIGcvRQcgMbFmTmM/tt8uby6/6xvya8+DLt1770V/2e73KAkmryOuesVo7Fo3O/rf5PN/AxqqCm+y2waFFP6/tUdisr1YcbusrWVXTs6tn04t7r7vm6g3vb5q/orl3LDbj4qbRUTrKC599qeeN51rfPWg/d2p814mJMMd5leHeqOFwl0qZx2Opqi5L6q/u+9Pyyy+Zu/q8S7745auu/9q+3SM3XPyDvzyw/p1X3hzsPUhETDgGQ1UANVVz+pqZl95y3WOPPnH/Pfd99dZ/u+WzN+CZjkciCfBw4XY4IYCEK2gRSlHYDpEdFVR/oHDNRSsqiouYULe0HH3gZ/fIJi8qKrnlS7cBkZGTM10c5B8fkEkmmWSS/4HVzH8+pv7zmvMFqxc+8sQrJ8dGF6tySTpFy2uH+7srS/OTm7rLFk4bC5PRIas/YwrkdZJaLxFf0Gc5GVV151xML4t4Av6Jzg6sKLLdijuRUkL5yXi8/rLph1MjBVVTLLnQLihSc+m+w6cbgtNe29ODtrRCo34fpUw3hlOhUHHWyeUKg/6xpBLy2XngFKogk+5dLTOXzRpzOepcVjrNa+tTqVwLvNtGmVK0WRQJJxARLIOYQgEZAcQnd7UnQh6pqTT0yu83rV188dGt24pnNEl6MqdAqLEp1dFd8sWlx3fudI2ZYW8h9CfcIbc7pSu2rGcE4QwTUcfIAVKFAQGwKHACWlKnBpMQrYERUxBPzNAtC+M0aeWkhrKJwc5p37v5vd+/UBEXYAuiudTqSnkgRplQomlGORJNcEsRmFZU382Lej39BTcteHfiyAU/KC46HzEfmi9dyEMhUyaOpBEKAFHTThOakSklaCuyIQQiqJrqIhB0RJZCqSxXgnBTDAlwXIoX6YSEPkXUOpAsmdrfc5KdPjFRU0fPWTqT2lWEuE0ZALMuYYV8MH3mjCdf2NSR8ZR4pCmMzLJYoyc4odCTjs4ZvPj8a8WRvHlNs0DWNm/avOnDtxsYX+Ryb81kExLU15Y0zpgLsk+ARAAIijO1bfw/guA/Xvx/YfLHO6niJvlfyt97SHKEUjQlwQAkJlhWJ9u7c/f++3dObnjBRe1ELqaFvOs3f7By7VouUEGZMIr0v/ZHEkKcGeilgFQAESARvPzytUeOtew/1ddy+NRFq5ZeesVVO7ZsO9LRe/h0/0BLz8qrpuzas2nJmunH9vXObGw4darDF6iOj4nnn0hPDOUljNTSb1QX5/v48/2VPHxoIBMFSlBK2si4fW5pMBpPvr/3yJfvuLZ/T0t5ef7EUP8oia/4zAVix8A5310ai+XKC8vp4YRqGF6bjBJMqHLGQ4c1ZrtdY7KMseySQHg+FVOyiYt8gVmGM8/lmsVylzE2x6DVObvYyHqp4weetpyEO1ReOCOus0Bh2d9+sdGOIRE2ISYQG4iDgs6cUxFs0K66/oqsxypeHHz/6LYZ82Fo+1HXEA26IzOC8c+uqMwmzNqaqqMHT3vCFqFybryv+fpzWnb11J1bN/D2SOPy4vGDE7OunzbnnOUv/+LZC2++46EX9p4cbvrcNzZv2dr34tvdraMGC5QkbJbilg0u0wp2x4VUECkMlv7qpz/6/i8+//Pf/fjz3/p+zYLFPOKtnt20eUfbg798/rWHH3dSB5l1GHg3iDShQgt5Zy2e07hgxYzFUx554oFLll5Q6SuQDVkCYIhAQKI2EFMIypFbIkEInGjtGOzrI76SN4/2FLoL3Kpval1jaVENBQ8K+eE/3H9g9wGFkcsu/8zKtWs4IYR/UgWcjDSTTDLJpy04npVzkA17gqNpvnfPx1KRz1fodw0PFJQWR7e1Bevqx8fGawhOgDgynDUAbMeeX1zqshMi6M0a6VxtEBSSGhotnNagn+4Dt0v4/CzkVpundNndCy+tlVWfUDwI4LeT8rD+ykMH+xLEsMkFRApYOU/G8TgyS6egMICpjJSx3GNZpmljkOMaO/fWa7a/vjs8O9RwoY+TBTKZzbU6LqJEJoSHAGxVBgSFCk2iESE0IuVkcJUU8sHj8cNbRtdcsGzDCxsu/ursccgIzS1FAr1H2qaum79r+/bzf3hDxkqlu0Y9K6ck+wdJSjIV2ZAsjg4R4GZE5mhQkDhYFABA4oIhMCFkIJrg6doiNJE3yFYoJOVyXonEXj1U0VzpOZV2fKrhL44Ntlki6AVDTGkQsbjigAQiJUu0tuZQ98HmX01vw9E1N52DxTldE4qv0aAhqpUw8BIQRCQpzzrSMJAJCRVmW0jTEgkxRoAYhNeqapBgPmduRfFS4uUQFcLmOEHoCEFVVhTNI9ZdPq+oNHfLlxch9ck0QqkbMSuTJEpuRjzlJY2llbNe29R3JNNd7FVqhVOXY5RgN7McAbpCNm3a3LP/qMsT+esTfxnv6lztDla4g++losxFL1q7atrMcxioAITgP/Y9/r9LBvDPy+QmmVRxk0zy30RBJCBs5ETwLFd//Zc37r3pB8nje7MklTSc4vq6tzdvrmlosJglU5DRQWICyv/16XP2QwFCUEqIAMYsSSHnr1z6m0ee1XV95ozpixYs7Onr2rZru82hPlJ4wTn5U5ur0RUvnZoYamfhqUW9Y+Nfvv3g5uOJD44M//gbn/MrTmJTyt4wXDbG3Wpel5NJguCMMrC7oonNOfvgCB9o6QyZiqDxuXdfUHF+od4+Ed/bm19T0t/eNfpWV8mA7jVBgFAZWoQMUN4d09MoCdlTWVLBek6t1lzueGIe2pUIecQpY2aJbgBjknCYxDMutGTa6/W8NzJ6vH+8YzBXV7Sobf9J4QgEREJsxrkAAHbuugXFDZGe7NHT8faVNwXqG+VrVs4d39x54JWY7cR+/sC5xRGJ+ON+Tc5ER8rq8u2UPr6HFRaGzCTxCN7+YZ9UXZjtLUIv6mMV23cc+NkDe4+dNg8cHxix3Amd6SClwBnKpTLMsh2BKBwMQV7Vs28/86tf/2T+/HNchVUjOZehhOMOef6F1z5c/9Gr9/4y2nUAjAGkKeBMAplSWtRYeNNXb3n04SdvueySy9demicVacyrEplgisvZHAXgssJsQnIEXY6QhOQaHDGzuXwiFSxftjpqFWfe27LooulMJSgkioRwsvPI/j07dhPHCQZDV95wHVKUEPHsKr/J5slJJpnkU8M/ptcmyXLqntc85/ePP3RoZHggk/7GXTef3LN9znWfOfzR3umLzxn9+Mi0tcvfa+9PGCyGfLFQ6hqKRCorZlfmlZeZW1uL5syIftxatHhJ5ugJI5v0za460dWy+NYLn/nde7NXVoMyLrPuRG/srZ+2rr5w5fMHhyinFyi+SFUNJdTKJIWE7mhWuBRTparF49mMiVZ+ff3WZ9+77Pe/OzV+umoW0Z3VhBQwiFCRS2eyHq1EOBxp2rRHbROBMd0ZUOR+NBKSrOcX+muqlj/98JtXfXNaa1e0Ynp4Ik36tx658JZ1m196b/rqaW+/sTnnZPJnVO8bOX7uV28YPNDBCjyQTXk8Sg5QsVERzKKocKAcFA6coi2h7HAZqQUsq2cyxeo4zaSUxBhLu3v1PAI9Y1HKQbh4NpkpcjmeFM8FcSye0YLElTFiVPBg/nh01GlkbL48dU6EBly2rHJeY1ulQgQsm9sWysCIzVB3m0ThzCZCyhlRQcdtUyaE6lYUeNjhWcvyOLbiMNtxsrbopaBYOS7EoMMI424jrbg9rGGGQmQGvNDOUsfRBIybqbYcmqbkZbpYMH/h6f7UjkMHbWE2aXJYgF8SMwNe3bTjtpOi/Nip02++8kZvf29E2Be6wkfSia2OMbOx+sc/uUvLCwtUhSCEnOmDxLMuqZNMqrhJJvn/K0T9Y60RwAJOCAcb4EjafvHFreERhvsAACAASURBVPTEEW70iDxt9bqLvnTbrecuWkQAFSqfWUwBSIX4J2e5/1PKnV3BjWctZDiwtw61Jk8dT6XTC2cuOv+KNQpnhw609AwPuqP9s+cXkryckR5MRDFQKYGOhw5EO1I8w+TT7X3DG07QbekCXS6wU0USyZi5kC8wYaZyMh0X7iQKgiLlKL3RbEl9QXieZBrxo+90Vy2b29fWVrW8XB7m0qipGgIpVQRmCEtTTVdcVnG5Hjd2xkYLVddc5pRTU7OZQ1jE5h7T4QBcEioTOkoTQooxeU8mywry47oxxsXJw8cp2ABMULQ5IZqiBuUps8oPDB6dNS9cPSO/ut6/Ymn+o/cf/vxy34VlQb0zb8Vaz4yZeQc62iubA+OjvLqx9MihYwFvngdKTm/vK6kNffCX7mnXXfqdu7dtPa5vfvbkj1/bMzShJGy5rr4+p0cnnIyNbosQQThHN/eVAHi/8pVbLr/xhhVr1nW09R/r0J979mEtFHzkr89v3dry9suvHd+1bf+br1E7prIUUJvLlFJvUX75ZVdc+oenHlqyeGWAeDTBASgKIgkCAgR1AHOI1BGSQ3hGz46P0Mf+9NFLT+/4w69efOpPrz/72PM8d8RnS6GjB1fefjlTKKMELGBEfHB4595N22XG7/rxj6bPmYkoCDAUDEAATu6inGSSST6VCMFQKG6C49HR3YeO2ZzVutPTZlWNH+kIS4EhIxm8oDgxEDvRMnZSCB2hUpHmGzlT2DynD/UN5KfseN8oFgTsRDYwls5zIEXtyNK6/u7O8pWF3pqgLNMENxVw5zvF8djEobTePZRcxSR3KuawXADRYLYMKAJ5SQVkQ5h+WdQUS33xvLgetdKhpapSK1F1kcwYpTJCTNOCRMicCyQ5KmUlKqEyQbR+YIMKTQO1DZsD5648xxuwXfmuWIIU5QnVlZccHJMjnqJVFZ4qb9X8al/IcHktf7k8cmrAVViUjaaDWlikjCwVEkfFETaCk6cJJqgAEEJCknFLGVX4gWZKvWqg0L/SU37+1LHTw65zSowsDTZFchZQYgpVk9I5XlnCcylS6CFJPSOBWhSIFaTqb1sRs1mg2ot+jWCAYKXmmkp4QFOLJVogSRSoBZKmkAWSpBJCiJxRtQwlAUJcisIRgoJkNTWkqX5KZUUOIE0rxK8pMhUgyUWKGlSlPCp8gsuSFJRIIaUhSQvKUlKR+oUSp/8Pe/cZJedR5g3/uqrqDp0n56g00ihn2bKCc7bBkWAwBkzG4AUbjB9YMGbBBBsvLBiMMTYY52w5ydnKkpU1yqNJmtw9ne9UVdfzQSa978OefVjOu/Ce/n2Y091npk+fOdV31f+ucPGYxUzOqX3motcee6tvYtCKGK0kmh232nPbjFCzETGlHNV6AoEzI0T+qqaGdSPHDzEICfG56z/HeJjAZIwhAgLhiW20pRT3z0aU/gUl/+BB7o8PlGKMfM2MfRP6yRfeeeP3v1TeobCJ3/vS1z5102c4GlorRgw108AUMo0gSP95LY0/KxR+YgnduxmOCJExAhYJRx+792c3f3Dk+ZffvO37t975i59+81vf61i0+EPvu/zN/eG9N26587ErBg5TazxbOOAktrdcFBpzVGqnCl7uGitwtGKJopGKka7109cxCNBdZ5v3B7AZPYPIQ7bLc4Y4dCbqxu9MNYrkaV+Ysee1Q5M+uPDgK9unfaLRGSuK3R4wsklmTCwqtQ/gqaHuQtH1yyPJolcQ+nI73Jn1QkqbigIUFjFbeowgDGaTDgs0WiPCdLSPdIx7VixWcEylJTH3givmpL2hc65Y2tWdmhsNr5zV+NB9r1x7ddtcefTpWyNt3sDeN+SF15phN5HPDp08o3XvugMzp9a+dd9gzUlzij3B/oeOsJUnPfTtzUNG4ubLHslqP1QO6Jq9pptMBxzU4MHdUnEfRawyFOh8VbgpB+Wfu/nnwnNntbU9+tLGtc/dnhsYlIbF1MFt65/fvXuXQEMSMpKCwgyi9bU1MowrLz3z5IWLP3rJ5QJ1gRNXdjjgypCKu4ZmjAyXSJEpVG2xwLtG/fseeXDLaw91bT7C/UoliyH0Otur8hNDmgp7dvyWElEwLFuGs0ZgMDmiYUPfcZDKNsx4LKKVywQDeLfqaan/Kikp+WftK1XY9hUJfeuNX3/+xVezR/c//8bxyYuJ9vRUh2t8CORE7VRHXtsQE73ZFxGO+L7IQCIW9ib8WttCcnncCDXV08F+kkwS5yNB6u0BsTTS3tE5kpIVqk47tXnoLj8VjCPGeXbTtp2pI1HdyV0zZBUk5z4W866dyYrahF+OrDaCRc/sT0dCtRNbNofO6lTuXIgdBxbSGg2WVhgGHAPgpCyASlBKoYsUQ2jzMYkYpPI6FDnacU7hwNs1HXPV8FjScqd49mFVFppySt3GH7559qfO6SlPwVR/6rkVh7qOTf92x5YfHJzeOU1t6zd9jYaSGDKYpwToqoTMj2oGAQPQIKe36aGR0TJeecCVFzQMSS1177SfTO9/vDD9fQsH1/SMpf1Zpy0+vH9v7fwp/nPHm86cP9a1rbCoOXtwQLalZ9+yYP2GTVMmLXTqO30S5cWE4uVc2gEVHb/AWTgIDC7qCcIhHdfKYywnAwtZXHsWgI2Gy/DdKiC+zDE0SQvXyyk2xo1x8JU0J0gByEHTECoIgbAVZEELIltQwFyPG0kmqpRb5fHylG8Zscgg8F+mirUieqUZCUNuSdHptOwz7fJH/Mx9Uo2S14xguSkMWejTp79wg4gkGJpITGkA/m41SSz1gv+ESnNxJf8cKY6IGIks07s959FnNj5+wzeK2S4VpguvvOzWf7vNVDYjkwEnQGQaUBEqAMlB/PX9tQSoNQD9oYYqAICGMtOaPr/93kd/f2jXfjg6sPik2fGpbRu37Fy3bVd/0mpptJe3RfffdRg2avni8dahYD63DBMHPLvXwLedTJRVzNdWGQQVUkdUMInZy0T5pIQba4nKcHQ86wQQGT+SJF2Q42T1jJ30yZn7X++avqIuvzGTedGv87y8AQWDM25yhZVG9Dio/SrIOsFIIHtINVc21vnhgizGCQ0ihsg0Sc40BiHpFrg7JoK6cIUXDh92iinlr7hs9vyzJveM9V3zqUsZd+Px4Xnz0ud3RGe393zsPeHEQNE8nptWU7b1sdyMabMVy0YmjVZhomv9eOfUORt+e2TOhec8/+T4L39+dMcx71cb+w8P5fuKmDG4lDwVFLOB1AFpinuGuOgTH3jP1Z+c3DD/5q9fv2TZKSK/YFdX6O1Xd7+25t7HH/3tnp1bnPR2jn2aRkwVpEaSXHMAyY1AK6Oj46LK+mmvr3/qy1/57Jmnnz+vc46JCrQnmGBAgjSiVABMcxdxAN3j0t/bPfHmWxNf/My/71v31rG960gnNaWIpY0KL0kTKlaf89i//vg753z2fR2T21FxDoxLmRThLfsGul5/1ZLqgvPO6ZzXCQgMEYAp5KzUg5WUlPxzchAEuIFgPGS957LLXnj9tT0HjrWMegun1Do1HG0jfiCdQjcytTKb0TtzXiM3zi6zlVDFGDd817fBiMZ4KuPEQop4NmHYEVNF3fJZ09a+uW3xuSvyg/urahXjOHQoZ1ez3zw8uPeIc9h1Z9aWtxK5yoOysIwYoxVWJFWAkJXDbCALxuK2Y6mxWddffGD4UMyoilSWJU2KUA25jqPzQIFUDhJwjCNqTa6BLYEq12BqXWtb9cIySLC6hlksFKppyQ3tTStgnefW7O2aOOXqjh3DR6bPbI+XqUK0tbG1mmpUZVvVsXVdlWfNm2iCtHSwuc5PpqMSvaJjK/I4yLZa5nhucsJYMIX6huyOyqMHjsRmmbHl88dGe1rPkk/9emfz0jIbxfjwUG1do7/mQNW0tqN9e1q/ubSLxswl4SlfmH+U7523ckloymwHKm3dBkaLL7lhcUU5LnJK5oQQjIUZixMbAdSMIynDMMKgQ5yFOSelOGJcyLlClHl+UlGGm92mUEA+6DyJCsQKAROcTSgwuagTaKLKKigQ0wgRwS2OLcA6XFb76ut99/7utjiCAOxiehCpTogEI0N5MSXnMmNORTkWsh8rr6xU9oO5iWyUfetbX62qrmVokuLs3bO9CIGVVlT+MyrNxZX8QztR2vvE0spjELzadXzHxt3P/K+vRAsTIMWXvvyNT3z2Cm74SqOGAJETAwTOiHMNSEjsT+/wlymOThRQJQQCJE38RKVKYAqNGTOW3HjnF26/6o6nnn1QUN91P7vvJ7+464Ilc/2JidG1yZcez5ypOkbWbajyIKShOYg2xwji0d/LccbRQnOCZxt86RKiig2DDrH0+bb/qa+fvDmXu+1h86X1w4M+s/vDPOqfB21dd25f/KM5u+85UDk0JREMCE1VrrklopQfTAGDgztLw8F4ojvnBNof0PBAf3+TVTspGs86E9U+aVIE3GXKUiAItMAK5DQ+wWIm+RJssMpD249vP+/TbftGHzj19KoFLU5duX/0Lrflatn9ojSzVbk+f+cbxZmnzh89OlrVGH1njzZTk7cf73lmU/+xjfxLz73UsnjywVC4N1NMCN+1hSw6IMOVZc1+SH//5s9aFdrQdf259HkXn/bqmgGZ7b7xC7fvP5KKhvzlp6x6be3DACmtfcOvtpnGchMTyzomKTC86oa2kF1XlqgopJN3fud7lVGu0WfIQgqAAWkETJDEAMkxXcMPp5WbC+TuocyBgj+UHHvlx7/g/bmRw1s0jHFwmMKamqlG1L7wQ6vPfs85ZRVzh8YGLpw9WyBikMsakHAQ0YsI5MkhRJMxWSwUSGtkDIgTcF3qvkpKSv5pGSSJGQVU5cTrKsuvu+lfb/jENWsKE52DhXkXd3bvPugnqpJ2qrElMn3cmpUizgJHu/FJzUEhyaY2u7Mais9snhquZkPjblXYj9GIn5n/hbM3D2654jMrVKwrVh5kRDKSxsoYO/xWYWpdg8/SBRYum+AGuqoslA8zVldrHxoK1caHWE6eNc2MscJET8dFc5988aFTbuyIz3C4M1xGNhPVAZMmMAPiBs8Cm9DKAZZhmjOsQmTMHDdUBFS51gkN7YEZEtwKaPfUiy0E+8Cx/pnnNzqGvaBuls9iLswMF0GF84RHRsp3z73njG2/3maWlTfPXBbc8Wa8vSnZMxg7be7oroPVGC2m09BQUTV70jvbt9W+d3Jh31j5ska/vmV0mCYtWwHJ11f+R3VVf6qntrKlqmnrXYdWfqJp/xup+h91HG09NOeSNoNFQYkWcVpSxOJkVQYxBSHg5WiHBQsIs5yYiZKUz9DQKu/xnGDVGoqSXIsrbSQZVTDGkAMyBTwpcYisHgFCw4Qmm/OCFkXicUCHK5OxGiEEImfIAYa4KPoQBtGoWMzDMp8HSg9N9LxtecUz2zvnfeA9t93/u/t7+oUwPyuMRtfhjMW0d9ZEfrktsoH8qj86yKzJlaFpc5tRcwCG7ES9bSp9ff6Jpzr+fL1ZScn/HP3HRwExQ2libpEJQ5n5Y2NQZh0y5BO9hbu+9s3c669HimO1CSvRVv/65o2WETVQISgAAGIAwNh/9d7EHxv/n38LJDABud6J8dPP/HBhx/7FCB+7+tKL7/z+HU8//Z0vXF+WzXea7KOJsiUTmXIlBRlMMTILPRC53wrezMN87n04Wjkz64Z4kCU1GGOHiK0zaNVnV3Ya+Vue6j48tWXXGztbmXVtW8MZxaS1iKummjKraP5+SBzwC8IKO/6uSPxh0A0G5nx7i6ciNaZTnBj32d4C1aD3+YT94XxQoQLBtINoEghNGkEQAzJ9iI7F8s9Z9EpbfNIHK6Ysy8ztsMoT0bGhA60V0YZ8y/7bhhouKksO2zTqhAaMAQeztaZthfr2FdfsK+wcyR7pH7eQdVbUs0LRFcGRbM4THDVGI3ZFeQJZpKys9d9uv6NvODl55pS9Y17X3h1Ht64/siPoO/gW0X7QMQSpba21jATaFixaV50PnJoFHedd86Ezlyxvo1hLU5NgLNBKASADAxhXxFnOB8qyMgsgEhBXoC1PohQ6EpD66a+3eFHn4d//6NQlp//8e3eCOwioFBqh6nA0ljDt2H/89K5Fc+bGLDtkCiCp1bhgMc1sj3FOZBB6hKOk1q7f9/ELLuDu4OVV0+58+JGyFTNNIo0MFaD4a40EtVYARKSFOPFLpdo2JSUl/0g9KNGJleEEQEoh4Atrnr/0ve/tjNofKpNXnjM3e7S39czm8Rd2jx+yvp4sJg3+vxbMmFI9GK2oS+8bjZ8C8YVVvU8NJWpqc8zBJERqanjHQPXZZNWcqbBSmikk0zk2vvH2DXM6m37wnT33jcsKre9h1csolYrFytoqjmePN3xoTs+Tu8sXt+VnEpcBtvLR4+bJV08nM6PsZgmNqFpR1wtrtBiYtmjU5AZq3OAMVCUp4II5/qhlE9O1SgomPEINqgK5knAAgm5h5YLA4LwKIOS5diQ0mcjw5ARjQ4Yqaj3S3bu5o7ap+4kto0+Oz1bVmc090Y7K4v5RMwBGwm1v1hMDh2PBjI/N7XrlSOvS8kLMrllqVMys7htU7Z1p8loZT09khr0MVFDbobePlbdzmairnTvdljofIknlrFgWsmqFF3asQU5hy28sYi4SjXiOw9CT2KMhy6GBUSvXjYHY7lOKZJlpZ6QaIt0qRCMo35AWN7QTHOO6mXFXiXeEmkL8qNKnMGLAMoEaN6BVwjgTLulyrfIWhhGEZJUB+GE23cdJO8eGv/Td3+/++Y+/+6mPfPQHP9zWs+OrH/nE4JaeT9eWr3JT1bFo2AzsAS/A8IYy9bWR3CEz+rVvfOKWr30VMIGAdGInASGW9oT/0yrNxZX84zVK9IALQmEQQ6Roa3ygEGzePvrMt/41t2Uzd3MEflV7+wtvvWobplCKcwR2YnfT33jGIGN/8YdMiubyxt8/9sApM2dv9wrqpTWhn8/67Kc/3ntox913/SKZcjsy7myEegoQg4ADC4w6DK41+ekRs8HQdRMZZUJOSwHRg27lT5wBVZt48bY32yJy+cc7q2aaRkPj1Enh+bPb+n7pTF0dqozg8XWqblYbdvVXBIU+29xXyPTaoSMJu5FNRKORrnTWKRYVmWEWtBAtwFCUfBPIU1HB80IJBqAYuRgFzckYL3Pg5MrK0ILCpR+eVvSHbTIOvTjQObm9jMfX/exQa/NJ+x7fmJg+py8fefnVw+/szfpaTmus29s/Kmrqmiua+vWYRjVUTBaK5Bi+2ZKwDKO8oubs08/4xDWfGD6W2fDG/nt+vua559cSogLf944D9FfFOzgO+BAAFkDIFRedOXXGjP7t+69630cXLTtpfCw1adY0M2QlFGnDYeABock4ISdCVJoDShXhwKv8ANFRXEgzzMg2wQXwAMWhHZt/efftQEMHXtqgNFgxq7at3o7Fb7nlX1taJldV1FZFykKGgUQKlWZA3EZiGgiAGCgItCmMBOczZ02NVSXyxwfTYRlvTBjkSqYkGDYZ8FcKfCMSImmtGEciiYh/rKdcynIlJSX/CBi+u62JADQiEa1YueK8889/47nnXirASc8cmHXV/L1v7ZkTnrJ3DnqbDqiCPeZ0n/G51fuf2W531gTMObK+MOO9K49sPdDWFBlJZHltITKv7c0nus/4uOOGDxnFEKCfqNWrPjJj/907Tjpn0f33bhUhgaFARsxoJK0P5HBmNPV6V1V9QzppiWNO2dmNhePp6SurX1v76vJzT/PdMoblHDXBqOsNcDbV9zKByqLIKIUhIxIExIAxAOkFaHQrDGzWACqhVMBACl7l65T2p3Co0L4QwjbAZlAV6Anpq2gYGHAtK1onzZN0YPJF9SEvtPFXfYve03pgy7HJpy1lG/c4K5pS+/qtkyrmn95x+NCBRf8yf/+RninzW8rnp7Q5uy5sOHqTYFXM8CJ1dqiiTniTZ15RqUQ/g1MIJ+UNKxRIXymDRww/XLCFzwwDrAC1UNIppAFcEkkCh1RM8BpNYRUMaROJRRlELI04Vjh2aLhtpuYJEfAqjRzNKIc46fJAtyNOEqxFqSwIiQRAnIliCJoV5CWmlTaUGXAQmgYAA8liRT96ZG//3hdfLpj+gosuizB+Ssfcb33/F5/56Jd/1r37KQhWltPiSrs3Jbfn3S3jziiKkzo6Pnr5R4giCKiBgE6sUSr1YqUUV1Lyd0RQRDCVaXpQtIrbpPnwo5vvveGrLLdz7pRJPQNjl15xxR0/u9O0LHEivr07k/Z/HeH+Wik5QIsRNDVUnvvhS9f85n49MvLzO3/a3DHrputuSmaSzzzw9POpXFtV9GzXr/eQQ5iMbMyvNpxUDH3m2sdjxdy06JsHCvXT7UcOpDcy289MWK4x4IUOPz8SvD3YXNf20vZDqlBTyOF1Ze0vbz7Q/cbwVbymiRf8QEQMuaqCGZb5i+H0Aak8MCZQqTB8IDCaLZGXxXbthyHIkogACoVpHo9AloPi2ikIStUC1pWxaRWrzq098NTeqTNjDtnVuqKwX0+ki9qtefrtY6+96QfuvoFAAcqOUKRVqJkNtQczmWydPTjcF65uuuD8i44eHDBEuLIhdsn7rjg+kl3z9u7D+9Nf+Pztuzat10EgfQfQV9o1SRpMIYLNwo5t/+o3P/GVEU9EZ8xe0FBVH2KCMcNF3dpWpYGYLpjApdIMOWjGuFCKJGjGQGkfGdcSgBFyrdBTzGKABjFGwtT+By5a9exjPz31/Cu6+0ZOPmVVTY1x1ZVX5ouyobE+jCYEjDOhFZ2o+yZASwwhoQDGQYNWyAAZ2aDrItbC2fM39B0cHBsfGjre3l6uQANoQP3XmpBSPjJERps2bTpp2TIABNAAf8xyJSUlJf/z/SYCnNjZxBjTSkdjsR//5M5lGzbsmkgdcKjpV2/GWuOF9ERrNv2RGW3feKePNzb3HOydfl59/zv5ie7ADrF1336q8/SpPsaKtuIY2X3/kbO/s8RTQSQ72TOYiSansfDMvsaLa7d8c3MYOAmCiyeZz/RP5Hn5R6eP7tg777QFe4ePLz4tfCjIFgVvuSIeUMtp8xbmPcc2WyioIFUQJgGzAg84amFw5CGECKp4yALAguAcdBSwT/JBxLCWEVNw4Ki0r9CMWJO1Eq4cBC65pYABg6xlMARQKm9Y1YRxn4pZ3B49xV5Y23q8K9Vy2uzdv93Rds6klOmHLquDcsiVq8qzpoaWFSd3dsTLq/3oce1VIFOmVSkLTKlyxrmCKhluJmhjfBJ5bQyyDMKCB4LlPF3u8vpAmBh4IaPoQZI0C0fKgiCnoCjA1roSmcXBceN9EGQiZCLZGmFPr3rfBT+54bMLr/361dp2EUGAyYEDxg0qQ57XqIFnOMYIUwwQ+CiCjbJCMKUNDzlDDBk6KzAcMDtd1FtfP5LrG1k5d8aMWfOAsSSGogtPuvz6z/3wyzeMeLmuvsJveyUnNYbcDwHX+tIrT2ttqSAtkDMgKt2ILKW4kpK/P9SIvEjMJi6KaDz98vYXn3nacg8U4n7b8vbFVctuufmWsBVmEgnRZ8Q5E3+6Ev13L0kCpWIGAdRY1m/vuP3+zoW3/9sPNg0de/aFlz+zbPHtd/yktrH1jm9/97ZUxm6ouNCI2sPj6FtONJVrtrSNRm376+Ojkz7f8dhjb1391eVDP9o8c7h+x5YdAVcFLmEEzzilo+aU8u4XzLdeGx7bNTx19YxRsyGzMLIvCWavjWORqE5XOnCyFLlIaLfUbWVlvanBPmTntUanTKTjItyczRYNKjAjILB0PK4KgVAeJAIjGG8MxOULMrUVzz+37bKh2qaWttRg7IVXBzbsHrYL2k8Xs9zuGiyuKrKytrrkcG8kEutXsK2Q3u+7FDOefugXyTQP8+pEvGxgOH2sN/vwQy9+8ytP9h7JOfAsZwBAWgaMc0LUWlbVVeWyvLo2fuPXP7ZkwdkT6eSKFbNJmoYArkGABuKa0NYMERUgJwDUnGwEACRSPjAA4K5mO7b2+VLecefdq1fO/8RnLkVUCMCJUBNIzJp6xuJpv/n1z1adeTJZUUlIkA0Rqyi3fC5JIePocfIRCcAAsIgxbaICREJQhIw4eIEH3Igw1rl4wRsvP5Hz1XAq2YyGIMaI/ycTuYwZWivGxNw5c//QwNjfpbGVlJSU/D17zz9uckIAgubmll8+cu/V7/vw63m1WESaDjpUHW5srDzU3Z/Qwb43jy0bMXJnTY1FgCeUNq2Tvrawq6u/ijdHC5aLw3M/1jR0IFW7IOKjtuV8TVnfLDrFxqNv76lefr7zzsshYCPb9qYqq8EK9vYNzrhyftf+vulXTutxjrTNmGk1xDRoogZgNUwktfY4FhRmg8DgRoLwKBMWsCBQPodaRpYMCmgUPJUNiToCyViB2BgI6SvkEJa4n7PJpKIyCICkVl4gk4HyACWHEOGIZv2+nECjRapWhzyzKRSqmaiZcTgx2Vjc1oShyvIiQAzAymWcfN3USoxNxMKxQMW4ngEKLHS075lsAtncwB3mMKFhSEOH5/MQ+hQMWVBBAqQ3MZIMHnl5oDVuvOfCqQzBDLgHiihQUgkzIV2utZbYDxg4nhEj5FQo+IETgS43dYzgnie7Tr20p2V2AFyjLCctiaKC5RDzKshpHihpEPgEKtCDRS8XYvOEMFVxwghVICftCYJJMjzr9bcP3/0fD1qB/MwnLovXlhHxdzYf/s7tv3xn7WMyyJvgeBjL8RiXEww4c4gh7z3eB4bHQCMKREZUOpWylOJKSv7uAtNWrGj6+z3xna+8sPbBu3OptyXgrEXTr/vqF2dOmR3FKNcmAgKi5KThL7a3/bXqcP9FnEgiAICh/LgwrvvMZ4dGM9/74bfueuCeyYsWnPPxSz54+jkP/NuPUzr/iHTaL2k6ubPh4JsDHeeIjBupmGc7uULzwcqeFv+Cz6/4zRPviMqanQG/rwAAIABJREFUgV19IcldEGD4FSBnLG3ITOk99/LmDWskHom+uL3HrpIVMrK+yTo0s2LlFGvFgqXdd71g9I1dMKumZmS0YzqXNdVycuXk5ubx1w7FDmeczZ4VRFM8wyMcA10ZmMfrypJ2uGD6u123Xk5/68VttRi77Wc7U9Wh3lF//EjBDGhJ66RCWh93cm3x6plmaHsxE1k2/cjxseqGuZm899UnHyz07BkYYODFnn7uxQ2b3ty++6inQeMEZz4iCMiSIgBEBnPmzeW2EY3Fbr7lW0JX1tZVNLdGiGyGUwVohoxJxYgTB0nACU0ArYhrH02STOU0ZwpsjjveOZbN5PcfOPrE48/u3LarnPmNfhqTOzL1qaazT/XjHShtBNBMMbBjZbj63NM8BAewqHw3m51cXmNrbklUQAFnObcohLCZIYhIs2EDHCcXZZgI2cSYQgSTM0XMYIvOWQw/0EOeu/vI7kW0SqFlKPbXKuUgIhByzgAgEkn8xc2CUg9YUlLyjxfkEBAZJyANcNqqM09efs7zT61JGf4XWyOLfGd0wBvB0JAOjngJ7FJYcdxdXZ/JYMvquvXbdy2eP6e7Nx+dWWxeYKcneP2cRS4lMagIRML3wtx0TH2k6f3Wwzcd0CTillj2kZP8363rzXhzF8/YdbCnc1VsLNsTbo2JaqAgHpi+CjRYTEkXwAUqECtoiGsyiNKBBq1ziEpRABAo8gVZgnMFeS0ZZ5NI1ko/q8ERYBNKxdY7cpxjDUjGecz3AmELBpZUvidHAREoRAHatoFlCUEhLsNl5b5nmfayaYXUvnC8TA/HgqrKyjjTRa28+YoJYlFESXhMaZtRC/ltijcwYBjYTFegCLuigBRDmh0wVwrhKVy/7cDXPv+7s2fHz1p8bbRlrqJGRjnpy0B6nHHGQxqHJRsXLBb3aoE7Liv4ZsRXONQ7TBK7R+S4G25k3t6dvWseff6SS0/rnF0NfEyrMDGPWFErZeJkDT0EBdOIAR4PVGBwyXTIVyOIUWSV2WLsscffdIsjrTV25+IlHvMLSX3jtV8/tHcjwAgI4TM0VM6gvOIkpWUYiAG/91fPffHLX25tayFS+Iejuf9sxKT/hjVNJaUUV1LypwwGABp8jkJqyPjBxs3rEnIMdCbD2Bev+deV0xYHxDhxAAYMgMEfZuFO5Df29zisB8UfTlpRHCWD93/sI8+8/tzxLdtv/MbNravmzVk4+4tfvu5bt/x4z3Dxjkd3l10/I3y5w6dOPvRCz+JQQ88xZ3R85NArnVIVZ8TaWufMeG7flrGeJCkhpJEb9dY/32sldUNl7Z7Nr81sLEMotp8ypS5Z/9A9L9eGk5/8UovpFmsyNcP7Cp0fOts9+vysBe1bdmYWrSpPHtnnzYnUXbRo3Vdebh6RxryaUK0eyXtjQfiBd7JDYxOTZkwZx6pNz2xCnd8/OGqYiWNd6clLFxbsPZMsXXQH0iE2nvGlA48pRlo99+wTz28/UF626JVXD997+zbh9N1z73diRszNTxhGnhuGdnwUBSWJA6+d0uoWvdRIctGSRb/+9d0V1WUV5TVSUYTySluCUAUcGaDQgJIoABUtFsGMA6AiWdBMcmF5ihVZaMiRuzZ3bXp9w6P3PZIcHjE5eV6SgVdhq5Ory3q2rfv1D7q+sWwO2QVl2kWlR9K5yfEKYJBHmWd2fzGXzCQjym0tazIQPIKcgGOpwUojWm3ZBFgk8Aza7aaP9x2a29jEooKIO1KmR8emNzSbMpgaD3PHV0o9+9D9H7zsPbq5BQxhafjPMtm7gQ3/4pWSkpKSf5z09pfPTly0wmB+7JOf7j4y8NaB9ec4maVL2hywh9f2Fk3erQr5BQ3o5tD3ahsF7h2YO61stL835lkdq2cpIxetrswjN2Ep5w1k1JHitgEYydTPZGnd5ZqFIGse3t3d2BbvmNE5VBhJzCorn9uss0W7nWtRiaIdoIepKoAK9B3LDiORIovzuGIhxArGXI0eMIe0QzrH0TR5hUBPs7TSGnWjwZqB90ssMs65rg+8IBSJKckZmoKbkVCEmQqICea7EGIQNkQzgzKEo1qkgTzFQoLmcYgHBEaF4JC1qhuNsCWBoeEKjAOC9NuQxrkxJKU0LUVQra0M6ALjIaaFxEHGiwiTtUGInsRUPpzrygwaLLT3SDqvigmW9ayYpSq4kUcuEH3fyzFRUFgkSjAjiywreIBBOGKW7367OyTtFXOnzZ4+Z7Rw8Es3PH/8oNvTt+bffnR5ZWNO64DA15AyRYyjsCgqIcoFaZ0kcAE5ZyYZ40qbwI0dG/e+9PQjIEbbJnXO7jjJR75xz759vUc45BECgDBopkUBNXGFAafWBZFjB1OFTPhTn77p+eefR6YJCID/H5pOSSnFlZT8zREOAMD0NLFCGna+ts6b2Fxw+0mLW276zFUXfRAdFbJspdkfT5fg707AvXsDCf8OlyN2YoCuGVOIjlLt7Q1fu+nmj1x2ZXF4aMuLa+e0XXnaxed//2cPZYfHjwzl772v/7JPtvW/0rXivTOPdw1FdPHSq08PXoiPyPDz2+4Zz40M9/q+CczzTWkXmNj87J42qlx6zarzz/WiTdbGTbus5I5IOEg0Nlzy/sUisatn7/ZUNZ/85Rlvrnli5QVzt76ze9qslsO7+puqEtOXGg8+/coFt87reXk4VlMfbYzu781Injh6eFfd5LY1m/db8TI7n51aUz9t7pKt+3fYoPbv3mM6xURt+Y6hVMPSedOnVN/6zdsERbLHR3u7Q3K8+itf+mKgQ72H+qnQY+E46iwjTdoF5pbV2k1Tp1mRuJM3Tj11xWWXXql8VVdV2d7ajEAktckMJsMIAvUER4VogwapARCkJ5MjIyGIhWPIuQrIyk/wjZt61u8fW/vKS2N9h4aP7gGZBshLHSBqBmLAlRuUTS2zO6ZOfXbH2PzlUlS6g86EEa4Y83zSRcPinixWmBaGE4lI7aB2TY8AdG8yWV5dFUV7YiJTFo+P5DIFAWNBvqK+JlwWHs2MKmKK25Yd8qUKEe1+4a0qaTio4gS84BCAD56ByMAqfRNLSkr+Gek/bnL6Q1+K+O76ygvPODn0k1uvef/luzOjg+RKpiLtCXl4NCV1ATwdC1XW1LsHjk8cHK+dVmu0RdDPj+3fKyN29dy6qKrRUO2LaoPqmMl8ZXHNhOeN8CNKU+eshlgLNSypz7rDcmR45gUzNr6z9uSlq/1QVMmQlEkDIhIVkIfCRB6VbjbQSqDWkEaNoJlGTsCQJEEGQKgg4SvHx14hBNOxQCWJFxSNS0AAi+vJKrA0+QFkkDK+8kVgkxKoubDiEtKON2ZxAigyZgNVSpVgOkFSKhE2qA3YkOae7ysr1C4p6QUSRMz344YFpApa5wLIFb1xQwQaHYZCiCxQAVS5AuHzEfJGyRo9OnF8Q9dhRzMZr+g6PF5dd4yHyPPLwwb6fpEbWcBQoDxh2NqPBKYpXLSZw/x0EDBZREEyyB4Yya5fd3R4+y5JudCTzwx//gZK1NuaBCBjGKiASewOfJOHIkHgEEliHmPhQKUlk56OcB5//JFfo5fiUJwypRV4DBQlyirjMVHMFRoYmKhHNBWEoTSESYeF89NfvPfxFzb98taetzesB9JEEt8dNfFSiiuluJKS//ZtRPxT0QuFdgBi764DN37oU74cRCauu/7mq655PwsnABmdqAHHQAEw0IwUACNi/69ycH/jkScBcsEAgQg5BTLCmdS0eOnS1R+48O0HHnnkW9+9ZNmKJfOX/Oa+33zlppsP7d3WfyD/9vWHPr6qKb51fPbKuq3rx/Y+mLz3ua3nXv/R+o7WVnPBHnp98cqWrev7ZF74ELz34nmF6sLWXWuzUlticqKsZXZlaGRdqrrOaWno7tlDM9pmVJvOjoG9S06bvu6HO6efs+LAq/sQG/u60G5Inn72ov6DaVwyddPbQ8de63d4xdp3dg94UG3av/npFx9Y+yx51UOHszpSOOX0qTSpc2e/lin3vIvOu7q1Zdqyk8dGsz+48ZsWYfe+0WFWMTh0EP39vuFpsAFcFNJHLQ0zGkusXHXKBe85b+UFS0Q4kpfQwBvDls1PHGWtXSGIALUmyU0EYBwJXSADyADSmpESNOI4QUY3JJqzE/4Tj7/44J2/Gzg8VkTGvONIRQ5ZxpwAfDIFGWZd2/TOzmlnXXJp25z586dPZo4XNqzxYtZAw0Z+1CtWx6DSMC2HKiwTte+5bpYUMCtmWk3RaiOnhSmFabqIIhQuN4wjz714xvIllahQMAolhlz/2MDAWE//9I7p6cpG1jyrMLCvezA1Ml5o0BYnBPbXK8b9aWSk/xT1sXQLs6Sk5B8oxf0/dusiASASA+47p65YtGz+eY+vfaJz3egZlmpZOpsODnGwUn0ji2c1pnsnxIgRWTC561D/6mvrD407VVM6wWj3/Q5t1QrdYsgw42UmxZDXkekPDR0emfAiGmZO5Z1fmhdGL068gU3VwOecuxLlZNtvTZvpWBBSAAFKhfkAi0yZKIpMSwRikFUYAopqZTHUQJwwD5iXNAFgMiw3WFQp6erjpgAVEBgZrcpRiICKABRQmoEZUFRQNXBX6zR5yKyoEgUNDteAqp6LtoC4x9MhKLhc8cBQrNITDgYBuS5qsI1oLsgZ9gBSBnXSUCGuIyHLD2nfYxEXgBAsMjDwCI8iJgVJl6X3b+t967d9yPDf77rppDNqGT+g1U4jNDMIQgAaWUDaYpQwLUNhhaGjmqWVMQqsIDhyLxAoTr+kJogO/Psda928YYn8DTcumdreYKiC4BGlzQAdg5maH4WgRsmMyeuQMYXjOqiXkATqULTytw8cWvPIHhH45ZHIVe+/OuAalfGzH92dGT5WB/Ka2vJWr7gh72/19TgaiSmJL10/76TpuySqu3+kDXJ9d9CIlANwRCTNsNSPlVJcScn/LQJJwJAYEkgEESCyQDIhFCsK2V/Mf/vO2zAYCZu48ozVX7jumvrWWoXGidE0F4yI2ImxNTIg/GtD77/xsyEAEAM0uWBEAqGpuuIr//LFtx54tDs9du0nP/3dX/z7+aefNGfNA5/71LUvP/1SNzN/vL77msisRHMoZJS9/eyBk1fP/tUPbh89qDa6T1vc/fSFV27d1CfNoH5m4o3xveedtWRgdDyUKD9w3858Uo1VL9Cp7L/fPLvC22PGYubBXH9/esbCloFu7+2d/taJ1JG3R8pU5pzLlm5/aptuL/bvTIPu7/O9AKLteviDl69aeGn9jje3qIpUy5Laqz/6+WS6wP1QOatL27y6fclQkm3ZljmWyT1y66OvrXkARvpT6rjlyvLyGlJJ3yINDAxLoDjpjJNrqmuryypPX7HwovMuYjqsQXug6mwQ5DAFDG0JpBjztDY151JIO0syHlCMpGFySczzEXMQHJf2wXjdsYEU37Vn6wtr1jx+fzA2ZpKLhsMIOBBwrrhINM6YOmfeey+7eM68aYtntmtZyAU6DNmCUxCiLgJ2NBRzXW9CFsp5PFcsmmbY58qKWaBEengsVhdOyUyFEY9aIaeQl4nwzuHBCjtqM3768tUt5TFI532tIzarCnhaQmNn2+FcbvLK02o7Hh0fOdSf8oc92YyCF0mGif0nrfXdn/hnr2BpY1xJSck/CPZXekGlNZiGkHDDTTdv2rn/HXH47LOm9m7dG/ZZeWVo8VfPyDy5wUqBXlwuG73VZ3b29XW1TZscRKPIZpo4n3STgLjUo4xMrgTRYIrhK2+OHdw6YqNxyrlLbWOZY7XbnANlfL9PiDSyZi3JpAhayNExghBCLGSUIRaQJDBfABF6gVXkVEs6xAA1ppEsohAXAWnLwErOokwUkfmMccErOCcGBBQmyHEWNThHlkWR5ThOSIr1G9YEYBVozliWgRP4geCG4K7BQoGTtpQIuCc0+VgTMlFo6fMCQdRmVX4QILMZJcCQWnODCWATHJQAzlUNSIPETg2+wVwyYlJFdGoSS3efdkFsxSlDgjFFIaayhA5BuWC1jEIOq4gIC4I05xEgCSzm81iOxv28USiii2RMa39569Gdb+XKQvY996xYsXJSLCoD9KXMGVgrQWkc0pTjvE3zMc7rfcfhoSw3mpgyA5hk8Jmvvnx7cnxwZnPbDddfO/+k1RwkgjHUf5RBodrUJzeUV/VlWtoqZwe8v67sY/fcNGlytZC3LWmLYrHX53ioe0/n7DkMwqAR4d0CFUAMCEvb4koprqTkv0QCcI0oQRtaAgnh55mrNE8A35LE7uH0oSMDnAJC9c1vf721oQmUBIF/TGd/OIqCw/95FeXfPrY2/vQOJ1YcaCC0iZZPnrPm+Zeu+tAHX9u94ZNXfeD+390/af7cn//HXT+cesdLa585ttf/7WuHDhwNve9z81svWeBXVUwZmO4PHp/IJR3G3ukpYLVRw2oWn9wMiyZ0bGzf00fmLzi5duE06hk91r3vfWeBd3Ti8DvhITPeZLTc98K6xtd1/+FCdtg+zSgUAMgoe/itvn1H5FlNjceHR1ZVN0aRape1VvKhsgVyyenL5p92sWu1VmRELD69ooqIcLQv2LTt6Os/f+6Nl7ePdPeRSqmgrzZSqDblqEuegZncKAn+9e9+d9qMzqrKypqK6vbmJoubBgKgpzHQGDAybEDUAeg4MS2Zx4i4NAANHymwNCrDIl8QQy7TIDOetWXbxKu79+t8/xOPPdg5b+k7jz4W0WM6N2SBxYAUMWmWnXH2ylAYL3jfpeWTJ7dMm6uUKjq5Ilj59HhFWZX2MZ6oHCxk+px8tVmnim59eYI8AmYDg9FUCi3b0xCrqrE0Syc9p9LJEjKTF4nKo+X1JjuaGjDMmIM2WqzMtIjo2ZefnrV6yY6xI831zWHy6pviu5QjQ2UFI0OUAxErMor/1UaB/81GVVJSUvL/UYr7ywsVceKaMw3zT5kyY2b9kY1b9mo2+5IL1cEnjXxu5+83TO4wcVpjJuhbeMr0++5+/f3XnMVsQ6lm1K3cmKR1HLhExhFBM1LojSv1xKadSlNFdaxx/lIh5iJvM6hWwjEDQ1oekZBBtLlEn0xkSkmPmVFZBBEa05glmtCB5DynMEFagNZaOJLtYRjhqom48rwCN5gKKgCjyECqIuOkpQ0UltQLbATkVO0hhraRGFeqXcAkqfNKBgSe1hIkCMNGLAbBsCKNuoWY5csMiiBgOa48V1nIA8SA9ATnzeBZwHwStYFKolYoEwHPInBNQwzbmREpgGFQHQXcA++Zpzbc8aOtPooVCxfEeJhcA0Pz8jjMdTgmQm5xglgoCmFVHCtGUzJwuEabJPiG4rj27b3Pv9ENGBpLznrw7vuZxJOW1Z591jTBlZTaMz0kGyBPrF+CYJRQgdboFvVewohSBVJb0I2bsfm/e2Dv+ue6wqp79anLP/y590hiEpkW6Osc05pM69GUO5rUciLFE4lDPQdrf/b7L33jl37FPLB2osbAw1/efef3bv1qxJoFIuRzEJJxIOIBMcZKoaCU4kpK/isIBBKBIilUwLQAG3RoUMPGlP/DFzaNrHlx7NBh4t5D9/50dke9Zj7Tof/BT4uIlmWsWrXig9d86PYf/mjfkYO3fuZffnDXz1vmTPnW9793Q+rL137882+ueTUYgDdueFPV2pdcPzkTjC07e/HmrTvq2qNHnX1TVzdZfcbWt3eet3RlYcyriua69h5smVO9cnlH99pDVbn6X/1kq3N0ONdSLdP7BnJWxtC5/Lhrl63tcdvLqgNINp0559lhiJ68Krq/Z9I0ISLR3lDZ/A9+ZPnqBodN7x9QG7b3HBv05Njhxx5+2rCzqYne4ZFQiOo9r1eJo4y5CDBU4HWnLpgfn7F69WnLF5/UVNXQ3NAYMm0LGJOkMUDuEJEGBhRmyAEIiQAEICGRkAyAKeIAyFGRKgLEfXB8FhBZWwcG7rvnlWd+fbjojYrxtcQnNux45UQ3TBw8IauqGz9z1VXtZ5y9eGGn0hMRRC0RlJd1ZG24PKTBNMrLWWT3vv2tM2eM+g6EraxbTKfHZ0YafNfT0ZgDkA9UJGKMjY1WV1UB0qTK+pDJJgqpXRMZu6oqpAoOmpkJr6ohfnT4eNhT09onk5RnXnxJb3Y056uHf/uLxctPmzZ98stMFN3U6J4NfPFcEJaQ/I8JvqSkpOT/HwwC0qgMxoGWzpt79ytrbvzNJqt8u6vUEOqpH18+cXhbQ63fWFW545XuS84+ZWikWBmdH42eB3KZDgRyQDIF1gBKwkKa1+3qdw4dc7QRtM5orpm2EkWroYRixKCZ81oZxITwlYsEOdMMO+6IQEayxhAkgzQX4HkqbFbIIKYYRx1hGGWkBI4rPaawhyGA6WkGAudqGWfIkfkBjSjgSloKBwQzNOslA4AiMvDAyAMMS8U5hoUlJIxqsJWOKc0MAymwGVYSWmSMAcVRVgBzkSICrEANkzkkiUBU+DTIaAqHMsPwi07WEBaiYYo4eq2K7daQZmoRMQBtCW5kxruFGr70jLM5gCOSio6aZtxwTbKdjJ2L8pDpS4VFG4kpyzfz2hs20A0Ba2toZ7BZkbrjlnvzaSk4fOq65VYkT4FgxjA3RgU0MD7GZASZZ2Cztp2Aa85dz+May6U2jehqj3e8uflXydy+xZPsW3/4bZcnDBWWGt56ZfPE4DCA7C4ax3oGBaHSjPLchLKuNYP7FuyfdFmjbx2MA0oVfvrBV1d2Lpw2OTd71Xk+ksEQtEFgKFClqbhSiisp+a91LQqASbIkoCFAkw4iPt+bzd+bLdbF9ZsvPmboQnX71IWLTjXNkMfQwP+xxnpizx4xJIBvff3ryfHRh++9/43tm15b89yZ8UsTk5qsiroZc85cv2774HjaQDz/9NZJM6bsHhrfc+y1KRfVrpi7/KGfvTDUNzajdWYy7+x5eWjnxu625nZvZDA54Tz5++dELz223k4PRmssWNVU/uy24UJIrZMjjVZ51hmyzmkNEnOxt+eT3/vc2V++bs92t/HUCytOqlp1xcoec85ba/ccuHdEGdnfPfjA5i1dgWuBn2EABMQxaXHDl4eRBwYIxWsWrjo1R+mfP3RneagmLMywMExgSGAyTlIjQ0JTapOTNIiDZsA0cUcx0sAFgQYLpak5OdzjpGzFu/f0t0+atPGdQ7uO9dz749fH3O507xuoomA4jEwZSMMQgYlK8nNXn37BR66asXjJ8pZpg8Xc27s2LVy6UDDxv9l772jLqipRf8611k4n33Nzqlu3ckFBAUURpMhZgoAIomI3aqtgo60tJsxP0X5maW1FBQUDtOQoOUNRBZVzvnVzOvmcndaa8/dHYbe+8fr9usd4Y/Sz+3x/nbvH3mPcPcZec61vrbnmMmxPxvFIfZYgjAvUm89PC6z3tgyFfka6i6yUL9Ad6HWlhaFOME4Foczn65YMHakAIKoYlYgCVl7CslsPlsptnhqf8SORn+/oV7asv/KE80crlUKpPreza+dMtazx9HMvP7JnbuYo/67OlvrE9OuPbnzH+7OsZMLHpsU1adLkv9yMKYOUxCCJ3/++9/72rjuHRvaLigESrgUHXh457vLeyYNTuZn+jgFnx9jEouN7tacALQIApRnqzCkwFgghZWwZx4sTYaGhDBCh42RiYylMaJwUnFCYM6JDYE15STbTILWyJZIFAoTtO9IiSrleBzM6qVZpWJsKcVlIqZSgWAhRB2SJHJvIsooClRAWcQzGKFsjVBhLUmRAN5TlCOEJ1WG0Ys4n3HZtAokZAUraVcAaAEnVIlmhiJX0GiHbUikrG8WBUJFlpSCeA9ATx7FlxySIdRJBC7BYp23VgZys0TbL3mNI2rKN5SQDocyteeWl2ZGp1hTa+SC0kza1qHg7mJcxyCL1pZKJBLkgMPJyFEUofABP2QRYBxNWK1MsGQw2ZmIl7BPekj/59DlE+4E8AEJSgjoZGAnQ2kdxxGQpWGrhYcQVKY2xcjOw7JY7nr7nrm+B1B/6zJfT+YFIJEu+uePx5370uc8O79uhFWoRyhilVLGIQBcAYGOhdPXfXjnnZv/bP1368+8f84GPbCiUUtddf0sm8ZOPffQLH/vUJznla6WBbYu5mXHStLgmTf6dakQxggG2SVoRF13zyMvTL2/b8dqe36tnn3Pre2MWP/nRw/PnLgFhUHD8n/6xMispleN856ZvzE6MPfHoUzf8w1c+NjF22SVv7zv9xK99/sPtLfCFv/+EBOpt7y/M0LWfftev7rpzbuvgP37+rmCIzjr33DUPvpC2215/ZI9VD8p7N2USXBuaFbo9o6p+rPYF0+M1rK+uTSbl9+689rWXnqpUO1sHDv/oh8/23QuhNoienju3tqg3I996zbrV22+5Y+j5Hfc9+/Mv1huxYQZE25YQ1izJxgCAx5iKRXTkSQtz7QMtrQve9a53n3jc4RJq6WRSkFAo2BBKJISIjFJCMwhCSTGJhkEbwJMISI5AiYSBiiVrG4CIK0rM1uIXfv/ky4+98txrt9aqXq2i0pRo4FR/mz1TnACWdrZ/8OhjxwrTX7zle/7Y2KfOvFAknM3+9KRimc4sHVzk+WbtxpdlOtW35IgFPT0NXwtLguvO1MsqlSkHfp9wW8Eygov1SigiJ5WqGFMKG66TKU/NtCfTQITJlgKBqY2EVQjtAfTBa8mX4vJgH/bKON+aYEn5pKdYToQ+tbXkKaXrJME7+YyTjz726Kfuf2LNSAh2HgDY0c09AU2aNPkvBgkANgokMw4uGuxf0D08vptAWiwOS+P8pbriVWcJk1mMlF6ypM1Ldtehm7kVpWTUeMgDEYgRyHYIwqHZg+u2K6I31my47fs//chHvhw5IUIbAxACCNc3JUUosQ+5zlAxpCyIasFoKinYZAwpqXytLR3bYFUQ2BBznEVjgRwxpsGMSsnYzChwTdzC1GqJFEWjBAXFxwEz4TSTj9RJZKPn65NYAAAgAElEQVQyUnq+X7XdBrEVxwmABkuSohvixdKkIrOfIxQyF9KBkAGBUDUauhV0n40DSlIY7wBgi0sxTTEVhCXJWKB7FHZFeIA5ScZGVEBqx0Q129Lek892pUg5+00IjW1y34ZXBw/TIzv3CX/PUeeeUOwdBivpNHKB0+lGHUAJkkyQGh8qffem+7UWQAlblN/913M++aXDhLfZMCOiMGmmtCAP+DANB7SPtiSGKWkogMdjk7bCK2JOhbXaXd+/2RTVYQODl7z92lLUsuG1zdvWrv7il7/TCIYFgqVtoXQMhCCSAIjGB1jXmPZia3Z99uUn7Ms/Yb12/skvv7TvhVdg9er6D7/3PxYknbf+3TUNz/UAwMSgmnOZTYtr0uTfZ0WGpYVEGALYtz67/5EXyhu/+62O7OaoUDjsuKN/9+BDuUw7IgCyS4ZQwn9eKSVElARkyEhM5rOf/9KXZqrV9S++9v2f/viVx578m69ed95Vl3zkA3/z0EP3rn3lmddfmtn98Jb3u+eKoYxVW+zvfQHZWr361ST6rUoG1aAd5fLerv4FbaMEa7Zumq3R9Nj2ID0n0d9xwfuu3r937RFHHn3WGUuLas6QmrezkRhQPQ2qvLFm1xPPrLv9x79P2nahuKehBUecMJHhFlSjbIkwIIU2ytbefu/jn7p2JuLjTz56ycJFrttiCZWUxqKCC2n2JVsgEAAFMBCCFIIAEAGJgQGl3WCQgoWObWWYCFBZOiwLl9FZvXF881Thuzd+vbJhvYB64NVFXFYsGSxQ8QGSA+ef+6VvfCmBtKBn8cTIUHpwjt/dbSyHBI2XZrSWEfGC9o4URl0t2diBeGY0n5mjA3ZbUwI4q7k9ldo5Ma16s1XBCqDbTvpRMFEugOu1tOalNlJYdkRO0p6ZLFnpXCLVnrZBhIVsqhBEpdDHRKZlgw46WubunJ3Cql7UM9Ah5NJUt6ao5jVaDWrppN32BEBbPidrGqxYe83uq0mTJv/V0ACIxjIArCIRf/GrN3zor3eN7p8UDIn2lpBUbVNtfmdPKKPWBSk71wN8UhovQuhlRmQLMQ2ALCIAaVgO1SsP3PegJCff2aUs/sFX/+mCE67sXrmAhStFYIyQ2Gfb7awtIazI7CawgJNCRrGpadPCJAQktPYFMnEMZFg7wOhaFqAwxjXasrCDYiUsP9AzyqoQSyRXUkLJxWHQrmyDYlTzjCVbTayUFQZmFoVLoExcA1lnjKRIhXFIXEThCqGNkcLMM6Iu0bDOMw8jZ5VlGyoCWhx3OCrPgrQGCxHtEpNiOQuxEk5RYBwFLoocyMl1a5775jfXOI3sOSe2xoXHM9Zh93/3hVVnHzex6WAy2bf41FPu/ew3T/rgeZnjLNcpeZSI7RYVe6S6/NBe9zqtfr6InATwunvij1x/Sn/vrNApYATls5AgigGtljwHsCdh9cTxDgEOikyM66Uzh+LE9jHv4rP/aurgdiP5o5+97pXd1tVX32wmX6T6U8aAYKcnWX7rsv6Z8dHBVT3XfOaIfNo2YCIvM133h7cXNzy296qPdpHz4mBvffBKecEVx/3gjtbvf/CRX/zo633L5xx2/gVMmthrTmQ2La5Jk3+HwDGDFsImQaYCfsG11m2JbX9TInzOFIACc/2nPp1pa3MYQWpgDUYIJFDyP3VKk4UUIWhGsfyooz74Nx/44EuvlZheH9qV/un3jjn2iNzi/mNOXrX61WfeWLc+DJy1/zz9wgs7XqLdKgYHrOpsPWTo6I5fv/MbM3t2vOfKX2wqTBVIXf/Jdx+1rGemUVl3oOuEi0+6csVJNr4jBlng/AjxC+vrve3RRacd7ZQqQTGYrhoyTolAQJndhgBsKCUhhxjm+zv+6QffPGxwruUNSEkdPTaDClgjJmwAK9C29EKRChhsBJKE/GaFGAEAgIL5UKUqFlYEwhIRQs22nbrPwk2FDF7gfvv3r8pk/8//5/dWHNmTmdxtq5EJqkGUEgJ0KqiZueA5H/nhx0868+2bi9vbevocK1o12J9I5rYVGuWgXizPDrS298hWssP6+CQLEFbKyXjpVLol5eUy1tToSGdXb8Z1TWyOGJgXAW8/eECinNPbi06yTWRswJ179jiO09ra6tpOQslkzh0bHfcTUVtXZ6+jPDV4kLFQLW/bvmc4rJ2/4vihqYNH9Q1khRo5eOCI/r4YNLko0ewerzz26noBtH/n2v271sxbeaSvhdUMh02aNPmvhkAgYGQEFPq4Y1de8tYrfnbzLULqefmOiccnT/j0/OGJSmHPUOf5S7TKWNHhAnsAJAgAJAAAZEBDIGMDT23Zftc/347aXzD3ZDvjbHny/nvvuP3vl39HOwCsQSiBCgEZBQAqmRbYAqgM1PPZVgEOWIEhI8FIQQwxgmbHIV0XkpC0LfLArUB9AAmQ0yh3ClU0qgJgW9QH3GYlJ5XUMbFkxXIfgmfbbYKZRWCpPBGhrAi2mWxlRVLUDJWEYMtG8HNCzkMk5XbWTcm2VRRUlFUm43jOPCVsAl96ICWDkkqC4TJRElCjkHaCYn9G2dNzE+wihGQ8aRa0H3f3137/9tOvXn3Xg5nlLXqgcvd3v3bZhVes/dz9nVceuz9bTOXVoovOS3LYoAlyvUYMwACmgYADc9qWzF9hwg0IXY7FkRlu1COVMkZMM4t6oBIyh6B00GanK1IujHSPtLQgd2p0WED01S9//PJ3vfsXz85Wp3ZRaasnwxSFZ65Y8NkPXDqx4/GBxfO7ToLkwg2xU3aNh0K1t2aWDIQXne1Y5iWIbDCDoCY9Cq+47PhX76lveeSNmfGKNFUDllFu0+KaFtekyb9D4d7UohiIZ0Tq8R3VV/557di6H2ZMOAktRw7kjjp6pQKJqBkIQKH4fyC2SEFMkhCFAOB3v+PK9a+98U8//skE8fOrJ6v+eB6i8y867hc/SseztgW1Z+5+zSAwmbSQvdn0AdN453svOHjg4FSleMI5R742cbPGRY1GbyaTVhY5Dl8e9zac0GKMMUuk1r+++dZHn965g3Y//RiWdiOEloaklN2L5g3tGTUEkthCddiqS09dtWLZ4Ir8QPvpJy9N4LSWaFGODPkiTIMHEQvJ7KA2rBhAcuD4Cj2BjAzAzIyIiICAYCT5RAY0AqlYDR+obdw8PTQFr23a8OT9D2WXL68NjQcH33hi23YnnpYaKAng+gNz53/4V59qyFVT2ydOO3X+IpBnDq4YwkapXkomU36p4qRSYS5lyqU02qTDUjDW1tUOLGeGhvo7OxVZirQuFRa35wlNqVFKZ7LF4kw6m09k0l4yWaxVJyqVeR1dcRgtG5gbA2vSJo5mq1FQ15s3bD3nsjPKkuISCFd97YZbjlm1uKc3PHPJ8Slh9aqkLpcwm+8dGJhFLpTqVjo5VCtNNHQq1TMpd/Qu6J27tL8OWmGq2TabNGnyXwwJgCBACEASECfsTNKai6KNcFj4u5d/6ag9jZn+o9LzL7AoMhYPGLQEVgHTDBKgwSyRHUZpGGIyaFs6qPfb8us3/P0bE3t2bHr6jt/9ZuXKM1ZcfpaXUoCC0TdspLSZYuCciTsQIwviUrWedFMxjcVxXdmMxBFNC1VW0MkUckDInrQiNlXAzYgWB0khW2ONMQcoCyzrbIYJ2rW2CQPA0MHuKFINqgrZIK4RDbPsBogAMYoCIZSQSaOTKCHgMUvOxmFo2149rIOjgrDCAAjlGCNJQoiuoI7Ki7SpB35aJCmmSOI8YRZE4gWCqq3mAZEMFwSNtZ6wUlO45ddjC9qXjYxszMR2apM7+8imJctXTK4balct/j+93P1Xx6QzucamiewRNmDjJ7c99g83rBZkJVV85lvnfeVrFyqrzCJk7WuWtp0RjIiSKBcTeJZtixyTJdxMDR8A7AdYtX+s74qLP8q62t2G77jotKGp2U2v3ykqd6agbhl5zdz20+dD5sB+5eUT+SiT7h5eNzF3Ue/oaPjyy6U47ihH5eVL+8JpmNs/57Wt0eLlrUceITutfanWmRnbUCqNBKQsZAJselzT4po0+XdgrNAAYqxGhPOD790z8sqPGYb6jpr7ylM/67EXuE63jIAVk5AalZAgDp0q8J9HKAAIHRJAxgiBEm/65k2dC+Z+89vfnBqJfnnXA1868rKTV6z6yY9v/+h7309hpI1gUkKCQ/qEU44743D765/9qCPmaS9rdNSWtqoICZMoBI2qNKWNlekXH3ZjHIonxp3+F17duebRH6mw6MsYJCkSJKy6dJGtocmhk/5m1bnnv60jEscef2J71+FJpVWc9CU5CMq0So4w0hKUdCyIQ5AS0SAIZoNCsWGXLaM0MwJKACYkAokIwIwQSJAbdlT/8MzmZx56ffOruw0ZkoXQH/aig4XiUzL0bQ60iok9lN7ffuPbface5e4bXzmwIpNsw5aOKJd2yvWE5eV1gv26l0lNcDly3VKxcmS6k0CH0jGVZFQPq9XSScuW2o6c5vq+ajWlPIlUKIy1tHYqIdqymdGZyaFaYTA1aAMc3tPPAmerpVwqkQEkEiHDBEDVtRqdfb94bJ+7uGfDXQ+Ov1ZY99zqJ37ylb++9sITvnacBdGKXOuEwqFSsbuqsD83xfYAJicpBpkI9jYA5NOvrX3+sedOefvbhPnP/sKaNGnS5P+6xTEwS40IIlIQaZ1SagFAF+HwaZetmhipLD5+7kxlurS1vfeIszD5VjILmR0EBYwgpEAAEJqUARPqaN3zj7kB9oAobn72Q5/7m91ja+/+2h3f/dInPtzxlXPPvxiMy8JDRAJG4SOkHGsQOGBK5VK9oAnksMBAiQSINsfMNbAHwGZVFJaAuJVRSScOaBxBKTEHIOM5GRlLzQmLPYZEyI4lOgCWEE0IVbaEb1lpAlfHCYEW8kJbtKAoSnuGWUpsQ5VB04fWRGg2KjsrLc/mFuYVymaK68S7GScZI4G2ow6L4sBxTRgswcQIs4jleAKXMyWIIqZupFzJGuUk2JVS70jd3q6sQa9ifMl2Ys1YNmJ14HUDCi3KGhn/ZHPhmkUtg0UOkpChI49eGZk1knFeT8v3v/Ph7jm20HlX2qxSbGpRFCrpUZS0rMWoxhEGkRRiu7SOcjCt8Lhf3zP1vR9/a8/+TQiJG2+8oWfZiX944sBvvv19FA2f465k4rlqbfuDlYtaCvNl/Mzt/uRR8uGte6KaKlUhMkxmWkDY3XGwVKwZ3FvVMqeSJ88Twt02ZueKVvnBPzx51mWXGARHaxBNi2taXJMmf2przFKjUeQjejFKrBkZx5RRxo5R3F6p/vAbN+/+7XccLmu0P/OlbyzKHR6JdmkQkUHaDCCBBQACkmEEQAYSYBAkgGAEBEJioEMLfALEm0e9AcC/fcIX//mf/7vb8H8Z1DsAIAAEAEtBzEjKtT503d+uXrfuyV/et/al9ZXCK+mOJe+59MIbPWsqZi1YeXzK8Wedefp5n7jhWlZBHFtb9xfuufe2pYct2LV7FycTM+iWa6Rna3Jm9MHbf+FQPSDjsVnc25+ksVJSMjEQ9S/rt5R9wrnnnnnSaVefe/EsakdAKoKKg6lYEjBascMxgmCUghOkiCEwREJJRQAsGTg0BgSyIKQYQAIqhEgyhUXv2Sc2bt2yl21dLri3/+LZUvSGkHstq+LXG0a5SG6CrAYGCSaw4lDI06/6wFuveV9rvuWYhQPGlpOpbKuNW4e29mYGlsZKpFJlilRQb2vJbAkaDSoucOa0eHLP7M6ScFvjoLe1RWI646ami7PIGW23ot410GLF0SRSyNS6Y2S4r6+vPZvpbE0XqiVLt2iKonrQk88A6el6XBbWq9NTOhk+/vvfTT03s+f5qbAxVgneUNywWYVohmoTnbb35PRYyUl2ZdqWptrGs/XSgTfmdy/c5tfeaPC+19dps0WSn3MslShJrDKnoFndpEmTJn+pzAIkGDxmIABEFkAIghkBqhLskO0KZl/atv+hNXcCbXMkjNz6Yv68pZv93Uvf6hSnsnvX0pLTBkg7KG0jUQsyoJ3YFRp8F/1C9NW//+qvfn1bi6cv+cgVl37qgzs2lW547/XP3P7Y0wfHN1z8nk9+4RNXXXttunM+EdmC0eRYaMOkTBJksRo969oVZsXcYjjFYh9Qh5AxwSgwGOhkyQhKgi1NjsGw1WCTi3xlRCiFNmQJKaTJM44hd1u2F/KEb1SWO9nMWthGOBnxGhUsVPY+th81nEJ9RsChEixNRnEDrQ1RnMN4CVqTSD1xWEV3G3IHxVYoRkGMmyg0pipTT2i5TlAvsBuZF4GTkbOGoDMK0g+sqWEAGmBNJT4rkahun2zv6W5M7JY9XcGMxmIjMa87np3Qczp5/0hiTX329YK+6Amak87qntCQ5Ubve8+5vf3HA4tYbouDtqRdJNohQQtlhWEZqAQmGdJm6Tbs+uG+O7D2hcWvPbL657+7Y+/08wlXX/uJa676yN8bTOnRJyAiNqCZD9RKDsNmEM9MNxQxM0UTO4AhgVFMVgAOKEohTM9WkGUFvFBYofbv3xGzEDGXFYpMZ4Y4dkHGAgQzACA2S1U2La5Jk0MWh4iKJWOSkRVoshU4hHGAcGux+sZotXLrL09x3Z1W4rPfuOmEMy4gdgQIkAAMgCz4zWjCyJE0h7yK/pitj8AAiIwIAt4MPvinisb/f8Py/0Cs4jfv5n99kh1pX3fd377w2LanX9913kV/d98jT7bl1dDYxA+/9+1QUOeCwTPPO09y4tf3Prth9dZbf/4oAjf8XQKLioGBAUCRkCDb821oggpqdhClvbU8YVzx2/vvK8WRjXzeqSe5lmPAVoQRQgKkAmYLkgyoQBEBKAKlQQCCZkAlDAjDZLHSyg+BDTjEyCRrxXpPKlMS4qHfPTmxa9Sv6n/86a8bkbJVKoymUYTEtblpLJfL1cBPgFeVXveJxwx29V/8llMPu/jibcM7Fh+++LRcRqA/XirumN69pHthfqDHMvFgqhtyiVfGd/Q4dn9+LqeSjnD0TL3Mwq9XOxPZuS1z9pSLbel87ONI4LstLXZrl0QxWSgFgTVJos3uybRZe0vTdYjHy+VS2Rro6vSJ/XyCqqELcVHrUkPt3jD99EOPvPDYA/v2rSVoODFIY4dwKJknqV2hkub6z30ytOtn5gekwNp0sciSO9JtPUfP1PA7X/vBgddX73/lUYeqBhOVRrz5lZdPPntV3U6koKXZYJs0afIXCeUABSAgsoQ3C0YCa0KIMOEQORwXGvTzXz62/qW1CWBLW/5AZ9fJIbWJmZ0p0GgnAuBi7CYMcEITg5CQRhHVnDqx99NHn315cpqs2Xf+1Wkf++J1ZKk5R8x30X3o6Se+/LWbnv7VXV//Hzc/9vgrd953V6I9zywZWYCSgGwVGKcYTeAnbJFHMlI6ZDoDPSKgDFhFTABZzIowYgTQWVQNbWaBk3GQs+1BHU8IbyqOskx1sIYFjDeqrcnEYQQm1jPAM9oQiqoULljDGibRtIDpBN2nwBVYlDDP8C7GCJhIDBPNMlWFY0dR0rYzEpcDNwxXFOeRhjlsJVXGYKnEtPLcMGo4ZgWbxalkY/jVJ0ADCjlH5vz7t/SeNf+NdVvPvuLiqdsex+42ZUgdnFQLu+XeiUwNreeGfE/tL/Rm3t/oOjyZRTCxnLNoJapuhDYFeVdNExfR7tQcGkpKDIze5SgbxZUsHEz2P/Xq0O8fefyOm+8AKDoJ/ZXPf/pjn/w7A5YhPnXViYuWLtq1db1lKzKmalgBhyYAATZDN+OKnv6EcraXJorIXqnx7rnzkqUipPKvcvzQ6MHIQhQq1LG0rGw2c+U73wlCMB0akjQVrmlxTZr8ufwYNIINkhNLUKCM1r7lPFUIX7h/4wOfvSFV3X/Qij541Qfeec4JKp0IWHjMGgEQFYDgQzLGBODGCApiBJsBDRvJPoLDh9bfxL+o1r+YGf8fJO1Pj0XB/8C7MP7rb4EomJctWXrZuy783fe/PbN95N0XvGvlBRces/KYPSP1k1eefMv3n/r4Xz8ZxlPIY6EeQvQRWEofjWUIURGLSAMbgNFyGS0nl2m57oufOv3Cc6yUZyMuy81JaCGYyESMCEwo7Vizo5AZIkGCOUa06VDYRQQmiC3BhrRk6QhbGorI2TpRybUnNr6xd2BR7w+/c8scq9uNZr7xrZ+g8pAKwszawKEGYyFyDMhjNXAG+5adfXpvkEq3t2FH5rpL39HXn91c9o9ZdsxQozCuSg1VyTjJFukNDe/OZTMUBcAqJDVB5QXJOdHMTCSFSaq2TDKj7KhSrvq6IDgUatJK2M50SrREfv1ArZxp6y7Xoa9r4KA/tXN2vDZTa1vYn+3oqJRmFvYv4nKxTZiI/CHhl2blA7esff43fxjf8SqZvTbPKoORVEbEliLptVG++5S3nfrBj7171/pX5s89+qnpylJR44y6/R+/Y6d6RkcKD916O9cDhAiQYgFCoqJYS1p794tjR6zKXt7VDIdNmjT5S+1pWQISQgzAxAAgASQCI6FDGFjEJPbNVnZsujvLO4UEnU5NNvzp0US+3Q7cYGB+Ar1iPdxrrB5koaVWXANyATFA+/5y8c7H79/9zMN9ufy113xx77quxSt6bC4wyPnzFn3y8185eHD3+pc2rVuz7hNXX/2dn/8q3d2nHROjEKQU55ETabsXVchiJPTXEmqJqCyyLJvIQ85Z7qDWRsOsLZmFT6Ada2kcW5D0Aeq2xREUhMyiiAV0CWHIGWMRW06blAAARBUQio3HclSwZeFKFCkWClQFQSGUhdEIORCamKQTADR07Ka84wK/HURkK0naY2c3qBLQHEvNQc8hUyUuWDZqrdC4hobe/oHDV7+yPxslcSn0nHTK9kdefuuNJ2752SO5zEBm7wgSFxd28cSk6Ous7B9Nx1ghU5gpm9/avxl+QNWF63B7h00C2WjGpCHBqEhgFNcTVq9USWP6UKYlDQYiORtMf+4z1217Y11KSwLqsNQnrv94FEtlCwnQ055tybrKlVEYggIAy2iUgExagXFcbzLwpwrDFcAqyBTaqwPfDX0/nt5YD1hIMuRTrCzFwO9573sPX3Y4MKMQAv9M4Q5tmm+2rKbFNfnv/YUxIDKJSAsLjBAEdZR7Nd78tX9+9ae/sMyehkeLFh/+me9+qi3XQgRKAyORQkaQjEjMAs0hPVNgEOhQsqMABLCABQMDG/GmlglA/qPCEYAD9G/8X/hntvcfcTn+42SVYLaEaElmPv1Xl7xy123DY1Nja1986fUXASzA9G9+fU9UL3a3uhPTMzEHwjKEIBNJ6bSTEEZyS1fuuDNWJpN2f3uvP10/fsnR73nHVUKzRh0LFMQ2c6B0LIUFtm00IoAhByQYYsE2USgEMrAgZHFoaY9QVEw0WTcHpmu2UYuyLite88bQltVPPX3fU6MTG+LGUJaTdYiMKDM2UDnC7ibtKssFKosWfdhpxx2/4vhjzzxj/tIlneAGcTA6O9nR2eY41YVtaAFPV6vjunWihu0cdXf3SJVI27IyNZRuS746OdZwMqOWPZCDPICDfoWtcjCSSqu9OixMDh+fbd1bKE26xWVuwm2IOJHc1ajsqg07ojtrTE9v0u5t2z82avVngELBVZlRJLwseaFf2T4889qTd1FlPUebHDTEHquclcqaZPSOGz/ytqveX5mG/qyTkvXFqy4rFdT2N/ZvjLw1Tz6x5tZfzunLHxw+qMI4tmIJRmgrI0UvqlA5e0x4cLg+uaOR911IN9trkyZN/jIRGjBi0AgKwUZWAACIyBxIo8CvoPvUK9uGVs8mTG7ucnnPL04oDG8eXFqpNxbReKm4vxSp9JyVy0zskGQWAOwAKGNwO/qP7nq1tmPbQNQ488hlffn2gzvrsrrv4L6N3QNnIOOy+d1/eORnzz29+je33X3Xo0/tuebdd/zu3vaOtI3AAAZQR0lXJZkNYAwqb2hSKaHQBbKQLTBJEGkBoZBamwZrCyhP0AZMiEFsqkAgnTYlEiZqMEwytwrKE0WxmbQABJaYI4XdzB2xCYSok4kYpllwRFUQvuAuwlhwwqbjJdt+9HDCGuSoywDYTitAwpAvhBNqbXSAif1EDoLR7AsDKH0tJhETyjiHrzx64fGvjbw8Uqv17nj+jdM+ds7DDz9y4TveNvytp5iMBWDvGQ7PWVl77o1WwgZiW2RnZ4rDZ53+s1efD0XixDQtau2SJie1HTu1SKdtmbKoRWhLiQwLMmp+A6x9U41f/+j3P/zOB1UYgUMNy7Yod8QRKzhMWhmBjMy6LZt85ulHf3//vU8//+yrr7xaGQoKjYZlOR6CVDwhzZ5aTVoZjqWR6dC1HywWLI0MqEXec92WhGFooJIdnZ1fv+kmFIINAYD4k9Im/1KFrknT4pr89+5ZgIEpQg+AFVYrIrVmqPaTW+8bW/uUHWwMsNaWzNx928+yrT0cOlIAKRIaD50zigwM6APHzIrRJbQRgZgRYmBLCBlpsiQjCCZmQgAEFIiMzAwCEVjCoWDE/KfHzTEAAwkUzIwC/9fI9W/MP715FfFQzS8EQGBbyDlHHnHjt7/7vve+nykkZJCxNCaq1gBgZDY2GHnZtmzbgrddefWZF63qmddZCysosLsl3+4mJFECbcFCIAOYUAGjREAFzEQoJQMrQjAY2wBgbOYYDAKjRgNoI9YhqgmcADkT81SpsfWNncVdU4/9/L4jDut+5bl7gwYE1Cm1QD0SiwPoRPUgKaGuLdftXrToLedccNk79g0NH7/yyPWb9p5/yaq2jFUJQ+FIu1AvY93LJxf296BQ26YLHY6bcdTiXL7upZLAi/L5DhOtKZfJUXNyXT7p7mSuEvh7yxUIdL6rL2bP0iats5atQh22tc6P48jK5DNFcwDiQrk82NO5nLxIw0yh6Gidk3apELXafdKnXEpNNrhcL7Uksp1ajNiZ1/Y8ve+lu5WukgWOyf9ppNMAACAASURBVPcseQsvn3f11z7HTrw4wd0J9nKAKXfDntmNz7zwsy/dJOL9J1z5nvV3Pt7huRN79hJgAGBr0w7qCMkXJbAv2/bTifr+WBTntWYvOBWcZo3KJk2a/MVy6IRusIElkCRgRjIcaREhWtOh/48vrn3yh/e6/mTklVbm+sXWqY4YRje2dh4x1tYfhuW2nmWLWGqhDWgCaUVC2Ia2CfHw9qHHr7khu3PHsnzL1ZdfGleTg0t7V993wwkXn7J965rWI3s67S5lLzjjzDmnn33Vycefu/r59e+/9J3Hrjzx81/9vJ0lRBQKjFAIJKDftc9v+OtCMxRRwRauiQ1QHbEYxYZdH0kjeQCsxXgU2QnLY64wVjlqY7RZbUCjOGoT0jZcMGwk28K0mTCtEsmYZzXUgYQEYYwRQoDUJuqSlou6F2UYy3UUdgKkA13QomIAIEoI3SVtIawGxQlHdjb80BYpQ4HBglIp5FaEKWWXARJv6Tv8o9d/9Ma9375n7/iHrjp39dcfufBb56+++cGelo6oEIy5pvPUo+nxtamjBivrhpLCme3rcGTq0SeebQOYZV1t8MSU1WocRjDseiKJwgAA2w6Aw2gikBt27n7msT/c/I2fk1QKo6NPWblx9frIL5x44dkiaQMCAAkQINgR1juvuPKSt1/GQmRi754nnmrp6mzJ5hbOn1Ot1R+/71GsmSgOteX1LppzcP8u8Cu2m9GsTlp5zPLli0lCEAYVv27bDgBIKUHgn855N1fhmhbXpMmhYBATgmClWEccrSvRF//hwddv/x7pPSR8rzX5vW9/6/CFx0SRqNk1jx27YkGSiFkgAkBd8I5qsRFFWbJ62nKzFKBlpyLTKewagm+rJHGCBYBBlGDokIAhMAgEIkbx5hXEN3fa/YmMEfyr4OEfIxf9Sdbkn/Pm44eOVTuUkykAEFiSOP2ii/7h17c9+9j99YnprVv2VSKDnvvlz3w2IaBcGz3rrDOWLl2u0ShLEgviNoHSBXY0ojl0ShsYyYRaMRILYmBGCeBqYwuJICMpgiBKOJZvtC1VA0xRiZmYdk1Mug63pOR3v/uj+ng5DsT2l1bPHtgruDGy3WfZYIwEjZKxLIcFG2K15LTjZ0v5Ey87s/2wwYvOObUDRG9qJWtz8mEdLdmU8qMDNjdsM5BMlow/WxxPioyXSg9k2xzlTdcajWo9q2wrbLgmHURmTrcblqIpEr7lOlA/Id/eYOWqwCLXAo5Vo46i6JfzLHeMFVr7ehfH3pZ03mLRl3ZaOaw1oq6egVJDP/aLJ6YmGmt2bDhmUfvEvtV3PXBX0U3GWs5Le0mmZY14s1dVHIBKLznh2GuvvvqcU8+InZybzxSIXnxmSy0hbr3lVxPT48N7t60azC2BcZLuutt+mgQoxtAD2I6ZKjQGBV+Ty85phINhODVdTnEklbY7Mv1LF6sYwW421yZNmvyFYjOLQ10UkSahGUED+GCPHTSPb59+/eH7d6+5ZV5SXNHacVy96qnByYemuw5Pjge65ewwvbjT0GIwLSyMMDImMILrVrT6QOHWD92U3Db5zrNPOu64ZW093TLVMrJj57Jzj1r71G8Hz70ml2kw1eRE64bVm1dccOz3f/6z3/zyR4/+9o5Nr63ptZ3jz1l59OknIdtMCAoIbKAOL7FUsxubMTYpaYOUdQGzClMabM/JxuwK2QZCWpYIwppQKaCkZx9myGg9B0SJnX0AtisOd9AlMSqFRkFaDAM6Ng5IFoAjBGDJDoHtZIENi0jZBvcYuRtkJmWfCNLEOK2UrNOMchqsZiNdSrpzlazbbhZETFA3PEnGs/hwV7QTSbRnrchc87a37Nxywa9vuu3hu595z9uPePbhV0688pxt33/cOam/u6dr7Mm1vX91YvWF3bm5HTP7JnJj05Pz3HNOW/L6Zv93W8b2K1mz7cDWytRsQgGBj1GEBkUQNkRlNPjtnd9+4snnD2xel2Jd9KIvf+XGd1/9hYuPPXtiaMvYziFiAhbi0MYOBgGoAF3pAAiywsvOO5mECthIiLoS7vuuejuAIDQsIAIh+ShLaE2ShSt1jByREUqp1mzL/3nrSZOmxTX57w4jA1gWMZM6WMg+9NDrq+/+pRcMK6kbTvL4Sy4+6l3vHTaYsshBPyAWSUugQZQIoBn2lkv7yM/kWrJkP12Z3lwZ9fK5gRqe3janEJt1o3vOGTxMaCYhEFEIYYlDO8QEAzAC/jHBEgEOuRoRCAF0KC8SDp2kg/CmleGbt/7bbwOA/C/lU5gR4NBaY1cyed3bL7/+8ksbwto2NjsyPDG/K7+ot8NViGQEWEBsyBfGIHmHMheQAZDZhvjQsiACskAAywAYBARWyAjAEBMwYMCyqmn3wX35eX17ipOVUHKq4419s9N3PVUtDj1+7y8tJYQRcRSjDIzwXQkGMBYOskkNpDAnLr34nR0di5eeeeHC7nwmbZUK051WwY2ngkbZhmRvahAE267oJnc0rOk46E4lMy12WiamqlXP8gGsNi+TTuVmC+N2SsWEfghzLavuudOowkbJr5azifTsvqFjBxdMVMpVUR7f/eq6J7YsnL94ZnJyb8kpHXNUZ6m24pJlqFSQSB+AxhMb33jkJ4+se/D5dJzPJK1qdWjHbrs0u3921+Zy+xyVbSkZqBIk0bbQvOvGD5+w9KRFZ5wVeKn947HeNPPAE3c7ramf/OB2Lk3b+gBAlaV5eVTaBJppvhQtKOal0udZ8YkNU7cSJKi7VhSKdZgIrExX2u8oFAczrSRElBBOs7k2adLkL7SrPdSjMQASqphYh8aNYusPm4afvPOBdY8/Or739RaM3pVOnt8XLvrw8u0vrVt03hGv3b91+RFzWnJzBZ9s4QLgbCzIiLpAUSfryZ1jD333Hyuv3j8vYS+bv+qqT35+Ymp8dnhXe5/9wj1rzvvA9Wuf2H7suSsK06HWw2+54Ggtaiet6D1++Wev/+DFF59z1Rdu/tLyp5fe+Nm/O/r4U/OdiwiBFSMiQxtSq4KSwg4UE4a2aapITCGn2CS09pTsFJxgnJF2Odau1GljFWIYIyjaogPYj6BM5IHuJow1bmFTEdJlcI1JStFCmomKBpTGOlJeYxXIIoHaxLYyYVgRKoxjkrCQo5lQHXRwgUNviXmdEevCsF3KGUU9luhiAwYmNE8h9Qmyy4kSUji4vMX3xCjhwU3Dcy86Ynjbns4lfVFP7uVt6068etWO9TsGu5Ol1UOqIwGFyD5surogf+Deg2lMdw9kV5x8JDPFMhWTUAyz2tk1NDG0d/TeW//wzH3363izJQ0Bnp6Vl37sAk/uem7ThrWjQ3lVu+LKs0DWARN8aNIXDu3pABuRGYhZgpSRVhYCx8gRKTtEIZgAUWiwWCChRKmBjQQmUsIiYEYEZoECEJoJlE2La9LkfwOBQhYA9RicD3/srmceurfLHSFs1CRlJF7/6S/8evvms+csWqy8RtmmjDeG0UIpGNEQAAAn3WoQDo0NT/ti6dy5i1q6CCC2guFCscpaB7oAOBvWFRPFuqslbwMYMlJIzSwRFYM4lJpPLAUKABZgALQhKQCYLaE0GfnmGSmMh9IlAfiP52H/y4v8qdwxv3nTm9eFK1laSMyhw2JBb/vinvZWIB1GEQjbYh2xQokihWhACkOgxKFHYw2xEYpBIQjJAgSzRCMhQmAAj0BrU7bla9MzmxuzJ3b0+jON7Pzk0vzcOosH6+FD6zaU7/hDvb7NwmJPixeFOB1FxjjgpIKgseCk01sGliTq+tL3X5zoS75l2ZFJTA8RJ0U4Obwn5yZaRVsmmUYMpuv1ipUZm5ppAdPV2ZsGW0oEXzeKJbfHzeUyKe3uj+vlyqTKJVs15FpbPFT7rKiKeLA4k2/vnJ9JzCS7Joiffuip49/qPXbzzdd+6O1rb/x69z73ufjelw5ub7OXbV2y6Ke//1GL645pZWRq2979o5sOrr3r3gQEBdzn+3av682Oj/s2vbju9bPfeXRF8c7JyZRIJl28/vJrfYziWG/TjZcO7pq+fyutO3jfI7dCWIZYehARFLSnjYEswQKR7Rb+BzuzHZqToaNDv7fuCUhEbkrTBAZlgfrRYOYhPy4DHLZomaOsCDQ0F+OaNGnyl0oMYAMCoCYOhbBIW488NHTd9Z8Ja6u9xnAC6dwWdfnRvUsuWfzCpsdOufSSP/z4yfkn9bgLHKp0O/mTIs77EKVQxoHGlJiu+f/8vV88/MvbslxbddQF7//iTbPFisrk+k34wB23XnH99SNjW088ZdnIlq2ZuUe09FhEWpHDFEnVPufw0//2Kzd+8VM3rtu498uf/Goi7/3yzoe75g0iqENpe0IkbV6pqB1gX6QnhAxJC2IH0EJM21YvYrfiYqCJecZgsaEPSmxlcA1PEhkAF4UkRtvOa+o2hi3IE6QjrqNgJQUQIxokKdBGWdZMzOTCch0lwDrg2J1ILQA64bWDrEosGzPMeAAhzuRUQJPISQu7DDjK8gUYMGkppYsy6dsXrjrrfy74/fPrh8/dq46bzmxcv6Yz3bllz97M3LyXc5wW7jrthDWbhpaecxTum83N8VKL5hk8WNdAKnZU5DOxdkpl/cq6scl64Xf3/Gz1fY+JEJCmPcHGcAc4Zwg+fO9w68LFO0UV7Gq1Eb22efNbTjvr0ICEGd8cqBwagTAL7bEC4wCyQYRYGIngEZIhIwQoSQxSQGAw1iYphZLy0MjF/PleuCZNi2vS5JDk/LEaPyKxBiYfg6DovPrCSyLex2qygXGmr+9jH/8Ior98bp9rq9F6OS5xT9oVulGVmdmAKCZPiGJxaqA726bEoJWnGP2pUWAwcWJub3s59gPLno7imeGpBd0twH6Vq7UIxso+W8ixP9DWpUPyUFYoGJ+amNve0ZXMQER1iXsLM2nHQePPzXUpFHEcOcq2GRyIDImGkPUwtFC3yoRBRIJYUYHiNnQsYhbGAAhGOrR0RySErZk1gEC0kTOGLWATNsixhEAEA4oNeoYZmCUaLTAA4RFLA2RLBkPAI2HsoNcPZBRq4BpSwURJQ+VyPWpvnQgqHZ3taSVPWX7EaKO2eXRoXt/ibbO7yR+tx3uNLCYNlKbDAJWycl6+q//EI5WtPvO5G5cuHkzEkEirgt/IgVOdLVtUS7f362xP7OHBYrWXvI6W1nSc0q7wsklPOSOVol/3M20ZCaarrc0PogobZGdvtTSQavFstyvjoBEzxVkn5xlsOF1ddUObX96YWt65fXgE9o1v+cqXl27aOrtv41te3y6j1rqIW9oybbYIu6TVGUyFQRBnhcUrBpYXcnuUiH1sgFSRUXXbDfOJlrk93QuW12cKLf0dlM2oZDanA78a+Bhv2PM6d6RevP3XI3etD/aNSzkjdMUCC8CK0BIRJ9As1fCRVreroU6cDFyqE8ohKQpOxg09j4UmtgnLSbGH1GjoWqBXnn6cFkZoqxkOmzRp8hc7YYoSfQ1SEQrjhIqnZ8LP3fBZM7ONoZy06PKFyQ9f2J0Y9oc27BtYsGjbva/Om9PTPZCJoFN450Q4ACJjEwAH7DoHpsMf3nLPzJZ1eRWcetIpH/rYtWVTdJQVhDNaxavOPKtmSLLHWdeHSt4jMpZAm0AZYA0s5f/H3n1G2XlU+cLfu6qedPI53adzt7oVupWzZUmWbNlYzsY2HjAGw5DGhAFmuAzBMGaYITNj4xlgGGMyxgbjccRRzpJtJSvnlrrVOZ58zpOr9vtBNnPfu9b9drlrWPf8PnSv/tBr9ep1nqr672dXlfjQBz91eM+xV57cdmp0XBvnX/7MF977sQ9uvuxSzkwQIuDAoZUYIrYY2lpET1JECIeAULMkZEGmiOIglanFSQwAi3DKAlmg7VUOmMZaJXtQ0xXOhrKmpNAwgxQhGgxChdyQFNOgmyQoMhhXhDVgIahWzsBXRSkjTg0Nq6hUMzGd6zOKT4TSjsBSu4JkmgDoBIEh2mxvhLgkO+BC1jTHouaOSPe7r7rx/sN3zWLk7M+ebTtvfnF0tm1Fp8bw1A9e6Hn35p1Pv956YU9+tlAZGLWsrr2vbR+1Q+QCbNy//2zJShw4YD/74LanX3kqZs30LWrgNI0Q6Mw3FKxLxa8LzEuWR0eeHuzsyP7nwKPg1tICmuMphYyDfPM6pbcWWG9WmDmc6+ARyBQJhoKdO+sMNWToAyFjARDjzOKMKQJShICIHOB/7qisN1bWU1xd3X8FOURUSgmpT3rBUCl6xwfvjNVeU7I/DKBxTvttX/7Kde+5Zcyecsoy0WK5AfR2RFnguAE/UBov+0FXS1sIKptqcjzFK6GeoBnpZjNxTjCRV4ogN3W2pbGVBV53TycT2D+WyxPL2zKSaQhBFb0wn/MLlZGNifZkIuIkGx2hHSpOpQJdRKI1YYIVTYR0qGDPlMoN0aC1sT3mS9KDWMiOl2YC4G0xQ2gw7dTSRiR0wyOVsbVN8xKKamFAyEzgyBAROGNAgG/eXaADgAYBQ6GAI3IgUsrgwBUSIQhCESrGlYbEFSJyrpATt1HsGB11sq19giGEslah0KlJe5HWGLXithO0M3OOntJq5VJUm3KC9s45DEI+eGjticMv03gJa+W0ufDtVyw6f2NrmFq5Zk20qzkbizVapkGSgS89jWpVZRhGMtbMUzP5aT/wUUQbo/GIZQ25FSNuYa0mK2XZ3ISc9bU28cB3g5oPrObJaCrp+/aKSDph6PlaZVg3G0izEkmNxJEj25sWXzY1PRLPLnEe2hV/5kctu854UyfmhcodpCyywxG5zw8nbL/D8q7ZevPew5GamLKrexavWDg1E8hQU6YhwWnqauvqWnbdO987f9WCNWtWWG6A3DxeLmKtGK/O7Dxcdj3x65//+LVXH2xsTYydHkKHMSKpQtKw2Q8aDJwO/DaEKxKZi8JgmV1M+hELDA8DrsI5YRTNCIeq8mZQuHnT3CbFgcCRoEyuvbH/+NZrbqzv5a6rq/tznnQ1Qp8BSGZy4GXXueOOe3LDrxKfuHhZZH0qfdWmRM/q7iPVk5naePR5VapoCzYaTzx56qq1b8f4VS42xBzUCcZDnPTZ+6778rG9r8Wg//03X/m9H/6zbqZGTucamzpgxq6RLzp78sVy16INCqLzNkgILeQ1KT3GXZIFCmoMrLgW/9fv3z7y2Zsf/MnDP7jzJ394ZtvDzz/x7pveuXTusuvfcVNL3xxl8BBrHJDhMkUGcWIs4KQhlwCMGDASptGDlCU1h9SkHxaCYExgDLFbhQtDSLjS1tBEltX0SEAKZYSpRlBJXQtdNYSQRn2aBx0EAZGlVIULoShkmAGGoFW5lla+L5Uj0EQARTwIQmSaDhfI0OBcIU8zVlAY41pc1+MAGRszUb1p44b1P9C0Zyq1td3NcOx0w8K+wgtnx3lt5ablQ/e82nLTqvzAYJLKTYlUORr4+bjDZyB0Rk7Wzt90Xah1E3bpns3CQa9cGplmlvQEpxtZfL3JzmPuvO7G2WODvaXGo79+Kd8zlkAWAMTiXGB4bsX+v3YI4ZtL+XNnksK5aIZ//Bne2ikgtHPfGQJw/F9+vx7h6imuru6P+e1chENEIgrRmWLs0Wf3Pb39seU97tHjzoYLLr3j7ru6uuYXkdk8kWxLmtJ3So7faFQF1Mx4o6VnwOPcmc4XmxJtkYCaMgnBgpG8D5gm7mspPFHzhNnYYEXschXIFyLW2ja/5IUx5oJfi1BoRU009O5Yh6aYlGEgPeVTi5lIJqyDExMgRNV2cqViuqnLEDxhRY9MDxsqVrTLW1paO7NN0xU3cL1JAw5Pj67umJORWney5dj0RFYzrIgZCNQUmQEFvhuxLAuB4f/Ul4AgMQSTI4JOAgEDJWdKlUQ64QOZGgflG0gKiZjGFS9ydsqxUxQbPjlJc8xs1IyJCEVTRaw9fnhkXd/CQqWUsSJJhpLp40qNV6pLk20zpdmPLlwzvPRscWz9tTe/w5jT1HreaivRkPYNV4Yz1XKhkkeRNkPZkUx5nlOyK4qzqBUTGpIQnY3pwKvZfiXCTOkGhhn3TM0NWalSadJjKgQRYMZI1zgGQc10gqFSfk1j+xg5mhlNAg9KJc8UTtSqNva1B/KCdNtPfrI9te20Onmg5OVzgFkjXqv6UdN8jeAlnQqE9sjY/V++K6Y99q4+/2s///zTj2xrXLDmkks3feHub5KA89ZuFGiOz+bNloSSUniSRVlhtrD79w/s+fW9O/onNZ4kzpPC9A9OZICXmCQ9bA9hOde2xM3FyfhIcWpJNN1XlFlPSh5yHiHfYcgYCKXrs2FFaEoKMWFGnq3Qy5FIPoZUKCUaGt9x4y2gdGRefTysq6v7c515EQIyjBCkIMXdwjT99J77TJhY0yDv/txVw/lXO5uahv5j18pVq4e9oenSzJprLj1wbPell26OpONAetzDQMi8xp8fK/37F356Zu9LQKeal3V95kvfcXKGaItGY2z6bM4NjVTG6j86u3HrUkUqVEQwK1gDBYqhUEGoccPQhFQ6ghkzYGHvstu/sXL9pi3PPvPiv91zz6/ufyBBDz5x7+8uv/KaK/7m0zV/sG9JHyqLGAKrClAQCC518IDMgBih0kAmEWKoJbmYUewEoFAkgVUF00zuC+6DjCI1Kgi5FguYq4soYTEIPaHboSoLzpFxzgUDnVEagJA5HHUuPMIUM8ogQwSGEDVIapqrFClsBaEQa0oCwxbAiNAXSAwt2Wubosyxsbk129j+zMhQ20z4112Z3MFT1oLGlXMXbj+yb+OnNh97ZV/HVe3je3LUEavFwoe3DVcQEJQHoBhncsAMxhUi01wu6fJ4os/S0ga7tKDJaqFLgjo9HAOMqJpa0PPUy8dd0GKmWLt6NWCAoJ1LW0QAQPXKYx0A8K9+9av1/0LdnyjOAcBwWH302NQTP71n5MRruemprtUbHnv5udEzJfANDtWTgQRCHwqZVNKSteOuXfNVivQmM4KhLomBkrXRsbZ43OIiGhNR7oa+wyOx/snxbCqlBZgWhjD1U6NDzYmGsFJryUQ1ITxbtpmRRLWoKxnVtRjyZCKey+c7eCyqCYdTeyLZhsSMGKsUOiiwJCxPN6ZjyUd+8ejapb3RiJgq262p9LgbtDQnLaecMhMeKo9hxDLDIBwqFQuebyKXoSoqT2cikKpYKkcsixArnutzNlutmbrJFCpEh8hGZQPNVEo5106ZaRHoFaaPq1AT+tlK8cTMZGMiHWtJhNMVLt1Xth8+NuXsPfLGw9/9tT9ypqsvMb+1i+fKNV2A0OZGUoEMZ8JaqjGZXDLn6vd/YOHaNWs7+vqijariSkRBQBaPphJBpRrjWoQxJqkplTY1Xdf03NS0CkiP6WiX0hELXEgZidlKJVfOZRuzPkFSM4pVO5QEmqhAiIzX8gXX0oCIgHlEjuvvlLOZeMoo1npMjakaN02t3PD4L/9tis76mq4idCyW3hvQSUttLxdPOV4tVAjcD2cEG6Da0Yuu/0BL++J5ixaLxnjvsmWbehdnpN7T3DF74myiird/+h+ff/LF+3/9q5/ddcdzj/xhpFhVelH3KjyoetJxIfRRNSBuBfPTkfgtOm5yw7lVd4EvWmuICqs6t0Lmyh4Wj42ynOIegZxF3W1p3038Z3blgdA5GFbdmp8h/qlP3rr6ko16Iq5QE/VZsa6u7s90MRdIxSBEgeiPhnDPL57d/tSjrTj7D+sXMhhYveX8E/fsmzMnPTAwUBgpdW/u2n94f98Fi44f3tu0MgHJpC/wDLk/fu6p7Y9v2/Efd3Ea+ODnbrjrzm/NjfRte/j1OSsWViuzna1tIqIFEpasXN7ffyrVmDl3IKaGBuMx5WunTgxnm9pIaQwSIHUECxC5RvN7ey7c+rYl6y5gpjU5OXJ2/Ozze3Y+9/Keu+664409Z57bdmBe39zZmRGTNZ48MpROREVEBwyBKWJcISrGA6ZJtIQ0hegWvNv1BOcJIClVXgaO4E2hCqQKgdu27TBmEkU0nKdBh1QM0QCKIJpIacQYYshYMpBCiBQBOE5oaHEVaEiCce57cWn6CogUCuhCbCFKA+uULJbH+KtHTt7/4O9u+9BHK1P5MmoyDFq5Sl04j2fiOw8eWP7RrYMHTonOiB1lqbgVcJ5yxLYTeLriJ1B19PTOO+/8d950wWc+d+u65WtfePH1qMSrG+WnL1iwtFZJF8sMQZGmX9TtjRYKbXpluvhbW06DEJy23Hz53PauN/c90h8rxli/D6CuXnuu+z/srQ24b26NO1tV3Go6vvNVkpM2Nzfd8rmfP77z8++8eutFl37ltr8rdndUqzNVvZaJuUv9SBBG+UQ+P7/iloyq41vZZM0v9S6ayyTOVJyUZjMjFFGdue58y2iwjPx40UiYYVjubG4yGWFYU57nOU4q0hgXwjBjJR0dGaDv6kaiNdvIJc5UimaEIwSJUFI04WGlJRYfqJQSpHvcuOGD79DTkcAuGhHuMxwpFZfFEomoNWSXPOVZwHQlwiDMplKkGXpIRkyMz4xGNT2i6VrUckLJhbAVY6BP1EpSDxhIXTdOTw41NbWYmiaBpWOJWhAUXBXoIBFsgboWjTXyw071P+97nJ0xj7/yn7mBXFNTZmZyh5mTrx7Ub7xyjupZWkVeCb3Z3NS69p6AASE7QjTi+BucmojhCIQRDA0h0roxVizkw1o6kUxb0bZYQjkeI/A9XwJogLqh8VTD7MzUAmFiIMoIDDEWNVPxZgpotlbEhmgsFql4ttQgcAITue251YaWw0DliekVHZ15J98ebxLM8KQ9lYzsO1lV0v7yF/62S834rq07msDgdHiWE6CHIpIMyi4pNyCH6V73JctX/OUXphY3L800JEAfzeWrZrx/79gbjzx9dOToH7Y9rBxfAAtVSCARFEOJ0gWykIIk93UBFtI8hCs1a4swGwoVTYCjAlcxEcugJ7RQWQyI0ZGQjQAAIABJREFUBSYmpryZM1ZC6tFqgKeC4MzI8dlo/KXQLXEAYIBs3eYLP/Gpz/LmjKLQovp4WFdX92dLEnHpMNQkDDvWw0/9QaeJRc1GNFLpXdYx+vxri/q6RvpHszf0LW+Lv3H/kZVrNw7f9+qCm+dFkoWit/+g4zz7Qu77n71DTYy3Jeir3/3HK//i6qSW3PH73153440Dx070LOuWvBY1nEQmCVBd0Nt3+sTpnvk9hWmyjNDKFplh9C3r8MICF+eyhs55SBQSgFIeY+Kaq6+8/KqrRgePPPnsHx546A8jhw/bpeIzDz3BILPn5SemZqcW995w7OjhG9+79iMffldDLDp/wTzSlceUBM4kNyFF2hqlGCAa0RqCLX2PCV1JHngpM9oBFCXyjFggVcn1hwJWVlAEaFeKy4AjkzpnQnBPEkiJYEoJSA26QKUMYFwyjaiJNIOoweBRwQihWUrSdenJ+Nh4+eldhx76/c9efOJnWlBFYIrFCr7ftLJbNIdDuZlN73vb1EtHOlRiYnC0s3Vxza5Enz1rR5PVSk1Ho8Ew/v2u76247PKE5kgmw3W1X//u0aE3jmV8wzk0o0/6YZnSXNqtbGBmuvm61fzIgGmopS4fLoCMihUrFiJoRAD/deZaPb/V1VNc3Z84ywHAglTDU89t9/JlQwmPOx1N7V/6q7/TNNr28mOv7Nl902c/98zv7m2Z35e3R5IyMVGNxSPqllu/dLb/0LyFbUvPXzoyOJpa2xhhiIYoM+PkcLGto6NWnGrItE67smAGGBWyUG3lhsTQSOoeBFV0Y0YwUC01RvW4lubAkHyvVrKsGHJhmVGGZIZQDgNberoABV4Di02Bf2K2H6UZomb5wfxYquL6JqfRqUmdcyOZ0ilqETNIVn0XWRjKoOYz3xCGYXkUOlU7bkQ4ExXHAd0YmphuaG2emp7IZuKSqUS2sRZ6hUpV+WEqmT7tVFkqUbLLSOHomTO/+8EvVixe9di2ZyZ3HqvOVOLBZLcRnZ7dC3G/ltKOVtxKKRqUWEXDZCweyGAyqMbtQOf6+FTF5O0MAxDamFPjjrPMSMcQktGoFJHZYl4hj5sWkBSCOY4TkFShE43EFEKeaFzTGWB+cmZZ1xzHlaHFTaXmxDL5YkFTjCzuqkDzCTmTRsTximNhrbe12eJcGpHDLx3Y2X9mz4s7IJoz5arp3UfLI3vLoWcbNiDGAqwyzgitkIdlGY9bn/nwB7Pdc41Fixv7mpvTqyxZprLxmwe23/3QQznmDO48eeHcZXveeBEwZOQpCIABEBOESNIAiIN/noEX61a3aWDgdCltfjX0Wa2ka1VSGQaGUjXftiBqoj4D6kRSnKWBA4XJw2FYZlZJBpAwC9zxSdkCW7kWzzbpfXM/ctvfJzMtIUjCkIUh8Pp4WFdX92epbJAGLELOTDVaHKqc2fliE9WWzm3dvGnJrl8+v+bTvSM7hubPWz64/+DpF9xl6b7pB99IerHh/cOJrZlntu988KkXn9k+4FTLQrffc+sHrrrmPUlMHH36oS2X3rjzhZ0brlx85uRIa99CWSLPqTWm2k6dPNC3Yv7s1LgmqvFUe8giUiEiF1qMUBHpiFyR8iQxCC3UODc0hYrxhT3z53/84+//2EeG9r5xYOfLXgGeeezVqfxoVCvveuN3EsOf/nLn73/zs45k4q8/9vHF550fGEZTe8fC9k6mwI1aHpHr2sloAoN4RGRl2GLqSoWNSjEiQCRFVcai0UiMI4XSYayZIVeMMV4DpcvQU5Q19ASDFAEw0DifQYgynpasKlVcM0iChkojIFBYrdV279hx//3bTp5wjxw4Ua71ty9vv2jL8usvvf7WW293J+yZ6YnVa7uMGCu+eiRREWY8FilHZ7cPc4+JQGgltzEb8UamWtraWxohxV0MYihIS8YW963Zd/DQ8UJV2lrUpoIOpY5YIvTjNsf+Yc8Lm6W+lfw9IGdCqJ6daOntefM4EgAAVn8LV/fmYvuP70zq6v5P+ePWOABQivrL9ruvu/r09n0hhkZyme84rpcTaIfMFVKZoAIwPeGgspCiKgIol4JWpHBy89u2jpzNx41oxJRr185bcsF77n/o1VJh1goGFy9bl+ldt2B5nGR1fm/LvObI+OREW8vc4RztO17KFcp2Ln/Bmnmdc7RAVYUWBJ6fjbdOTdtGLC51PluYjGVjqlRg6BpGlOdFqiNbLIySZbphzZt0ly5cnHdpICyibnUqzmt5X7M6I3Ez8BQLSyQrnkTSfAV6zEoi+b4Tt6KVctkwLaYbs+VSPJVMK9Ap3HPiaFNPt6OUlKQbsWKluv/MMEtljh3dZ+cmn7nv/urRYZwtupo0wsCPopAB1/VYS8vNX/xoKZ5BN/joNe9swcQw+YaiOBeBxSK+HGU4nndHXZmKViUxcuSx57evXbZENZotTc1JIzlYmU0nUk4uH2daQzwRyjAeS7i+UyyXq15RMSvb2ByRyFXoBK6vgohmdkXThFTwPC4VcDZVKsatWGBEKpyGPRieGbku277rxR13/uiupiV9ex7dBgPTejhe0ywuFQc/ECLQNRa6a3qX7zkzCcyIBKX1171tzdZNn7r6A2eOlM+Wwkpu4L7fP8xZz+zUzNnBnV5tiEvF0deNwPPskHMecg6+4DKjgkWmNe34qKXfj/41ljmnlFeIeYNLkqmQVQjGgVJRM1aphDH9jKEVpTEBxvNOcSx0D3PlAfgMITA1pYQWoi87u/tmi8U7bv/bLddcrOb0Nop03FXSqEihoTI0xusPb11d3Z8jj0IAbiv/vp3Dr7/wzG+++aXFnvOd6+cmhkaXNjbXIhWcH3eLSk05vX1LRx95NQ7aBPObb13dn/bf96n9o27CRe/qazZ1zm/97jfuNFR64PjZdsWfvu/pGz//4RNjLy3sXTt03PaY17uw9Y2XBtdcNG/PrpfWbrjo1KlnolZ7W+9yJRljnFABEpFAAsDQUzUkaYEA0Ah0AI4qJCz73EbyNSzXZstBzfIccc8v79t18NTTLz7DlK8r0IFrRszx2PwlKx1PLu3ttYuzJS25aG28XM1duP7ylx4+5eWi3V2p93944+pNyyVTgACoEF0lLQacMYXECYkIkAB5FYgHvks8L3hCQTogwYkQZgTGgSKKhaESklRhxjt88OSLz+06efzkzMzozjceQR40N847b83yi66++KKrL+1pa0kB/eX7P/GH+x+5Oe7ftMBYlI57pDNScoBVI7VUc4IoCCckJ+92Rzw4nrvsvAU//f1PUm2LlMz6Gmmh3P/K/i03ve0yx/5K1OioORGPnLYmUzKPhWbgzSQg7upTTu1Ts+4OAz7zyY9885vfJ6GfK5HXI1xdPcXV/QkppeCt13Go7Bqynzx2z0+/8K8nzg4ZPKHcsodAioMAYj4LUAoA5DzghB6hoRELmMsECR9AMSUshirCqRSu0KNtQbkgaFiz0rUw1RjRC/7Yp7/+oc6l2ZXnXx5A8kffenbnY9sLQ4ciUcdMGelmLPrTq67ZYOcqNCO75q3fs//08ou2jJSObFyzuNvE2UJuukT2dNg5f+G6dS3pjpYXn3442nc+xTA3FC5cmD42WluUaZX9u1tXrklxzFLIo8iErkLmgBgYn27JZuO+E49GGVe+54BQFbtiu3a6oSHNIyePHUu0t8SSmVKpEmWR115+fWa2+N1/+Z7y/Mr4sApsSSpEDogAfqS74T1f/GRHuhmE0d7YfsnqTfvK45nGhnioNFvyZGZ2Ntccb5icnujIZso6dz1/tOadcE43s2SGzG5hxUzzMM4wYl1a5lRhJt7aojl+gxZB15NhyBlLx2MIODi1c05qYYGsXKHS2ZRArhJgTBWqFVQ6A26ZnLE018plexjpcKlEmdTwqeK2f/7X6Mz44P6XoTLLhaJAKYZMmZ4VgFLptq5r/vrvBGPLurrftnz1zrPHXEf2JhLTMxOzYD/228dO7ZitlcHzRjQrrUnueLMunBWaZ/gIAFEkjSDgMBfFBVq8E8I5JuiWUQz1DtW8qJJL+5MAflnwgJm+5zKLlzkb1SLjjCrVSjWTfHo2Nx1ACcQEl0ikhGXKUMmQUAtScu7qufObuj983UcXLlq8ZMlcBipA4sBYyImDh4gMTainuLq6uj+ngul/TbsB5TR68KX+//j+vx958j5S9kIIvnNx2xUb5+79xSsdTZ1nouPdnV1i3D4hp8+/+OKJJ3YneluOCf6jAwNP7iefQc+8ppdeeKKpuYOzOPoMKrT/5Vc6O5I1g7cvWrz3qRfWr1pZgAAZMyBTqeXNuJbMZivlMafsQ1Rm0s1MWMAloCKlg+SMO8QCRib4qDgGApRihmIA5QCnSQrypVspmZZh6tlnnzx6y/tudd3RO//tk8vWLn/qlZM7d58pFauV2ZkTx44oZgCaECoRLYShBgFo0jKp0WIs2xymO7p5NIEMPvDB95lRb+mS1b0L5gFVGBlK6QyAJHA9IAnIGEGNKFKW/OCJkcZ4amrs1IY1SwYGTvX392/ffmjHKycct3by1ElFDkkFSsuk/Tvv+ps1KzcvWLYykKGOUUBEWbr/14984CN/c70Vfr0lq4lcNJ6EsvTIFoYVthMfdPUwWubhN/3IQ8Njc7LWzx/5yaqN1zgUB5QqDJmUm7dcyHYf+bzZeJEsRZS7xzLPZuPXD+XdDtOOI9Ww2CYPdXZ99rfHko2Ng2NDxHUAYKx+w1vdf6l3ENX9CWoD5/IbnrtWMioIrrjiParf+R9//0XyQhNAoQRkmtQkBhbpfuCRFjEodBigBACNUEjX0yEEUD7ZoJAHqMx9bm0fZ4jSrxKAjNglC0T5zn/625VXXdmyYms1dKs13x7cn3Z31ZzieBmm+hvmJSOv7f+xgXrF5y+K3aDS/dtOBuHp0e7GXP40VGwZpps7lw+XH1x3RVtbIv7QA/f+5c/vfeT1J5alV9//41dcs4cXAzrx3N//4leH9r32iRveHhH6VH7ShKirR2OZtG6YTREzkEEhnzctjQOkkpFMKvLGgTeWLV05mJvqbc9GgB79/e/3P7fr5T+8aDtOX6oxKI72pNKnwkJFAmgcSPv4hz/Wc9PFc5e1NzZ2HJgd6I72NCC/NDnXDmAqXxkO83NSKalpVY11d7VzN5R2dbQ41dLQOqknVpvdyg/ijmolreJzO20aCrPJ1HgxH8wU0x1zY5qRTKaIqJTLyyAcf21751VzysLs7WpNeKp/7Eymcy7jZiRtkfSnCzmPQqlFDTTDpDkb1PYfPbznm9+wntg9jU6gB2Ax5eiKmZRM/eOnP/K7l1+6ZuvmRevPzy67IIG1dKJB82hV09xvffvup44M73v8eQcKnvASIhXjiao2Sq6KKhAEDCJ+oCkIMky/qrltju+VubtUwzWT1T4SSsp9XrXi0RLNL+thAoMgAEdKQ2mGphdEMOM5M5p4LrQrXGjSOBRwDzQBYCm0RcBCY/XKFTuP7lcMV2xceec931ra2ptULcRUCIL7TGMVxQqu3sCkqTNQYANE6g9vXV3dn6NTucmiKZ95avfJR5/MKN8B4euBaG0c6X998by+MTGzftXyAU9X1de3rljyqnumd8uqyerZ5x4b2zUZOjyekfa7rry6oWOuLbUIuCyUx3ce7uhDq8HNptZ4tr6wZyPqiYhedRw/krEqtpZsbALux+MZJWe9MBCaThIVKGSE526mJkKlQEogQyG6ECpGQGQgZ4xzlkIe0bU01yuAwdr1q3vmtA4Pn1l3XvOS9b1zN1zzMcjk8oWJ00cGTh/deWI0F8a0ocOLVi2Qfuu2xx88uu856c86EkbG4fTEqIcSkF566QnQnfXrrrjkwsvmzWs+vG+QIOLWahvWrz9y9GUpUdetUnUSIVlmtOfI2Kdv/cQ/3fb5t13Yd/DAC8ePDRiiyQ3bgR1gEVIq7JzT+k+3f6chZVx7zXkAaR8iEQEQYoAhasaGjRemss2V4oAbD9uPGdVorjQvFR/wKstZonOB9ca+MBGddb2SNJFZTa2tkViDBB0QOAEpBIEbL9jy+13HZ7muSf0QVO+tVQ/Xqssjeme+1vA/rgm++oJ1w/y17735W7+7bYRCGfpcGPDWNU71D3xdPcXV/WlT3DmM+QawuSx58y0f2rL1qm9/+zuv7369enaAMR5KZCpaAx9RQ2nbqBhowKXPyyCBMQyJMRBCqRCUI4D7uqJQsdAVCB4ICnyUSiJU2cjOY4cfePaB+54uDE2U/CMlrQogmG8iFKZD3wmDMvkIwMMSAQQeY6AND4wQd5kCC0J3+qAIcjsf9rhsAqO8/cvftAdnT6Rfmp2ZREgw1LlW/Oa7b6zMujvuvu9TX/9yy9xuIwokJIAaHhtxG9NtQmOxeEBazSHuYELnnkgVMRXo7Q8/cuTJe3ZOnto1W9qngdFgsoTIT2Jw2i8XInzpir6mhmwZYvPfd33n4jkpX2Uhdb6xLMOV51cqCofRb2zIdLLmRDUouVWWinv5UiqRTHMz3tBR9JyFHmYsPI3QmIrnQS6A1prvPe9MpbRUlJJGW2PGErJQndD1E2ODy5pbfR7JbHmvFmmoDJxx0u3JtNmUoSxVy5p21A/9kutz0c5FSyJpSKg5biaXG/nXu8VTuxszfKrggC/S2SwsiX3uW3e2Q+dVa+Ldf7FVZTp7W7O1XAmSiYHZMRoqvfz60GPff6FNTprJUpJrs3m/plWqsqIIJVpEvsWkgXZWwfVtre35/MWVfJvt2ZzNMkrrwnZtW/AqQnvc8P1qm42IusOSY4n4fjk7wrx8GEM9Zpv64UK14Espaw4wBWGA4dz5PQRy+aq1X7j9Kx6KyUIxmUisal4SAcYxYIQMAXQFEOUQtQCAKwDgYNaf3Lq6uv/OSFLASJMUcK4ToK3KFoUYTh8ffW7vrh/+8OdGeVqJM45vKBAZky0dCasjhOuiueP9rVoHvnZU+B2uMlrfOAY3RdyR1PPTY7OhAKNiE5566rXj659cee0VUjdGj437GGba+IEXDqy67PyxkUPdC3rP5stmqdzS3nG6f2xeXwOxEpBWmMzrutUUyQ4eGmme3zE50d+azWjxjOJCkEeuy5T3yrbnLrz06ogZlwIFOcgkqWwIlu5jabzomyAaW+9+8IGCO+lJcJ0eEfZkmQCU2WR63nmbV67ddH61aqNqrdaMZCYguvm9l9rTI9Ktvbpz747dh10HB/qHisVcOp3I5aYPvL7j2K7XE5GYXa6Eam42FYn5zm/u/6GEQOqi6LFNl1y565VXGmKNd9724dLE6Qfv3801Z97cOQMDZwUfX3fp3I997EOZZNvcjsW9C5Yx0s8tlXUCDwEECNBQ4dzeznjSG5yG/IQll3hr3nFtcPdDcssqXptxUiFeNB+fmIgZYVUUJDhjg7nZ097CRYjMVkwzNCaJNmy86Mk7/s0TE2OaK+asOHZidNzJPUL0/o+sFg/sokvbp1492f5hWPHBtcP3nvrG126//et3hETAEYELAvzjASf1TPf/8nq73lFZ96eddZSnFCATSgIwJqUanxqvVavPPPPCgX1HXnnlpbHxESUDwDe30yFjjAIFAFwnAFCASnGQAiAAHZAk+cCIEWfEFSlgQBQyziWLQcCQQg42cqkIUekSJUNAIEQiRQpA0bmYyRgJgECCZAgMo0A+YUAqobQyo5QKFTKHQAFZQBown6HHJTGEaGsWdL7+go1//y/fyjY2G0ToU6iZO2amWhpaj54Y6G5pym/f909fu2Phhrdtf/JFe+KMyd1kDEulCQBCBpKBMvj1n/nE3AsXL1vaHmVWJtbHMUGhTFHF4KzioWaGaRIRrWHUsWcqlWxrypsux5OxCbu0OJGlmltGFY3HZ+2q444ninwiGW9MZ2JVP2tpPMSzrntm8PjUmbPrr7ic6TQ5kU81thp+uSPKp7xgXGJnPD5SlE0NCc0ZMwzK2dZu3zhJ5ble0JtIJ4MwAyIWFSH3JiH34C9//s9fuhPBbcs2r1p74ds/+Zmc8Fb2zmtSejYeO1EQ05oTOXNqaEfFjuL3fvBXMif9IdcgYGYlDOwYEzMBtDJtKTdPBYVuhHdkmjqQqdCJk+ryMaU8HTxDgkeQM03b8Rs000FWAMpw0eJWczo7qdh+TT8Tj2yfmJoCcDWGCqVUEkgihlwoAoKwrav9oYceaMqm57TMV4z7RCEiAOiIqEhDQFLI/neTXr1Tpa6u7r8xaXukk2CMbFRaDcVxJ/z2l/5j5+9+MT1zEsGMgR2JiGo19Bhfxe07miK98xKF0VzH+zYcP32yp2jmBsuZsQL4UOT4/UzswTEnJ1myLVErFOdL0dnS+O1f/Wzx+s1M6TBLu17fvnrzsl0vvnrBldf2D4329nZKzUfGFQEBMF51vEmNEtPDUq+ebOpZtG373g3rz4/FLSnAZ4HJKr7ngzCEJqWUGkQCGRK6INHEeFE0JQgZ1GzIHRocue7S91RGxr72pb/+xBdvY7EUARNgUAgMURJIRiGCFgYBE8CYBkpTNQ5EyD0yglDlZ/OeF1hW5OzgqdzM0PTkwEsvPMfQHxnxD+8/tGJZZyaTtBJmABQynRn6kQPHf/S9Hx89dujFl15IxpsvvGj91kuvLZccBU6qFdKJDEcLSOdMZ8ARGRAAYcD+eK82SBluvGzL6Is7/yaS/IvGoNZJ6cuW0YEZZ7hQnMt1BX07/QEXvhfhDw7nAhA/+92vrr/hRi5UCEyQ7qD/7FPPfPbqd3ywKX1T4Gge/6ySj4na9ab4yrxEU2M23z9UTcU3PPW1B0dTN1/w9d5m99DRQ6RxQmTI2VspjrAe4v6fVn8XV/cnTnFEjLMwlEJoigBRdbS1Isfevl6l2Nj4uAyDQrH4g+//YHJqKgyl77oZoSWamjyO+44cmZ2YqOSLmmKNsfis4wXKZ4wTSCIFyBBBgQSOpJRBbggKUHEkJkECBdwDZkopEQCAE4UACIhAgKQ4oAITeE1poEIvFjJJ4AqHhTqRzbkCCAmAVI1zQylSQCAkSCjOTClJu73nf/eTuz/56U/FIlElzFO+f2p0+rZbPjMzOjx35eJTj+2UPpw9cwycskmBhOpMJU2qC6G0bvMmY0nPhe+9fG53V2eD0cS8WrHi1ewpL4jGky3xWFiaTemRwdmzBZHIptPTTpDKNshaKWWaCd08O3TWz7RENBEzRMWplfM5PRFU4iwdjbiO25Lz815x5/iZjSvWFA2W3bTSiER5tdqTbbWkljaSLvM9TbVq+fHZY0xrj2KcG9m8Eg++fvw/f3Hv9OCOpZnMDTe9a+P1V3nEXDtgzEumMgs3XvClh1ZNOJM9Vur6NVcW7SCWTPMQ8pXgxIuHvvC1u9/5z+/88cfe00dXk267/WeJNJ3IBd/yYFNcWyoSRc9bJmkr0ybMaBSptVQywtDlxHQjEjCTm77EIvlVQkFWUtNQehZwVzPyhihGYkXUf5sv7dDDydkZgJgEdFTVZ4RMI5CtHe1rzz9v2coVN/3FuwxTm9PWzkCBYhAqgzNNKUQkqQTjSipkDAjr9cu6uro/wwnV0kDaZJsU1JDtmpVf/Yf7dt57P1ZPaQwQ1NaLthx5Y1cVKeQyqWB+e2ehNtr9/kv2vPBc79tWs18fawk0dc2K0p7Bgez83xw6UGCMK3r4oQdPjg//9V9+9OTY6C0f/vCjv3+4q2fBqy++tmLNxa/u3b3lqqt2P/PGuq1rAUOGHLAEWBVoEnBDRPIzE7F0JJ1sffX557defmM+Py1NDzVNY5yUnpsoZLvSCmRInga6DtznwBlTnogLn0FAVKgUJx554IFCYbqxLXXhVVcIPcmUpYAISXAAJRkSJyUQOUMGqAhQSYYCQAExjXEmsK2lgYADUGvLKqBeKasf+NANiK5bS87OzsZiejTKuQaKETJTKVGza6lYy4ZNKz/y0VsESysKQJmtLbqkgPFASiWYQYBvhSQFSEDIgJ2LT4oAUNx0y4f+YfuBMQw920tFO+3hvDxd5MpecMkmuXe4qI3qicYrelNPDBdrmmVzYEwABAyU5hHXRE9jI2VT95ZmBbIPa8Y6Tk/bpiYl93Q3AoYVrdUqMDO2JLUYq0YYKyMhEqo/3veNQABUn8rqKa6u7k8IkYiE4ESKISOGBAqJMUBg2NnRCgDd0PXTn/64WrM5Y74fxICPTE62zeueKhZlEAyd6n/stw9YwNdffMnA8MDKNSsee+xh1/FA4X33/+Yd77p+x97dF27cIiQeOHAkV3aGB0eakrFFa+ZChpcn/H07dxIihBK4AESQChgqRoESoAxNuTKUCpXHOFdIFCJoDCWQJEJERAakfCJAZKQEIVNKIkBxughV+fR9j1295ZJYe89odXbqwEFx8FisMnXi7GFOxAHBDQVyCUZgaDd85OOmaP7C396cTJoON3hUFGbzUVc6djWWbtExhoKUGxYEqVK1OxXry7aXRGTYDY9OT78tsyBS9eKpZBTYsvm9k3Y55VKgmUXfSTU2TFFw2q1lnFJIvLG9mRHxDmPS0Di0Tiq3D1RTNOJzLM/OGvGGYRdrvt6SXBjXUqmGlKyWK0pzdX3P4zuGH37WCs8MahB/17VE5ViixaJI6FpOhTZ1X7Kph51xi02JZJLpGjm1mnffH17YvvPgybv/YDYZP7z1Q/50+VTpOYJQMiGUigi8MJZZGfg3Eu8qBSEqxl0trKUBAjAQQ9QxqZjmSoloa0Ck66FKc2WjrOqQB16LZnYWvaMuO+HbTFX6QZVd1ELk4IUCpEmXbd4SNzKNHV0L+ubfeuuHTE2T0je4TpIYiJCQc1RSCiQ898H743YCoje/INQ3GNTV1f25kAyRQo04+dHHn93/8uDIvvvu0aqHCANNIQM4degQtz1OUlNqbSJm9w+0Xrf06GMvLL1uw8SRgZTCqhk6rx+Mblh379NnAkfjENz2tb9bu3b1efLC0r/gV2777OAKjj9OAAAgAElEQVTg+F9df+PHP/fFa6+45PU3frjgsmt3vXpg5bqlL2977KJLL3U9VXMLmSwMnD08b8GGY7smeua2DA/uHSpU12644NDuAz3zOqanxpMN0dmi29bclTLS0ydH2xf0jPZPGhybW5vHc/3tc5rB0qQzyw0InfJD9z/+L39/DyFftGb+6pUbOEQoRBRIoBSEiMQA2Jub7YGRQmCcc1AKAAEYEQjGEZhUPjBCUAAWZxYDRGTxGI9GuwCBUCFKpSQCD0LZENel4pxJQAVgIAIKVESMK5Q6R1ASEREQ35wwAOCPB/0TIBBTuHzJMj0aHfSqrqTOE5P+RMwsSG3Diqk7t+nE3HQreNMrVrVlnlPTNXnXN7/x9rWb421JzjUFpBBWLT/v7Tfe+NOf3HMiYhRRdgfKIu2M68+UIPv0iYgQsCwJrNLSYLEIjyQtVASKGEdShIj05t9SV09xdXV/Moyxc0MtIhARnktviIjAIAQAAIWAAJiKmUAMLAuR5qfmEmB3tgEAFrS3XrplMxChZMRAgrz4kgtJAij86j/enmnKTFcr6UQ2wlixVLFDCl1pAVoZoyAqumO4tlOtVKUfPPvstsWLFy1ZskQIPlmY/vXDT//q3+6F6TILJU/FS64nPTIkBEwqkAgMwADSGUNJLqCHCkzQEEkhMiCD4Mff/dcIiu2r1//Vbf8w96p1HZqsOGNe6KJQYURiQDrFPEzc+IFb/uL91y9eubAY1gKTJvOlBhZttVIJKxKaIidhvBYG3nSzmWhPpRnTqoZXsinCtIgwDcvI9nSW7Fo8ZtUMVi4WYqlkxLAyuj5il4pOVYtFDTu9LNk66ngHh/tltx4Wy5mWrE/UY6V96djVYpFrYBksHZ/S2GnPSwr9SL5fF1kbjZ4oL+acIxNnFi+i5+iIK1QRVcmvNHJeK+YcEDyVIlItoA25YZPUop7yAmfbo8//8Bc/Hx49Ek4Ms8BQYzYJikmRhvwEQkpXl8WTa8riIivb6uWaaiUFQEwDbnoUJh0z5FWXKYZMV8BICQwg9ACgYvAJI3IgxEHBdxcqY7XJvNIKQI4ukTFlARBLicg111wW6UpecuM7L1i4Ni5104gTEeMEIDWuASEiA0DgSEBMvNU9SYAc6dypborO1Rf+q8D9ZmWzrq6u7r9xikPSlKY4Fsp019cfeOPgC9HgIDHfBXQYClSnChMZ4o7QOAsbdZZZ1Dd0+NTizRcceOTVltWLaz1atq9lws899cLelwsYktHeavzV+24ImRgAbFyz1ojPc/L2vvGxb3z+q9Xpo1d9pNcd29e3/LKJidGNmy96o39g4mD/5os273/92PIVK0ZOjMzt7j115ETPgrXRRaNnz/YvWLC8UK0kso2z44OlQqE9G8sVp5ozLTuefmTFsvNELDo2cqYhyScH+xu6u5nZOFEo/ePtdz302/sigECi2D/7zK8f3XL1tUZzhpAISUqlMwaEqBgnRlwhAjsXrBg/d34KAQIQAggu6M1XU/zNMZ8AmEJCCed2VijGCAFMnREARwTkyAgIATUAJFQAwbn0BgyAkBAQGb21UnnrxZdCICTcfN5aK2r6oVNY3FbqTOPOI9Wy8dqLJ2I8ujTwsjOF3MWJ5Grtc9/5+Ef+9pen9x/bv/2Fi959AymULAyJkSY8xkSoJpxgyOTzopEOv3osFM9POYtYQ6UzSmkOioWG1bGgY3Dg4Lann9567dUEwBjDen6rq6e4uv8r/n+nt58bGuHNTgV6ayB6q8UbFSALARgAB4I3F92gEBSSRgwZMABAJCBEaGlpVRi0JDIcEWSQTvAEBah0Abpk3OA6aQjxGGabNM6WLl4IBMiAEJob0+1fXDrhBY9/91tRzxdFu1MXNYIcZwASiSnFBBcL+5afOHEGQGMclHIlKUQEDmEoOaICckDu2P/a9Df/6e4L73v39VfEFd37m4eTc9qv/sR7DL+2YeHqyVwh0ZDuSjUVS6NBWChRm2Vk0MDRwnTctJQt2xLZuKRAFCMay9ul0DNimbTNeMHPecXivrFB3tPGAYtQFXaI5er8RDw3PNHZ0pWJxgNDjBVzO1859v4rLhvT6MqV6zVJZ4lqNXdqeqwlkTGT1sGgZhlRcMKJ4UGeTDgM+5qiJTfNfJoaHzx+eM/5F79TOu61b7/hZ5/5tgPB0itXdW2+pBpvc4CVp0ozlcrQ4IkL5y3ce2Rs8sCRFNMf/vGPxg8fKwa+x6oJ5RdNL+mCH+JGw9qa0PtdaiR7ne9uCVu1XIGjxxCIDMlQCz2fgrIp23ylAbMDdHi0ZGk5k4+p4HjonlRwvOjmkBfIY6nkdLmEDBkCZ0qX/OZPvH9O78Kbtly+oC0FXITYpEgTOiACyTdj2bnbgoDhubmW4Nzk/mbZEt9qPiGlkPO3XsbV58K6uro/D5oCG3C45vzkB/ecOfo4+jMOV+r/Y++9wySr6vz/z+ecc++tHLo6557uyTM9eWBmyCAIKFlAQVQWAwZQ1rSogOIuooiBVVFGQUDJoEgOw8DknHPo3F3V3dVd+dYN53x+f1TPgLvrrt99vt+fiPWa55mqqaeqpp577nM+5/2JgoHLgEsHXSawUCRJMiSV4ZgjI0eqWpqHnlzbMKUFd/RjXha6R1kuX9fYkuvuNw3r1u/+S1OscYyM3x7dt/qF55O9fQLBRCyY2VvvXr5lX/tdd949PNbbOHlaz+DolGmzprdNMgLW9Kqa7sHe1tapqdRoZZs/UBvlHrexMbZ1/fqZc6f4Q67mjVVVRTiXtW0tAj1jqWSwJqAE1WBg+PChplmztmw7UhHWTz39I/GhwxzseVMbZs448dlnX7n+hs+d96dn7rr3l76aCsUAGCfkCrC0kdNEQnxpv594HYEAXAAC4EhiYl9nBCCJXEQE4AgIiATuhBlgROAQCgQiUIAGggTgAAyAEUoABoCEhMAJ8J3OPiAgJCLJUJArF5+4ZPdTT63sGljUXpsqmq/4xb8PZqs4/CxcybVUoDUq63Be56IZTxw+vHbdo7/77bKPXCCR+0lqgCbCwiXLHvjl8p2us57zyx31MZ/vu1n3kUJ2A6ivtXZUbtqx5Yldh0/cf3Tv0ahHTJrcAQwQJ/JKsJxOWaas4sr8v4ZKsuvYv/68IGnCw0WlpwSADCa2TKK3d01AQAZIqBCJQAEgY4iKIZIiEgQklYvEkQlAZA6BYuDVXS6Zw4AhA+k4QnBCUKSIlFAUZNS5dPrW+VPim3ZXe32zvR7Qoy8lhi1FABpnKlKh19VGjxz2zJq+ZGT88IKTZzz12GNCKVSMEyITDnMdIEfJ4Z1vrvzZA2d94sPXfPzaD33kE4ecvCcU2rppk1FRU6/zqmAFutyvVxiBaCJVEIbpNSIMwwGDj6RSuTQQSR85IW+IC/+gOWzI0NiY6Y8ZgYpAh+GPAx3o7p3SHKlVMtrUkAIViUTjhWzehjw5wjBqz1xywMx0jfX4ahryfQmnJorhqMXYvn7n2bsf0OuCk846o6UqOG3mrMHhEZ/iiaE4Z/7TYjGP5hsM+EfsYjXIZm+oq3dfgvQXd+3HYMtbAylMW/l9R3Ye3rFr7brbdmzxjYFZUF6QDUE7oOcLbk4A0xFDSO+vqNCs/Pma9/SMm0Wmc7JcrgOmwc1zKyaUJIsEhB03BIJAT3J1JBzaZ8s+ZJuzmYGiLEqVBUZVsbiVqQ5VqFxa5bIGguMN/vapp6tqY231YeRUGY5xUlYpUYbQcFGilEIBA0RxrMabFAABaTBhiQFKNxUBEAOlpOrp6m1uaWGclbMpy5Qp83cEghyysg88uv6e7z0g3KPIi0qAzwIGflR5xenzn/t015aDL6x5axrggqpgeErV6I6DkRkdqXwmWhnVMiPhHhd84aMD2YAwapg8ecHivLfSlez+a68f278rSNnOxXNmn3nynvWH161Z/fAze/v2XH/Vl796wbQZDbUxjZksrINII+Qb2yIKrWhtSLkG6Hkwm3VyC8ObEF0JxFAbHEq1hOsAdceSF370E3bB1Mlv521iYWDhX/7ysQ3Pr04mxoiyGqPLL7/0Mzd+vX3xL++6664XXnzhzAcePv+fPm5UhIUhXEBCUkCAUpSOrKSOHx8QiYEq5flgqT3VRKahCyABXSIvIkMCJDqWf8EIGIKDIAFpwq2MOFFnhkCoHz+wvLN3SMmcACmF4CA3FGUK5pY9Rxhos1Ug+cxqMb11zf7BLmB+pYZDUOePmJlCY1WlU1P9lVvv+M4Xv753//Zs10B40kyHkWCoE506+4RZ7fP3H9yWAKpprjuzv3dTUF+TMbcw3L5i86Vo5GTTild3t0+e6g73Nk1qdYEIiMNx73dZxpVVXJky/39ouYmtplSGRBMajQHCRGNAoontEpErACzF34CAeMmtRkDoTjxOfBMCAWdCuTYIw0HdRdClIZhyUSkCgwARlHSRCU0ToAgYcQAGCBpxVNeec94vbrjRBLcrn66nYhsGZvqi2zNJIgbocix2d+3asHr9E489v2nbyr6evua6Se2VtUcOHAbl+LzBASubdYuOkn7d2nD/4++7/EqSqsIjvG6x3Q5MnX2Cg1SQWojcodyYEa3WFYsBhjy6WcwwRwNp+4IeLvzj4+M+j5HIZYYlb68K1nF/fV6AC0cSA821LZDNNjV0NAQM6B60efGomZ0VqysgjmTGhocTz6145aSrrq0w9HNbp4HGh+rdWuYdHzclUH/WHto62LNxxVt3Pyho9LHnH2irrvJW1fVnCjO5qBcKmW75KqMOKF/g98+9HLebV764/cBbq7xqzPKNasUkM8eVkw+6tg5Q4EwyUSR3IOPYDGqBf6K2rd0ayYZrFvX3TmIu2FqAAhoOe4tUYFJpxZCIqqLpA5Umdww00wiPGJFe8GwoDLwwOjIkDMdhuu4bU+lY0GsUHY9jh7hIj+cvveiK9ZtW79u7JV4otNTEPNJU6OGKM6UIAYkBAWBBCQXIOSpEDgpAASBwgJLFRpyomjh+CyISgOIMm5tbGGfIsFwUV6ZMmb8rU4o58G/btAXdDPIKRUmhrH9acsb+/n2r+nMO0d3Lf4UmOQjAyFMXyfvs4LJp5mjO7B+JFBNkgaLwUcO7Ijc6ZsMH50+vrKhbP1y8+vQr6MBmXctfdt0ld33vjmCkLin911x70+u/f+CFfQPrvvwt/6TG5pCvVXrHwpGa2ubew4kpMyoJHdfC5LD0ePWoJrau2n7y0ouMELdUrr9roLllIXjALaSZU3z+hZdOP+MDvCjGxtzGznl/WPnixj0bDye2WxoppMlTp994w78d7jn4+Zs+OpJMPHTX8n//+T2LP3Buc1WlkiiwtHtLAOkygaU8yVKjMpjItCDgAJyAEN3SqYFIA9JKATwAZEQTgg2AEAkQwUBiEyVvVGo8icekMj8umomOh+KATTibiRAlMMWB+4KW0gOgBdtqwgeouC3D0bB0e1p9bHIwqA30mIe0rjVHoxf5BgeL3X0p3UqO7euN1c8AhsSly92D3T37uhIaeGo0nuztntRU9c2e1LOhwBtZa9H89kR3z2PLn9lRtezIgd76StQ8hkQkAMK3c0iwHI8rq7gyZf5f+g7f8fzYofm/OD3/2Yy5ib/Y8S/AUu6bePuWZcc+BhrXNAAITNzRCMA14KUDPILOj9/jHEtbNkNUQIZSdcgee/CRX95335OPPLan6AohO32+GZ7qp0fjJumZUYDU2FeuOm/xSWeevnDpL3/+pE9FTN/wRTd8IlcUrz/zvN+qNMdHQMu6ZvFNyHw17MtozE+wiEUzOhTIyabznmA4x8ghZEU3nhj3BTymrvkRIgZLjZnIgmTZ0XAo5Lg2WSkrZRWau4RdE2bEWWOg2m+a6WQ/VjUXwRuY1NDg4NoHHm29+orto0Oh6qpIc/35l19ztDt+8+0P18+rHdix7ne33zXYoOWzaa+oeOmZl7u2rPBam40h2dncUD16UMQ86ZS3ztBFwPP4wGi13xvPmo/ct71dBh/++Y9mLm4+vGYVUwkHbE8KisyjOAol8yAQeJMqjgFVSJqh6e+LBLhrnpNNNOZ5PtfDpavcGq8RStgpjXuVYQMHURxlWAgyNwuQDMb+AHKFWRjM9Y6i6qioc1P21FAwkRyLVEfdEfuSa68vMMzkUz+8+/sBw6MxBFf6NSMW8AARoAHIgBPiOycBeI75IcU7bxcAPOY85e+8/yZcrcCAgfD8xVu0TJkyZd6FbtBS8ZZkKpmVa996iliKBTt5xgi43c9vXDmuFAcgCiqTuCooHaoqKoMFIT22vynsmKrqg7MDXW5mf28qItD1FPJMCffCj17k1tcMr92YHXizpr1i/bpX6iqrmV1jKv/WjTvXPPUaI9cW7lDGufzsT0yNuPOntMw/5+LZnSedeNoy5Alg8XQ6o4Xrii4NWhvmnj9nx2srZ8YWx1M7K9sdy1PvlR5NeHqHD55/8hnd+3uq5oUqZgSOHtr88tMP79m0QSPSHOP9C+Z87657RordU6bVHj6Y+N73b1+3at3GzdtS9nijzDFNJwQ1sX0LMbHB8z/fusXxk8WEOcC3g1QT5oCViuX4sdMEwIQT+Xh6EIeJWmnfXzqYECAAEgcEZYBUHCibUdkjKcz27+k6sZgPAs7jvscdY3O3+Uo9ntrQVjPQXbnoQ0c0PlwYlXnXDVVgM0rdMlydJFMib2GLUvMkvNFdpFBLIxwcrZoR+vSRofPnTqnbPMyune83ajb+/AWflDd96TaAgkANUANQhKxsvMpAeT5SmX8sSYlYyiknRYJz11ELFi6+91fL/aFw2nUPp8YdoU8lvZIAlWsLzNkW9/pOPePkn/7434r2yJgbv/rWa9fHV2KD3ZM4OJ7NXv+5LzU2dShD6+nv2rVt5d6jm7LMdn2CA69DrdoIHuzpPdTdHwvHwKN5mmLg14cSQwcHewe4rcX89QrrfbyYTvRR2ufztTV0qKDZNbjDssb7u7u0QNDx+VsnTW/1B53+I12HduoCPvu5TwcDoelt09u8lb/+yuPrH9pYmdzXvWdF14a1iZdW3vC+C1Y8/RK4vL3S9+MfXNI0w3Yls3RjrRx/301fNAMhT1VEFSiifM/+5vGffuvWdY899vry7y6/56ZC7uCmt57zOI7X8bgOFDkokF7HjCnbD5bSCucE/Cdw+eW2xlvDkY8Wihdli1GL+rhUrMqloBauThbz0co612WmhbLAXF9Domra7qrWZyPhW8aGH8lkdphS+atjnure4aHxolXZUiMC+lAy/qEPf+iHd//gjjvvuOcnP4n5/B7OmSSv0NmfLRuV42ZlypT5B6dIblhJUcyTLDi5ESnTTW2tSc2TA2gl0MiS3HUZuaji48mEmdVHcfj+DY2Gp+u1HWF/OGMXh+LJdQPdQ6YtJTXNXBbvcj971VeKJpy6dFmDv1qH6LDuefNQ/pLLPlWQh1CYXo8EfzEDzqHx/HNrtv/4e3eNHDhy5xe/Ahn74V896jcqw55gLOCriegSiwvOPH3t+t3RQKvXDbqmg5ajUbCtZcGVH76iakrjmDTMbORz//qD3933mNTINdDVIJkYzRzsq6posn2+hpkz8hi67gv/ggwff/xpxnVQx1107G+uWY45AkvFc0CKQsGg4LoS2hEN4w4EXL7Ya1S71j6Pe8fI6CtdyQPo27e+Oyp9NJzQmDUyOr5z735gaAIBIwEcnVyF5oIh04YJ8YG+sCkPj+2rwUlHh5xiZvcf1778w6fJVACOHtEZ18p9Kcv8B8qxuDL/kHKOQNpScA0Y2IwtPf2Ml554KiudfZnUjIrqcMGXyBUssIoM1+7cNPrVL9/48Q+/unuTHY0+tXrNpBPOKGbc6vqa0b7cPff8GLlLxPycvObI3EkLe1M9zPIZnlC9L5BJZ9vbJllKMsZGMyPDhUJnrD7ijfjC9TbA/vE4GJEwGdWRsFQqIr2DucKwzOloaOTpaKk0Ue0a6rWk0xlrCPvD/ubJcQA/we6e0ZQjjq7Zsu6p9QtPS//uru+ND7nxQ/une1i+MDK5Jjo1ViGc5Bs7nkm5CeA1piF+8vpTAUN/Y/2mWHXjntfWpebO++OP7iRr1Os4XgoUAYEXgVyTpIer+YEAS+cUONM8xpJgsFgwCzo7DXnc55+WSk1Jm7qyIwhFwR1XL2oFQxaz+cEQ44X0iOv1pFWkaFTss4vrBo90ybF00NNrGJbw5Vw3nU4rZnkFmzG17ZwrLvlQKHTF1R8DPWArNygYAPcQQwRgDAgYMEAgJJoIq6nyfVumTJl/UJsFSEAFZnzj5m9kh+MN1aHEcFyDfHdXNst4hIvTpnYs37efEwMEzQXXw6NGiO3uqjyps+ulHVM7arauXt/QOWfzwOCRwWKukK/UAp5q34rNazNDQ7osXnTRxY4RMSGwszv50IPPWclR0NV55yx65sk/7hvJPPTMsz+48esOcKeQv+X2bzVUVkx/sP6M913wxIMvnXnyGbpjK2HGZk0u8Nyp5y3gmRSIGqZHwS6aTm7Pjq4HH3n54RdWv7y699n7H5aFg8iDQacQZDIJVlff0Z//9IdXeu1TLj+LUfGNLYf++evfLTq0cfP2TCoXikao5H19N0xGO9beBCdG0KIiYApIyhmNbQHWn8vnG4rZy6oj947lugEeVzAlB9+adoYyebWXK3uEAqy6tlVIoTh30JWEUtjZYr8HpRJun06N0ZrcsN3Z3p5L7qkRlLADXsgKJr2x0HUf+zgpxhijUmpn2atZpqziyvzjWkSGQAQIyBgA/OzeX0x9+dVUKnUok30yNx4AfkVt3WYrvydbKALvjQ/84uF7G943c9FZZx/eXTi6Ktez5SXMjzfXxMCI1NY3rl/7AgBsfnPVgjMX1QfqMVKzL5sdR0vXLJUbzWbyTbUtU72VLb5ipcvIF5AuaS5gRf0ogZOxlUFafx8YvsE33xzw+s66+LL0SMaWeQp6ItUtacGe27hnqDflb/BvfeGpWU2BB373x/F4PNezi1vhPz35J07FICmbYL/wDzeEDgzHZyiRcjwzWi6sNJ6FdjX/gssf+uHTQZHd+OIr7njOyo39WriaZbsCAFGnnOLcQNXqUnsFi5nFy0SwLVhpacwyx1oy417FLSnCTj4lwcM8AMJEkBpfy/Otfg8UxtCjejXzsOJ7AA8WTCUgVzD94dAAs4xQ5e5EgjNW44I/oMfmdWTszCtPvlJbF2OMJEkFAgE1BKEUYwylBABWGqw6YTdL4wFUKYgKf5biUk4lKFOmzHscerstB/SZVtpmqihH7BQDxtFiJDjCvCo9G/Ahh5hLEA4kc1ksOKlcqvXEeYmDRxub6jJ7h1oWzhnu7x8byW4dL44xmNNYFw7ZjpZCNtbsD82YesqOISM+Fv/3r9++/pWndW/unHPf/8j9vwDJQ57Qwz+/VyGzgVkhO2+nurqT62+62UVCwmk1dZUGa5l8ac2CrjM+3Ln+lWfOXXDueNE4muh/68Un31j3Vt9owbUSKKSgilrpMp5bUmVcffPcluL0637wzN5k/vnd61Zcs+47u69fcMrMx59cmR4e1DQDuKaQq1KvyHckyr+LThHItmzZkssXvAqcvgGd0Gqqcgrxy2pqjmbtkYLb5eYP2072X5/YEf/Z3k29XLlT5s1YevL70UWpk+5YBeTVMxpndrbt33l4UriqPRRN93QFqyLxfdui9Y3JsS42eVIisYM0eeqJp6ERRkAiNtEUoKzjypRVXJl/RHM4IQMIOAESkBLIKwLBb3zjG9+//fZcLiOamk7KONOzbjvxn0o3xTCjVEI6sne8ZtOQ7MlNmhbpOHfRgdfX8IwUorBvw3M6kcXg1Q27rzRFbdiju04VwWByNFYT40CGDR4Aj6vC3FWZUU3zgZMFg6Ij7uEV24QR6j+0/fUXHhnZtntpZdRu7yhWxmKLT96A0DtceGvFxta69t995ydedIDEkTdfWcXMrJJtvuCIlUjpIzykwOEQiFx307cXfeDyZLo4vTm2Yv/Az+78SXJn/5KqqvX9zz31412GSwpGERgDHYTJFPMBZFFzNa0t5GfjI2fHYue62FooehwWy6R1F1zQCElTint8DggLC2EhQFlSgYY8x/QtAe50TFLx8PBY/PWxQiIcPlCkESWqNW4V8t6RIUngQwrUVJ1z0cWtvsrp06d88OqLDCGBIsBcAomoAASAIFcJxgEVsdKcdTw+Z5URqtKAHqUAFUwMq8CyhCtTpsw/iuU6FgbyM2EwziQnAhdcRDABAq79lc9f/vtXjrgEHZGqg+mkpsDrgYzKJlZvjS7sPLp2yyTGc5t219qq1ReO6VJYjoV2kaLNdZrXGxxJWbM7z2g/8dQ921YwJx4M5H61/Jsf/MC1QtSbgMmh/qG9qZoYv+HGCxa874rRIfjX2366b+dGIJMx2DaWQJI49IC9Stz645zPsb5FP7A1L3NDgixAjTAbAhNdX6Vv4AsN/pCQSz9XEQ4N943ZoYgnM2ZxoRxX3fObR0Z/luorolDe667/5Gc/85lQJIQM5UQWRsnx+rfc9unPqvyZQvD4A6gZAS7aAbzTmwb7D3iramGk/wbODsUMXtN04OhYZv9wc1P9AXmkVte/ddO3EA0miMBhEjI6f3r9S5v7NkZR1KYzB1V+cizaA0Pzv/2R1csfnXHjCW/+214CFC5NjtQBgCI+cXqhcolBmbKKK/OPx/GNjyYKnBUHYkQc8as33uBkM9/73r/u7OufXlldL6CTBabI7HbLcYBz8sZ3HXpjX39DtDqX53MXLm4KTh0bPVDgiVhrlCWdZDq7e/cgU9WONHwELUF/bnS0jjzZXDZQUTlCsnhoz1v3/HBo5evnLFjUvWvnrBMW7dvftaNrcHrbZH3X4Qae89ZXbkrlk1v3LL/0Kt/MxVWnn7Nm7aah7XugOOYx+x1wFcNaVNVV1XvGRpxwSFRNk77cR7706bmBpi5gsyMAACAASURBVHTt5L3bcnf98717Vj3bOrui6/AhPjpuuPabR6VNJnCUDJlSLvMoZjMgRuqs+inDg0eavWKWpRqDoSn57HTL8UvmEElOAIgMC6AUR7Icm8DxGkWpDGKJANsb8GzLOU8M519IbHEntcVTWU+gwiB0rUyIWDGVC0X8V33iWkcP1VXWsnD4yo9/zAsCGQJKoQCAkdIIGaEi4EicMQ5AErA0bZ0hIeDxOQClqnNEIkAqzREoU6ZMmX8Ys1VqbUJANYbwaBmNu6CQMY+NrhSeRsd84vEtf9x1iHEYM80cQgXghYHKZQ5m7bEhmQ7Ob0HT6xzqCYzZOQ5FXZeK6mZPitY2n1Ub+fQnPrr86QcVy+3d8nvu5heee8Jnv/Txi059H8PwiHJ2dhUuPfVin0ifeeaML331ixprtrGutnHe1R++NN69LRgKXnjVVeOO3V3YHaCadY+v0myrwIiFXDEWrwtWF81sStkBDsvC9mc+dklsz2bH7CUj0Nc9HL2GmU9l2BD3FygYjRzyeaT03nj9F6Y0t158xcUV4QiAJFLIJkYH/M1jT+p4q20ABeAq8EcivmjMSiUN21Jbd0XOXGCt3TW1omK0MtG8sNJvGyf3wn19Q6v3H/Zw3+LOBR846wIFSCgVEjDDAfSFqabNa+2KL102I3paNLVyS+enzl35k9+f9t0LtuzfQ+31TleXrrBz4RxNlXq0HL8S9K64KGXKKq5Mmb+FaxMBGAIxIiRQhJLUeRec/8N77pIpejWZGA77T/MadRWB3YmUQgl2XgrKWHYhnnDz2OId8iXM9pmdHWcu++mDvx/P7uOSN3B/YFzaIVUMeDPKrZzUUlCUc6CCOXTwwNovfq1l19G2gtWbXtlVcAYHVmY9+spCct2OsWnM69OiD/X0DjDBpW0Xi3z1y7R2BZPkA1KlgQvcIMbQ681z/2lXfPLOn/xsMO/0pocTuSHflr2/+Pkv0kO54pEtXhro3iCBNJRQ1BzFmOb4NDJ1A/wmaGQ7SBEH5oX0xa7Z7PW2eijiup685XEcnXkcBa4wBQEScWlrGqSUcgJsmHg3iH4dXDJ2SLlqxDQiNQMFlKSoN45ETmGcGGnRUMAfu/MbX/PpwUuuvpg0Rkox4sCYQ5IDGITgIrGJ9mB4fADPRPNk5MBK7UjxHXNWCQBKfaLpuDOU3n4sW7EyZcq8t4XcsW1OgjtnybRXHy2iraNC4IIpnFbblEwUGEGAxIi0Cpy8hKxoOX5XC/srNgxYzYHeRNzf1jDuHzvSX4jnXIHCb7m6Lbmg79/1/Y/d9oVD6ezGl1+LuvyfPvZZzRCEroWYkcZIZigcy0djgdvvuBtFK4HPtCExkhjq7QpoxsvPPDv3hJNshr0cR4azV244Oxrf8bl/uVlWxPzJ4vtPv+Cmz179+K69ErP/tKQmdvgV/9L2tqXzt259Y+H11QfHhq76xOLVO9a0BwOPPvGosWT+ofXb5ixcFgwIAcCBKaUAEIHTu1CuECFATXV1e1v7lu7DWzvrl9Q3bN+4uunSJeN/WOW9Yrbpz6aODovpkDhqWQ53lOp8/5koGKFShCA5IfMSwcho/NAhH4dtme7FKrPwa0ufXf7ihV88b9U/PzvvwhNeNIaHhM0R81bOwVK/bUJQ8HYgrmz/yiquTJn3mEIjeqcX8782igQlJYGAE6MzGZvaOeuTN93ws299f9SFUZe/MZp2C4WZIX9dNCos+Xw8kQdug6M7MLjrwLyZM3mj/7eP/L4tPHXE6eLcBs080n+gpnkxWNAfH25qa0lb2WjMF012P3Hdx6MHBpM5K6f7N6C1EvOp7LBMQ4pzAtokzbnRihxwlEyCztASTNrcVrpetBGY58xzP3xkJHH65RdcuGj+i7++Pzbn5H9/+CU0U3tfXdM7si65aydS1ELJIONF8EoA5TjAI9KzOOD3Wnba1Gf5g/7i6JTKuqLkeTAbwp74ULrda9SaSaYCXocJzpgeUQUb0bQEmEyzmG6Smw56DgWCz4+M7Ap49o+nI34cMR0kzsaTtQH/QDFpc6u2PprJy+/fccekyZ21tY2zO5oVkIaOBOYi6hIQFGMKgVBxVwhEAFQ4kSl5bHQpSEaslLMyMQoHAZAmkmmQAMCVDpHSNf3YjMG/uO7/zdKXKVOmzN+b27E01gwUcBqXBDoHaYAyQRHlNyeyQAEgiAaCjpJYyBeU3Ox1PvqhE83nNkX9EW3nUKSxdvzggOb1pJsqcgeShtKGdu4f7UrFple6IKcFJjUH2Puum22QoymNXKE4c7k8smvfR886C3JDt/7ozuaGxTYBgXfdqk3XXHYpqsLXbvmX+ScuY4yjcpsVVfiF4GaVF64++6TArBldOzbG2tkJ5859YvsGAv7m2uwNn6pPuvFNKw/Mur42PkjNxdaDf9jMimBxAAvrfd6G004qolcDF4mAkKMAxibSKN8FGRjHnI6liXIIiMBh5owZa1e89vvNh7Fz7MILT+7buzN49qT0/hHf3CqDGfFFStdCbEM/CNE8d7bSlAKXgcdPSjEVBj6zsg0cDha5NZPnnjhn9YMPX3DFuTvvXTt1yby+X21e0jEpoiDHmeYtMnKI6Uhqwqc58YvKlFVcmTLvOQlHQABIRPwvqbiJdyMdmyyDSD40PvvJzyz/+VNu/Eja0UmTcypqg6iMofGoz7+T2FG0JEhLQryQ3L5pVzBX9+lrL1/5h2d9nkCumOrKZ+5/4cnvnXsmK8KUugalCNw8SNH9+kY81OtytaY4bgW9rwyPJFA46EGQhiSbsYyAVUOHPQQoACbNCqOW7esHos987WvNNbFxTV981RX5ob0+Flrz5LNPPPjLprkHtnUdxMKwVuS2Jw0GMCsrkHSOXpd3eIK2cpUX6tLsslAsaqaVEalBO+TzhXJZIH0/2P3SamIi6qJBuuu6ElzBMWslBTOA/BmXjgAd9OsHcpbHE9o8nt4KKpl0EfSxbM4FYAixSS1S8/pV8Gs3f+6sk5aOjWZPX7BMZwYCkjIZJyDGQHAExgGk0hgDBOLMRdRLIuvY6B4otS1BhsfyXI/pbCpF2mgiakeCG/9xAY+NgD+u4JRSpW/HYzOFypQpU+bvCwWSEQIxIFBAxAFIIVEuV9y1aSe3NU4ugQQgRjCCjFD6BJvGvWvScRTo6oKZ6tDrm6YsnR1fsa16RmO8kKyc1zgyPprvHXUUZYVz4SknV3fU26rAOBNKD0sEDsAksCKRhxQVmDiyb5eRHm6Ntp1xxgeLXDeVGB+yX3vpdddONtRXXHzJJS4gkgJUAVKawNbG+uTRfTvX7Dhp6tT2eQtIepNJQs4th2e95Pb4fOOjrT8+4fCre9qrF29+asOlZyx94NU3RkxrOJeZpFxQHiYAFGcMQREgI1LvIofchEUCRQhApV94wZVX3PfwA6OjOTku0uuPVoW9RkGaVWHaP+ZZH2/99eVN3NLXD5JjFVPjZKPg5Agi5jJgPsKTFixdvGDp9rVrX36ze67smX/1aRsf3NDQ2Tr62hH/zLbotoEOxTdztvmFVVdfd5NivDTwnIgQj7k7ywkpZRVXpsx7CgRSAP/9hDF828kJCASKASKptljtR6+4evk9t3YVx/SCqq0PVLFIezAsU6PnBSv/ZCeHLAmOJj1g6mj1pu68+fazr1kSOujNxx2H3MLYGLhuxlYKJDMM1wjESTROXlRPvnAueUZl3WafnkKyOJC0weBFxZij8UiksqEyoljl5JYb7r6tQzQ8+caG1988mnM73tyye/b09h998jOYPRgfHD+0a58HaP+WVciRIA+o6Ra5DD3kVmiBc6on6fawoUzX0gMuXxCpDObscFYxTgXM28ClU6jQsnOgYhar8rhpw0wBdwVXkukDih/S+YBg5PUOF8w+na8qZLKuio0kbRIFBSR8Pr9saYwKxmfPXXzbnXf5qyr6komOyiqdadTi6siZIkQA9ACgAmBEAgAYAptI50cEz9tuzXesxvGVwj9bHZz40PFh8f9pEent2gClKJkcq6iIHHPbllVcmTJl/l5VHIIoRVwYoqskIgFRSGh79m1BBEXMRVKy5MYijrbhUhqLNiJzJDFugdMB9V3rty84b/GOp1fNuuKko4cOtMxqmVborx4cM5nibkFizmA+Ag+wkleNA/gBEEm6vNg1KO74zgMCaHJHXdPUpgGXv7Fx5IHv3rH6jUdiVf6v33zj5EktAhkiKEKQBgq45uoPf/WVVw70DS1zhfKEUerf/PoPf3r/0waORYo0/ubOWGNz7s38lMWLtn56Vc2nI/FdR06dFnl9V/pPK59bdPlSXXq8LlLJv8dKLj72H0323/JoUXIbIiEQKQ6IRL7qCI8YqSTsTWVPVHZNBoemxnyHhlGn0bmT3Lj1mVv+9bFNwwe3bvzd939y0YzF1YubbbD8rgbIFMnKxljnqVN2bl2dzdoV9VOSg+n6hbPZ6v6Ki6fnf9Nt1XicsYLf4eOWDxRDkIgaABJJLNeHlymruDLvVRnHGEolJ5pa/RWOPAQkBCUVIn7g9AWrXu/Yt/cAAfQ47miqq1Dhn5zPnVhdk4GKF0dyjqUp00zY422tzQsbF01tmbknNDI0mKoEaLQcjyVV0C9Q9aTHweXD0vIIbhseI215VeFgz6DNDAVckCNdCEfrZ89epk1u/tzNN5zT2MhM2LJ7lIFa/eKKadNOvv/btwOPvyikbmU5pkwdAKEIZIDlk9xmQpIMcM3l+mLNiQLNzhULmXworNX7Av5CsSqb0XVD2bY3UsNZ0KNyXBYdm5DlqvONzGYSaNRVxQAfN/wj4ZpfHT2a8HqpmBvLFYYB8jp6FHTUt44XCpWcUiL0qU9f/OUvXVMRinKM2gqLijpqqjTgACSQcURShIilYnRFio7JM/rrG2q9/S6Cv8J6TzTsOuYn3bNnT2fn7HA4yFg51aRMmTJ/r1Cp1RMnJCRSDMiVkgkR8Qiva7tgcwHSVcCBCLiiIMl53LchNeYAeAGyKGcYYf1QQm/3HHjmrSnB2N6nVmmLqnbv2MtGoFEPJ5xsMqQJLpSi0gRr5O9wezFiSJVhb3xo2ODi8k9e53Df2Lj1hydf2rD6JVCFr33965+67jpOHEABIjJwTSQfeHxhl/kOxUeZL2oD54BbV+wIFvUisJTOw3XhwXhWPJc10tGqpR0VOvElxcunzHz+8y+t27RLVxFAD3KHUAEY786jxbGHkkVTgCIWjULBLlXXhxrqRnoPtMSmdG0+FADmb60uUEXYH6ttat+3bdf4UCKfGXJ4pUYeIC451wA0y/nSxz655tEXhrqGxk0z2wcNg+Nj6dFap0X1J5rmT5vVNW7moGFSBVKppXOpBoQByHIMrkxZxZV5L9o/UoqoWCx6vd6/UkIQABExxlzXPefsE32x715x5dXpfvvAaMqHpsiryZGwMHOyUERPsOBkQwosZXnyGb1X2/bEZmVmGEoPqfE9B9zR7LjfjkZ8wpK1FRG/6zqmuzka3jsoKyqCjIEvA8oRfubVa/wtC+f/+Kf3DFGBM3ffmgM7X+h+7A/rPNGxjbte7Nq+lmk7CUwidFnIK0OOypKEgBQK3IAGla4IVwQHU6mowqtDAXSzNR5zjHyoY8Q0NScDXh8qVqEbrAjohtE1/UxooCxUKXdY9xt94D8ijB6vviOTHbaHNoM7bma9Jgjg4apqkc/HNGP34FHL5/nUzV8+c9k5HZOrfaEAoXBcl4Hm46CUItRKgTYiKGknIqL/nXHB/2ph/gopd0zRwSmnnIwIRFRKOClTpkyZv0tPJHFCcIEYSkYKCTgTDiFzlQYuoKsUMAKlADiAAgEwrbJ54/B+JOaCCiCgTkRaW55LpTm21Gv9VfM6vcHeQlXAeas379KuQ/2ZTDYYqiolrhApnNjJiYgBCC+HaEDkCtjVN7Jx4877HnrqueUvgxzpnDP54gs+wIEBIgKT5CpydK/mEk2ZPt1fGRvJmpZddD0e5OzJx58uGjZ3ZGfHbJgt61KQk9kjWzZXnDfz6Mu90z7aaO1O+EBTFrfHiizmk+gIIPYuVXHvPGZIBshIVYYDdZWV5uAI5HlfV9fkhobsxsOB01vECIY29Q7uOhw4sK/eH+QuJtxMT6q3Xc0G5MQdB6VQwkD/ga3dubR0kdsONYY8qd/tr7vmxMFfr6xvbUxv77ooNm1v7uD+jRvAdQB0KA1LKhUTlG1cmbKKK/PeNIGAUsq/Pl8cj80nQ0TUaf7ixfctv/Mj53/FdEVRY1tyxVrSLwhUIBmZfJZDwWTEFETS5tza1n4tlGoDNT4Wzzmv7j84Oh7PBhoytpW3LMimhM+obKw++bZbX3lo+bxLz585NGDuGpJjueqosezS848Avb5t5+bn/tQUUs/9+jEXqnOFzLgbV0z2Hu4nrWjYAkhJzNsQ1CTTpGsgNof904LeqhFroaFn/THuo5A0TddAI6jlEzkw11juAq2GkZs3RwydMydfGZldyKJDljREws71hIvdursyWzhUgFTa9ARCo9nsuCDQMFZVx4D89TVzK2rnVDWeeukHUwbOXnJCS6BKSikACCRyB8lGpXEwiCMpQpgIuh1vhczZOzMh/zfWhoiQjoXa/uI3vC3hGMNj+g3LTsoyZcr8/cKJSZQEUoHkgEgcgDlEv15+b99QLxChQgbICKUiQCoAPBk/iCSQNIubjQJEjVdWV2t7joLXO+Sj6mkd+1/d1Kj7th7u31908hxNJoTuA2RKAbI/S2pAZEBa2GNfecmS+36++fbbf8Tv+qlbTHmUxxOjH9xxW2tjM4JA0AkQGUPiSpkM+Yxpk/1h39Ov/vGriX+pa2nevWvfg6uX58g+WUFLf5d1Zr0VKZqDox2n1O1Yf2jmsukb/22NbUVCmtu1b/eKFx44/arPepRPava792Tx9rNSX2UGipZecMHTewdX2SNXL5stXt/nnjjVT9lRM6fNqQ6u2Fz98fipFy16adWLdnf3qhdfPeuiyxzh40Be4MRkganZZy0VdeHs2Mjgxt7GA/72Cxfue3zjrBPnZJ7aI4hZgVECWTtpEvAikO+YJWTlLpVlJvaK2267rXwVyrx39BsiICKibuiIyBD/JwlxTCRM9DhBQF1D3lhf1dwxe+P2/dnMmEtiyHY5eTtCbVeccMqQPdhTyPuUkXTzaXQT8eEbv/CFddtXJ62cVLBk4ayG+Yv6bNlcXelBzJumXSwAM5Zd9/Gexppg07TTL79yGE0fkz++5bvxPV1P3fubPRtWbdqwxrLyo1bKpZQGipMWVjRDaEEIBoRQbpEJOY3jTK9nCvELA/4ZRcev8xrHDCtSXN9pqEwR4tncVOGvKfpzFJlrNNfnC02anubmYZ9YRbRBy24L2K85zut28TnbfLVQ2OfhfUWTUIRCFajrNY3NM2dM//a3b77+K1+67HPXXfGRD8+fM6dz4fypU6YENV0n5MAYlv4AstJ15YjIGJu46Mc1NOJ/I7z+25UomSR17DWmpFJKlRYS/tvIKiJO/Jj/edHLlClT5l1syFSpRZOLoBAEkZCSZbP5T33604mhQaEYIUpggKgRaYwFqqKpnOXwqALdA+4iIa9TgdDgkGdmTbZnODZz2sCaHbUi7MnQnkTu9SI6IBZ2zr7yqisADca1456yUikyKAAgoGJbS92zzz2bKphSFA2vc955J//7PfcsW7qMMwGgIU6EhgiVmIjjsZdfeuXAgf3jmfFQOHjD9Z8fGB6eYbv/VFvdOTXo5orQGGiZVTPwSKLxlHn9B7csuKGtsrXh1dX9qbzbKOj08y4B5mHI37XNF0t2hRAQCRVJYgXOXn7jzd1r11e5xY+cUGVUVBV7UmBa/GDKICfERPfOPSd+/hMDurPxrbXJ7viZ55xbUddIQA5jBGQT2i49dP/vaSR5trRO0OuODHY1XTQ79/s9FSlLAFtflOsM3L334KLOuc0zptLEwJ2J2TxlDVemHIsrU+bPlABzOTIveOsu+9jHZ5xw6vKf3/Pbe38z5vINVvHcUyfbK1aehKxHjw44DmP2rviRpnDFb26925PLMAdJ0imLF4EQW/vTRjgkyKkJhYqOG6/2ZU3v80+tfvm3D5966pKnH30gkCw6+cyO4TeBEzElEUFiGHCO17PPtV3UqpzCydU1mREz5MG2UIBLkavQ6op80qAl8+5erRjzxuKK5ZgwCj6fk2ozsEearqEvKLR1euuc1G4z4uyVfI+mv5iKH2DZuGMXmJQMFbgg/Q5XHtIA7XB9VdOsaUYg8J3bvtPZPlko5QqwdIFSeZsnEwIoFCgYATEJ6BDxY20mJXAbyDhu3P6vVFsfazsJpcRMhoxIHRdvf1me0bFeXWWrVqZMmb93UwRIxIgImQvCJpbNmF+4/qa+w72cAIEUAnAFgJoLEW9wOJly/LymcVLqYBcyareAaRavCI9v6TKmNuRW7p7c0TTYPUTV/trmhkX7zBWYAmDIdAB2rFHz27O1CRWSy7ln2vTOF9945bUdGywduKvOP/W8jmAVYknHCDzutQOhFDBkQtJXv/SVTWs3PHz/o7/77WPgcqYFsmR5PR5nd792WYMRVutfOHrmJydvXL7pxN+0dT82khzHlvaafSNjlVMnkZEDEVZI/F26jb+d3qMIOHIgRMTa6hhXuSKAPrUxvXV99ag/3z+uE9dTaLV5QocGdn3n2x+88OxHGgP7B1KrV78xZfYsQmCKFVzszrt33/tY/6hVT7zZImNvT/TaafjsQSNdBB2gKrLYtrfm8Tmupa1xUjZjDIhNeJyPG8qy17Ks4sqUee8Zwf/j9+NE13oA4hTmhLOmTb7lm193sqMPP/jUIeWs2PLSDd4gp8AumxQWhxgzpRov5G3KjwIq5JK5r7311okt06c2VjKSQ8nxEGXXb9/z/Jrugys3H9z2olTZ329aKYVtStCAI0LQVchYFtn8gDjfULO4vkJB0babPapVkaXzvHADlqg2naQPZMoMCrHdz7e78oS8M6hA01g3H52HWqOreW3dB3o3S6Y02hOz3jLjPQr6s26SgMh0wIMqQJghTlw5Z118QVvnrEvPOLu1qq6lo8UmqdBxAVwQDJjHURwE8QlxJBlwVmpxrJWGt5U0k/rPA2v+L9iTY4cJZCQVEus62t02pe2v+9Q74nllypQp8/eJQmBKlXxoJrICg93dgxvXbwWXCJgEJRQJBQYQA5DkMoKZjU1fve+nnz3t3EZQM+fWtBc1NTAara7IHox7pjbGe/trm5qOxnvGhdmvpMHQ1hURo3fE4N6hUqQCciRqTJvcOrVxUquJyEBHQJRckUIEhkATsz4JlbIBOCFDPP20k59//tkf/ehOs2gpqXX1JYb2HH06kaw5vbkx5BU+c8kXJ+95cM+cL009vD5Rtawyv8/Vnh7joD90/3PnX3ZlaE6lF/R3a3/hdxRpICckQBzNZLdu3umVoqYtLC68vGHeCYN3PWaMZdLo6A1NmcF+yai93ZMPO3ffessnP3bLfff+6tILz/U1TSHU/Zqs8hupgaNOariVixC4LhmBbcMy5tfRzjZhEdy6UWyQalyZh4cHFRUZCEQE5H9l57YyZRVXpsw/ABM7IgKAI6RGDtp6kIFLjicW+8Y3b/rdQ48SsPFkAvxuHfPPN3CIqdE8AHj7JYJMS8aQ0EPAubfvwOFEJnf9Ld+q1et7u7p39/dxrRHMfukZIlfpypBS1xQDZDFmXhnxTqPg7nRxodDPNkfJ8dX4qkbVGPoEjHgH0awO6k5RJMJG2OZjztjRWn/fSG5xoD4t8rtc2aLZ5hj4AmIbOAPc2Jcfj4OCXLrHylqoCqRcDABooHJeo1KCfuM3r5vSGfV6ps+YMXtyfYtPIgC6CAgQIIMpcjgokDqgYq7LUVMgCBiRizYDLyOGCoApBAdAcPIQe+eQ9f+r+qnULoVwUkf7sSGnZb9jmTJl3vu4SBoCAidgKcvddGDglq/eMjKcRMYUA1BQoaACYNakjv3Dg0fyeQfhups/8cdHHjSZGXblnL5MSleBukp2cMA3vTHZ2+eZUj94sK95eoPK54zhFGd4qlHpSsmQASvJE3p7WCcKyQSg5EqCxcNaMMAACRCVZAwBidSx9Acq9UwE5hAwhpyIli7rXLL0AQAhyYgPJ5omz1ydK8zeNPzhxU3RBdrQ3nzjRdO3vHxg5j9Xe1IwbVHVR6+Btd/Zn04UXr3/kY/euVRwUOx4Uj28CxsOE6AiyYATYDgY5J6oTeEjXdkXX+v+7HVnBMb6xw6vNpy864uyuMf75kE30xOpXnJqxQlTqqcdPrRzxWtvfPCaVhA2uppX87Q0zvCIcAXkfbwouenfXrDbw5nmkMfKBAA8jtmse/3SeXj5/RdcdEFb23RAjZQLDBEEQFnLlVVcmTLvLf5PtjT8z7OhdeCAftAVKSWQK9RqG+dc9dkbHl7+6zcdeb2TWYxGo6g7JRhN5vemwGQq4ugmd4oBogJqX/7GT5tCjw0UEz1Dhw3BUCpkIO24D7ltaRzIi3Ka5p1etJcFtaDDl+UMIVIfRBYsVidccxe6NXY2G3BqSWgiORg0Bh1MQbYjGK5JjE8msdcshP0sLQuP2+ktjtPBAgV0Vko9mc0qltUMjws8W8gSaCRYoDJgF1Vby5SlJy751Cev5UzNmtEB6DL0cM4RkZAQQQfQkQMCsFKuJAMNGHAdJmJtrPRS6eLy0gsGTsg2/F9e+7+4cBM2+88HBf2PjVLKowXKlCnzHkF3QCE5wtKVtlPBvVvXH139olRFpZAxAA7VwcDMSKynvydDnHG25rV7Oxed8vXPfYvIa0TcbIPhT8nC+LCc0+IcHA1XhbKH+uXcht6s1Tysag3Y7YoduUFOccZirgoiQwYMwQUgQMaAeRAAGDAAH8DbwzeZKO3G/8luGiUDwSZ8bQAeRORAkeqqSy7+4B8eeaLXBOux+JHZrU0zUt2vQX4m1AAAIABJREFU5OZfMGN0T9qYqizc23Gm97JDc37124Nv7Nl7rTNKIqyYz1bAASQSgvKARAUuA1H6X/5GKGAcFZDDgTPgCAoINWAjXeNFFCTy7zu5VWixyvM6/UkuUOl+FshGe2f5eWW2OdBT5e/44W9uuer8S5576PGzzjvXqKtwmS8gSRvdS07/IU3stYPBBs0XH9PTGLTSImP3NnvHan3evDZVGpuPJB778X1f/uFtjub3SQQ0QTEFjEkAXb3DipZFXVnFlSlTBhEZuo4LXAjOL7v88kceuH/EdZs1DgZkCkNzWGU8EH05N+6IjGZzQLSBHE596Xh8fMQRFmhIUtoMiOuaS4rZHgENQnx88gmN/x977x1d11nl/e+9n1NuL+pdsizJltx7XOL0RkKSCYQkEFogk1ADAwwMDJABfi9tYF4WzJAQCAFSSEgnjVTHjuMu9yJbsq0uXeleSbef8jz7/ePaIcAUfgzvSzKcz5LXupJ17zlXWjr7fHf57r7xhVCsUMmM5kSs+oyb06joQB+ISKOBVMjFHHZdJ4dGWAvmM4U8ieMW7MvLporqEzKfM0TScvotJZlGLatAirIOMRhk5gu2A8JBjlaVxcqjt/3w32pr6uLR8nAg6Pf5dMHALvxRosjDw8PD4y+DI1BTKEGXoLXoNPjkU0oWXFEMILBEl/WhtD2eHS+wmTcK//TNTy1b/ZbubHVNgz7YZ7/t+hXnNFcd+fmGqlktdiLhrw1BLmssnJXVTKNGPj04tNcyHM2dGE0X83l/pAxLM8ivmVP9OYJnyS5YKWWAmt9Z+wg740or1NgVrFwftFykJU+OlbcEZtxsrErVxFPv+Gjr7b+xH9q5/Zb9W5euWI+u8qOJpCnHJUIgkCQk4BvihhWRARWgANaAiemMZcsPPv+4bkBFdb1U1SJ4TTQkmYXDM+EYdV0VccyeGTcU1Guq2+p8FfN+vWnXDXuOLqm5QEfSHEwOz1gupqEgYn4956Q14YLRo0RvWN9wIpEASCh3DAVp8LNf/uq6m95f21XraEiEEkACCPGGX8vg4ak4D4//x5RCEBEBokBcu2L5zR/7+1/99MdHxvpVIXV1/TLMZNpcbcoM7waZxqKtKdcFlEzoErvEjgYAqAmEJaTN0lHTg/XknxUP16RHqlQyhlllQchfpsNEOQRMLBal4WLah5ofOQy+jOWe8JkjeeuIlU1UBFU+m4qKFwvD2YKdVFAUGAjEIFMoosFs2QiSVIHEorWr4hVl5bHwh27+26bG5uqqWl1oyEyIoBQAAzORYC9d5+Hh4fFGxSbWGFzQCalFyYqxkRMoY/X+RahXBSKb+zN2qGwydWJu57zvff9769bNk6ry45+4JzG++7JFVSsrnJOThwK65k5m7KYK2D9EsbB9ImU2RSnj1oT8+ckZcnUj6JLQWUkGyb91O/zzhIaSkAOALGiXve3d3/7yDw7ni/kz5vqrrfSAFmmAmWmkPhFb0+GYoOv5uXPE8gXBDc/mvvzlb959b0eookYyEDAZpBQjEDLq8BfekHbawwsZCBBYAaIKILQ1NuoohA1PPPDCe25eCSqu0EI0FYVcEBy+UIqOAJSDmtPcErv4Hec+cvuhh+7+xfILzpkh1Ts6uenkSZ1NH6mTbTXHjwy/VLCT+YlhgowLOQ3BlkSGjZruqv5U+rMf/8I9T73IOmg2aZpSyNIL5n/deG1IHh6/J+BORyFEEqSUJETTND/6Dze1LenIa+aoky/OjOZTyS6z9sq6WZfWBg1kUOBj8DEjuEC2z5WNoDdJvd2lFWHfxfWV51XXGemMPp0NJkbLc45ZrGQRy4OyVVqXKXLBdPRGt7zOYnZcy1XTwpePl0UbZ/eD/vRkYst0en+mmC6rHFOQJrBNFCQBiow5HaQECX7f0nPP/u5PfvTDu35yx0/uOHPFipbaGg0JuXSddwkVKyk0DUAr2fF7v2oPDw+PN2QUUoCAIAgwDOhXBdC1pcs6v/ipK99xZXN1tZbMKAgE77zrjvNWnuOHiETc88x9bvb4+Veet+SKd7R3rbEyGTsxUz5kpdlWDhvT6fLcpJ1OVBWmmxUqQp8JSiEAEP1+N/ufRSyVNr74ELsaOlwZtA2fFqwcGszMWlbgSLB5NW9+4qDfB5oRksVOM1e/oELE0N6xcdvhzd26RImsmBVAkdBBIIkk/8K/lNecmBWgAkAiZKkjF520K7Kugr6+YZa2BqCBEi4EOEBQtAod6J7FVodQfhPhmusudlyeTPSTMxUmzXaVFg27LKdc9zu7D/1Lcmarw1t16pcixWSxtIlN4Tzy6I8vftv5lgavbNqx8bnnHQZgAYzE6vWT6R5/hXi1OA+Pf1/HAZKSrAmtlHSrDQbXrl306gvP5YF2qcL8iG74s9MDQyti5g7QjrDjkGClCNwqptlmeG3D3FxivLomeqx3f8Z1TDUTjYhgWDQUy6mYHWbHxwaiQR0rp/q7a/J5nQoTaJmuAMPIBaJ9RXdDJtkzPDDAtiPAVmgRDicmGRDA0BxTg8jSpSuHBkeuvGpFfXPrO971Xs0fjMVjutB0kMwuAGiIpyI0MxIgISsGQM8jxMPDw+MNiw4KUOkApAAQfv7AL0+mc4RDy2OT6fS+I2LW55bf0tRZ3jm7Tkpk1jRFTuqoZlLb/KWqdv6dn/qnjgpcdO7C3oN7l7z9sv5/faJhZdcrgwcXv3tF+cvTwclhIa3hXYcSo5NNbdXMDMinFlkDApYG2/4M/faISEomXMepFFPp3OGTifdeXTGZzMRinb3bN1z1d0s0Qxn2pGEarIvL3rb2p3c/BUre9vXvzm3ojC/sAhJSARIqBAZAderEXv/6p0L26yLa60/+T4h0v/eU1474O18E4FP/ULluXWuLMn22zLq6iQZLAMIcsQasBKJp+gQHCW0Ey48c0ioRjO6t2zY8+sj5V/1tsW/oeHe31MSkq0vBBrFNRqzgxMA1gZsFzWOK1Ne+5bwzupYuVMHgrp89/vBP7ll56QUWIAnSXCYAFl5A91Sch4fH7wYgLhlsMBMCsQq6+KkPf+r5J7bu2bLvyUx6G1hva+tc3L44dnK4LCcN13ElAmFZ1HdWqGphWp8/Y6QclOMjFAj5ymNOKh2QVnRiyi+jVjA07cvrbqDCqpk5OdbMrUA9ea0IhjrqhEeC5nOJ0f5I9KWZmTwAoK5JA4EVSWk7gszlK1evXbiqPFZz+UfeG9D91WXTti2Dvpiu+ZVkUABIjBoAU8kG+pQfNCCU/KFLmwI8PDw8PN6IGAwAqDOTRCUgUF/XVk9RbiA5Ha3p/NytcYAGhxwJ0kFLB1o19+aAGlK6vf7idX7Gd/3rp3OPbTi68UjXu9bvuW9/fEXjhuG+he9fe+D4wVTVEjXfdPacOFF0HFsgaIx4OnV52lnqdcsH/pswuinLAUc4Ep3ykF5bCCZyPZt3ti/q4pZhdv2GLrLSZ2uzRWsRy3flUjPPb9v33vfc8G8P/aqurU24rBFbOhQ0N+CK/0Qu/peP/13B9off+XtPea019HVPA0JQAEopAHBBdM2bYwQjPD2pOCk54WKljj4QUoGluYaklIAwgqnA1tGprpxV27Ik17974wMbz73yQ63LWlcsn7v12VeBI+SmlwWpi7H+0nMadu6LzUzPt0FDyLIzePvtsz98wzdu/fy6ex978JmHch8xfvSD21kyMoICRfzaeXpyzlNxHh4eoEpBDLFkpyyApSbj4fDVV163Z+dug3NTjEePJ6p0DWRhERuTQa1vJq8zNNhYM5NdsGTdtj37uNq0p2fqdd03kowCqaqwnZW5dL4mV+FkNNMwo5Dxt3UcO3k8qVkzBpGx8KnC8RkTd2naQC5bYDQQdUmMIm+4y5YtXb1qle73f+mLXwxqpkOQIySEgOv3+xE0zWFXCiTFOiMxMSgghadtJV8XlxSwd6H38PDweIOCLBiYUIJAQCJAA5RQPnKrmWulLskt+m1iNF3hSgVDwyeZ6KOf+IiliQBOjLg9k/5EsFnf8tSzc+a1DeftFe9dv/v5PVUVy99765dyz6UPfP4LQ+OHXNdk1lgxEv6OTHn9YrQ/Tbydrmj5QAsLE7QaVJmxsSGll4l6bg3yZP5kVNXkOZa1lvWf/MCPfrjxycc+ls8XytFCgGeO7L/t0bs/ffMtcX8EFCMzosbEiPSfH+61x3+MpHmtXvfHvikABAKUBIoZich1pdRo16u9WirsdyDO0lAoWACFEIHIYK2AGEdlSCQXorpSTQ2+az749m9+cf+Dz2++5uChZEuIygIaOg1B0RbWv9teh8dO1Ff77VSBM5APoRsTzcvat935w4Iz037TJx87vPGKKy69+56fVobLvvHVr7k6FXQKMZ5+O15k91Sch4dH6ZKNQIyAgKwEMLKPQH3ylvc1dsXf8+53akVOFqcGjPLjWSeg0Wgm7Wg6SQ4oVaWcVO/Rk7kJnQLsQGfj3MDgibiT9ecLY9msClaQVaxQAYEh3R//DfuPVFceGR8acVLHp0+mtClthgmMghAAjkCeU197yeVXZqL6Jz92U0NNfYGlHwyF5CJGJACiogArRkUEQHh6rU/pHSADCADi39Gn6vd1nYeHh4fHGwhCYIWOI6QhfRGXHa3AaChBLFBKTQACuTbIgTyuO+P8tLX70vPmfOhDXw5ijDkwa/al1VWG4R9vS8f7dw9FjwcTaii6uqP9io+k4m2z11C4qUaOHtm+tbujax4ZJJmpJFOAT4/k/f+QN/+p8kFfxH/25as3/by3pq5R4FRBLQ+Ea+uozHGUwK5keuk3b933/K+3qIKvCQo31vj0dODOYurOb/3zGo5f9NbLsKMOUPPbytZJ/4PqWekkf+9US1WyP15w/jFfR8TSoUo5XkFCORKEUVTw8JNPWi74NX3dWa0ADms5RD+DBdKQwiDQyEVXA0mOSrp79wxkJhQbOJqb+P5tt7/1QzdNnBgXVPxQS+2766pmunfEZzW7P3kmmrcnYxBqrIkeGss9u2VRa/PYt37es3+q4oq3/uymmz77mW/86t67F3Z2XPfed2pKh9OmoH+ocv+wlugV6zwV5+HxP5/fb6pAQQwOCEPTLjrr/H/61le//PEvHrT4QGJM0/jKlkY6mTXzSgcsEFVXNji2akQzlmU7FEiMJ9sD5QZjODfuJyPhiKlwMKHsvumJXKa4eWpTEsKDojitDOQcA2tESihFcNNNH64JBi8648xVZ59TDBnkKmYKCCQJEkAHJRAAXIcEEbELpABASSWVLiQigtIYGIGVQkH/0Zvz8PDw8HhDwQjIiCCodMFWoIFgIgZXAZHSlHAdUZgC/xObDicSqa5lVY/c/Z18RdBmItlAvnUmSaRdZGZa11bh2fbgwcn2lnUQrTG5sqm5eOn11923fUv33q3XaNcrBgGkWCE6BACKAETJNKNUkjsl8BAAQL326e8iERCAmBlBAnJpyygDQ7ZKGNvveYxsVQg2FWCZDwX4r875MpZq6z2mHrj7hS2bfm07h8ph6m984tq8KSBwhGceyxb/4Yuf+973//ePX3qmtqXdBpQKGF0DhQJWoIhZMAKTTYRKCZRc2nHHQhFKxQYwOjZo5LKtKT8IkpIJpCJ0kAy0WRnE6AogYGRQDBpYgD4XpA3sl2gJNF10SQlih21yUZEOihDQJdZYSIICO7XtSul9tqbmrF1T0Ni2MkHNYCRAC52AoKIjDKlg+7O/+dan/nFiIrRvctggdlDdce+99z74nJuf0RSlBk+m+4dCrc3y6Al/Q+3M8CQ31wYODuQRdEvZx4aO+bXhe55ZNJyt5MR1Ue2O4ZEv/OPXDX/5WW89X/f7JCC5qDGyIQFcBHbBxwCCTydx8VSHEbJkOL1ZoqRLiRkIgJDRuzvwVJyHx5tewCH8do7sNdmDAAYqRSoSinzyhk+e0b7ixvfckBge0ZRWSClD+adBMkG64GYp9PjI7o6ly0d7DldX+IuDI1UiAjFjkipGldrnyh0Tx8aVtAFyAIoMFzNKsUAmVOdedt6VV1y5ZNkZQ4OJc885N2AYpJgV+hQrwSRYSQmkaQDABITApLENjIAaE6SmZoC5rDwmlCul6xIJkkT66xpOCIDBy8Z5eHh4vGGjEJbij9BBAAEQIPgQwCUpmEghC5ToH804w8PD4CYuPudiq2yeTspn20A+i8sVrTBVyJLlMjAedFL1S8oVnMlqvgHYKOiiM9sfqAncfcePLll/zoV/czVqwJpyS/4mgkp6USEgQmmQuqTfAMGFUo8+CwZGcAEAlADMo9CBfazIUYSa1MgFZmQJ/t4ZJ09kCsf2VTpqObkJTTSZIvrd+7f98p+f6tm3A6lnoZg+Pxp+q9AqsjM5PXdjRVQUrYdzhcnR5Mcve8/Pnn8cGypNcHVmdJmIgJSQChxA0khHiaQ7pDRyBCiyDOkYqCklCprpYlFgKCFS1TJc1HKCfYw+h2xyARmEUgQkhVNkcpReJoSLST0XVz50hEKlgEl3ydaVDcTITGSC5YMJpBomJ8fGppePTnWPhW3VXFMb9p2FIMIUIZAFOeQT5bYWUBb2jY59+9Zv7Xzy10PTJyxAv0Z+5QKAbRdyxYSBoCkpQxVV5RV47DDMrrV6x+22Ont0WEjlA5BAVlvzy33HfyrySzc/+aW3rjhzVuXhbOLe9OB111/78Xe//czz33LZNW8TQrEyXASNNVSOIMdFYEBUGit0NBfR1QBAGQygiKnUrIPMwAASmf7bjbQenorz8Hgj50cBAVADIhRnn3lWY1PjyNAIo9o5PpxULMiwQU6iGjUU6YabzfjYQMfMhQNPq+LOsWGSoABGEGydsBTiAJHI8PnWnrX+3PPPe9e7r6+Kky1ZF/6FXTohAitEhSQAUTKfUpOomBFOSzEpbQASAgmovDzGrBAVgBICEQmJ/qAW5+Hh4eHxJr1nQxZcsthoDPnbYqBzdvDI4PDGfXVnrp0GXwhdDU1bRXV9laldaIkMGJPEERvrdMdAsE1Nrps378Nf/cG/3fC+B2/7+VlnrPY3VCgwhTQRwUFQwAJBQwRmKN3kIwKAAtTZVafdHxnRQQAgZI4UAQS4GoPOJCUrFgRCyiLDjCIgLURw1fobdbOiKGR2our+B5/bvftXo3tfrEPZQqkPGcbZiivqIrnsZCBWsaBQ+GTRqog3PJic7B8ePnvZsq98/9tvvfjCXDTs03TJ6KCGQhIpDdBFyBNNoSRZyOezyoXyUJkjxYhTPFFItmb1eI0spMRope5XgZ6hiXhEn84mZ9c3uOgjLZMFvW9w1BeqzOXz59QrpfyjjnOs72S4PLCiqo4dmPLhSFEeL2Rqi8W4P14fCmShzkUNJZ7M2s9vfOm5Fx/WRH7DloOGESdXB+nmhTtN1VZW+/n/+toPf3xnIp3XlSSVtgR0aKFLpXNBLDRqGt9JJI6g5aLQEQLj07npjLO4xnc44W+uDR4Zls01nB4ZCFK4srrY3+/zKa0Ae2zjQw/vXGiK8nitnhh1BN131z13//y+z+w/duNH/i5WB7oyEQikRg6AbjO5AAiCFUoCZqkBosRT9VQiYKCSBRoCnzIp9XhTIW699Vbvp+Dh8V+ikE8V55gJAAHXrFmzdfvWoZHRDDETaJKRGUCxlY/X1WayxREr90pyZHshe8AqJAhTwpxBw0EKKiOojIg/bJj+L33tK9+7/QcfuPGDq1auCgV8GktdmKyAQCCiQD6Vk0UAAimVEK8lzBiRGEAIJtRO1w0ZQJXmBZDw6NFjFRWVXJru+536m3el9vDw8HizwQjAgFIhAggN1aKOhs3PPb/5pS0vP/j0QaoZzZSP7/zN3Lo4EmZcvyHCmhQEtcyRQdIPjg73JnIvbNq9+aHND9zxymTy+KGhnq07X7nw4gsCwRgSoQJNATEAlYQalApxjOgSS2DdlQRIEgFJISlEAmJGl1ARCAYhUSEVBSlETSkNnO9++5fbN3VrTu7opt2v9I5/56uPf+Yfv/PUM48d27PBBbvM795cUfbWXD5mF42JlIZE+YJrOwHgCsiYIW1vLt1XlFueef74jiPnX/EWAwzQtCxgBqmgOJ3PhwwfKGvSSgj0hyE61DNR0M1v3nmPbvqaw3VDL48sbSz74c236XMbenb1tFS1TU/Zj248EK6t/cWPfxHv6ug7dGRd+/yQIzY//lxDQ9ONV32q86oLRdA3mM3mp+1/u//hE1LeedtP5je1PvV3Pznx4sGJgcnv/OT2WCTyzD37p7JVz294Zuj4Js2RsyvbO+YsnhaiwPjic4e+/4OX/+mb33jioV8ViklT5su40Ejuspjv8+3NV6SLnblMhLhfuoMu51BYAuKRcEjDYH3M3xiWx0ZkU9w/lHRmVWdyWTGZqTz3zGgic9xyexhzoPcppzc9Ywsix80J8CvatnnTicSxJWc1xYIVjCSRiQpAFqIflQAgBIEomAmRABjxVBpYnfJEIQIGkIDezPybDGRvY6CHxx+j4oAZkECVGhCYJRLe8MEP/OLue1zUwYYgGwVQApwKQVmAaHV1NjmWBluhThb5Uc+zrZdHGKiztcMqWnfccfvypQsJJSLroLMCAlRYINKYhVQsNMHgAjCykKwYIV/I6bqmIWmaDoAIApgZbEKh1CmdppQSghTLkpRjBkTtDyzIPBXn4eHh8SbDBkCQunRB6SwoS5aC/MYnn3/fFR+cFhmlz+tqWTJw6FFHy9gAcxqbtm18NlBT7YoQOcWXEtPPbDkcsQNP33PP0WeeZaXncFRSQRfqS5/4zEc+8gl/XSVqKJgFMyBKKQmQSnUbxCKxBDYl64wKMS+wCIAMUnHedcqFgQRIIJkd2xUoTIMAFIPVfTR35pkX6hOHyhknIYDodzQb3GnBuhSqDIofk/Rpv4+LeR8DocHgAGPaoETAzZq+x8H4xmQelV9H+t6XPv/uT3wiEzTGHXssOb6godGWymDMFtKki1we7/rJ3Td/8P1TuWK8IiJc+N7Xf/qJW67d9t3H3v6Ja6cluFH5yL0v7j1RWPL2dZUBWtAZzOT0Wuaq6eLQyFB8XtuYizkf5EiO95x0DHM+Bk/6/JVhX9CEL1z17qvnv/3u79930bXrb/zeB3PZbJQiC8/7h+TkUGbyiQhnKyAi6jpb377usZ/fWeZ0FXMZGyaVVmx0U0sAlvnCi6rLwjRZO5WryiIGUEptZ6TqHzOpnUUHhBm2clfFwjeuX+Ge2DJvSA5G3aDfzxO5UJEDmpFj5UfzLqv4PUsOmlpZgQsIBZ8eLCiXXJv1MFirzlt6zwO3VUbmuOSbQVeDvF/qgiOuAEMhSlA6OMga2EIpQA0AGFChKG0iEsDILqDu/ZW9ufBqcR4ef1wOtJT2AMSSjZdiRojFY4h4bOcBBaBISSEZJDFG47HRibFoKMRF13X9jH7D0M0q86bPfuxvP/KRj3zus+dedVljS6PPED5gjRmUC5omCUVpPhuIiAAAUYHiU42RwJnMjKHpuiYAAJGwNESOAoAQBSLBqZm+U6EXEZEEAv2BavNUnIeHh8ebDGQgkIASUFdQ6qt35rQteHVzz8DkIc4VkoljFrL0uYQ6TLkv/frxyqZOvW1O2srd/9O7Nj320i+/+83h3r2sCgAJRUUUyBK3v7r9np//4tp3Xh2MBFg5iKWGSWAAJFLMDnLRdQfGR0UkjAxFxAFlH5oYnZrKSBQn0qlIWgWC5mixsGd8OA0g85ZP6C5h0pYpH+eKUycObHcDNhRcFZ3WDVnpDxvRWmVbRbc41x9YyiLKLoKOoLlC2Cj6gsGXbDes+xsdqdDtl5xT7t7d3QnXblm2KG3bPsOfc5yh9MyIdDfuHZjJu75YaNXZy23XGjl0oiZYOZHJcL1Z0Rhtrq51ffzKS7vHJ4Yq62tb1iyobwtDasxV1rHuPlOZzlQmnYNxPxwYSm0eOMzoZnLZBbX1gSJMzkwd3rHf9lFzbWXzeSvD5eXTTlrEY/v3HISAZflyN1x79ssvPpy3pcPFRC6TtYvTiSGnMAVQMDB3dijwnqB6j08/19VbMra03YI0yCQNZFlB6q7R61gjyskBSxQS4dFDRxtJCzW3qPF8eNViHJ5QAtzacl8uk5sVr0IO+wNHivmi1BQHlTJslAhKGZokmM7lL7n0fVUVdVNFdWImTVqV7ppEPOMqLkgqAmtskxRQpFKJlSWiwtIqJTx1bwPoDV+86a4JXi3Ow+OPUnF8avsAs5IKUBGRK+2R0dEr1l94ZPCEw0qZoNvgVwjMRQ2VDyvD1QzxOevXffyW982fU90YqxCuj8lAZCldQyNkt2QeBSgUkq5cAAIQgIjIAIq5pOuYgRW7zAoAhDjVIwH8O52SzMyveZewRARAAv49FefV4jw8PDzehChgtl0hFZioSCgGtFzUc1Ic2PLkq7t7fvZv3+9q7Ny2f4cFsfQEKxgri9WccfnVG196ND14zAdaC1gxhIICV0C7oQVDZf2ZwoFiNks4r7Pj0V890NQ6S5Hmoi4RkunpeDROiAogL11F6ADZqYwe9B3JTpHfVx+IctE9ODwwMTKypHPe1MDgws65o9PpwVQ6l5las2ThcHIq1lDNU9nM8BHl733ksd90LGw3tLqr157PXP/hm2+871d3LSrgP8cqFs8kTSYJSgq3z/R9PVPYhLQkGLlEl4t87g4y70zkTkhEEPfceQ8TLbpg/ePbX11+5pmGZpwcHCurKB/sGVjSXl9ITcyqrxufnD7YN9CxdMmxg4mz6stHe4/VLmnctW3vwqVtvz7Rd8biNSKfnuk+UTl/1p4NO1acde69jzx+/VvOyoTFPV+7b/X7LzJj/ja/L5ktjB89uWLp0h8//czqc87s7k1e2NFEVuZo3+5LVqx+4FevLjt/3eOP3GGG+f/7pzuL0wqcmXgADM6OW3nASAXlvqYb56tivatMgGHheyAcfWo6vTIu3hP31/elhCsrRmJlAAAgAElEQVTGgrEH81N3o3MIoIxxSnBj0Kfs4lmB0Ntsvb65VvUfDwRo9gcv3Pb0kw2XnnF03xBXzrn0/mcwj7qCgIlVhOlo3ZzlLd/71fcnCtXZqVxv9+Ala5e98NBL61etHs5O7O8dbQxXlonc6vM73aAIQMhQTAYjOyAtFAaDT1EpfyzR20LkqTgPj/+5Oo4BiZmVYgBWytU1clx3076eT3/0YyOHjkxkp4NKyws0KqNv+egNekjcdvNnQxTMaWA4rtBdCQpBZwd9kkHXFEtFjESkABVAySaYCYBKi15KiosZS4dDZCJ0pS2EBoDA2un9MHxaxSksDSkzlNyqPRXn4eHh8T9FxAGDJJbIglkAgaVcYCQEQ7LFaBIDWwWdDo9mnn34xf/9lc8mpgcYNEOZVcqtY+vmmvJz8pru2FkDJopOxDDHDXrCyjyWLY7qVF1d/fWvfOWd17/HIc0msAGkUqw4b9tT6XQ8GvUrEIGApdTwVAp0XRCOD47XxcqaLO2EkxkKqvRYck3tnORkMjqrJpfLRkzDb+gPPvToZRdcEK20RomdUd53PLV+zRx/xtrX233lFVdoY+n3+X1XBag9A6a0CuSgGf1UNv+QKdkSVSwvCeFN7S23D43fN10ULtSGyv7lB/+65rort40M1NY0nOg+1lrf6EYpnc9UR8sHT44/uXHTOZdeVB7y1wUMzOSe+9zLF96yfNqarmqqs4tOWuTCkcAjTx1ctH5Bs06h8vC4zDvpmUqKPfGLje/64GW9yenWsmgxOe2k837UX/rVcwvedvGjPTveOnfx8c3qlV0bP/2Vv3n1mZcuvGbN8HieHXPLq5vtaSF84e/8yw/u+N714wO91950qwGZs6LhT6JcmcmbrByEgum/zbJ/pNiR6v1B/QaI1BbTAlXWF3jVr301NbUPQZkiWDBMsNKkVhh+EpDPFVrCplLOkhUdJ6dmMBAczlkvHBhUpJu2qvP7r1iycvUP/rHn+HB7U3vHrK5QzD+dnDm6f2jRkkU/v+v5Zcva5i2onpjsqQpXfvXvv/0v3/1Gz8DRuQu7WIqQj33K1hARdMbSTYKLnuWhp+I8PP6HirhTPZWyZMesFKFCYGTOoRAsew/tf3H39hcfeeqCyy5fMW/x/BVL8sRxKRiVS+grgDKwINjnMhIqQmAgwFIxTQEwggLQwSnt6T69zIUBELhkquICKtd1mKVumK9Tcer0d5Ym9kAqCQDiVC+lp+I8PDw83ryRh3/34o0OSgTWlAAXkVlpjiMcsxCY9hdYaVGJwLpFUlJuYHj8+muuO7JjT0zBVyMNl1gJHZygy6SkoYxJnxmwMhrBUd18MBD9YXIyRcJU8p6f/WLlxRdYGvli0UyhYBWtslhMKvDrWnEinQrA+HSqIVQBOo3JoulALOMMbe6uWb0wWxboMmKP/vMvFl5+0UylqHTUbAj/fMPzV1x/yfD+Xo5Uxqp8R57df95Fiw/Yw2Zaq6+N/fj2n33+7780x81dHRHn5fU2x9ECTkUON0fKPlGYOmhJF/UA0pVB7UNLaj+7PXXUmk6C9PuMZ37zfFVjS2VV3atP7xTl8YyOQSd31vKFL7/w3Kr1azfu38/NdSc0FX/x0DWXv+VozxGtzZ7enj4w0+8XCTyIl33oYzt7XqqoXzhqp5I+Y1ZEiw4dq5q19sjOw+ElLTAyMzOSdMLh0a3H2lpnjR8+UH7xop2PbbtkzQXtKyoPjA1r0YoRPdcS8w9vPrZg0dL9e49NZ5JNc2h6tOesFVdfcsX7Nj/76wWa85my2Bn5vBEyyusacvsP5hui/+oP/OuhCYHi+oD4AGJ7IQsMR/z+n2naI9PZBJnIsGhxV2JybGB4XJEWctFFtHQ36KAS6LLFiFKSxugIUCZ88KMf/cxXvjBmueN90yNDO5aduW7sRO/Z89dt2L452tpEHBk+vLdzRWP34ef+Zvnap+9+sXPdO7b1JI719H32Y9fqxWy53xBgwKn5DAfA8P7i3lx4c3EeHn9kxuPU9pxSpYyQERGRGFBHFgAVVTUrFy57xzuuW7FkWUNDvY7kZyJEQtIAQUMiMoCICJEIkLAEIAJhqY0SEAT+dpvbqSE3QFAoFTIiCtKINEINgRC5tNa7VLsDIGBUDEWrIJXUNA0QTy+He83B8vR8n4eHh4fHG1S6wW/XMiOW8nh4OqknkCSgg7YSUmouA5E0XN31MZlSFVBaOvkl+xT5o+ahXQe3dR9oBecSQzY7bsxyNMnIWkHTDpPs9unVKhBXjg9lXpiDjitF8IGHNw7kctdddW7ENQbSOY4HppPTBeYcKSPgKyO9+7lX57V0dP9mR0t9UzTviJCxoKv+6Uef6mjvGpycaJvboetWsu8oZv07B9PlC2ft3rl9zaql6ZG+8eNDemu5LEwpX+PxVx/taG/sGx7dunXHSDrbXVSLl84JuKNNK+YWCrnGkLAi2r6pYp7YItVvWQcTuevKREFEB4rKZbuzY87qM9/y/KYDdY2VZ3S1jB84csacjh0vb61cvvBoNj2roW1utDzdM3zJmqUHhrtn17ccTeais1s0w7dm9oq9I9Mp3Yx3dTlTk/Nb24q7e/1aTAbq8ydT4TM6cWffAFmv7N83v25WWTSY6d53zo1Xbt27fe2C9T0b9vNUvnl23ZED/We2tT72rUdqylqpKdYYDiye3XLX7S9ec+F7v/vQvfPXzX/ukcdd4c5m/QRTLu/SxEyYQaatTM7pdZ1R5XQ7zm7HqY7G/cppcOxOXQywPCldl91bvvj3n/nnbxXy2XR2oq4swtKecfJSgaMkGZoqM0hwXW11tL7yrDPW1ESi1a2L9EjccbmprFmpoOGv2PDypvbWjsTJoWP79tfUNh7ee7S2bPboUG7lqoumBmYWd7YXLPfBu+5LnRhZuniJ0tBBYEBi4a2SffPdmXq1OA+PPwn1WqKUQQHC6XVuJX+vU+Nq+Gc7GL+ut5KJXv/qCoBeOxkFqlgsIIHPMAEAUQAjAJ2enysJOXrdzcKpJ57+Bu8q7uHh4fEGEnSnO0HYBVAIxCi4FA4UA7qAEoiQhavYksqvZzQUzGgXTVOM7O5fue4SpzB+g1/ewlTjFEmRplxX8E/9sduc9HoKvp100rNZEbirkN6IXMibjnAO9u/y1XYMZJ2IEZhKTh8bHvRHw2vrWjJC5VnNDE42+aIj9mQl6pYqUFjWhJp2v9pX0Vy2t2fn2avPKoKWjptOcrL7wWc+8Lfvf/7FLUvPP6N3rH96qj9QMeuFX+6/9LqVB7t3nLfmglu/8OV7b//ffqXK2brt6hX1h/prjieES0cWzkovX/H1+5/qnrbzxGGUF/vDPVjWp1yrOHz+RWff/+tnT45Oxf1i8GR/bUt7ecSviu7B3r6a1obd2/dgUa1asqwQ10BZhb7xcHXZyWOD0damQj67s+dY47JFh15+9eqLzj/WfWDh0gUF1J/fuaN5zqwnf3L3//qHTwynM0eODy6bP2/Ptj1NRuD5E/vbW2eNbs7ufvKFT372+mf2PXvWmZfPODKZLuimnZGJGteYv/zMX2/Z5ublkvPmbnru4S/ecIup1M2R4LJgqNrNG5xz8raJ2oQI7g8Hnpuc7GbIS7Fc0rqQscJ0z8ip0UjlLZP93YRV/or7Njy1YmHXUSvBhNs3vOJmaaJ/vL4ymosaSSenafrZK9c5eWt2excWrVSuaJLYeOjQ3MULwhJO7Ni9qKnxxYceOfviC1/e211VVVHXUDsyMbJs9aojff3JdLGiota2bDuZUqnUlZdfDIIVMgGQQiBvLu5NhleL8/D402Prbx+XSmunPSxfW8/255NEp0uBJVdgBjwd2EsLfUr74kqzdLquaZqmmJVShIRI+FvjKXzdSb3Wh6lOOalAqdbo4eHh4fGXjC6vXaaRX9v2iQRSY0VIzMSMAMQKCUkqThEcsDMFFEfyGU34rIJdUDKmdC3oe2X7Kz39J02Sy6MRkREFDOVYCsM9KoxHi8UtrixoqgvcpY5coIXAH9xqZVjxln3dvq6m1sb504k0xwNl9dVFB1LpZBbUwT0Hljc1H9uzv3bZ3KBBFcGgG4gf2nu4ae2iPb1HL5+/fPtg30TeqvH5NCPb1bnqO7fdc/X1l+4fG92wde+a9vlbx0beuqrrWCIZMESUzWI+27xk9rbNO4qaOjg0kUg4TiBittXmZga4b9+coEj7jL5CnhmOutaIq1zX9stCbiL56U//QybrjA5PhCrLJ8iaETiYSTY1NuRcp3pOi4z5BkeHyG8c33Ui3tWshtPUUDHRnxgLBZo6ZoUMfUm4yiUcnUzb1bGxiYlZrc0yYFxiNvfEoDCT0w2tKN1oZQWZhMFI92MvtQXKJ4aGW5a0R+Y01cyqG+Vs7/jA0rb28tqKaG2NbQotRpnk+CuvHuho6Hz22ScKxfwRu5DN5RvC8al00YjGUI+ooqo2fZ1+Q9iF47bbD7Tbye4o2HODoY6iLkK40S3m83Rs+87rPvCuIxPTdWU1NbPqZrfNLyRzOVW46OJLV87qWt25NBYsCxgRy2f2TCbYsbW03VFX5yMKW26tafj9Wk1TNfn1l154dvHcWUf3dsf80Xxe+sviRrmZl4lZ9eHyiBbxi+rKcqKSCzYBI5CXxvVUnIfHX5mKQyTkkuszlfTbqaDLv+sg+d/RcHyqvwaBAeUpLxQ8Vf4DLtX+8LdiDxgRlZKCxOsKcf/u21BSSgZVegVPxXl4eHi8ESgl7E73e4AEYGRF6IAoMlgKMo7lGHQ8OzPsFg/vP3w0n0tli/lAwCq4m7dt52hwZmQyXBYYOLHrwMbNFuGQXpyWXCiPTOjFMql0DXYLHnK0Xsfu9JnLHaFLt2lB2+7UZNGik8dHBw6ffMeqy+795dP1i5tlMRdHI1YZN0xfbWXN0e5D7Y2Newf6KuLxPMPEFNY2lj3U/bQLYRgoZgwBxUJ4Ilsfje/YdTidM20r4wb9ZVX1vQePqpiaVedvLa8OarK2rKp5fnt4aUvWtk9s2zNZsPcx7mFt00z2hfHCZDgygeUHxtJTrCQrAcAKkS0AmQf3yMjwurMvEBb4/P5oLJTPZoORaHp0ojYcGU5MpNLTXe0d+cy0awX8NeHRwUGf6cdo8Nndh1tbGhLpsTLDn3Udvy8QiUQf/NEDKpmrro8ujjcmfFaVLyAdJzs1VVD21MR0xBdpDlbuObHr8msvO9R3sKW8ImxoGSgsmDt7ZmamL5koD5cPDw411EQ1ovisrhwbdZ2Nh48eSeUyUxKTTP0KD0p4Np/Z5hRO2O6AU/SXhcaK1hS6QHqWYb9jH8biQJiP5BwdfVPOxOyG+tZIZ3N1BRVdnykierS1rd2aLjjThYpwrJDOBTWDE6lQLKZMIzUz45spqP6J+rKYYDU2PmQ2Vhw4eayhtqyyypeaHOnqWLC3+/Dy5UunUv1tDSEnO+Lmp+e3txPqiAaCBoxeFtdTcR4ef3Uq7pR++u2MW+mjpKjwz3m4kkEmSgYFqJgVUmkRATKXqn+kTjVblj5lIcTr9sj9Ry/MUroAQETMgOg1VHh4eHj8haPL6a4JeUrKATEiAxaBkohHC5l904kNB7oh6JucSjZU1zbW14+OTrW3tv30uz9adu6ZZAg/aBWRqm1PPl/Z7Hv80SctJVqDkUvCDXHHKRSmAy7Odf1uWcWeQj4p0ERYLMw5a5bNHNrfGq04ND1dBC0xMORL4tlvu6q8s6oqGNaAxvJJI+PaI1OLls2bMkWxOrrv5V0y5U4M5ys6qsP1EbMQtG3fo48+XjOrfVZLXXN5hWvJ3qHpaEXj83s2dcydpyG9Zen8MCh0tQP7DlKseky5HPO1zekYO7S/f3jA8tNksTBi2f2C9hf1gyk7JQtSSFeAkD4NDA0sHXnZ+uUtSxasufiiGbZOTI44ljN4/GRNU+Nw70BHZd2Jw31jQ6PV0YrB/XtXn7nMMkUuoPf19U2hBFdfVF+7oLaicGLcr+nD4yORSCxnO3M6G0V1WcIozOzvDQutYGVaGxpTXJzd1vLCcxua22bn0pmOec1Ll3a+9MRjHfMXPvDs5vXzFiVHRlesXCATM5s27OyYP+/L3/7u+muuemHLq/NXzZvftfzlx+91mJOW6nVzx2y7B5xeVsccddTlo+l8klki+lz0gTam0V5pHZEO2wgKVp0/v6ul4cLVl5EEn6klC9kNW3fNX7ro2LH+zrlduWJ+bHwClOzZd7C6ramIFCyPgeUOHz4qfDQ40L9i0aJ9u7vXrjpj9uyGg0e6l69cumXr7muvfU/A1KvjPr+wI35/dbRSsCmEH1iH0zMa3lycp+I8PP66VNzv8n8vkYWAzCgBGJALxbyu66VhNnWqoRIRifD1DZOlHkv6L86q9NRS4yW8vvfSw8PDw+MvgPqtijs1/aYEFaQqOE4GYc/wUIplaibVWFtXG4pVhiPoqiNjCduydX8wjnqgPu7MpIsDCWfGObF9f+f82IEDu3qHcyKby2bSuRDbhhujSNyyBIhtxZkE84Qr0RT15bHU8KjpWOwPHirmCjoHFK24+tKkqaYzU+F4TCjZGCo/uveoHovtOX40bwg7kausqlnT2bRz4PikbW167tWatqZoVWXr0gVHe/qm+vrN1vp/ueeOc6++sHpO/czk9LEjqeTWTbV1DYFAaPasOYcS2SkX/FKNnRy+6vK37j98IGbW5cczUrCioJIBCYLRtckFAayEJLeupV4rD1zzkRsXrV0Trajas2fP3PnzysrKZtXXF1mBpo8PjdfW1s1f1DmSnFzUOWvPgUEnAFHDmNXQMDOVrm1tlio3frintqqqZ+h4x7plM9KyDdFYXr2/e0ekaxb3HA/Gw1o48PSTT9cv7iIQnbPbdh058LaLL+ze031wz951y9fs7jl5xoWXbX1s8/lrlx7uPRiPlM1dtSQl7WXr149OzdSFgrWN1a2NLZNDhzOTxUyec0y2ULpQugSLRAENAJ8LqHQCKRHYRSD0g+MnNGyya2Pq87d+OjEk77//uVkru04Wc81z56UymVBZnArWcN/x5qaGSMhX1d5oGyo/VVRKRsLBzo7ZDXU1Da3NqGmzG2b5NF2AM3t2Ixn6gkWrUPgMgQRFH5kGh3UME/gBTQBkBIWKkckrxr3Z8NxNPDz+5Dj7/0C8/VYzMjCgVCAVK8dxdF0nEMBoO1axaEWjcSmVRqJUAGRWp0ypf1+V/Z5HpSpJwdIy8f9a8nl4eHh4/F9GnvYdBpaKWSIVGfrHxgKhsBEMDWSygXDgvp/94gPXXLN789YzVp/BAguIRd148Tcvz18+Px4K+Gx3eiLbdyyxZE7903d/anw89b0fb/S7WWmCz4+zHVjvVr/Fl6rQ8ADR16bzva4WR7ykpaF2emYButUh368rKn+0/2AzBr54193tF1+8c+fWlauXTyXH9DzNrm0YHk02NVY9tnfHwrYFBwYm5lZo9RVVm48NhOZUJ8bH4oEatycZSifWXrDkgeeeOOPCK+5/7qVVy+eb0hxJT51VXbbx+NA5TaHkeG6GqmLl8czRo2U1ZVsOHmiLNSQOnayuoLF0KhkIP/nqK6O9h8rVxDnrO7HSfPixbcLvu+CCi5avOXv+nMWy6FRFyt20bZjkWsWgZhaFeOaVV9euXrlz8855XV02qGiIQpHoS795aemKVXIqmzGFrzLcP5Oqq6xMjQzFIxEL4Pjg8NLO+dpgooiUao7VTaQM3UzrpFswg8rJWfEC5Ao5vSjAycfLK/fuORlpjBejkQYScmCyeWVHn0yZldF9hw5HwT+vpRlHclwfSk6PTR8ZLPfHX97Vfc9T9/cPH1pQEatCOeHK0Vxu8viY4WIyl3H8EK6IBVxz1Zz1+48MDSb3MNhf+OS1H/77j8eDC2bInLKLBds1A6HJY/3lzbVm0RW2HfEZVjoNVSEd0JV62PQpwRqAz+GigIKAIKNuu6hJyRkJrESQMKCk1LFIrKE0gUAyI5WctiWDVKA0CHh/fZ6K8/D4K1dxrzf0/zM1KDAAgEJ22XFddzKZrKmuJdCAmdmSrtINkxm01wym/sOFAiV199u2ydMqruRo7bVTeHh4eLyBVJxkJUnLKZ6xLD/q6UwurUktGnHyRT9RfjpXXlN5/5MvX7JkbrZQDBTUqGmDLLZV1W14edecjhUjQ4m22pEDew/dcfd2J9vTs3U3gs/QnSgZV/rogupgtat+Opb+Zd6eQvKB3aiZi0heV9Pwi7Hxh51CpcK/veVzetuS973vipHUMGo+EYxs37Jn/ZLFYwO92NXo5nh4PNMxp3rfs9tXnLWuXyacZLahsWV8y5ayIvprarS0/eALz57/yWuiRvnGjbtmL6qtCoWmXNER1rNZ5/DWAeFwZUtg1tzZM9P5vg09C7vakzxUV9PkxsKjMp3PTVvH+hZ0NR1MH66KLwrqPmmpkIg9fM+j73zH223pYEA3BVmFrC58XLAPDw3Xds6204WGoP/VF7auXrPUDrkzQ+lgQx0W3Zc3b1mxYkHPVCYcLwulpyKBQNTw7bfTVfHKwpGhfF1M+YxWATCZHSRlJQt5gqpovErS0N5D0dYGOZ1U/iiHfblUKtw6e4qzs/OWSf50ORnh6ED/uA5aNjO6pLwJKyNsZVXGFn7/ielEvK56amK8UvNPJSfzEcyzOzU43GGGi/n8sXw6kcomeoc/9HcfO9J7yMwclJbW0b4k3tAaAH8agW0rzkZRp3w+Z5NI2YVKI1ChmyCQCMmVkogUEysWoFgRCsnkEhOTAKXAJlDMgsAAAFZKaKSYAVEBEwIyIsOpNl7P3eTNhtdR6eHxpydBXvfx7/4X/PlcKhkAGAFYAIlQIAxAAhGRAYmERkiEBMz4+iO+tlwA//D0Tj/yJJyHh4fHGws+5XcMwEi24mQ2oxmmILRNcoP+ZGrKH40kU1PpTHom7JORAAwna/3R3kOHV61dVnAL05PJZe2d21/atGbJkq37d1985TsLIC5775WHTp6cUmqmkLEce0IXx6byKZeWljcCu0NOLo+UADmtwdBU1qhoGC0U8v+HvTfrlSy70sO+b+19Tgx3vjlnVlWyisUqzmSTbJJoswfJVtst2YBl2H6QHywbMPygFwO2YD/YMmAB/gV+kQ34oQW1Gu02INmShYYECZJ6brGn6m6SNZI1ZFZWzneKiHP2Xp8f9om4cW/eTGZNzbrF8wEkLyMjznzWWt9a31rb86vX3/ib/9N/f+b85t70/pPD7Vd3bj3xxefeeO3VS+e2NWJqJwe3b0y+d+OrP/2133j126vZ3v6NPzu3MmgHOz/xkz9ZK/7KL/7Dr//0TwzX/MrK1mrrF8IQs4PXv/N7F5/45Cuvfv/Lz322vXt7/MT2wRC/+qu/8m//7E95065duhAGo9//rd/58lNXdb+5/MRn33pnenHrc5fr7Wav3dtrV9e3nnrqSr0ySkw2tJ393bgyUKxa+dblc1Pl+/v3R1Zd3tg4SE0dqjv3dldYv/b2jc88eeX+3uTyE09t0s+xUh2b63fDpbM28f3rt/Y2Bzf/+beff/7puNcMGC5sbnz/te+fObc1GtYXzm6OPnVhdWttsFa/fePNs/Ug56Y+u7p+Zjg5uDcMoQr1zs27m+fOHcT9jQvrr9++A4XxmZUc0vnNdbu//9yZy0Mb3T3Ia+cuXty+vDHevnLliatPP3vx8lNf/fQXf/7n/sKwjk+c33zuyctPfeKz43jWqpUojtxXYxUgEFNibTBYG47WYlXRPNCERAQjCBpBuZllBFgk3SDSGIkQGLu+C5ogmMrMNB6Ov+6nm/QsrkePnsL9kH96HyyOlOZzTAhKgSSY2S0jzvl6A8fJGk+kl1gmcj2F69GjR4+PjHdR0VNIFM3JLNCwv7d3O7eB1TiHxuytWzfPbG/tp+ab62eev3jpH/zqP/qF//Q/+Du/8ivbly6fO3dhY3Xta1/97MtvvfjFn/rmnTS9tLHWvL3zM7/w7/2Vv/af/Nav/+7+9ft3munrbfO96eTFvbt3vN1JeQplxt2E6/Kb00mTZy2EZrIK/3d//hfaBu3kYLS5OoBdWd24v7e3cXZ79+47z69vXFk/r8pXz5+JE//apz595/bN0frG1vrmG+/cePIrz//i3/3F/+qv/me/9kv/9yrxxJULivzMZ780zrAmb1/Yunnn7oVLlxuFM2fOX7iwlQ72zpzdsEBEmzTtaGXNDJPdnQsbG6pDkm9tb799/drlC+ej4aBpZq1XFgceOW2rYIrYPdh98syFaTsdjcaeUjVa2bxwZp95rzlYP3/2/s7e+Y3VcbTVleHrN9958d/8ySc/97ztzQYrw7ea+1/YunTPGtRxbTQajAfrF88M1uqbu/fGZzfHnrNrZX115vnCJ586aCerrpUwHK+srK+srsS4tb1+cHB/iHp1vLExWlkZDe/u7NBttR6boxpU9cA214ebgzg2Doi6itGwVlejihVt6GGIoXHdNIpVHSUjQgikiQZaFaOBNRhIEpEwIPBwthppBqNZqeQGIJSi7mJ2NQErEYQRZrB5PAH07RQ9i+vRo8eHhk7xUIptKeWdnd3RcFgmmAR0JvowBDiB0vXo0aNHj9Ng7qVlKYUAgyTRwk3Pt2/vDKq6HQ/Pbm1ujFfy7sHzo/Xf/PZ3Ll98ipHPfvZLm+ubt9+6eWFl49ZbNz7xyafbKu7LN1fW1gcrG2fPPvWpZ//yv/9Xfupnf+5PX701Pm9vHNx+A3irrRsO4R7kRJVUT4z79Gw6v7X9t//W3643tzgcjWIIK2MXXvqzF8+dO8cYtlbWtjG4Nbm/dfnCCy+8cnltLeTprclBa7VN9odVPHfx0rgePvPsJ+tzW7ywuR/ArMurG3XS/qzdh/Zqa4dx2rRPXzy/VlXDUS2z3YP9lNrxysrG+spKjIM6joaDvfv3RqNRgJDzSlXfvPHOmY2N3Z379YLgrzEAACAASURBVGhYDwarVVW5t/vT2WSyuro2aaaKpshkmirfO9jbPnf2YDZt6WFUz6b7NqyC45OfeX7azlZiXNkYh4PJ1atXbFSvjkemfHdvtxrVbU7bG2urg3o9hEEV7t+5e+Hsmdrs/Mb61srKSl2NpKFUS0Nyazg6O15ZBVbJoXsIcXM0io5xXQUwEEaUydHDWNcWIhmgKKODooGiuCBmR3OsJAJkperWcbPO4/f48c349H1xPXqcBq/uICRK7FK083420rhQs6tkcRdsrkePHj16nDI4OkMPQEImknT3/o5N/N7G+Hdn9w483753+ykOv7hy5t7ezuV6+MqwuvH9t9c2Nn9w995XvvL5a6+9sU3fXB09tbk1yel1TTZW1pv7O4zxzv5epJ0bre68eR8bB6+88fu//Hf+/lBXfvvbf3bj+ivmt5CbJ59+/rPPfmEG/PN/+k+Go+Hf/7u/+OWf/Nrq5sbO3YPJuN5PDSft2sr4+t2bT5w5szbNU7S+svYHb1x79onz77z43TbxwpNXLR9c3t6+f5Cr1ZXXrr/po2pzbX09DNrdvTWr7GBaD4eG6kad3pwe+GT65NrGxkxhbVDFMGsaC7a3u7e1sXn//t3ttfVgYX8yGY3Hd+7e2VxdGw+GBriUoFdvvb06Xr2ysh6zm3FKzcg7u/edtjmo6jgwsFE2C69fv3bu/IUsX7eYDXu37g42N+ucIVSDejRL02Gshenu/q23b159+mprEmRAlHlwAEI3FzoY4U5lIyQ3mkOAaT6xn0BbGh8kuYwlwSqVxYBghNxTCAGFtIsQnQ7AzAC4+4LFdcVZiCfLf3r0LK5Hjx4fYRpX3HnX8V5svlwSYEaZGQRJNC6Gq/T6iB49evQ4fSxOWgTmpS7nZTLVbrMzqv7V29+/dOnyinCu1YVq9NI7b8l5fRzODtbGo9Er79x67ftvbI+GT21sjAf27NmLN15/Y3p567f/5A+fefLq1YtXJIxok/u779y6nc+Mc95bPZidOfPJX3vh5Wv3rq0Pdprm+uc+/RNfuvIT1985+OX/9x9946tf/PyVi0+c2RjWFVS/Mzt4+87tqxevRKL1vGphlNh4enP3zt3oWyvrG5lr9SAFzVITQkyZOTJ7HltdOwJ4N81mhnOhqhvdffX63bXIC1sk1kM4k3m7mTKEuqokQV6FGKQAENhvm6qujUYpikaCmHnOpIChGAEB2eBgCwEceA6k3AGT4BTMRFCQPNL2yFFWIw/GYeJ+nVZyBRdyRqAIwAnClSsZg0sCjSZ3QkZllLsVOrEMYCTkhKwMElNpO3dhMUWES7XW4tfny7oSy2H5UrODHrK+Ue/qexbXo0eP08DiIHZOvQwvU5b8pRe//9xzzwaznD2G0NfievTo0eN0m/sHAjNJIOlqAmcZYzEmAK6IJsBgE+SRjM4DqE25kq8ipDSrq0EznaWVuNs0G+MVA5uUYgyzWbNSVQ3lDpu1FusdTzOfrI1HgQfRBa8nqvbE1SrWQAJFbKbUkpmINAKUzMUMr0JGypwYhiFVCC1sSq/pFZDlAgAzWlGGSqTo5mZJqbJEBYEmwqewWLq9IEgBZYKi09USDtAsAKauSJUKNRNdPm/uIlW0KwbLkOCHnAnBRMBhiQpoggYJs8jgHjOaSnBaV/4qC/CAXaxc9C9F6BggESLcQacdDgYRSJSpj/My2nEapiMNEEf+l0cfgEMWt/xIPHxcWY8fN8T+EvTocSoSLkf+kkQnHfTvvfxSSu3nP/e5GEPxEXx4yq5Hjx49enzUzf3RcVNFPw+ABsupDhWyEBxUClmMStliJkSyCqFRGlVDb9p6MJARwYZVqDkMrgwPpiy3YW2uOs/MBhoNAZzxWSC9kWEFTDKi8iGsbqeRw6mhIZLJlQNDVhvMBIEIAbsWonwEY1ZLZYMBNZgJGKO6NW4y1ZqCq3LA3QNyBdAHiXRHQBNhQIQgWWn+0lx8QlohQqWPYPlaObpOAwpggCiW7zo7HlZ4kUNGLf2UsWxfThAmAoEEzeHublYmh1EUlLsyW0fkDHDATDBf0jn6UVbFQ3IndOu3ziml3kX3ej+BrMeJz0Vfi+vR49SgE8Y76EJuvclKN94+OH/u7KCqjHYomu8Nfo8ePXp8PAz/ojIjFzSxIGAEutpMUKGCZabQOhmyQUYTmUSzGTMMlRc1IDIlmsMFVJKQs4yIoBumVA4cuxfKoAYeDbEVckQImUgxc96jZYu1EKApQoQPJYotmegBqmCN6MRQMC8UytuABBAcZWTTlBw4o7P0lDUB5urGKuo4cRHhmg//mIeuiaLDRJmcomQgu77CrkLmHb3Kpq5prfShEXDKXIkgGRxNQO0OQrSieqEKlxTg5ahUVujpXLIgUFyma/M/vbC2oo5dfFy2BeLYKkAPfHDI3oFeYtOjZ3E9enxMWFwWM5AdbYYTGyqyEwCQcUki39v7Hj169Dj9Vh9wApADzLBC0mCeI+hmzjaqSgLRWs60AFqmGwVVLjoBeWW5TJ9Phdk0bajNEJoGhqaqEjCAZyVDFVuDoY2QcvQEOsygyjRX9xVKY3SCaqlIJ4KABl6j/C2HAgJawqFKMFFQKeI5eECuOCi0AQGAI2RHVOFL89OfJydVOBPL34UgpSV3Z5B14z2ZiQQMfD7xa76FjnkRU8NAcIIuE3JgzJgGDN1FOE0ohLDbgskB6+7HfDhkdy4nLLXmgszD0jeXDuAR3vmHsbjet/foWVyPHqcOPs8n2ty+d/9NS0ut0vZBr1PXo0ePHj169PjQiPocJMt0yh49HhP949Kjx6nAkVU5BSdLq0Ge/2v/Ovfo0aNHjx6n0MEvam59ZaVHz+J69PiYsrhFU7SALCRawvGFP/tCXI8ePXr06HE6IMndd3Z2mqbpiVyPdxca9o9Ljx6nwcwvE7QMuCtlb81oGPGwF66XU/bo0aNHjx6nBu7u7pJijJqPb+kvS4/HQb/SQI8ep5LTkQwWQM2bqnv+1qNHjx49epwymFlP23r0LK5Hj48vjlj4+VI53Zo5vS66R48ePXr0OP2uvqdzPd5VCqC/BD16nEJKZ0CAQp+I6dGjR48ePT4G5G35v3v0eKwnp++L69HjlGJ5MZkePXr06NGjR48ePz7oE/k9epwOygbggc63nsK95yt5Inja9tKjR4/3+T7272mPj7KXf1ePd//Qnha4yvLzIMEy0aZncT16fIxxwhve1+E+qCt5avfSo0eP/n3s8XEicu+ZxfUP+em60Xn+d3g/967vi+vRo0ePHj169OjR4/SiZ3Gn7H5Jcu/qqO+5u62vxfXo0aNHjx49evTocRppWF+POZX32l2Sgr2v5QH7e38qsczaJb03En9sI+/q+yf+03s+kvewx/d/Uprjfe6xx4f9qL+3p+vE+/uBH1WPHj169Fb6/fzq8c3p8k9OnXFePjBJkp/UrsmPx839sL3qIip4n35/OcD487yekiALIcZQv8+Htp9ReVqN5jJ3f2+zCpd/9RGbdujvKunwnq6GHt7vbh/cAX+AOHWLeuvdTxR4xDl6sVQP3NkP9rL4h39TPtgH70N/uXr06NHjwTD0/UcgP+ZXceEI5lfPPuKH+wgv+JEMFx/LOx8Jg/9czrHsURLg812/rzCmV1SePtq2XJo49uFDH0HyER8uNjh/tk742kNi6MPDOGbHlzd+7LePMPfzvetxvln2WL7j7lhaa2Wxx4cxVemhwfSJ+zx2WU48sGOn+bAr9phbe8TGH8FaT/SmjziSUxEu4L3OcXnw2Ssfv58rsXzvHvl85se5xR/IrXnMjcy/9nF4MHr0eP+h3pJ54QeY13hME/Hnb0Xflbt50Kcf29pywPCeT/M9/PxEDvmw4OT9b/xDuyMOiLSl3b3ruSYPRoBLR+4PowePf47LcZQAEFzamjCPwT4gjvOw4POHfeeH//zBJ/mhRd0P01OfZGE+gA32LO7UxLILo+nuCwu7/E8P+6GZPeIdOEYIj5HDY99Z3tQxPrngVMeM+4mqxR/GbQ6P4dGvzeIAFizOzBbHs/j7xF0sc8VjHOlhJPbxX+P3IBE5cXfHkkGP1pMsCwMeZrMezck/UCusBwnDn2eA8vBbID0s6SY+bFMnXskH6fTyto5sePF/9dC83vsM/h4dqz2OEqlHj4+tD11icVyypYIWMegxs8D3Vxt5BBH6SJG6E73P4ziaE1OK72p3x2Kbx0xJH4siHnGoD9vOo3NqD57gh3H93TNNRsm5fO7v9kouXX8W7zLPUOsRPvHEfP3DIpAjfy+9LxDcPVg4/uI8Rub6YXt8WC3hYbxd6sKMB1WRDybxHxEndJ+QD03uf4SNW8/iTjGpCyGcKOpdkJnH5xuPo1B/2Mt5jEn+0BrUI/5puVzwaPdwYgrqQSf0CBzb+FId74fnvf4cHOqf2zF8ZPGunPojtnCczzxAsd6VrT6x4HzS997FLno9Uo8eHzqPO/ENlY5UF37s4wo8UG17TA72fnb6rn7+mOTq/R/bh3qp29SSquv6MSncB7jr93OzPoxDXU6MvltxGZd417t6lk7OzvNUmoCexZ0K+JxguHKGNzmSATPNXJEwCDG0cIEBDjg9kQwEnHIKYEmiaOkhjq08wIMcmVYK5CDpTAJCqumRJrfsyKQBkVmxURqoDRhl0bhnisLA4d4ihJbIkZQiPGQn6CDhgBWBilT+g2RwwBQJUCBEtK5sZo1aWsU2yoORgEQH1BEsgaDKlkwAXJkwJDeLbnJmQObmIpCyMQEGDRxss6J55S4EiXI5Wap2FIwZCGgkCuZkkotGyUizkiIiy7VcisiDH8oNpACYyjKOZUkQNoBDI+TAIKgRQVq52nKhnBBc8jKvSF5UCgYZmF2NxSKjjoBRZjLIaWpzyzCEZHQCcBF0ogEBBJRteUeMQSE6FB7DKC+T4Ue0QJAlyW3FCAMQEuSAQfFIEEWBM9fMICBIRlZQIEJ5MAUHXCjnTsnLhwRcTgbCJLonWnkpElHG9AYg8tCale00Ra8iQCK7+2Pd2wSDgiTKQYccdLdMRLkBgQxlO4CoqrvVTGWsFBFJk5yEtNBFuJC6dTwdFGHd7l2gEU5AYIYJbiAgwRopKNe0tnu4u3iyUxeLx0oEPBadzn/Bw0WDOsXO0l2a/5VhpnLZIixkloKD956gx8fJXS60ZJKDyd0AyGEGLyaLcFQAAtzRErVkZBYmgEEjc4ASE4sd7qx0Ar1svDPRS6K1NLd0cyVCIuGQoSpF+HkKKS+0FWZFGkCAkJHF9AFsynfmKwJ3RkaPkBKA87JC8Y/zgLgks6TiyCiB5sXQAiZAICHCwSzYvMJhbnLB6AbQAYdkzPOyJR2WKRMgMwWVfdIhiQAM7M5LKl4eoAg4suBUZWYuB4sJLusgI3BGj8kHFgRMqSSvLNQJojIBiIJTXNLRQK4Ao0PF1BodruKRBcBJ7y4AHJRLgrIQKLmTIg2iwcCsjuDzmKlF59nLPeNc2ZEJEUEiECC4C6ElMjhEubSQK4PmsEzs5Elm3lQ1KLegc1MJFNwAGSGVGIHddaFZeWwxf2RgcspgSPIhrFzDQEhoiWiAPHnxM0ZKRBbgMMIEK+dIigDokuiBoEipxDHdEytrRYfqnBHMBHXelUrK5Vni8TxlpxQVsugA2cWBpEtlpxDg8984cyBCNlgrsyhTMgTCklKYSCsSg4lqiShapoKm8Ghek61C2yoG1OYtrO3C3i6UwkLB6CqTISEk68LjQJh7iZSsRHJAFt0zLARMK5EI3Srd5X0tL+u7LdQ9jsrs3W2wF9ichiRZXgTQnn8z53Tz2rWVwdYwbO/emN67sdNO2/3h/uUnrly6cOlPX/iTrY0zt27dgezM9pk7b9+mB5JgsQoiu6AuxXZjY6VeHWbmNJud2dze2zm4eePmucvbo6p68+Wb8KquLWl67uLW2zfuBNVhNpyGFJGD+cXPPEXTte++NFwdPfMTz97bufuDP32tauL29tnVcxuv/OB76+fXnnzm8o03rwfGSxef+qPf/ZOL5556+9o95Vhb5bM2CoJ7SNmmow27+NylNu9snNl489/s3rtzL8ShWtECKMFBZzYcSZgIwcQMeazqp65cff3V1zxYrDkeD+/d3TFFOBS09eSFGLi7c/f+/Ztb59ef+OwnZC18BvHe7bvD4Xh1ZSxIBkGTMImw6IEiRMDoYtbNWze2L16ycKQHr7M9NgWiVEujGLaqsEGMzOrsuynfTp6iDYnVGEauSfKbLhtW2+7uruwa1GOikiwnD9XtNs3alAb1WDJjEFLyfeZhCFshDsgImVJGSlaHrEyrSYMSktOlnDkY5EAHQufJfe7cKfEx7ceDkhWcpNE9eb3RwiK44BJWEqOuafIJ4ZIZ6xgHRDgsvgJN28YY2AVMSCkHCxYCVM/3n2hZalwHk+Z+FdagUbBBsJoMS4fk2WfuCiGSTMljiFKpURPzMwNnOe+474It0AJP5oxBPQYCS2KjI3ItEIAKQPYDVxNDTY6lTHjnJJBdqUmTYDGG2v3+rGmqqo4hehbNXDnnFCOgAA3MvMk7KaXR4IyxklJK3ylrx5Q39Shz04nFgvlFL7fDQohkSKlxemY+jD2WbnjICYxZdT08R54hxkERGYj9dJMeH0MWB2Qgu+9BIFppx0KCIjSGarBk2QQO4Q4klFSeBh6SRKIyDoQKCh1540KfWaLSQxanTtJWuIXMIKV5eEupJHFa14yQS9GGQMzuJAlzKVgsHRPdJiBjmO9i0T2lE8tZqcT1nSkFZOjSt+ULolwpMwQ4QYKchRSAIMKzGyGXu4WYsyPGMkWRDK5USUg50NwGJUslwg2dLhU0n+ePDJCTpi7p1IqtodOri5RnQWaMCu6wEOWQw2BdzG2SZgoJjFBk7tKTCMze6WXKbSAgZdKSkgUv+SkjYEjuIViWBxASSc8yqwAIWchG8wQjXIF0g5TFUENEaA5zXzqWDev2Ls0tMKEUSYM1QANAimX8JEMLi+xuWSHH0UXAGgWnRTQVGyJDAgJYCQGeS0K4k9/bIn0Nm6ev52VkSgEUOQUo1EAoX5RK1jA50dAcrBViJgyNAUo1M0QpCOaiSDNkIHimhdxJGxEoyTMdgokSQ3e/Mi24qxuSzy5toAfr3wZo8Uqi48DMc+5dMhQL5AzPpIkRluEJoik6AySWqkAgkjQJFpNizoGhvPXBJZcbFRBQMqeHjvJw5oI7CsmHi0Z3sZDc+detOxVluZmlrCYcEGYIhhhg5a3h8RzpjwY9izs1LK7cqf/iv/xr3/693zrY2VmtxyNW7d4k7x/UphlTVY82t7ZvvPXW2tr67u4+gfXVldnuJC4KzRLnmQNBjRFVVAwWQztr1kYjJO3s7I1WBsM6HNybBA8ISkrDleFkMgseYsbd2leyR/ns7KoRfvt+VUee31abp2/fW9VgGGutVnf27mK1Hqyv+MEkZd9cWb914/a4GvkseUYMMaYcxExv6Tn6PvP62c2DNBuMx/HmBLPkXioq0GGZocvlEbQuySqBCHDXpYuXr735VhViMo/DgaaNkkasJ/Lh+kqi2tkEucUo1mc2mtA2UGQ42NlfX13xDJRKCbU3zDEzZCBTJIOVxNTO3ftntrZydhpKEWZhshqqZLaAaBgQA/cQQ539wHHg8mCV5xjDwNUIU0lVHOacXBlEYAUEiO4WzF1JSkUTa4yCu7cGC6zdrFjyYaiuPvnUS6+8iCrAKQjSuKrPnz1n5BvXr7Vk8hxohEKw9bW13d3dNiUv+cuHdKwth/vj8RjAwcFBsedm5u5mtrGxcffu3aUf2jywKL3aBgUgig0wW2zYGCUIrZRo9CzCQqgOxTsQGeUwk5RgIJiTm1VklNqFxSLhSqS3aVbF2nMgjQhzrtgFOjRJbhYA5uQhVDl7sODwuVt1Uu4zqOky4lwHBMUuHV6+RpEZh6VRzuXz3sVsc95oppRzsEhGqcnuRAhWztHBnHOyULL/dQho04Rm0dbk0dWS142Q4C4zHnE9fFhWr+ycnWeimVlKmeWhOMb3CAAxl/cp/h//59/72td+Ggws867r3tD2+LixOKkUvvK3//BfvPDHvx2DvGmiZXBCtNDYUaptwxgt+1QAvIgppOGqYXV2UI1HG4Dn7DEOgKpk8VPOnlVV1fIQlLlIs0Sr2QzKLQDEMPdfDs5mzS7poFVxTFSpdTMjmbOqamESkXOWECya2eFeiqE6aaxIS1nx8l0JxUyQlIM8SJ6HVTUajqaTyWQ6McaV1RU1e2jz9sr6oKpv3761sbkxDNVkd3e0snbt1u3x2hqD7e7tjYeDUeZ6GIQ2NUMaAySXFHhvb28wHo9oyk0zmw1HI4cHEuoKmGQGsrrMZyi+8+ITl9+58Ta2dj/3+S8F5yvffeXurftBlXmkrGHzmW9cHaw1huHLf3Lt3q3dC1fOrozDwaytfHDr2rUW+OpXvvLt3/ndrc2NOBrfevvtS89d2Lq63kyn04Pp9vbWm2+9fvbcucEouLR3e3rrxo228aufeG52kF55+aUv/MRnx6uDxvdc6cY7ty5dvHTt2luXL19pW373he98+Stfm4V7C+bMJeZs2ALo7iEMC9+WPGevqzMkWn8r6ZZhBq1ce/P+5UvnLTbgaukfIwwIYD2o15vkrq0qjoDrTfsauUsCWnffrquLKb8iZbmbhSoOkmfALNSuFt5kbwnvhD8wF+pqaD6atvfr6lwVtrN2c67quAVOk+80s/3ahiGOmiZXw1VjheQpT9xaC7VyiHEMRCl4cfQO0ZyAlYSAO90Bb/ZrKMYREdqmjVVQzmYxZ1kMJfWILvego45HUupaHy0CBlfGfTij1a3DUFmoOqENRTgTFCgS2QPQ5CZUVbTkbMAKGjM58x4UPK8Y3DHzeoawhpkxTxgbx5AyettlEuiaK2tKc58XbVluLEaQaHLoVFShS/JSmalcDjFW7b1cD0whIcQ4ACMYBCPsRy7Y7VncaWJxkn7+L/6lf/0bv85A50CKJMiEUMJ4GJRpAaCZisxPc6lx0TTA5xEz3E2QAgEEpzKQCatUt2IyRaZiigVkWJQspORZDAEWPFuWVaH2TCWRuQrZuU+TLCZWaBg0yAQDoNYsI09lqiy7KJMb4UXoEQJHaWrAwDxES9kcbM2kTjJHgGIpwhMCi5DBCLpTpHmbIqtsIl2UxODB4o6MSYbEKKMCOoVodI9AMAbPRW7HruZZN8gM2QzRYUVn0mlxpEC6JKUFdQFAVEAGWmBmzFkzY5ECjoGBsC/OCMojMQAiURNBaGBT1z7KfhnMInJNZtcMyPM6ikkl6anOs4gmDULVeMpQKFdFMqAiDWzkbZe6s0Nh3pxwFL3N4zx4x8bDLIvRlz6Pc41QV+whBkQttMJkbsgDUBsMRbxEI4O75gwQc/MaDRXQCq2QCJKVVBFR2CVNKkeueZVMndhEyyWpRQVq8TnNohcVFU1IQEYnw4mF/nVpQTtAlzfkvFm8bGIdmIINAGrTsCk04k0BUD0//TQXStVEDWuhoimNgAEJbIUZGbvwS2PjEJBrZqylVedBubnzK1Z4I+dKnhNNQz70ljxM2D/Y3FmkQSRz3LF2NmL6H/+bv/k//C//M2qocmcbMOwtbY+PC4sryUqT5Gqk9Df+u7/xv/9vf4++EixLgAgJ1oouDeERbMWGQEnigC3QKEfDqsOBPZp32RjODSnxwHy7UkYvhqgU/YsWIszVXA7mUshZqM3wYPkCh3K9E/ayNJ1CgLETiR05jk7prSKEMIDQoKpjCDnnlBMAo1UEUt4er8Vgu3u7q6OVYGwmEw2qO5NJjFFEk1Id40i2HgaVWBUjKZDIwe4cTFeqGEOo4KltQ1VBDpqVUy96FpnBhC7vlQLGo+Hu/t7Baru1uV3B7t65xwTLFhUJa0z1mToOkVvt32/UaDiIDBKMiAd7B6DOnT17+9btGGKI1s7aweaqRiG1rbIPh4P9g92VlXGbGwb6QdPMGmVurG3PZmlvf2f7/DqDsrLIvf3J2srq3v7+aDgiq1s3d86fvdgO7rvPB3ksMoMEVReybRaKCyMsu4ewToas28A+mOhxctBurK5nb5IZQc+FYEMIMQ7bJDGGEKmZp32gtQAwJA8WB0gHRRRbbqJLooVQC4nKUi7PlRd24rIQkaJrRoyNIyFJMdgQym4HCVPQKquaxqPVYHDB2Tobo1kOkTWcAUHCqB7F2O5O98GQ5IEGOSgnqByzhBBitbmxef/uHSl/+tlPv/zyK3dDJuF+wkS6jtl1OVMrJWIJQBOCbW5s3L59nzRjLJ0DNTDO+fknPvHd17/fGldDfPrCpbt793Zze20C2UzKtYdV989f3t6K9WynrTSIa9X1yZ37+81WtXJlbU3WvrW7f35tc9DOFtIjUvPxZYI03ljdvnDmpdde/co3v86U/+B3vl25WVcpJeBCdjRXn31GMRBBMbzyysuXnvnUf/jX//PnvvQlxEqxTjSDhR+1veu7IU4BlodBNQFt4Je++a3/9m/9rz+4ce/upDl/5cJwZegxFKLnOb/x+g+euvqUGd1d5i9//+VnnnmmlCbm6245iDqtOkqrDqPCO9dufPcPXvjmz/5c3IwNGyYaIwinO2UihUGzw3sH4cz2RKp2/TvfefHT3/z6wb2DP/oXv/mlb34lV00apPGZFTBGr9957cbl9Qs/uHntE09/4pVXX/7kp5596ZWXnn7mKggza9wzEeCVMJBVbfzTb//par3+2suvVeeH3/zWN157/aUnr16WLRqfTMxFGGLiD77/g9w0z336+ZSTVda06V/+2j977tOf+8QzVxu1Ug5Wvfbiaxc+/zRpSoqK92/eG6o6u7b9m7/xe+frlb2b95668sRrL30fImkUsucY4mf+6rde/+5Lt169brOi6ydUlOtLghYKZVxozjnnQZCZUp4qT+s6NLNJm2d1VVVhid+TPwAAIABJREFUO6eKYQabuSfPMXBEDo0QG6ERDpq0I7QAiDAarXrKrqZNByzRRqfnLkHBnIVJBgbQS9OF6MVKqqjO6UBmp704ODhYWVmRYGb7+3vDwcDM7N2PXHr4MMYFi+tInXFYVyuz2b44mf8gAPVouAr4ZLofYgXYYDCYTiZVXc9mk9FwOJkeSHFYjcFm2uyRIim3QbUmDznnEE1KbZ6AuZAiFDXjYVvaMU1gXnweQ53dIcRYN+1scSokjXDPJX+vwyz+8u0GtAZMYVOI8O1xfSnrYNK+EWOADyUJCWjBBASoqsKK2RiIUJACxDbNRmObNruQlW65YGvBRjknYVZXK96OJ7w/qEdtm2KsIDvWcnNE1HNC2QHLf8yT8UtnMJ/7+tbB7/yjX/5lKb3y+stgQoglTxF6O9vjY5T5nGeoS/Iqz3YSkCkbVs+So1k6aPJOHKwzoQ6r8iG437Tv5JxiHMeqms3uwN8yrI8H51yzg2Ymn4FHeNeDCXAVogHCSDPlpJI96ixkKPa8CBWFOM/+4Nj7u2xk9YCKWiRIs5BTAlmEm0ZjyvNlpBWqOrkjRFCeHW4yQwwHbUJ2xAqSkROrLfAgUzljvHrLTDlzMASRRqPQJjgdcSLer+q3cwsyWm0MnjOMTmqlLgSHEgbDhVkiSEZLnjTyXAWa5ILLMnIJQlb9zvZrd0ryaZMg4AFRcuckH2RgDGWwCRD3olB5xwfWALz6AxkvHtrBAxMjuwmHLgxDMM+N4OQGXUTgXQMArrz+6o4wC2iIJBhxT4DQElW00c2d+86781QYDwugc2EkO7NcWstojFk3SVF0OOExuDve0DSwzpbkXoSD7BwM5z2SDgVDNAvuWaWt2lA63DvXRYNFd6mMNVAG0LXMlRmMRbMTEnKQbtEMHgRX0bwaYB4IOtznxVGYQe7epYVL/dasE+koyOeNEw561xzh5jQJ1nVHEIS+9/1XkLtE+0kP8dLTzKP/KJrxDbi7uPyxAQjfe+mlHC0Rlft3vvdniUhBoY3ZqpYZoTXF7736RpAZZ2P4RJxYBFNNH3vVZKTomWY5lCut0hoz9+wGz0QJn/QvXygVyHA494zzNHHy3/hjZzAocpqyJ/zr4fOfefZr3wBJMIqPUMr0LK7HCWG0pGFTxYZPrm/+xz/7jWzmVII78gBhHqshfOuLmjfDuGDf/DqBrCPxHwEwCXCCgoFBX7D/6N/JQA6QVKoAoDm6xCGl4FU0tIIDAQp/+VuznE2of+GrLjnMYS0dpRf7q7kigC+4gJ/6tJP65me9eDOzrC47EqAgWvbqZz5PJ6XGQhbsZ77QulvAsa6DoujXv/W1ktg0qvEULfzX3/omSws2JQqO+FNfT961McxVhG7SX/8Lz0FuJY/VxcqyeXZz37z6i8/UMLiFeRRNybk8iF5Y6NkAVy25WRF+igvXS3kWGcCAUi5VkfMVtiXJLZSRG9TcwJdG82WxXLcpzgdWSGE+E9cJKx6GTslKxpBMIAnP3rZtNRiUlO1sNqurSCDysZqgHm8m1YLtuLpKKT3DYibTnNoFILqzdMGXBkQa3GWUQPccgkmQU8hmADJJILiXQpl3PfjzpNq8297mZasHOquX0trugmBGd5gtBkgWiUVG6deHoPEi2X30HKfz+liEytgVddUvLM0NQQYpD0AUZqWSpq4bGmQGHWihChhIDmSaU7U7wBxMnjzE0A28eYRPfOAMgeXZJlCRBy+l9Us/N8Hf+52v/uNf+qUZ9MSXPjMbVmaIHiqEftHvHh8X6Yrm2fdu1LiB58Zrozx67tln//Gv/UNECHVyUwxqfcAoBTJllQwRzeDKtBl8SAzc3UJCmTzR5YxO1jL4fCnfvenkzp07T1y6HIO5p4rNfNpTWLQKQ6FLCP7wl/tI2ibBJd27d280Gg2HQ7kk3b5z+8nt88VJJeLe3k5y7M0mk9nsiatX92ezN956Y21jczabra2ujofDW7dvndnc/tOdnZxad1ewBrk0TQdwkHRlYzPOUkWLVbzfzm7t7sThcGvrzKt3byO7kSIzWfioCQYro5g6M+QMsDdf+UHcjW9/53pp6gc9Du3q00862wtXLr7wT17wojFCdui55z718isv55yqSkoDz1uwNoQ9eos8gGoFp7xQKkmhtGd3fjIhuDuMLCPLzNimGYlgG23bGBRjlCQ2TdrJfkDsGaal9V1wmklxPFqfTVvX/YUj0KIJDeKRZFfH5WKoW9+ltfBKPiDI0EoJst2d6crGBtwB746VXmbQTGaJjKNhgFI3y0qVNBAqs12wNDOKtOxOszZ7M52Nx+Ouk6NMTpMOJgcp59GgGlRb5ITmzENnA7ZQNA1vNs2bYR/mzwy3tqaaMb+Y78GrJwdn62i37t+r68hh9fbe3TbSgsXcVoM6Z89tVpsvbJ9pdnfCaHhnd28w3jyYtGaVw2WSZ4p0ttWjwwMdTUAWtUhVpsLAM2yejqTIQWitSXrn+rVLTz5BwuSiRHi4Z1j1DAMH05UXfuut/dsHX/3Jz75y4w+fffr5P3rhxS985dPjcXzr5Wt1EzVoPnnx+V///35/NBiePX/p+ls3UKRYXVm6LdOONB+5k71rW53PEhOQhXY224/1qlndhn/azCYkplanWJvUDR34CAxA7VncKSNyuUrOFmzq0A2ZMtC72VZL0ZyhTEoINLqDcxkdj0gENJeedIFxKAmcbsrVovCEObNIphZeBdFzNmakkZXvhghjNiPczQ1yhBAIlwIJOVRKWh2/zN71vFmnHYnmIoJRXrGpyCxZwELTwM6FzYeDGbI7jQJicAJWjlpyuuBmwaSxYrGFAsTSqw2qa+SOXAwKOyRL6/OpUAjIVqyLCAQhHKcuS/mlMrCpG4YosKTO2hg70gJb1smkJeddOsSDlWFJ3W+LUNDQ0a2Erql3rpfp9IHzoUsPKBnKCVUhWOmUBwAMYhXtyDDdR6wbg4dP1T/6k0U5qDRlyAJJHfYUIBOU3GxBPAWD5BZYqFns1s1ZZLfQjVBTtuAQyVbdaZlK/a0bNuBL0lY+ZOFUmXV3qXTJzfWfnNvA6ujVeGBFeGYgzqVWmTYD5lpKLuav2rwfz1kIbffsEhJBLyOuULKn5SYVuaRiNClDMQQrLylPpsoPfuonf+douAHCirYaqBxU65an7Y5C41gMcRn0BrbHx4DCdS0DJWVGSdo/2Pt//sFvQpxMdi5fusSQEVxMwgAqrk3SEFylZaCFAFUyZzeSxI4OF3l0CbCkhYRPlp+JgllbfEhno4qbxXupf8+lILp65SlJtM6EXn3yamTnqwQ8AWSXyAxF0MgvPfEJxtL+K5L25NMkv1A8vzrup6L/FgyquqEgSJIbk8toJvzM1WfQjdRYlq52YvDiqiWYS2D15S8Hm+tJ1KkSRXfQ4aOf/wbm43gFCtn1l0KgcokggNKcJXCeIWzZ9SVrnpUuvo1i6CYSmtT1jBT37iqDlAVRIk3oEmoRqBe5r1JQkqPUqo5Q6UPLuuikKL5+8WCU4D/i0BtJQEoeq272Rwk1FgnEpAQwMBI2H30odfMnKxxOPe7Gb4DM7nHeMN2FCETTZhEBqoLNd0SVkTYkxL1Wu3SHn6/qOsENN3JTCdsWaWqTO4Qq7LazFEKrPHDW9aDNOedcwUYxSmi9cSDEwcE0McQkt0DJDSQsmz9eqvfw9SFCF0VQy3NH4A4hmzz5IEanMpxlaqdnh2elQRgM0nB6zymsrNX3m8lgODjYb0YrAxApJbgRPgpsdxsSdQxNU26QzUcCOLqJ4jqWi106TidaB8xq95DzvSefukLjAOgmVn9EOFzP4k5dLU5eBkIVzb2UKZXpOuWlnVs4oVtpQHk+jcPIQjbm3khhQV3mFlgksmAIZo75FFiVWhIVcmsknVCwbI4YZGU9AzAjtmW2L4AQjE7IVIxqIRPoproieQixayEgvVtpQFImYV4dvlyHbUHC4YqThBAkdGJCmcpgXMpg1DyNRo9p/qp1ITsLpYPDyigniVb0+jCxM+NA52kZALpMEiHjidIX2LSYTlrntef0qkbnC7Po7Fo1wny4lpY25mIGJFUQSIOWlp1lgKNMQu7497wwuShTLq20gpJ+LonRUCZ6dUqCuc6Sh8Tsh1bbHqR5RxldXi6FkZASzCGj6hIhdP18nUcM3XjIsioGDm04TfOp2ySrMrOlc/I+6p5a4qg0gydHUkeLcupCgvIScUHbDrMai0nHh2MDlraj1aU7FaDR0tUPkC1ObclT1TwUZ5RwK0gAKnUu2JAHMpEzQMAw88gypku+jQ/3FvYwn2nHL0qp02P70ubTTz/xxg/eeOt7r9YpyMyNRF+K6/Gx5HQiUNf153/6/Ev/1x9Xm1TVgkGKZOjEVuZAAgYUhagu5RaYAROZJS2Z4vJK2sN2CCGUFxmdyIUUNFhueANsPtzwxFrcQr9wMo1jN8pIZRZWYSqB1DweJeApDULsiAOcQm3MSRbmc94hyCtGzplQN38YCxZSNJMl5A1jMCQBTJWzG//SBQ22WP5EEiW5KBqUnGCgzYPmoiYtF9nBIEvzS0LCVCbfl4tmoB0IkaohY8hg67S6WzYAPEqo3eSlgbBQGGCxFGDphyBElemioVxbqtDLLtVodAiyKIGaj7Pq7PecbMzX6Fk6AEpz12YCW0JSIIKAGEXQwHk/vxY/DazQLbvAxYF2S9MsTb8mMrzMKQVNxsPeLqMcqCu63GDgxDSEAtiQgSpzG/NqhbWSyc4tjAQvxipTLdzAUFkETRjEcXHRgYLTzWBVye+7STYAcoBvDKKTPn+AS7TFh3qPB5OqCzeecHyhDnY0GsohBIoOmVpTgEJS64Nrb3+Hai4/+Vmros46TAm+Mh6aUhi6PDljO0DArELtzrxSzb2wOj1lNyjWjoaFyy8e56WQos8t/aXm7TaRBblaIC+Pg/2RM7mexZ0K2NzIUiXI9EhEgnNTT4KHNesj0kl7aCp/qdByuAEsZu7Y0XCQABFqnhQpGnjCs2RzX3SkSLDIsB0egh16n+WdPXi4R9fpni+JtpwV4dEFtWx+VMTSwXBRrFoQEi4F6d13DpvH7JFZFxIY4ohe4MgR0giE5Vu1TKLm6FwLePRCLc7DjjKXY0uWLy43l4xTt0ba8fVb3u1c3EfTPDI+cJvi8rEe3o4HKfDxlWXI47XOo//7GE/FQ84gHH8CT65h2cnXhw9eET7iEB5wXDx6egTC0t/dwxOPH9+Hsr6qJpOQHT7YuRtLMsFAYtbX4nqcftZWwuJY6i5kkYAEcnTx0vPyfxZgSGDohkcklnUh7ajJqpbeaALxAVv78Bdz7inCg5kmnmQhyHe/2FRJks7dmPFEW1HFuGS9u8MJtmzBlj0zHzSyJTQPQJnjPl/wFbE4Rp54Qos19IDlXNlRj3jorY5G/4cXozPDq0tXMxAh4CHa+cWGHpraC4sw5yF3pCxbuogk4gPnxodtn0fClnoRW9hygM3jX7Xlc+fDHi1bnsL/wLHPvVr3nZX5BuqlmCAce+Lm153VckixfDcDj9yYw0AollOzo/HUI59fPvzzhxC/aN2euhuiutQoDWbtE08+Sxq73kHDoYqmAqr5m1yVj0NAKOHhA0fExzvc5WhaIWU4HMZIPCqc+NHQgx49evTo8eOA+3t7b12/Xln19W98nUcU1j16nH5wrmIseU+Vkjpvv3OrirFbQoqduK9Hjx6n5s3mfGU59q9uz+J69OjR48fSEbaek+fs+Z1rb9PV+8MeHzMKVwTZ8/4pGMyz9m7veJP39vZFdt21nRi6R48eH33+1lE4gsstED3QKyp79OjR48fBEaI0CBqzNLJqdTzuRjAT+ggsXdqjx/uEFq2kXcMSCIOUWz+4u2tgSrlbwAwkZBI/MiMKevTo8Qj/pU7l27+tPYvr0aNHjx9XX8gQspCRn322DNF7vOUkevQ4HUSuTO8tS7awLIYtaXowDQzJBbNcJnWhm1GHx5jw1KNHjx+x8zpscmPP5ZbRCwp69OjR48cFLmWgQf7U5z5Vpib15YgeH6NQzwiz+VgImhEYjUaf//IXW3mIcWnirvoGmx49TtPLfTjWskfP4nr06NHjx5DFuUgk6Hf+8A+TzRf76/vjenwcorxutc45U5MrMWDWTl948bsIzErqFoArK4706NHjdLG4Hj2L69GjR48fP0iSFC2WdSHv7u+2/P/Ze7MnydLzvO953u+czKrq6n2bHsyKGQAECBoQDcEkMERoCZEUJVoKhe544eCNLxyyfeF/whemHb70xgtfWHZIYdmmaVOyJZKiuYAACAIkggFimRn09DY9Pb3UlpnnfO/ji++ckydr6WUGQVQ33l90zFRXZ2VlnvzOuy+eQy0Gz84R77eKjtZ/t95O1urPfeHzDv/3fuZnuNwzzLIKNS5bEAThxQVBEATH14UrX7hyEfvzZl5WoQqIWZXBs3TYCZaoBSBSbdN87ctfBjDfmxGUugEovszaBUFwDOHoT3A4Md0kCILgx0Afsiy1d4igfvHv/I2kZCybkiOcFzwTJl//Bbu5dpTgnvNiQfc/+8afSpmsNDya4cYFwfG/pYPw4oIgCH78KDMohyl8lEMOtQZUFJVBkBZ1GcGzhUkZMAISb9+8ISElkDCWOZYJiFxcEAThxQVBEARPhTsHEDKjcmbpIhIAB8OLC56xA18iF/KMkydPJuD1116Tt7AKZc1AmYYS8f4gCMKLC4IgCI4bw77v0hpXLNvsnqqqt2Jj5nrwbJ58iYCAtLW1S5pyCWIAXWecQIty4iAInl5CfgVBEPy4uHMuEyta/W9+9/9rHBnJWZXqsiB4Zs55Twlf6OWXXnPZd777FlBBFZCoRFRUmEBBEIQXFwRBEDwFRm4CKFjTZhpFKrqDgmfUnSMh5bW1+qMf+xgtCTQmkux2B0c5ZRAETzdRURkEQfDsW7TdV8qQA+3f/ptfSgAwJCPCnA2eJSQ5IDPMF7P/51//y6wmq+mCGP1j4uQHQRBeXBAEQfAUkOhEBixRhFO5m3iCKKoMnikvjiw74zIgMIMOczCvum2RjguC4CkmKiqDIAiebXz4I9QCgAZoIAdMSgpFEDwLp1ze/VcCJUqkUrLJS8+9ZJ6I2lVlpAyTDEqIvrggCMKLC4IgCJ4CS9fdzAC8+eab5TvjbXJB8PTCYdSq+mJJAGTbtu/cuA7rks6UTIixrEEQhBcXBEEQPDWklNzdjK+++mpcjeDZ8uKKkzYa10MIaHJ7/dat7A4Acrmr7JKLasogCMKLC4IgCJ4KytY4d7VtGym44Nk63MsUXDnnZSFiVVXPPX/FUvKcDTR1nt44YxcEQRBeXBAEQXCsvbjivKWUVuzdIHhmfLnu/92yuFae3QkAlMCUaKZh8XcQBMFDGSKex1BdhhcXBEHw46WNJJTuuHDkgmfOiRNG3Z4ka6ZpqiR95jOfcag8hiSjnjIIgsfA3Y9tA3lsGgiCIPgxsG4l9Lk4SW3bDnm5IHgWTnh3lln64uQikEsX3KI11yc/9cksV7dbQwZC4coFQXCk0ix689vf/raZ5ZzDiwuCIAh+NC4cADMr0022trZ6py4uT/AMwX7+pADASM/57ru3CW2sb7iZAyymT2SggyB4iCzpSlf0+uuvS6rr+hjGPaOi8qmJB3gZsdWfrSiCCoLg8Q3b8qdUhrjr9u33hiF9kZELnqGzLkL91m8HROryRy469U//l/8xmVj2yXVdcaFGgyA40vAu+rFEP5umOYavM7y4p+Akoa/K7T4zs3DhgiB4fMuWtP5PFwD6+Mc/MXwnLlDwTPhvfVhCUtGYJA2T6eSzP/M5p1548UVvmkRWpJHqfigIguAQrTnk4vYZ5OHFBU/+OVlnfg1JubC9giAIgmDVwLLBlTMaxKZp/sX/+puG6rlLLySbmIydlabOlQuCIDjalzvO9nZ4cU8HOWdJOedhslyk44Ig+JCaKYJBwbN0qvsvlmlnCcbqo6+8Dtmbb75dhp1IEjLkgsd1C4Lgkepyn5A5PsR0k6fgABXnrWmaP/iDP3jzzTdTSpLGg8KDIAgen6HiPwie3bOtYn65+3y+LTV/7+/9gnvLmgAIlo0DUVMZBMHTS3gCT4FOKm5bVVU/93M/9+qrr+acI4IeBMGHIWRI8Kz6b33snOo3f7/zzluW9N/99/+Nsd/0LZCGqGoJguAxZMsw4+S4vbbIxT01B6jEFIc6KHePdFwQBEEQ4JDABCUfKqEAvf7aq8ZhwQAlRC4uCIJHWuC3bt0aTPHj9vLCDXg6lFMZalKctxJcjFB6EARBEBxlewFwh4Qzpy9Q9fe++45xSiTC+k6XSMQFQfAIMXLhwoUyYvAYvsLw4p6OY1S2C+zs7DRNEym4IAiCIHgcSLv7/lxaO7V5wd0gSpQccMSMyiAIHmWBz2azY5s+iYrKp+IIuSsDunHz6u7OA8Ihh7JgpbI/CIIgCIJ9lKBn5gPD5snNs5CXleAwc7aSW+jQIAgAQAeT8yRIvPX9t+EkoOwQAJWK7PLvP2IRF5/bU6OKiNc++trp02cAmplHT3YQBEEQPFKBki5/6aWXAApSl4KLroQgCB7Np37ykzSI6rw2svfvjoFwi4/n+EMSImFtbgGqNGUzlQFccX2CIAiC4CgFevbM6QT7+tf/hBQNJL04ceHHBUHwKEQ5XAA4JOx4TCRIVFQ+BTpIKqMp08QSQWOq0kQuWqigIAiCIDjM9uqjnPfu3iNOntzcBCQ4SIIZCg0aBMHY3j5KloAAtCIyjkdGP3Jxx/5MkWaWcy46SYC7nz17FrHxKQiCIAiOsm/MBr3ZIt+9/76X3QMUCYPFnoEgCEYu3MofCd0Gyi4JdxyJXNxxpywyLYu/AZhVIN+9fbu4cOHIBUEQBMHhdllZrwoKWiyaqjaghEQBxra4IAgebYQnM884niZ3eHFPhx4qIYHr169vPdgyps9+5q8BK0vA4yoFQRAEwUEF6hDB6fpadjeqhNVjy0AQBEd5buOv1aAGW0h+7KRGeHHH9Aj1JbfdnsFSUXnz5s2tre3s/t3vfRdQtGYHQRAEwaM8OQD8R//4H9EIOhQ95UEQHOnCDavhJLn7/XfvJBgNaZky8SJVfuR2+LPgxZWU1PgDeNrTUwLYVeHKAcGZ4G1z6tTGxtoEwPbOrpOJAKImJAiCIAgeqlOxeO2jH4HEbhyAswTcQ38GQXA0JP/8W9+yVLWes4tdpo5l0smPXH483dNNipc8eMzq+hD59M/fH3VYkg4JORlMrakhc+68OwBRFBIEQRAE+22v5X9Fov31X/9vzRJUA4mxMi4IgiNEx5AHKl//7JfeaKEWKiviOIw/OQYC5KmfUWlmxZG7evXqgwcP3B39ZKqn20EdzlPZUOqQ4/aN2+18kcDako1UUHhyQRAEQXCUpSCkK8+/5E7JJEomJMWY7iAIjnbnyheVVTlnO1DldxyCQE99RaWkMoj/hRdeGL7p7k+5I6e+7Y0ArFsMpxvvXN++f7+MOqFIKCKJQRAEQfBwL46kwAwZCbFvZ4kQaBAED3Pk3P173/nLZNbIS6LoWFE9A5dYUhnEXzrihq7EZwa5jIDz8sVLG2vrBHObIcfwNqO4PwiCIAgONxSyC3/98z9tRqEFAVqvNkN3BkHwMC9jOpmW9ElfBneMsKf94o7/W74ws2fJiyNIo0syvfG3/uZHXn5JEFjqcYXYMRAEQRAED8NJv3DhjNQAbhSQCQcVe3qCIDjKvyhTNs6dOUfBLLkvVw0cE8FRPXsX/Rnx3foTIsLdjQAEzw6kqoIRpCAqCkKCIAiC4EgkEGibNtEAEGIXAQ0XLgiCQ4XGMsSzcWIDgKBkqRMbOi7iI/bFPQUnySEpE/r61796+713W3cBGR76JwiCIAgeDkHCDBVhfRkloShmCYLg0fzzf/o/T1Ld+GJlAP7xaGUKL+7Yap3hq26kKQ2zZr69NxP5hTe+SCPk3QiU0ERBEARBcDgJ4s72nrewZBwPdw7tGQTBQ/nUpz+9yIuU0jGcbhJjdo+lC9drFxGUKrFCoupL559f3zyb5b//B78N5tasZXLGmK0gCIIgOEKlGgVcv34DIAQ5JIBU3/cSBEFwkCIfXnzlOZpnLYyZKOIDOh62d+TingYNRPM2A/jLv/zOvdt3KvAnP/EJuidL3d5BCRYRxSAIgiDYj3sD8PWPvUJzdHPQCKI4c3F9giAYu237/nv69Bl3wUDaeG7FcSC8uGN6kAYPrjtJZG5868FOklXic+cuIGfIiMTiyYUqCoIgCIKDEJBSJaClWe/D4bgZZEEQHC/JQbr7b/yL/6Oq6uy5bf24SYyoqDyuKqdb/N1Ve0ioUmrb3DSNmeXcmtHKuoHoiguCIAiCozUqibbJJZTOTsVGLWUQBPvdtoHhr7/8D/9xzgCsqurj9oLDi3saHLqyRIH8lV/5lY996pMzb3/mjS/S4JQMIhSOXBAEQRAchkTAqmqNrKEEJCBBCX15ZRAEwdiXA2BmZd8ACUnZHccv9BNe3PHUOegrPbpBJ3IH8Wv/5X/xe1/+fSRLE3N5n7JD1IQEQRAEwaGkNIHS9777VttmiRIBkkaGCRQEwUPtcen+g7tGJ3UMhyGFCDumgYChXp+ApKqusudf/MVfeP3jr+WcZ/MZ4AYYjOpdvSAIgiAI9itUkkwppVRsnkFlhu4MguAwocFuLEXO+f/9V7/lEiTg2G0aiOkmT8dhcm+T4fd+73ffeutNS1yb1iyNcz7y+4IgCIIgWMWVaXz5lRfcc0oJGKyxmG4SBMEhDGk3M5vv7aTE3Ll2fqzkRuTijuXpGX1VJp063Ol3t+8v5q1nbm23zqlUlYe2oYaCIAiC4FAvztucG6BrcWE/2TkycUEQHGqGF0FB0iz90i/9cps9O7LkQ/Xb8ZAg4cUdSzj+v0jS6PAW2R0J1df++JuNqtx/fB5eXBBbdhSOAAAgAElEQVQEQRAcYZMBMjOzYd2TEYlhAgVBcJjEkFxln6T4z/7Zv5hYRcBhAtFtnDwW+bgQYcfeoSsNlS7SptPpZK1Kam+//fYEACEDoi42CIIgCB5Dn8ZFCILgMWWFpOx5b3tbUpVS4rGrwA4v7vhHBGCWyqLSn//5X3jltZfXiF9444spZ5X5yYR5XKYgCIIgeKg6VRRRBkHwaCdOUqmrNMOnP/3pBPPs3ZLmYprTj8NowfDijqvr1tfbkmzbVpKk3/iN3/jed78t+R/8zu+ibQnF3tIgCIIgCIIg+OGY4Cq5OAEu5aqusjIklGJKdX21x8ECDy/uODty5X9KKUkgE2m5FYmFZ3C5Tk5RJBIEQRAEQRAEPwxHTpKQQf/WX3wzJcvQsp5Sx2XDV3hxx96REwAYzd3PnTu/vjZthL/1S78oSyaYACCHFxcEQRAEQRAEPwxKFy2Je3vbM2/Bfmw8MN7qHF5ccIT/NjpHNDMzScnqTG5euqDKKINDwCIuWBAEQRAEQRB8SMN7aYCT1Kc+/TEkyOA6dg5UeHHHPhgAAHD3ZOm9997b3dnJUr221nifqYveuCAIgiAIgiD4oXl1AiTpB9euevd3rRrnkYsLjvxcDOCQwHWgEdySjG64fu3qlCJaVU7iRMyoDIIgCIJDYalqIUUIgAMeW7+DIFgVEyt/JSp5BU3vvt9CNd0qEKUnjg44Y7pJ8NjxAOS2ff7KlY2TJwTcvvOeQ5lwQsdk9WAQBEEQHFtFGgRB8KS+HUnAcwbVryrpm+KOgVAJL+64BwRIkoSUUnrlxZfOnD0H4tM/9ZkhR6eYURkEQRAEj3DiXHTQD6jZIAiCw/w3EsDpMydT6uzwkZ0e002Cx9Q+UjJL4Jf/8I+uvXU1wZRzYg11qokRZAyCIAiCw5VoMXUc8N7yISFGgi4Igkf5cs8/f0VwEDnn4/bywos7nipnWf0hCYJckCqzym0i+863vs3siVaJFtX9QRAEQYCl3iy1T+ULYzKjqxHy4Yo2CIJg5LlJyjlLcvdr166Rhm4VeHhxwRN6c11O13X+7PmzGyfh+vNv/BlokYILgiAIgkepUkr41re+mb1xZHXuW3hxQRAc6cgNFZUXL112d/A4lmFX8VE9HTpIkvvO1tbebA7Y1XfeQSkHIcfb5IMgCIIgGGtP0kCl2gSXBIpiqXTpuhIYWjQIAkgaO3Lli49+9HXAiPE4+OFhP2LREbm4p+NUJTMjf+nv/t1XX3vNLJ04dSq7nHDEjMogCIIgOJLpdM3I3/qtf9Xl4HTQFAuCIDjcAv/sZz5rTCOPSd2fY2B7Ry7uWB4altmTRhCAGdt2Vk3YYifV7UKz9+69CxKeYBDUsKlQcThag1839HIngIDQNQUYZGA2GMTyPQdgMKJsqDtKt5mV5x7/O7u/9k/Vfc/6f+Fjqsu+0/zJ7wsf/57V2ETuf7F96MiFAxJY7l2W9UPjT20YGYrlG7HD3+iTvwh9kJfrR1zKDBgwyKRyLhwwHSkRWq68cu9fUQsQSOWI9W/b+3WZw+XefwZ89FcOzzu+ovuKnWx0JXz0GPIJr2W5J9JoJpC6F3zkez8k5nb4t7T6e2z09g591tWT6eWxvhqYKXtp0uje8NHTtk9+XHx0CppOC4gRCQqefsXZ3c4ARAoOOVxGXbl04erVe9jZncBBqVMMNFDoDv8+4WQQ0RoyACIJqYg1c5qsu1Xpo19toj3ktbHXzjJkeAYT2gRkVKVUKwGEtHzSFRnD/u6nVsfjDVonHSEA+MEvZxn/QpTL9ME/lP2ako/6CR5lI7SrWkuA9ZJ7ZPro4BUcD7axrp6WYznOx30vo5e3/zJrbMUdKfR1wAbgYwjvclmoww7HY79wP/Bu96nmQ1+2d8f2qOCHPeQEHfE52qoyGl7UD63IWU8+QLJYQaVscjikAlRVf37n+03KU6l2UsikwEof6v4KL+7HBZLu2cxybr/yla+8/fZVAYJIlyyJIAhmGIfBW8MRJGidd9RJOFuarYnDLahVSc2jykv8oVKagnHFi3ykvP7wmuZRP/zDy1T2li6PMOj3yWUdfORSsCkfqaV4+Bt78jdBIenQz0pG6z5rlc+79+iOHtlmw/EQAKT+kaU7kwJH4t+KDO1P0T7FU3w7jo7O0KVio3M/kqIr6pOgVvy/J8Z+uKdv/0kb+2YPeYUH/qncQl1470B8gDaKFaDznVV9iNcZflvwbDt1AmBmkprt7Qnwt7/0s8otmUE3pvIYdtWVSxmTOulNILHbCmUEEyGoE5KdNu1lW/c4Pzp0MugHUZ4og1EilOAJqReEmSBpY2t61c4WTOIym0gjBIo+FsGrMveJgzTlmdh7xOUJSnSJ/nhew9hNGGkOGcjeg+JDHZexx8Fe9KX+ymjZpKTVXzG8XT1UCuqHKv4fwzQ5yiR43DD34/nIh3pv7D9S+0C/yrC/6IvEo93Jh9SJ8SEHjz/0K/+Y/5akNPyz1L1JAsKVS1eoY9pHG17c8XXfek00BEnwD/7BP/z1/+F/+vIff/mX/v7PC60JVAWRqNxGYcgh6MRut3y5M5yj0Brg1v0OG+I8epRLdED87DvTpqPvF364G+/JLNR9Frt+OKJB7L3cFSnp9KV3p2UgaL9hPyj7hwkDHRmT4we+Gvt/39La4OihfJTaW0mt9mECX7EbxieIq2G94W/5iHdk3eu01SvGgwFJjpXwE16WQ47oEGZ+4iu8L/c9fpYP5HaPIjCjX5JGeWouhbYA8ye/mYZXa/tsmSB4NtSm+lY39aMqb79/ywyf/unPIJmYnQ6YlWIFdUMLuN/It65qRSvukFNFdbJ3cAbxWh3hxXknZbybskJSiSp+XfGRvBeRqY8V+qFqQd2q4aVsdwB0UaPA7NJt4wd0DwaDQPsCs0c+237vbiyfdcB50sMSNeIRgpQr9oT4UJl80D2yFf+QR9bE6IfhXx28XBwrND2x5OYRvvZjGjfc90oOdyUf+y2Pg4066jZ85Fu0UYL0MEvlQ0kCHbWD6yGqcVjf1Z9QQXL3yXRS7jU9LFUcXlywIqs0duRoJlp2tNnN8H/+5m/+6q/+B8nQ10qy8pWzaCOL2Qjr8nedU5cEOnJCt0ZHqyeTjxYvY/lZPBg7am2dHnfB/WOk7/zoYBafxD30D5TG4VHfyyOXzbgixbR6uUa1MXyk1B+7VXpy51eH+9B9XQaXVZFcSSQe/my595+wrxSkzE9lKcTt3rQd7cKV47fvCB1ZrsNeqPKgdvmwglRDGF184g+ej6W2n+g1qisWSgcMF6eGXFxfUKWSZ7cPKGD2bSyNtFzwrLhw0FKaUHB3ALNaAP7inR/MDUYCqiQ4c0mzYVkKyaXEWwBGpr6oYBDnOZV+B7euQINSCcEckRsXB6/FQRpYlLJ6bc8ut7YMB47LYYj9FdYci0Erqbhsqw7nWP9+wBv88GzZEc8le6hAfFQA+NE/V9zJRed9yXqtoFHfyD5fYFy1bqtF6d6HsT6UCcB914kr6UAdaT89JADxqN/PlTf5wX2eAx/Lyjf4WC0weIjW7mu+DmVU/LtybPyvZIFjdZSRw6EJpe8qEkCTzHwu0iHnaoggvLjgiQyvixcvnVg/Icd/+p/8R5YoClSWAFa5s4VL7zZFkEJfLiLCQYqGzsJ2MfnSlyBdDrO+AHokjQ6kRdT7luDS4Vy6i91MMDokIg2xvP2O3bIiojz+kTJMyJ23qLGekw5b4rF8zv6mxCivM2Q4S7x29ZGHTCja53VIy5mzBGunilPQ5eqWJeym/RFDAg4cVVG5Ly1ElpofStCTJp0ON9JZjAUK7JJfMnV1ig64HabCgaRxcFcg5aItv+kOM1JkZ614YzISktHQ1SL1pgrHAVPKVSwupOUHJ3UfLdhZZl1ZT/evfTHxB9BfEgwOLzUTVhpQV9/vwWNQvrPvpB3yMOzL7Gl0wMphG/8byPIkWrpn3W2nrnOna8b0PizjpXgZ3V0kPLRiSn0psDrZ4GS5HSgRdGJ8LwbB04pGBRF9JRTMDIC1IDC7N69zDUsQjES2UiXJ5f05knj04uH1d00GAe9LxTV0uUlS2fsj+sjK7lWOlBoDActiK5Lq3D85zBLQQA0hYWpMciczMDnUUhRcRQbK4A6jlGku5ZLHk7SvKF/kk9/evqzglDgqsiDTET+S+zfMTph3AqrougowqaiHob7Ue31SJCR7aSaiL1iVg4IymMjOvoAyKKjq29syRSENr7OodQAsqgddlJGEvHzeaSyBD7cZILnK+Xm86IFI9h8Be+NJ6FRiJ6iJVVuk/114aEVIZ2Ds7+F8REOzeIRTfmjYVAKZIQOFwSTrOiZU3tph6oZdj8/y7unuDaHSypMPY4VyooYfxEohcHpydT7+CFfrbPnwgIO0EiWgOl+fy8Ay5ZDwrW98s0pV2yxEODS2JX/kDl14ccc8rghJZqltG9LMUpFkP3jzqr4kVJbdRWvlNIBs5CJqM7TZLLWQkUlovCWJZP1N5Exkd+CpUnlCLvICxpqpzaU6n4KTnZ5z5VRClmRnkpfGA8GVi59YGuMcMtIFz54srZi8EgSDXLJkPpjpj3W3em/GV9I+lTNIbbp7X3hnKlKib1LSckcQyyPdPaV0lAc47I0FOinG7hkpL8qR8pwzIFgy6wODXZWAZIC7aHR12RMBBpqOiI0t/4GSiqfkbbZknZcodJ4AuSIcRzK3fN3FjVZkVH+92raqK+/fphdd46Ah5cFXGYfFNLQdiADpLgDKYsXsTjAZXZ7cBCnLK7q8XGRRqTtFJnc3upxmcrkcpCVTziTcRcpA91zOV2WWXaIPgpWAu5d2F3tyAZol6wSxQ8ruTNPymR58rn71ZzOsjpGcy+jDYDGg7AY1s76Oy/vPw3tntPQeuiDISOttPIEOuZSJBEGQe5NMoKAEJOXUPRip05ViOYjlrApH1resfF8QGtJJk7xTaOG/Bc+SIzeShGbmkohaqMlr37mGxlizNblJFThKtK2Y1gJ9KmeXRqM855SSVBuYXWbM8j4iY7lVSjbuZlPvB1hRJdkhlxloOQMUrc2GFouJmAQxiZ5dFS1nMA21D1x6i11PtRvMfTGp6+yZkGS9rHWSNFjvObBIG6UnNj66XjNCdEjKZomkH1lRqcGtWFr+yyki7Jrq5CXkC3V9RqRhkGCdVdHpXbLsgyg+G1w0n8BUxLC8mBsGVI5Mkzplvaw1cO/8w9JHV0LPkor+MiuyeiWSW4T84J93dkWvkQ9qhyE0xuLcd7q4XzpPU6l67c6Esy+HVf8b9oWSbekwr0QJe5ejbwvvf98+kT9+QlHe/2NvDHGl2UMr4UgbBdaXI+68qBh598opCiser3fXqQuHjH8BD2QaSwyiPxfyPkDA3rJ8RJ0SD2YOxy6iHl0M0x2SEiP1pXlEAC3MOje33ypJEmtued4YVz1trvqB4cUFh4RQ2EkKs5Tluc2zZiGz//1/+79+9Vf/QzWoaK4mmZjqVjl3ws4nZsqtTHCThMSGAnJVnC6ihdY8uXE0+8SnRuWWdDC5Z7OUc+4McSBVVSe5uvyJE4A7zQxmAqjsDut8RZZWUQ33QtE23YhBo6F1I5UeloFbzXVAcqDcedbfuWV0pHqRKtDL121uqgSVbAYSMPZ0lHMGkFIqxvehLtzgGfYWfElrgu4AvG1Y1fDc1CmB7tkEM3N3h8xKRtNpzPLhaQ0m9iqsD2INYmnpWZWPnhLkSQYkWidAR9G+LkVHkmURkkgarZPCWilFVLciSW2iqzUgwQg45ZISCTeKq+UgneBqS3KVMHM5U2pzY4lCBlUxdZo7qRVkSFA1m1eTaXHdaSZCyDS0yiQ9N4mWzFrP2b2FV0iJRskoUia4HDlXpWOsCwnTkkEydeL/ScPM3aDWnA1uxmTJPYPmBwotysk3MzuQNF5mcpfhg5JkK6lxkLmczH7OS1oOJ4CPPUAgQ8VIaiQDSeTKGmEGZLACKloxbjLQgK1AMglGGSiWj3to6Wfv5B2MrxOW3CUimy1NjfDjgmctI7f0fAQgr9fNvL3yystM1iI7keGyVEZPDrm48T2TVDmQXUjZsYvk4DQTKVc1lH2Bqm2UExNVJ6uQaSnv010GKWtRVS4ncs1KTVcK6EDDWQsYp2jX5Mgpw7DInHAiLZYpk1Ld0OViLMkyMpLPfQ/ixKZsSYcnGapOD7Bk7dyhBDfkD2CElPQiSc/ZEj03TEdnptSXWHjft8w+pMmq+BNkaeXNKKVB3lWm9jZC9/skSYkwb0HSKhPalZmDbAEnK7CCRHOgJbNrSBUmcpgv1RbhKWSjuWCsiuTuXf3k3p0ad42mnHIoNul09aoR31kIrt5Pd3Q/IndRWuZ4UWqmkMhEwgWVdDD7KDTZy2yH9wHilWgyJJdofdzNBXeWH7Xx3JGVKkkbbCj2reuCACeM/QuQSmGKsndNE8vpJRqCpwleAvpdw5gP/fTFIMwsIYTefm2JbONKXDpckMEmuZwRL6F59i0dmcjUMv2IgxnLg5nAcrs7OYw9G3KbNvbnBpOpbjM7r8/gXi51OXxIpWZSkGc5rSoDdXxvPrXUykty4zFKx8KLC/aFfIDE9NWvfu3du3dad2Vtv7flLZJLaFKNpkE9rRd0dwdr31vArEmYyFzam2BmqiytLZRan5vmE9tlLcKLlwjVcmvaNWkuNVUZ1UMjXapSatsWgFI9uFMQ6J4sofUabJvWp1U2taWowjVNlbfZkw1uqbLTlWA+n69Npwt3JZN1dSvEIyYuZd9xF1klm0jWm9OevZVKSq1sR/ecW0B1XQsNmQyTYa4+SSmXENhBF66zdt1Jmll5170TB0pwJXVzslzytk1V5bU8Oxa5RkKWuZuLZu6tJ5MRcu9Hn3nXSrHM5mjFYe28AVrJhoJE2zRVVcNHHu3oazF3kzHkpYfSzboPaKjg6LvWii70Ca24U+4UWKUMt2mdZ3vdwDP33knpRrqwTcWFVWJucz2pSwbK2721eqLWIZpVMptTmNaatetpOmseKLExMHEBRzKRk4XTlVK1aNoEtMaG7pXRqtx6IiuDZ4dyZbaYz9fWpp7VSolsCbisql2u0s/CJ940IJe1zVqV1DaNpFShqjO4L55QjgEAedtfDQ73Y6e6it71tqqrtl0Uvdw0izbvmVldJZcvFk1dT+pqA0jurZCNFVEVLzElCnl3b5v+YFKfSulE9t2dndviXl0TSN7a2tpmVVWz+f3FYjvVkitZLSVhe1JPd/a263oiyYxdClftMFBW42od4dr1rVTBW7i3+0LLQfDsKM1l6EoCzr946d03rz9493Z76455rgxwJ6o+1nVI122GBDO0Xu+unZYjE+uaV9hW462dsbS28LyX6jXtpvmMa5NNnN5aNS69adsqJQcmJFvPuwlbU8vrrgUns8m5xXSSrTnVvjdldtuYcZJtUft2RWVgVJxf1pYTuVpMTrOuHZZlyAvP89oWU9/2vLlY29xo2wXRpLUqwcXc9cR/kOvHbn5nxt5sb32tZjKJPMIhLEUKcpIVrYKy1HYTm3IFbpBTaQHfAueAQTWKDMwOiCwlLC5JqIh1YoMQLctnYIZq2knHBWDHdRfI5IScCGb0Jjd1Wm+9TTYlElFJqS8az0Db+m4ytHKiypoYa7mslA51DQJFtCcSdB9cH3EoiVyW2w3quhTIlICdmWmkNUrqz0rLJEveD+adFaFOeZAQcp9Kci9FGyylN53LJPkyoDzq+ZS8D+ayq/xc6qxSG0LYUFzqGpphspknlCgDQeUMIRXN6H1qy9hvnuon+XTlG1rmobpHGnoTBMqDy1Vsn3EMvns8xdZh5UQPM6gdsASlYQzsSg0mDjZTLFPey7izRmNjD6TJ+kolU+6KIrNIwnPXnFrSgWpZmec2AWBWJpn+2k/+O2izqP1pwdgX91cVnFuMFpiNPPOnphtEpJqmefHF509unjDiN3/rX77y0dfY+JULFxeLHal9/9795z/y4tvX32lye/nU2Ytnzt25e+fe9vbHX351MZ//4Pate+2cwOnJ2oXTZ9658+6evB3GvQuQKmDN7NXLV7abfP39e5JfuHDu9nvvAjx9+tT9B/cJLVyrsQ0QWJtMX7z8/P27d+9s32/KvetusLOnTz+4d68d3YZmBveadnJj88rl59597/b7D+7mgwsMVuKi1n9whC0gdm3Npaqeef+sQiWgAhxsQEBGVJJBGWj7vr1SKKKTJ0/t7e22bauDbrN04dy599+/q/HrBww4ubZ+enOzpm3vbNV1TdKbxXpV1+L5zVO1zFwEzKxIvYVyFnbmeydPbFZG5Fw5k0iz7LkrIhBLZ0XbzT8rSyPoklM7O7ubGxsl0dfmdtl/1YXBWuPQIVXinSbIu8wcaSxhwr7WArfnuyc3Ns2VOveUV997d1LXz586vdbkDGW4d5PQOg2XWGdjSy7k1969efn8pZ2t+xfOnb9788alixfLL3badm6+e+v6+qnT07reSNMmtzadvHn96onTp+5uPSidE+fW1k6f2Nzb3q1Sunzx8ltX355529JOnTtz5/335Xr1pZevvvNOIk9ubDbz2eXLl7d2th48eHBic/Pe/fsnNjdd2treKR/NYwaZOXr7RiThwtlzct3f3mpymzvpr1FDRff4zc3NtpkvFk1XGeurCcD+mp8+ferBgy33Lvsp85WNM2DJrvalLd6f2UqlDYE5EV3JMGCjESdyKqurzemj3FbmIVCwPkjQ1dmOs3wlGEt4l7At7r+LMjndqRLF1bOWjjtknV/w45aRK1XSRXPcfPt6kv7N7/zO33jji2vCREpt7gobegGxr5iLWGQiJy04//wbn7924/qlix+5ceP92z+4DjQXP/bCyStn7ty9/dLFK9/7i+/duXXnpz79WXu+q4iGg0SV0q2btzY3T6ydWKf7utK9t29f/YtrdZ6YwTH77N/53F7tvsWv//4319bWNs5Oz148dffm/fu3HtS5rpjopVM9w0rMjLNq/qk3PjU9MfXkAm9eu7Z40G6mjXe+f7WZLr74c1/6/pvfE/XCK69kulNucirbox25/TPxZRRMbJvma3/yJ5//mc9nOBOPCv1Y+SGnWSKTvAQDGwLyVFVryabzxR6t7WS2UrIJjTk3Ulmm4sX7AFKytWRrbdsCnpLa3ABpWp9wXADnTXs/e1tV0xILA9Q0eTJZb5tMpqqaQKYuT8TsC9CbZlbXJglIclb11MwgtU2bmFJVlfanEhN8+dTpHW9u72z3G3WGVvyhu7tza6qMi+ubFy+cv33//TsPHrSAp5KGpEnTlF66ePH7N29lysDppE6TtLc9e+nsORE333v/IxfPv3///u7e4uKZE2ertY2qduPX3n23G7ojLznOCrh89swi+/sPtsqvr4T1unrx4qVaduPG9evI7Bw+lfdF8vz5c1v3HywWCwnnz5zcvbf16pWPZOLNG9fmhlyqUbOS8MLls1Wq9vZme3uzT54818Bldv29O17XbdumuprW0+3trVfOn5uktMN8/catj527mOq6oU9meWuycfPd62c2T21urKfSSCKmkuHKTaJBMmPOmWalcPP29s6pUyeL8+8QU3rz+vXTp09fqNfXM/rak65kyZJ5zpWq3A336roETYDUWlf3ayqNl7TErNZsKIpMWYJohHJOxPY0nz179vy582+99Zak1vOl5y6fOnvm9s2b2/fuCf7GF7/44MHWN77xzVdf/eg7V29I+Of/9it9PVZTHAouRz2nH62s449HOHZv2Eu8XJApPiVaXu65zU1KNp/Pf/nv//u//du/m5hKKqICCPeRidYlksmSwZ/STGog7xuWkzG7SvJ6WWJYloABNcwxWRRHgnC1/RXzIxZCgmBlJvc8Mk6Xmfpl+RmG35JgJLNKYQH8UItLBBI5ARJkQBK2Rtuqy5SQBdgCFVGj61NYJzaA7LiHNEM+A0yAytAKu8JO32tEoh1tHttvAJaRz+pmy451FSogjXYzDxvH6z7bNjUTMHevgApoRqvHOXoDGTAwd+WeBJDBljJA0rpVjbfDS0qgmTWeU/95lNJNGSG5UAO1UVIrlHToGjlxy10NQ2q77nMIWPTteV31ppxkK63TKM+ADE64Q0IFGDAB9oAWSJPprGlMqqAaZqW9rG8YXgALoAXqbmsc1K+mzqNrOMRUUn9QRcvlJHdl8qVwpIt9JVP2fPDz8seLMxfpu7a2NpvNRgNgyzie4c4YemNGRSwoNTJDRyf6tgUDy52nfY8/+C6TTbMjcZLlhsoxR2qRM3CC3CA2ADj2oOnot/vqU5W7JPd3UV0+QJrkLWA0W/kJqH9r/eY9IdEkOTO5kG/99u/931/8wucTRfKZc3f8GEVKgx+J1hyaq4Td3d1Lp05lqDImaSLZynTBQ7QAgArMYAu0MGcCUmKV3RMWBtsicqrgqr1ZM6UK89zMsA6YMpLVuXQcwNkN8aAh19AJJmmWDK68J5vWm4tmrybN3Kkm5wkqSTm15rVkFWphDjQAaqwvAIGtZZgq42IxT0gVzGAzVASNVStv4ALyo9eD6SG5uP5/w2YcjW6ug7TjacckpYYmqCG9/ziGVXila85GQVgfpU4Pjb6tfL/0RY8+bj06Ldv/oEv1pG6axXgWvaXk7hKma+tXZvMd5B1gzq6huaxRmAMlSDx0v68D51Ft2PSe7+5CDmvNWkeCV9A60gmze75YAFPSJaXU5vxcmi683VE+kyY7eYEEz7gMroEN9AOkOXILOk1qNyzVjqlxDm2VNkt3AzZom1ZVknt7C1XpQiy2n+BZfu7UmQcP7meI5Mm1Ne3tnavWZznf1mIOiFbBp8IEWE/Jc9H76SNCI18Ad+Et2UiTqk7grF1cYZrQ7lrebv0lQGBTpUuZP2A7d9VABaxVRNYEKHZIRZQsnwMtsJHQCDMHgElv/FhKs5xnQAbOTdJ0kQfNbsxvhUsAACAASURBVEALrFc2b51AA6QEqfNsCSTgLrBuqBwOTDo7SgCSYeEwohXM2LhqYAqI3IUaYYJuQlDLbp08HOsJEloHgES0vcn6AwCGFviv/utf+yf/5D8G0nIkrP2IZd2PSUXlFOgH03S12k9N9LmIsCpVoFJKZy9cePHllyCw27fsJEzdwT1ovJa8UNeiXWZsdAKRGrUTkyzRIwoZiWm6tjaZzWbZ2yolIbvn0Wz2sRJQCfez24YzqMb+Yh/4pvVh0pVhwCt9PKmblIlqfW3TvYRybLa4R1qVJilNJOS8aPOe0BrXJtWmJV8smiqtG08Ysbe4LWwnnq+rk4bK0cybu8Ku5MTEmIG9QxWA+jFfqesu6wsS+6rqfsjxUgu2TMOaIjO2coemwqRKcmVikXOq6zY3daqorIwqpeJwNzmnVIFscl5PaWGZJdGf88lq0rZNVdeLtjWpEjeqdH/rweapkwvPVV0vvGUyx1RNS0uzRTOdTuElyqYFbeGwZG3bWkoYDbyGqFLMRyg7jQ5MzPZyI5PRCCWhbn0qY3aTHO0G0RA2qbloTqytNTu706reWsymdT1Nia0nL4p5yFW5hvABVzJXxTgoYbXONSK93Jj9cSGTJGNKlsC2zS16k8vYDRHx/RPZjryJqqq6f//+lStXcpuL21KlCYA2t0tnsDQums3n86qqVr04daUxlormoZm3raErZSkdpMtGSp0nmd2NaX3t5GLRTifrs8VifW06m99fW7Od3Rmwtj59jjoB6PWPf/Q73/7BES5osXtaUO7Z3ZPVZhWZWl+8/PLLN27eaNtWozx5QhnqwMn6+vkL59+5+o4JCaCQWTl2Lz+3dvnCy1QxTxoiAyfC9A+eJczg3m0auPzqp3bme2la9zXmnuU5KaeUjyjJVk40g4Oy2tPeg73d7d0T6yeYbW9vsb55qmlzu7cQGzu7nk5OJpb9puXWc1cRb0u1pnWYMhbZZrO0e/K5E3nazmw2aTfuXt06eenVB1v3zp47TeSppd3tPXObnK98MVnsamdrW1V75tLJ7a0t05ovqkWzOHXujFW4d+e9k1fO1kx7D3abvcXG5Mr2znbF5LnzXcprMOnoVJyvqPLl1yaaadgpuYwCV0cueWu7lQnKQuPYqyZ5vngg7ErzkSQuyZiSNhk6Azqhf9AZGw8Y2/f9D5aB8DLYs4+BFblvVcok6hrAHP5unagqty1pnpiN1LBTAm0ZtWl0+Ex8LzPRmzR1Igs5GYRSTjpX3kbdphouT1ULl3uq7KZL9aQBtkxIE4cbtdt1nHGOnDRxCSklaC838xq7klvVlhIZS5Ras+1u3GbV2LRXPYDKJDC/PVtosl7apOee66qewVtDY9NsEym5PMvn0K5oyQDLwi6Rq9LMqWwoBVvKjlTNMiasdthg3b6/AM0WynfM7pUGHCiBar2uTG4pe1tZm4DsZmbupGApUw6kDLrgYrIW4to05zan9B5UTazconSRtVxwVSktAFZ0QdlRJYOZk6JbA9EAptoFQu6tVczSJMmBzFptNyg7Wak1rQx0eHISluUZyECiLGsoiHWptomr1NdW7i0tL9ppVj2Yiv3snMjF/VVUV4zf9ODnPw2ZOJVaazcDyXkuc/BS15jb11OXul7v25mWgcZlKUCZyzeeqjzaENa1ZEHuIEtXrYSUqKUziX0T+ZdZCI0nKywTGtB41deolFwrZV9dceCyDCoPDQFDDE+CWQbNXRDNyrTAftm04GpIEMmzmZVq+Dm07k7AUiqhyUXpbu2ymFh9teMXOUoOqk/UOMsFdyyHL5dwa+r2B0BZurf1oAVOnTpdua9bmuf8YGfn5KlT79+9e+rkicVstnnihDEJmDWL7D6ZTGezvXsPHly6dPne3va9B/c26un62vrJjY3d3b3p2nRnby8J5zZPZunWnfdOnz977d13L1++fGf7wf2dLWA6naxdOnP6wfbuYj6ncTKd7Mzn27nZM0zrusmePXufIxW07lyWywMVrc3tyfX13cUioyyw0IlUT9v20unTG9W0XSy2Z1sbJ08uct6Z7e3s7j5/4WIz2zt38vS377y7Pp2e3tg4YdUErABDqSQtw/BLpm7ZVUbA0VLous/7gELpOujTQuyTyn0p+2hb3f4KID6W5s4537hx4/nnn6+qqrcMlh9953S6lztoe3v79OnTo+PRLT3omze7+SEoQX0eIkXVVQ31g0WdJIaeBbPsykDVtkxMWS3ZjxkdWiqWIXHua/0vo33QzUVBMo6Gm3SHuDJrumPalcYm9KMHIMnNshVvuNs+Vz9zEj8ScT/OubiuR7rccjdh77x/HxW35nuWLEMLqCESrdZDdlWSQgKt8feu3Xzv+q0XLl2ynG5cf/fll15qZ827V28xtVd+4tXNF6/cX+zO//zGnTu36lTnvJx5SyC1CUanNynPq+bTP/u5XWswYbvw7//ZX/7UT37q61/9yk9//nNKzNlv33qX2Z+/crHi9M61W2+//fapM6de+4nXbt26tVGt37pz9/7e7LWf+InpifVv/enXPvHJT07r6a1rN2+8/fbrV16+du2audHbylLpOSqRXDtqsuR4ydt4ByzhLGs/e+nDbnVA1R5xubxm0Rxw18I1q2rMm11gURKJw6RogMlSzl7KSYrlUfrVe3m7bGM4RDUfXvuwP359UB4UWejyDLz99tsvPv+RuqoBZrNsvHXv3q27dzfOnN7a3r5zkhszf+XUhcmk/vbtG7Pa1A00NXNV4vqJjfd3t5sko1W5NGwUC8l8eAFeBoRWVatz587dunuHdSUp5TLDigtXqhNbXTh7dntne6ddiDBXY4sJ0oWNU7t37589e+bu1r2G3iRNFnr59MVyqtdPrP/g2jv1+tqJzRO379yZrU3LeI4yRbz06bVtW1eTLDVUVVtqsrVuqWoSWk+VT/o51qpgCali+uoffw27+fNf+Nlvv/mdFz/2cq5ccKg1qgXXfULXViWSpxf23e999+VPfvzan/6FTpx+/sWXcpO/8dWvfeazP33/vXtnzpz/vX/9u//uFz53+vypt7///U987OPf/c63P/6JT7jk0A/eubq3M3vphef/6A//8AtvvHH9xrXnXn7B6ioT0iJ5Jszcrr559bUXX/vWn3yzssmrr7xy7fb7Z86cOX/hwlf/6KuG9Nc/97Nf+f0/vvvePdbzF6985M7793Ye7CaAlb38+kcn6/XefHbj+s2XXnixmeWrb12lKPiJExubpzZvv3W7qioDkV0SjH3jj+qU3L1MNzWau8r0hAkq56xam/3nv/afvfGlz5I5YSdhAazzRx0A/THx4nKf2+l3PrLfJsGnQiHlQWy1Uho3zfRjjQxDNqikubS6NrRrgNNQIyE3mQ5tDZTQT+cby82jNmX1wxvHe+V4aJqrs0GFbpoQh30qqxP1uBgqOrTSiFdKBa0fQ1ycuwwlKfVtciDqsiS52y/XLecpsytLDr+M6hxvlTlsX5wwfl3CsOIVwxzpTBGs2lQsYRFZKgrPqYkzZTHRu3lORS74oKu6IfXdOLMyo0ml4bvM2BrWgSWUOZJwCIm577d2qCrTJbsqom5IpZfZWeUGXw5R7mtirD/9KgWcpXq2xJ+WR6Ss4Okut5KXvYPdegnVhDK8srZ1I5P1zgo7P73MZ8laJn17L265AUECMQy7714Mlnna7tymkbO0z2viY/S2lscvYxzk4a7Xgaft63nU3xbdNEiohBWGYdEaPydJDVWrK14F4QZUYFce6Q4ahdY1T9zYd8Me8Ew02ihbBJl7liUCqytzuhHIlstgOMH6JKmXaW/WZ+eZumiOIQieJS9uiOBIciYYFllmHPqKfdTUcnDLsfWlBAa6PNHK1DpWVkJdFVgJTuxRc6qBzrtIusss2YqZNe/KCJkEa4RMy2Qi1HidSlLI3cy7UcFqrZ1ggsxkyFLJXCTWkjscRIZntUZLYoIR3PNcp8pQFh4UofVI6XhULq7bSGnD7H/rZFA6yiFk25uU3dxEl8xElbmFJaQ0+GD9r+lDefvCxPusixVLg3zIx32IUtD4SzmUpaZtJ1VKIshMOjiTz4RMujwnnBBPwig8aHNT0wkTJSWVUcbM1Jwa7weEg0UP9vtkBGb6STdzzemLZCatgQuwciSghabOqShqu8Jcvg7bI8y1QVPjk4pzoTE1hknWSZqpm+nZQA3lllaCykO7QFlKk0XDHHCoZjc9PEupHzVexlNDTGDlqI21Q4aFo6XcAChRkrfoxqbNjCQ3MpxYEJvOBRqxa/rIORsIWZXYiAuootxRmWU43DIFat27D7usEWoyrVaTnSmVs10ruaMuY4G6wsVGoruSERLbNElQRlW5RM/d2onGZQmtnMnJCp4rpSQalWUqg5oty8u63LLYmCC9W8xBM+VMS94lQUQzlUKgNsMSLCUT07jsOLy4DyadHz6ZZLRIWuIDdxjX2GVgtHQGjniOD7JK+CFX+cO+aV8Ksk7paMiyPfwgrThHesTLGs3fGU/0ePQbefgwgX2e0lBIOR4186GGth789Q+p9j9iuNAh7tyqaltxNbvx+WXqLGx8E2m55XlYECkOKb6uzIb9mN7hcy1KTvA0zK/XcpOmepeGw7a7YcMcWo528WFlOHI/uWl1m3iz4lZpiBnTURYNlNeysugcEy2Vvdi1lhKLvlCZgnXFKl66jbFs1+wbgTnkqfpShPHI3uX04qGssnwA6WE3Fw/dx/2QQzhU6SyX2xzoRlt17Iv7133OWtoWInREpMMOP1pqwEV5gIoNqX5jxCgu3oU5+nkLvd2pZcXpcBMdvfl8WO+BYYt4WXShYXDpMAMPonhgocL4xR9lPx1idY3Om4YFqeN9hqPfUgZ1lvfbjVTd9ya0YpyNXfGHS5iDL45HBOz1CJE17GRathBqtIvxwGU5ckf8B9AdR4k5Hh16OPqjweGVFIeWFEqroYF9b+dpKWMZrl2b4QKrMpd9qAcxOPrlqOMdWYBhWmR4LjmL/vuVvBrUl8r8BZW0S0Iavj8eRu7JMfQwqNtUCVJMVFVWeYsq3cgGM7FFm2SEdZMchoFWENgOm0W6RZddjf+o2tFH9/bDar5m+7Rjf6dUUMXVW7Cfljk/wiIYZsiNe9cxKtD5EQWKtD/B2qL75FM31MrQx4BLmdZaGc3SWU0lPAkQ/a6Ebuyk+u0A3XrYYeQGyqyvstXGp1nIUoXWmEATWsLlojK4JpgT0CIxQ5My7R4aCpR86BQvi47EfmscnMigiHpVXA7BPjoIZHZxU1OxDkQ4uxWlKtv8EpjK+3HHsB6h08MGyNHV5f7/7L1Zr2TZdSb2fWvvc05E3CHnrKzMGlhFUlKRIkWz2dCEVlvdbtiGB8CPfjBgwI9+8W/wo/3cL/1m2DBgoP3SDXTDQluW1FYPlNRqTRQpFlUDK4uVleOdIuKcs9f6/LBPxI2bebNINqyhAd6HqsQd4p57Yp+91/rWN7hBYq5RiqRt6Lvn8smp6KAYouNinHkltVjk80pw81SIFS2wnUW8CX4Q3PJmOQWnZ4Kbgue8ihGnByzglWSStu8Tp/xEp7/sseD2j38+ij0BCMUGdZ5C0CfF60+6uB97X/5xnCUFBR6uVsNido1od2pX+wxGK3/k69k5C/kX1sXtdlhTVsjOMf7D1hAvrxRetHfRpdvej9bFbbM2L5TLm5iv3c/gMsLTxUZOl5AhsCOuev6iAud76dbYYOshcmmTl55rDS4tBEOb07e6CWtSGmySW0gzAGUim0wvtDm+asCatjURkeqhn/icpYttvyk9XzVys5+dV9k7rL7z919bDuJOTbdbS++4sSFtWaO6cJuD29SHDZMVG2Iu09bkZnrFAMCwVEMJJ5/e6TGYRpNboORciFkT0gDItAVfdQ4Ba1MsTAfSNAKLl5SqBC4fqF46Ot75pHZ6tulFyJcWxDthspuKeBMwU/uKOrh+WRnN3XJ4kyhXvaa16XF2Lby32/JuQs7m37tPjLYF6OWD5QsFWv2qb1jOPHeeRlDty7q4yQJnGz7xIxwrMa3dC74R2xZNO0hHfWVuJLv1+dJO+gZ1YS76Q7sjkrqkC6x1m70MvMeFm6ZL37uL3XjwYi+68yPnXZyZ/Tib+yWH16Vtie04jj/XxV3KOtNmrb7YxEoC03O/cXrj9Hzq4GeAFD/WbPyvoHKI0IaWbdMcWzWz7GV5pRvK907Q404TPTEMa9ey8Vn2HFvoeFpT2ikxN+nTogiv/7dq7nhxd4EwWtgm+luTE78MwbBzU5DdzVNAGrf4aG0C4nze+LIlZp9ZOl1ax7zk/X0uWJw/BBH+q2nkpqZrSgqz82bXLoC7ZVRCMQlsakM22XZuiSLPsYe2b8R5i45J75HoQuCcDrEZghVKQBbSdPhWMA21sXLTeSkjUFYgN22MwTbVFliRhQvA3q49snbakykKHpt+e5qPTl+eaF1lq3HAtl3ZgQ/rS2y9x3aG2LH5+vQPU7LzKkvTvBIgWS5bDAIspruxU0FMcn4pb64yaqmyxVVeXG2Ts+vGgo4XQQqowY+M/O8snBcqV50n5v0Vfvz7524SO4Hqn0GI3BILJQHN6enpYpanv5fx196UTbtt9q6AUi9RA322xwNfROh3PUieG429vFl7WU59fMZPbp5yhWqGZrz8qjbbRLm8nePWoHH33Nvuv/niT219EJ//Wy99YJ+7seeWWtvrNG5rebCiW5tR/waG2t5b29Sstj23FVUftaGRcKd23AnfVGxmF7Z7pfbyoo+a5hh84U/iBXjp/Mdj28FdxNZ1oeC+QCfl83vYdJSMNcGUWxiWE34MVWOv59YbienWTXmnU6s3oZuowebBKbJXdjEy5sfF4C/dGbSd8+3uz/wMkMK0ow3BxoR1k2eeL2nzdDlCoW3lr0r1DXDc3Jv2xZ6CwJSM9xIMS9slMP33cuOmbZYt1bI6rE41gG/s1i4fRr2sKP+xZk0X9uTL3x3uDhXP64YX3v3tJV1sUS5wsc7Bi0tKyZfttnoRkd3iCNs2khcwWv3FbP36jAb1hzfQl6mGLgu1vhwp+KHX8O92VX+J5+bLvDdsJ0D7HGWboPTzkfGGMU4KY931WUevVqMzpWruK9k0DIEbreJ5LDVReQoFQ02zZEYzwTcVlABdiaTDnWUiz09oIK3GqEGmrQbCNrmfJcwc52SuTSpo3bETt1QM7vjnfZZFpb0M3n8BLd22i/bDi4wt33/T514sE36UHvL/11qK55swN+f1+Whql2NTt9Bco8wooAdpSLKaexsTfkM778pxjlnVl50CzuvygWdO8746FgOyALAR66BsIFg/WbPdSYGBiC1RAjQyiWmSEW7akglKYh32bk7VOo+yDZ6maRhV+T/ccnpsh6KgLS8jqXnpfdxFDXjRs+68KtuuBhMkji92cQDzBC+co6jbU1i2G3CrzcAZNo2aL8sM2zk3uTWS3sIK3Jzv2xUdl6zbH8II42We9vxrMQP792wWFxHbEMwfsZ6TFBgkIxvjNBOeOOPTFv2STezHOcP0GV55+ndoGLfPA3dlTfXSN9WkNh4LRjBecsXCBU+GbSm62wPx/LdhQ7B+ceqlXZ3Pi12cNi/F8xpXGwiyOrBoottxw2N46R17SYUk7rw32sE4vUZ0vQCsbP+K7YawO8m8oBvcljKb75jQrbT51oBi0rtPpMO6rQWQN24suoi61pEWN1M9iRWOEyW78I3bcZ2o3QryvIXUxrif53hX/Y5mMrnApbOUSw/ZeGm3z62XxgbT0qYayPXcqDc0VL2X0W4MeLbOThtLnajKwgACsQvkJtkuEQWoQWjYyABlF1Bv4rMG3ZfM4l7c0y4q1ra8yNiNHABwnlh6sTY9Xy7VFPO8kXhhWH3+U/7ijZcAjGBAjer9nHIiiAsazOcab+F5NuL2eeblcsHLTqTNt0Xl5mwJotPsSvEyUcpuY3CpnvCFURj1kqEod/jJlUg5/cNMmz46dGHoR720RXnZxVzaxfGcdXN5nffi/O3FQdzOLG4KtL3sWbMfCiXgx8HgnntC62BtGlq+0K1t/Tz4IjcVlzuzT9znDRH0XFP9o83i/pqhn3oZACnWIln0aVAmQucVIafc6s2q25k8cQMw1R4vEsSakmNwwlkDaNBuzzZuRu4TJc23xOXzHuucr8Zz+n6tNcUxKdWk5voJq9yxoAKhTTHOc1Z1bSZ3xigXjsGXbp89Lm5PmCgz6WUQP9H/CCOBXZIbLqudn9/D/+LWhO8Aveck8svQk9g4wAHWuFgAg2cWIgnJJw+u2Hgs2Av3eUNij23VT4yFANSIEIphBGYCwhgJkmf0JgM6iYrRZNFueBra1BDnD15M63bTH2/28N2oHJ3/7QKURUalykgUUVNNrW6QrHJ7bipYNTvbYT3EFXAq1dmwVW1dpXteSODeTq1siwpz9zzS+Z8ilotk301JjlpZcAv9ckNdV46LFfpUaRifQ6M2izjOd/3YjCdrpRH057BWXYq/7nyk3VEz6++KmpbBn+TFvbRhQ2/elYTsKlRvtrcWvFcW0mwThZJqmbjhp7/sDaiGGQO0QDQwJ0eo1QXv/AtY/ECrEbs2kQIjiFGq4SEZSVGMEF1EoA2wce4cx5XC7IHJtB2aBDB1o5WKGIVhQj5fkTapLDcboDbit23xk+tjhYlGrw1F2GuawrlYrr6CW7hpkxkFm568ujNEti1BkwhKcEMBEtRINRO1ang6QMDSYnFu86jJU5DWF0joEgthoRRTs2YU01joiMY9WS5JZsX6jMJogFQfMK8NkWw6LVnRozoU90pnoFiSV3KIiQybaC0MigS3I3arbrN1Jib1Zia2Pjm6uCGFmQNJQ0KAjZh88glZm2dXXVNichFCNiSVCIqZUCKiuiRDMCvuXWkiUSYhSJPIEEGMGjuNtNkQ3qIpYcKqpRV1kQUgD6rBohzg8yqZFsxTDWkLUxDmBWxSVCdSPD9uEckAhfCAsU6vCBJevE+5qYUBsUsNqmRu23klB33LLRFeFI0OVCMlMEFORsiNyYbpjbBU7XKGDXMhRYSlrCIyy8HJScAdljbAg2xKi4PCYcpgKdlgqpY9JskNiSWiOiyHTSClwZqQqlt04vkxFKiPXQnMACMGC6v2XarmzNgzCTXg0JKYS0jGJiq6EFKYIE810cPtJIFRZSspgwp5ohiJaMEhOIAMz6aGAOVI9b1K2jb8NdbWEYxI68AcaiiQI+nypgERU7QScw0Ap8k2Ry+mg+NC2WBBVxXpK6EG7ZCRoh6303DOKKgoaGaRRjlT6np5ZlgUaubTFDjYkEhyhossNBNT9W82TgNfOT0IYZytZ+gRi1BTMDaxNM7FZmCkKkYPqmGYMReOzIEQ1QUcHA2NFFYF8Og2KEaFECKZhY80sCRnqLJmXAmZMAQUwQahMnkOh9GyaA7KnI5mKoTqACUIRFpTmcpQAiGMQDCg1MpqdmMiGHGWrQtPhh5OJIXJJaW6PxvDYMUtEK3BLOoO6g4o5Sb6UCJzbExkzDxipIWAgoayLNKj+pUXERiMZrW+CdAsQC+RstWtbSrNWVdAVEw/zIoQsmyWBHkBwZiJbuYCafRYCWE8HGSwk5lGj2sOMq0zJHVL9vNxDpZIPpYRbYtgIyQ4VVMwQ/DqaF4bIaAIhklQtw3+4g+bT6aXnfS1SeH0hExnWILSptnBtjkhBRQ4YTZ5IYXodf3HC/3LeWPN6RivKfekQUJEQoIQCU53KCIaa0xmLjcDeiW4tySNPRDUrCAyfASaGi3NZBElWQ4MOEqcu+ecSYQwUHRnSxMho0fQ6qxBRjBEs17FLDcBiKOFyNYhppCQKC+weiRNgzyhVSTYCC4Bo/YhkGf0xY6Z7wZFZAGCaCBDhdRqKULBVoMabglpEwGzbjtMeg5+2k7vxh12IHeCeP4yatnRsJuacC5ORU9lUwI9YAGSg2FMMS82AlaNurg5bDgx6llAwmITBEeEPFASWy+pyJHQEVYYhd4yueomHXB1ZpswvRocmrw22LXLhicjgqWagcEUQCoDjGSKEcyBnEtRXjlhMUsFpV2l0tKyU5AMmVKw7sbJSIuw6nVjVlRqlHWamn3Ck0UCEdmHOG05gzdm8gijbaeFVvdMGZA4YTchowcaK/AWAK2APdApsuhgkUimKshQhNHcI9l2YF0btCVAlDkYsH5j5SUFwVZRUxIqndngpG1tnIUpp1tkEVhL9E1PNk6VMrZSvR2YjwUYgE7Txl6gfL46NyCCwWtRqpcRTC6OEzfUZQdKYBA6IqfJWw+OVAEw+4m7ycs+1vBZpCDA0YSiLHCEjyzGZPAkJaWkTE0ynpIuB3sKA8oTS4KOTUVgCu502Bf1JL0pQ5kT8FDGsJybsXjK6F1NsqxIEQiEmedcuKRmJpA9EVAnZdBFpxK3WBTrLFsRaJQ2JGl4QtlMZ/KWHLzBM7an0zoraRqca2pUYAKt33Cya3U++biMhrGKM4QkpKkxCCD6NJqyTanOE++bQcJpQ/VPqq8zUfZE5RPFgRBgSBkMsEDJUIxrRqIvJFOSbCSIklcJrc7CbAQXiBKzYikLYgQtKZKcNdBmQsy5aiMppzAAwQKWibKnGQjKN9YP1JaIB8TWykhTZRH1myfud0LNYkG1Pqpa5A4yUMFRcMBMGTJzmRgeSAajpwi4hIZJoUTzEGmiShAJbSgYohs9vCQzB8FEOUgVWiTkcAyk05LCImYQLa9cZkZhoPaAIXsLspAioTFDUtCS3CadBvGcsaijJJmJUerGWNeXm9LWbpIGKDY+8w6myXz+3LhVl49xzz+eBTLUUolm9YvhihQRSNZMZiEaaDLCK8MfAzFSghqwCSYQrmiQEGFmRRFGRBiZizGAxtdxlnL2QLZEOBXhC9CMRilR7i6mSBlQxGiWKMArN4kFIUNT6LSCMTfuYVInJJmAPtEdGciTczQAseQc4QAAIABJREFUH5NxsEEypxmMcqKIoxCNrlBZhWLP1IgmLI2Suqn6IQWrf4lxbVoGD7Za/4gwS0BxjRlNkME1MYfnFLAoNGBM6/lgUQuCMJNDgKVoZCkqALNRP265u1R9Oz3B6My0cSy5NU2YSCW1CAav4G9EMd+XOWjgymJW4BZiOIlQi2yhUCAzJCoFgobExBBhgXDGgJHEXukcGD3apgl3ZisqQKQwgjJH0JARVADZR3ojAI0SAqMrSaCtEju41bagGtUVH3O28JItqSgyx5rbFWjYyGFMjhIWBRExNmYtGwQFM8suR0Rj2d2dlCHCs1lw2aArBcbGSZebJYU6mMlpDjUCYcMQBBuxCENCNs9JVp87VyB78MyYob0Y2FgAKySPyIF5SSdElpuhMRknFlPUE78i+m4YoUrtMmKsUZNiquVM0BIjQLrZeRkiSEkuZygxSWAwMykgw5g5KBJWmfSIhAVl4aXJrsjGNEahBQsSWgqeSx0LO0+NNGctU0CECzYQIrIsIsJSW40bSAnBcFa/nx3UHC9IHC6xe3/xdA6CUu2+RZNVewLRgimmfJcJRJ9+jybkrkI2YlWFVt7aSzWGIpxAqEpYLeoPpYAQY7LqQVdSakIGGsmIoXGZZwBKIaMrhbyFlcQUBsJ9zOFqRHelJpSNKUowORFSFiwLQTJU4GkKmFaEp5wKxIQIr94VYSYgBYXRaDKrY79kphKq7rIbXyivs3whTTaPZRqA0UhseJq1/a2dmwMONZtTZJXUSKl6EdKEc3OpLdnixRuZzslrml6flWz4F/+RnoO1z9eWQx0jgaPq6caBCvpMU6tVyAJAkREZolsBPYfJ6YluoEoTYWbL1KYYc7ghiw0FlkBEZDLRoVCYGT1AVtYkiTKW3LRRCuuzSRORQtCoHIUINY3MArQY4YVtcmsTh1gPGQLbgCkSJMzdClDMZySDSzGZpwwXoGRRrb2Lo7jVxijlFbIx2gjTCEtIKVQAg5ImAppJZgxHTyORq/2z5JiQ55w5TgA9JXiIEanaU06P0QQ2xeQ4Ha7cAFMbT4xVw0ZWfWCq+5aQxsFzTkJJNsFrdcJiNE7pXx6RzBrFUKWEkE3ePYhGATVALeTK5F29KaFhI5QhojafaiFgcpNN545QlbLJz/Yi3JjYn5O/YmASkQOpEq9SOJUqtGk/6eJe8rFCdSNVsLdgoFsbCKSHz9oCpHGjJ9l4C9Ex3nzJqH8F76AFuIStoAZqkZZQIFpcijjlYdMOVaQho5hK4sG+zo44Sxp7yiBDCSShIdIaGBFEzCCbLqn+rgog1pUXBrRgi2LIw4be5aBv2jAgCfkFpvHUo2xHdZNHyxRk1qzPSY91pU6Lq4C+IallyKC2LkPkk+kxqHgDR4iIDHWgI60QM8QMdKRTAIgFYgCBWIBCPoKNiHbS81R/wVhAHdIZ8inYAwl9h3ahfKrGrD9EEVRQMuhoHZEnpyhz2AAbYYEQIsPTjlTOEBnJgTwpU9MKqQfq3fZpBFTP+bBz1o/aqTlO9ZEeEYGU1QQVKAYZUighLFIAztItbYQNCWkfapAatbnvmiZ5evIpQmhauMBGqeHega/6NApXm5Jdq9PmdImUsJejSwWwAWr3SyA9OW7hSI7O3NpkV8cSo550swNRZD8OLTHSD5EyG8hgCC9niejHIXeHYsPLKJFEkUcTTRkcZJonp1xDRu5XsMSusynNDsUxJNgIT+iIRsjxEmrL8/vC+AGibZvDMgKgMdNyuJqjx2i6SO26bWyWgcFincJh3SgYVtSpYSwjcnNo+cpyGPf6NVbrqezLCWVESgggZmgXnk7TYbv0pZI1UI4BXsQsmUo0ZjEMZuZNjtwJo2GlyhGMMON4dpJmnTUZjxfo2mhHx7MIa9rXXPPCFHrQpWHAPHBANNnHdPosN8DqbDzomOaj52xtQghnYzxhW2K0jJvZOvGBME+21+M9Qg3edOwBSWimvULDMHw878rINuGQ2AOaDaHWDFidoZsBWRRzAAU6O6X3yu3qOqIMLYBhJe+7psVI9Km0s7RoCYuzFUtwWzRXttAiRUfkzEg8WoEJw7qahU5PpRmajLFHOPb2UALHA3KGGRLRV/KUgGPMZhP9qEsenkbipGA2UwLVYFXAFhqRvOzTFo0dP8DYAC1I7O3h7BTssQ94gzMBjvkcJbAeMGtRjrCf0TfoE5oRC0N04T2bEZY57GMJwGCMMlqTkVNNZmZqQXe6kaTpbCAbWIYVdVQSDXLpaJk4Q2rR98hEM8NqgCV0LeRomtIvefW4rMauOfC1UuokcXSMgFpgAArQgQl2hr2rPghzefsgrdsUN3AGDIRGzHvYSczhzX6UGw27fv103vXiKnxu+TbK9xlZK1DzaRObZHQxYWkEfJw4aByx6DSSJeC1uSYisO6xt4ey2c24gdroMA0HKRplwfpipw40iEAG9mahwehoDOuMsQOFfgXtIXXr+al1arGPpZXlEa5lSy1OhtUh20jq0bB1g1of7PHgj1qqiZxyE9FG7OV84NESCYSz37CJ6hwjv7hpvMBuvLzKP4YZ0EItPKHirO5wwhLabWNhQBJ88hjcekGioHpITn5WL5sHNVKBjDYgipc2NW11C4REJiAwhJy0rXns3uhD5rL0i2RBngVTyrMSNFlgSCmBg5ecygzrNVezKGvcMMtVOhAYI8I4M7ajC1KbaBjLuG6bNmAeIWtBk1BnI4ESocbaIhHHYAPk0dmmzqMGe8K1hvlQeQoUkadxCtYHmnJuRnm2dsuPFOpMFcAIONBtckrOZppB6dxGY9sSmcL0ouIAQNKusU2dDYqQ/6VMJPIUPffc4lJA1CwpgYNgziQMBiWfeaqspph02pX+LxutFEQTlpHdMKKIyiQQjbol1iSjeKeWATUoHA9WHSycsDaXUoxy99S2o8ZsTMByeTbv5pApbAzLjVGfpnTdozk5Xe4dWOi4Swv0i7UxErKYEgSM/brJMmQbWLoItI6SDChJAbAvhtYyJbEprPqOISFZSQ1oDk/oU08NOSKjY5ote5916xjGprk69svcAt4wNX1/1M0ZpMKSJQDjWELKaRFK5NpAScbWHUBYrs8XKXLSUTtNco+IZNlTUwdxrAbIE1wOqANyZeUraIYIpxVgELp+PXTdjKylcmUZjESLaCU3lDKeWaJSCzZCyhygBsobgZBPbd55YVy5RQ72QIbqZVS280461zSUfplM1Dal+JYaKjDg/RThETXNDj1oSM1fA3L5X98ubkQkmUHiwGKjNcWQv/fhP//v/4eby6ewUSxBQaaNtUQbL9vDXUpA2jRLVYsziltTwOd3oJFzcqx9F9UV72Rdaruv/id/6/f+719LJ8OM5hjH7I6S3Waex+RkT9FiDhnhYIHagMHGOlLghFJ0tNYjrdMqhfIUKVxDWcIEtyhWZ3aVj78VQ2FISpPZwsTDNNGEoWZGTe7nMZlvbCj6G2efys2pPkCcjTPZWjYAYdEyGkKwlZNBAlHRYSDAsXorNp7AoQ5kZGuwFkARaCRLPAZyaOFWwBWsN8LLtRyp79Zf/3u/8ie/9nuUlVK6sYENY7Ok6pFpAsM0DdhCKZAkssT0cLYpGqQjRetYOBqkFezUIPPWlKusB9W8OQgxyDC4DfNhDnDIQ0l9E9aUps8RQHbzNFZamkUdOXokP/zyXa716M8fpJKFLrruC7/4C7hycPTud55+51uQ5ALMZamd/cyXvvLJpw+f/OD4nf/yP/RXFo/+6I+Pf+eP8ro/+LnPX/3Gl2z/wE7Gs4PF4t7d3/4f//4by1JSf/sb7+z/9Dvlfv/Hf/KtN79899ZbX9TYB1bLJwPTuFo3TW727txGQ5QlzWN9+uF777/5pa9LbbWH0fMuoqNxtvrBs3f/6M+arvuZX/wbbgObQKTH339weO2wXTTAIA00KXpm8/Vgsz2wQWSh2bLMWYnAl3Ry0vDupx9+eu363dmVW+/94R9/7itfhfL3v/vnzW/+9hl0+JWv3Pr5r5e9LKy5Om3HAjtwa7V8/G//+T/9m7/0jT/7gz+587kvX3nti2PBw3/8fz599HjWtsMwMhmbdPfeax9/8KHiIB/e/MJ//EvB1fe+/2dv/dzPol83w/r+t7917d7N5Wr0s/5g//AP/tW/eOutt9ubN66++TYMRx99kNtm/9qVR++9t5fsu9/+zo07N++8/tqf/vof94G/+Z/9yocf/oGQXvviL2N2cwgmPmQ8DjtEc1UltbR3f+OfPXr/z+7dvH7ta1+32WG/RNMsVmfHRw///O2f/6IPjx2LPHv9/re+2/fvv/1zP480L8P3KFh+DXnuDmrOtDBI5eiDP/tXb3z+ZrTXiGvEFaghgyaq9WHxyXvfufczN0s5SdZytDz67/1f/3RYHn/+yz97+I0vJtd73/zXbRnK6uT63kE5Wj/54Mmzll/6e7985cbt7/w/v3XyyaOZMwdSwAAyH1l/86tfuPe1rxia3/2H/yifrPYBUSVNBP6aj4SGewcHP/2Nb9z/o+88vf+gWGqdfeJi1Jghom/7W7dvP1kez+++8trXfvaj777XnQzLb30w0G9+5Z07r7z+7V//7Q5NX0Yd5htfuHP9p968/zv/9vTPP05C98r1G1/6wrd/+1/ty774Kz+/XA7vfvMP2didV189Oz5bnZ70ZZlm+hv/6a9++iffv//+J2jLV/+jvyXv/uWv/7PPf/Wt26+/8cnvvPv0vU9kE6nr5u2be/t7p6cn47o/Pj669drdvTs3x9OTXPT+d99PShGhFrd/6s20N3v11TvRlz/8jf/X1jKkJjV53hwsDh59+qiABzdv3Hvzjfc//GA+m93526/GiNMHR9/73W+99dqb6ocnHz3IA0vQ8wAWRBfM3vT3vvSVvLh29e1XBn7w6Fsf3z38wnvf/HY5K8XXpVvuv9K++StfL7OrSnds4Lf+9W+2+Ww+g7XXX/3czz361j/nwE+/e78Z21maKVjCg0rhRPRZzsiBFB4JmKcbd18pZ2W9XPWrlQ+DAXfuvvrs6aPlcpXQmdp6UAflCBmUdOdrb1//mdfLyerpu99/+J0P20IwjY3devO1Ja+8/ZW3Tj55r53vf+/3/vTa3pWjh0fDSfva175x8PUr9z/4wzde+4X7f/zhh+//y1/8r/5z4up7v/Obiyv7w9Hq/Xc/ev31t97+hV9Q23/66NsFD2/fuvH+t7/7xuc///Dh0ZWrbzTzm4oZbQ/IaJ/EWMhkuY0iyw1gCoG2lbV+RpDPhd4utebK7hAKzRPAyBohqQoayMnAvbpEETKYJypRlEWYi6ASJSouUz3CDZZslF+9e0f96ML6yVM6auVZzJlx9a03OJsv33tvdbzsmFUO7fW7869+QeMz5KTmEKPls9Xqwf35rVunq3UaNbt1Pcaj8enHSKuyPE1X35rvLZB48slHBzevKXVMeyc/eHxw7w1EQVke3f/gyht3jz78vjNdv/f66f1H+wc3yuOHj++/t3/3qnVtHJ2WVZnfuJHfsv5kWJ+N1+6+Dc6O7z84uHMHUU4ef+/w5i3ku2pCOoMbeRMqsocnP4jD69eZGDnvVKWJk78IwRHm8pbKsJCWhJNNbeRo57ox0XSpRRIqL3DrVyhQikKDOPtLKAtNeddKbEdWEJAxCIas0kICoHkTqacSIqMyy+GwAfTKoYCxyJoiRESjoQ3PWkTrHuMwNvkg9YmeBRRjgxGJYHjX0gdV66lZjhgtEYrs0DAamoikpg1ls+XYDVbWXXQ6hpq9YZGzeq6DaNTGupt1BE96dj62Sd7m5RB5NHVik+LMA8ZWySlhJNFDklqgE2nsnVgdeFdK6j2VLjiLNtScgMcwJdxQOfDom1lEaX1I1pyFrWgzm3x9opRiqSNnUAJHonh4Ywsv5iqWncyQkZQKWQwujPIiR8p5tDmZgJHIUkO5+IRsoMOto6s2CbvCitYHbnqJnM1dOW8chDCNMZNgKMPwNLdGWzj2YqI7bv1yttKSrexxcmbgBbkx9Rk0gB/nYx5yRqGElMEsIbzGgvwkL+4zhMpDsKEohhWOCYrT8Z/8+oP/+r97bflkMk6PRDSGXEkGzrOtQJdkaEpVSWg3srcGyIAHRoMVlI3vwiZWa/OGNOiAkQihVKw9kIIGpMxicSLKYK42YMY+oQgtNCcAnAEutEAX7IU+TeZBGWgAG9B3nBUNxLDh1JhPVnhhE2FiYqjEtBa9cs+tJjzLJx6zfFrR2q/iBFLUCBRWjQEs4CQmHFMVtSBhmYOUYsoBG8ykSI7O4IZVvaqNU1X1T/KBkdEBpw2B2DNk4QQMaE/wxB5iYAYkMaQg2mKrBoNHI3Qtl0j5LNhwzAEoORGVSRTRIhGICYjNBgoKhtMizNDOcCo4EIFEZFZFWX0TSVZvKJjBanq1gDH39MRKTGFQRuSAcXIX08TDhokGibQl1im32XPEQLogN6xMM3RNARVGSQGzETCkACO4zihW5tKihInrrNOskpEGO9pfzH/uKwe//SdXhr6wP+1Q2OyVfQ+5nYYSjUWrbHtgTzckKwFnJLrJWfU0MGqbS3fBUCGUsueWM4QB5uYDB+dAqbEcUQAnI1DsgtEkQ1NW505KAl7icQjloRISwmFW9w2D7FoZAfTWrCyPSbLR5A0gda7MWHf0FCAwIhVrCnhY1hmmKSUMTtSgW6gFO7ext9ETgkJEikhEkFS2Yi2txieOxJqJRFJJTUYZLaIhFMFsg8dcdDVhilyh8DyoYWqAtWFwENaFswnMEC0kL+tGRSY2VLJwcpR5JBg7DdlktHVRZbGtElSCkSsSnTBxREuiIIyYi6EIiClZuIAwq6CMBZ2IHGZuWUxExLju5jGOHSObRxX3ObLSmNgnt0AjNTB47Nj4JLdYQZFpYgYYQcKcpknfqKo0JUSO8lSVgsSecwSyMBAJChnMevNCGFMTbXZlRbHi5g2Silp2IQ/zwdwTUpnP3IGxN40N2qAV9CnBMJOXAGEKmJIlG+ROZI1EF2lQUiltyhboSeUBnVevPcbG73OrWpfBJxMnpLpNky7JUAxuyEJyVEK9AT2qltUEuuSorGUt22AghVkwGcNLrhMN5PqOQBnMYeuR7VpttGPYug20Y2ueG+RQCRsjlQFSA0SmDFEywqpkjZYsUkEOmCrdigUuMogkJoQkB4O5av9SxeKkzeQkRBWo69Kw9kY1ImzjmWCI2DAYHCnQYlLoFlgY1jmp3lLAIk2KQnVrpDEt2yb6Jdu0R1uHCtGGfCH3gFk7BiIxUhjdEBEJloqGjbcHPaxaoTQaJg2CGAGzhE3E1YsG7JsdpL28BEkOD0pheWAOy8m9i0L4WKnBMpsEpnQUp4bGG090ZJgQrIEdsmL0xCn1R9r9/UGNipI421/0wzhr2nK6bgJWnAnrBidWrr1yc9E2Tz7+dNarLdGrOblzA/duKJZD4qrdy8Wu9v3w7LRpD89ARJovZl7OuHpa0tAMvc+vdbMULKenx/uHB1BKNn/y9HTv2g2qpOiXx0+uHewfHT8Ly4fXrp8+PH1lfq1/+uRs+ZRXm7Zt7LQfR2l/bres73299sODm2T77OnRlcM9YTxbPd3bPxQWtVpwWbaFaxBPy1E7n+9bbosKKIeMWZ5oRRyhNHUvMYMaMMTTMfWGDOQN0ltLYWMk2/Wi3MX1rN9RxEXNWguF+cFfQlVYWEP8Ytp2LXmJxOQYmcKcRo4aq+pcSqYcDBMSLTyMoMFVmiZrLCXjtEuv3L23fO9+tyrjnAdf/8K1d96y2dUPf+N3/NPV4fzmo09P5+1hc+KH6j5M76c2e7av/urf+vbvfXPvyuHTp4+/+iu/fP+jD1793GspN9/8R//o85//qWHtDz56dO+dn0tpNq6Wh/9Bx6N3//wf/5ur61dO9774yt/9WsMPv/ePf/Mw3eDbV1/9u38Hfbr/W791953b8cV7PQ8e/q+/9vlv3H339z9+55f+3jf/yT9omubWq1/75JPvvX7v9iff+YHhqI3SxoGX/Xy4/3D14Pq9q3f+iy9//9e+2X6wSuPsqMHirSv71/zs+JO7X33Hr7xpzesfvftHr37uVsKhtHjwgz+4/cq+pQVzo3BC3//Ot+++/Q67q8QctpJWiEK7evpgmWw1vzWjdaGFIqg1rcBcw8rXy/v3f/C5n/rpiBaWgR7WUFcieth9cE7c2HRxdvTgIYf+8JWrH3339+99/i7SOw8/fP/GvXu56wQHHAxEiRwgTclPn316/zt33npN+YpwCO4lLqsekGgUDUBaDV/1CdpBJtPkiEBSDZQkp01ZSbSatTiQ7UttpgSwTCZzSkASBURYwzhbX+uu/e2/W/ZvdbJcFGYypp90cS/v4lbArJAD0BUYnPnke//bP7D/4395+CffuvfF/dmN2dhE4RhWYAGqGc7RoKdPVwcHKecske0ySgfvmNys+Ng9fLB85e5ecL2JsGJs6PL1tizO8MH3Tm5cvRXou4WfDWdXr+89e6Lj9fD2nWuf/ouH7LE6wKu/cH3ZLefL/f7d1YP12Zufv/r0yVEwPX5WXn2jm1/pHj89uXXjKiOfPT47flSGtS/mi9fevP7xpw8s69btq09/cNaOfPLRSWu4sn+4fHqCsc5EJqaCg8UiEuaH7Stvv/b0Oz9Ynq1FXb09WwppztylMvj9Z6t3vnRo1n7njx/91Du3Hj9YJUIDTj4664rNDlKzl+xKGm118MqBUjldjw/+sL/z9t789l6gQDg+XuUu0n5ux+7oo+XNV9rHj/3+x2df/srN1C6DTnQwxIg4tQ+//ey1e/PFwfUn7z05fjq88jMH2l+fPi4x5tU4vPHlq0W9MR096Nt/069Bfb49+OkrudiT+ye3r115+Ls/yD17xuFPz+dvN2e2zJl5mD9+7/iNO6+UUZ/++ZNnT/xzP33veP3o2uvzkteG1Q8+7G7fuY4U1roPQ8v08HtD54vHDx/duHO4vzc7Ww++XD/5dDXvbLbXLcf+7lfultlxVjp5//Th++Mb71wtaR1P7PS9wjyezPSFL9++/+1PeUwb6Qss7s39g7NI2Lt29dnjZ42QK1wQGGkOM3o2eYAZi4OGGU+fjQA7V1sAoSQ4J8XekDUPlJHrrlmUGFJxQ+dIgkUOQFZiMukXg6ja+cnGk7bJ2QyeB3de6g6Qg40ngwUwmjyF6BR2AFV9xq71Eh3LcyDoObo+GaQJAE5mMEfraMeUBdBLQqlGXqJBKZACkLlNRJ3kyTbpqL4ZNKeAW3XSOs/0VEXxzn3+LcWkMS3GIZFQigjKgBTb4B040QolzGG0YlZNnBE22V5VqWBlJm9zFxJKdQDjRl1Zh9pJ08iYMUmkq2+JXpjiVy0gw5YMAE3G5FLCrRNsglKYAiVVOppbQEgRRrlkGBPGhO7A7rxx58P3H1xnNz5abt+h2DhuibBgNU9KARArYZjh+hvXOGL50VMSDnSz1M1nz47Ocpdv3tz/6ONn8x5DBonrN2+U9x8v7hw+GM6O3W+/fnBwc3H2bLXo7dl7z8YG9/7mW3/2++8djIjJ0ZPGGl60MVqYwJ6MsGKlWMCQq9dOwBIQyITEMI6yxOJOaySBkRUy82QInxLeF/tzkCdny014AhrIDb7JTZpMxibPKoxWU2jRbHrWlLF3+/DxJ8fNTkZ6XW8bbJYCStLh7cXR0bKMyGEpZJTJ4GTyAiuRkCPJA2DamOwCGxYEAxMRxIQUxqr1NYwJthmWghwgZVy7c+Xxp0cB3PrCjXbRffyHH8/GSl3DaOgECtduHjx8cuLE4c390/Xy1Tfvro7Pnn7/KQVzbCRoILHKGBa4ee/2bNF8+Kf3D3M6YD592mfCYwauNfGAMi2qV9NogDAH+mpeIM4ld/RmjUcQkSZD3mbA/pp7fbNq7WTWWyOPDV94E2yl3WRFXPSh+yzByWXbl2QJ2bF3xmvrbEo949kehzTOEkoRSAtLguRKVihYpAELNtF7YgqNiZaE7Cm5tnDUrkovEiIUJFIKDwJJNJGUy5Ego9eRZ2grGh6ZTMhyAQOTp9TFaGGGXEiexyAXwQ0EFsQoDFMZKRMyYT0ik0mFmxCdqjoKNERDBFACBZsYroClCT5OGzJYAAUo3I7E0PqkRKps+Uq9bQ0zhwODQY4wdMAgjEBDKOCGBdAAg3hmShtweZfymnRuCn+pA0S9AAXCUg1PjaaKhC98zw+rPn+0KcbFzMlh8q/axJCQWYIhBQdTBlphCAxBTsIWzAxhKNXFMyQxS0yGIQbPqeKmDW1UWXYaG+SBSU1yM6KBJtWi0cICCIabQERUMXC4AYqGxuKZRjEiOZqwxni8bKMTut6aULHuNKsLdUUJWJuvcpM8zeRiv8wEZvOxBEezmdwMayYWp7LDrfVMNg43jSQMratxNqvu2WxoukiVlxhJhClYkpfG4fvF+6YdvbSGPfGZEFbNzzfte2IaIxFzWA8MkEwtoqMNzp7IjjYAVnxHJZkIeDBRmkRoJUKGfcCRziBTzLcWDobkXnKKwNoSiu8TdERVAk+sRaggkAyFmYAGmAJNaCG1jY6lhkigpJFE1alBZ4ld1SAJ1RaFtIl2p83pYciKJIoWu0aluuBrOJlnSyCTh4EGBuiu+Yxn9xez+f/0P7/23/y33nZJKrSwl3WEP+nigECxSIXsqVkgBcfyJKdPxw//YTn5l2nfm2spuKyGk2SQEbGgUYLC+3XfzTqmHKXE/BHGG5lvMh2Fnnp/xcsNaz7NzRk8AySruky0BDDC4auzR7O9+ZtOWfNoKO+1ewd+ctDzaH+v1btzrehXz/Lb3s+O88k1fXLow3rv1s1ydiyOZ6vTvav7eb9bnR3NDmcx9lqmWKXSyxLaK7OyfsomuH9r/fikxXw4GhLaNN/3kzMTcmzE3iCTRYzRgC3t2pXxaKVhCJX2cDGgt1m2xnxYD/xw7+BG4v6zhycQne6aAAAgAElEQVQH168Nq4GxQDkox4sOi+AZu56LM+ezfMXQ+Niv8H7bvbKoW7pcsQ7Lxrn5cK0c983VsT+aSbcOri0GfdcaZL6xjI87XOd69un73712w5p56p8sNRx2t+D5aDi62aU3B521156wWSZbDMcH7bvHRSleu807BxpPV0ePr7QzfPykrFLp5rqC5ibynhedcSj9k2d7h1edfnp/oF5d7N9VG3Y4FDzI7froyc3D/ZseOTer0IdDecazWzp5J/qmm63b/f0yjsPxqvRDtmRNjmyLWznm75cS6dmt5RNbXDuL+ZGd3PVPb5D3l7M/Ori9GD5tm9Vbabw5zh8ON34w/2jUbM9nC/WnaThOGilJOXiIfIhyRl8CPTI4mzGKF5f6jW6FCgpV8MpgmCKhUxHoYc6QOWEBy0KSLaFusl2JOdkDzaZYNUNszuwcjB3z+otPCgcL1AhtVevHauUkwzZZSLho7LsjXeF5NDnP809fPHGrTDSBDlRfBANMXmc5mTBYTFsnKHgdCHMaVWUgZINYpgvd5sNsJMRBCyMjbDKuaQSTSQxDL2awMUBlrPrjqDx1TeEIG5ejSRZqasSbQKs4MpzVDAfRQacElE1qAsRGsCBzMZmLlZILKAsZTMon0zCrDrfNMJG9duWE9Z4kaEEsoj2J4SbzbfoAfZ/5AWTwV2gSTpH3Q5TTeA1xW5wrDcxLFTF1QXcrbNDuL8rpKkUXY0Zo437OcwtR30zcyRAso3DkXsps/bhUywPLifOZL5cwdIeH/ZPj7gzKHFu2e4vf+fv/+5d+9ZfaL9weOTYLS9ebZb9q1jmOBJXu1YPV49O2n08mZgy6DGbVhCHktiKWVtb0IVIb7QG1sDKXMjiCZyrPLA8qS3ZdoDVd8SFSNyqCuAEX7VTlJJrrkfaDkVOCmY+FUxoSTUUbCGNrXLS1mo5qXqRghFBrZnJ/Pp6ssjUqk60rJUqeMkXKIIWNNk/qeymZF/EUGIxziIwjRILtIc5Mr8mk5JWrRxkjURmi6LIR1OaT9TMlLG9JHWEq4zrNmnwwH8/OhOiuzyyl9aNVHmYQgyXohpCjOzjs12shbJYCZXbzSjnt/XiJUAxjzs1kNGNW4CNKd+1KnjXHTx53bPOIGMVAHjvkZ8IjxBqYiQnhUqu8QDxI8f+1d+fBtqVlecCf9/3W2vtMd+h7exKElkmkKIUClSpjkkqMKQK0hYCkKvkLLQSVIhUtK4lTQipUtExiKAwxcYgoIgSTiIqiSMohylBoJYUMImDTTUPTfed7hr33Wt/75I9v7Xmfc4e+w7mX51dUc/v2Pnuvs/Za6/veb3jfnZxPYONExGM1E/OxvB6prYKteTZvOdpNg9HDH/z48MHd3hPvvPdvPzvhPNMuMBz3fGx+ut7mtiTY/qX5ppWj5vNV5H4LGNOpT35p+Gent3Yx7Fv13HvjeNxxcq3eOmKsvvjpzx6/48Rn//Izz/qGZ3ttGGzsndr+5Ac+cfeJE3cc3Thz5vzaWr1zcffeoycuPvAoAxFMPi5JSQAYWJx8yhPOP/yFUeNVssk0UuM4enLTA9untiuQ5mFoy6iZewarbJsjJFqTIpwpkJ2Otqlzyi3cIlBHNUqpysZYgzewlmXdzLhmF701gsHkKTJTcjICQCAhWZdO0mYTCU8KHo/DneiKBFkw1+Qa0hBpGGHMG47weif8NFnnXJvDPGCNe1gw04O1sQc6aY5ehMFGVg96HHa1uDj57qxct+EH7B3qysl5hRP3HHvsS+eaplkzv4yYHZeR7+ag8L9qexxvMmFYnSxGfOzhszniK550V7M9+ORHz933jK2tOzdZlrp5wxweZuz/1ccevu9pT9y+cOHoHSltrvt5f+wjD2MHNXD0nhOPnj5LZ25w54nexjOOPvD/Tq0N4UC92av71fbp3V4uubZiRKAyBu84fmxnZ2evaWFWOfMIdZkhN7SEudMsMZujAZgQAQ9UGcmsrdjksqUYYdZY3H3vHeceOZvaNKwz0Gs46lVgU9My+vGkr33qg3/+2cpt7yif8vV3P/rg+Xy2Olr3T506s7Fp/Wb9kb3dJz/nTjbx6KfO1kOQzAYnegFEMosgk1c5w1PmtM2Hl46Fwa3kO27L48vHY0ZlwVJgrtpuN04RXXLfUqQoons9JsWFZ2bD3Uuir+7hGIGSMYWzqR+8DB54RJTMl+4WBMB2UjhvvDzTYIyUqhZE21hVI8DIoJklMkpmqehWRETZrDOpq7r6QivT97lkqLDxoIph5L07B6PH6rT2z974Na/5/r1+XbOtMmgJ6SbXzDy8UVxLVIFIrUUL9kbmPSB4JuOBKk5bajJH5m50675ug3u32TZyqdjiJfOUD9keNZw0HxDnDHdEXjc/E7zotgbA3MelPh10RjA9arEJbJr3c7MN2/OUmd3dIgZRleUmVWKFHKxjYMN+cwzVFnJjNkA0lvpkBQzCBiUHj+VEwpKTjXnQOYydtbSJDKIftEApI9YtByn7l0sqiUATKImkk4MMevIAW+bKEgC2Gd4z9oFE7qXKyB54hLae2dbJR/mi+8gYpcBFZCScpa0PWXtVVxii3UH0rXdvbqrkg8BF492e7gKQ+ah7BZ7cw6k1Pw7uIZ8ids33Si5awyZzNq4b74RtZtsJDN1ry2tt+kTNrcBXAkc8n0FvbxAXPZ+r0ybjKLnl2DKvGduGU8B5pkHrFbhe8SRjy9JawHK0yZPFgLnn3kdqyDNtXHBsJXtChFsaAB7RGlGZAdbmxusqrOe4aGTmBsOrasTYMbtzCHd8KbVfcM9hW63f3eJIj3venoc9xuroMCylURXnnEOAjdW0oz07gthjDNzaNkZW9cw82qi8jS7rcVc1dLzIByPzINdpoxR15BQprIa1NCMTbA/olyFG4zowDCvTBqWCU+vdLIhbqdWyej6t7GfL01p8cO8K1HKfFnW2Ouekz2m2f9Oay2biLvduwFjWG1TRlJgrjOzSYbuz7jbEW8tuHsUBN9Ist1b2fHbzZjEu5DLuIObuwEqeVQtDdtZElS0BMLaGPO46BpAn8y1d3SQgDCnX7ncSVRunKtszVkSpszrskpXNtjBdv6kX475fIrsq7AbajmHL6LALxFrGGnAxIYE9QwaqLka1hgygNltvWRmPVL4BtpmnzM8CdBw1Vpkw3wq2JJMdcd4b6DW+4xx61JWvAx6WW46CI2eGr2frlaDFbVrAlkBFD2NZdG0BWHaLQWxXtgGuuXm3phNwS2QEcyRuZGscjQHB9dM72Ki2N9Ox5khrbaRBY22Kfso9I70aZevySpREEhk0q4AeUJEj2g5xIWHHOQz0YSeBY8bKzTJGwMXg+YQR2ZptwTYT60yY72Ui4aSZExeaOF/bybCNXLJUwryUOaYZzC3KgpvxfgjGpNJudxUygRFtIGdnADmnnvfA7GWT7HgXfIPkcIcbQOQ2WodbWHLLdpEYwfqEB88Zfc03c2xn3JW8CtLNvZu2LWFhCzAslWy4XlL/IwVSNa6pSKDN2d0ARoRjA4bKhw1GRJ9YM8DROkYtmVCVVKelcAwtR85VXSYTGLlNqSYcqAi3HH1YuI2Qu3qitEwzpNqHhvMZpwMjw6ahLsncKlaZp8OHjCNrfqzFxZHReLQPH1htoKM1DAMXyAtrwdR4pBNR9Q0XW5xztDNrsemxepLfLrf/PtcHybTWUrCuuF61DrYpNY3tparKDEcZwij5JXM2ZngVdY0eW5a8nQyGEV7lHLVXZBD0rpdY0gCVwlkeZbd5l7fXwtoujS9hXSIZK8lfzTIxBECuEWG2R47ARF+v2LS2E6MzdW20nnNrlDZTlITPI2BA0li7VbCWHMK2czDT6mqzzdk9RW6TE5GQNlo4UPVYAd5YAKwZM/NjLLWmx8U7G7MaWAvbzrzg5glHgQieIT/O2KqrO5vRoO6xzWeBgTFgFuw77nCsA5WlLcCBi5mPIk7NJIXJ42dvml3QvNTTzV3gZ9bmSL3Uto1Xbu1C5czLCOIur+85+1YevZjU5g6rrJdbDi4OzbhxtLamPv1Iu3W8SluDklTR/IJxzVlb1BdOX9g6emww3F3f7GUMq3yi+Xz4MCJStXWk2d2FI5VU5k+I5kvDencNdD/SCwe3c9XW4SN0A/6RUmWpsrbNEaQZkVIVo8bqGpHNIiyMJN0sAZYjrDKL1t0ZiGis6jP3EtucBsMe+72j3MvB3bq14KalIBuLPj2jv5tObI0eC+eoOX6qf/daXKi5fTSFZd+BX0h7dzc437+rJjh4dFA1G84+AfOE6LYRunvO2czBcUkOJitlSz2CTckqAJaM7jTbNdtDrmEbRLa0xzwCalgfqAx1MCwZmJEz2HqqiRbYoSW0d8Ky+RBIXSoKJvMqwhyZFozGSrEmd5vm6iu5Q0DPpJlXjDZxG/mspSHj2aw+RzzAXJs9BXEHfJt4JNnDzOtW38OW9Io4aThKa4hE1o4ziIcdOwha1Wc04ND2my0uWyVZIWqib/V65CGwDR+2XtdxLuNuftU/qu75G7u2aWjWCWPCuH6sorjlhRZwgNZaDlrVuFcZZhloIip6ZAsvKWW7+qtI040UpTgvgnR3RHar2Q3bdwWIzWP8IeO2iJPSN6VoZ7eaNllXAdoSW2SzxCESYKmU/0S0qIFRNR49ZtlhZYZMOs1yGRrrMkiYOXO3Qw0WTDTOdFIQCGfJhurTvZldeVLSGJwpe24wWrZIjICbBUvNpBZ0t1608C7RDpFIhrtHGAnL1laktQQTam+NgKUgIhnIHKwMyZKRLRGwOoE5j5L1uo4KjUQEUg9Ea2hgCexllMpp3V7jlJ0e8JGHkUTqoUmWyrqI1p1mpWdWt3Q3Y5T0tyCCaFMygkZj7pl35cRhJYl6VxsmxuM/lTkjyu4aGNxSKT2ChGCOaCurwzxyVGSkxHHdHoTRPROV5Sh9NnbZYgALn5Si7Ko/d7O+pc0PdoW8ujp26JI2R8lpjJQxSl3VzNZQvl5wqYz5itFHjgsL2CVGNG26wM+I6eGuHvlcGk2/dJOb53cVdx/W1N2F6uwKB40725PRrTJbYnPlDJZ/Wc4lypyPPtmFyF0piqUOxlKdqjA4gvTxnd4AXrKbcnzCpyVCOXdKOPv+pVZbl6S8lFTymVSxHJebn0xETGNSm88oOk3M3VUDJjwjAFQw0kee63GOLMAMqTyQskXqwsyZb6xbUcmZhG2l2F0i0IJgBlIqo6M2CdLJ8ORE46jK06QFna1HbTUJoGWEe82AuRHZaBbO7h3ZPafMu1lbzsSUNrPF2Dg+nRnMYIXw6Zc6ftCxq58Z7GpFTob//RLL8SZTct2nR3eiyy5jlJSnnOa+t/FWeBpmZzTNy3o0mxR+70p2lq+1jW5YLc0sPp6UVfZpOfiS1owpYClirmqug01Y7WgNBqQWicjeZWz3TA8rReAsdZdP6WalcS7iUv/XvBTqLbu86GTQHAnGKE+iVJ6TcJBhXaaPScJ5EgwPBJIlBnKylGCN0bJ1S/nQJXkroXQGEscbSzBXz9cOfBJdURckSupuJwypq4ViuWR17rbejferdLOxZRccWsDHOXwQ5s5gV6HPFh8yLAOieemKsmklaHLmkTmuaTDOzlCCukxUQPKSJTMG8DJE0Mtl002U6KZbEzB+qgRs1HVSS76/8oyclHV2QykGMrnwY6aktM0/JGllz864rnIZByNplhqwj/CuufcGaAiCLczBNbAep0sthTGH4/zVPr6qJ190l9995QD7zJOdk1M0W7TpeqY3GU3XWNIQpa8PMMNbhFteZ5XhAzMjSA4MG10AzC5RTrm8w3JGNksRcJibl0ou3i2CcaPTctiIaDJiUkkjUJadZB9PnpZRp4xIqDOyY5yGAAT6LdoE1ChVYUoGhFwjyrbWGi3QZsCYEpE9UrfmoHwcAy3BAD1SbWttaYqsSeV+tDrTwi4Qpepm2fNfWj6LbjlPxnjxzMyMOSd1/wxBxDgFA8Y1A4bEMOCONUMAQ6IFKkddMu0anMgAkuVga1aTQQwANxwHMjDi9D50dhXYpvvPxnlupx0rgwE5UBYslWJyu8HthOxxH+2RjEfM+s4nGI7Atlt+yXCWrJMfD9Ks7zgKbpQ2G2iJncyzht1yWtgtrI39O1M+HteoDL3AKHNoaA1HiT2zrcSnGu4qq43KWtRJS3+zYrlDvC9u9eANibYMO5PjR/xkv4DZzAO4K8U4XgMwWYzOyele/vPCZ63+YozT+Gk2pp9eGZNP8YV9M+UZERELb7v0WTTjfHeX0+aom30psVz3WeO0LrOVOjn7+05+QTNb+NfZY1gaBpt7JZcW9ZVPKeHc8rliFwxjsudw+QjLSHKZsZ87yK6RmK6h7wq/2dxFWzJksKuktXgMDlv595N3WLgGuof47K92eT2RSft3c3e68nJ2otzsA7uqo7L9Nl3Yla/Wset1kItxxsonmNnqRDKTsrlL1+rqwznw+mRZOTC5vCe5wo1lG3B0z5BpC5Qu+eib3M7Lxzn/9FisqrrfTy0sZln+9IWb/fJG7o3M+/UB9//mufw+ETF7Wq5gN8D+C3b2Obdx6XZn7qm+7xVaGo4VJ21uraPNNEw2n4u2eyaXMz8tCGZdn/I6PBp84e4LlLRk2UqCYswOdZcKwvXKpuQSt+PqRwOv+FbnQWNqK9vTq7iM902GPu0KX26X6YBW/nH2Oy/jvr5B3cLZS3ehTTdLsy84uLczc+MfnsZz+gt2TzH3A76I6/RdHPQR1o5vK59/0u6/vvrS13B0n9jVh6Ahre7LlQWhZgv35qRE8/jIZysNHtBArChy2Y33dXGmu6eVT+Cbdc1UuNXYbNRON1ve7TN5pY/Dublb9OAn0XJ4s/RT4+atFNa0yZtMdwiMRzimK91nw4aVX/Z8r2XhWpx2Xq2kUpw2qDa76mD5+Gd6adNO2+yv/PjDeJIzeS/m4sbZYygB0sJDdtI1nCxjIYiSjLHMWpKX7JSP22K70iU9B991+31NK87YbLt+c5/+C8d2eJqi2QO7mqPiAT3jq+hMX5+DnD3c2OezfTqlQzO35V/x4C7pwh19wMvGqy+nWQTI2Z3cB4Rh+3ZG9/uRpQO++l7FAUd1Fb2Nw9V47TNqu3TX2soBuPmnuu1ztXCfD+L4mrRu1YnNzcZPA/7pkNZkIm8y4GBXN+F28EmZbQXMzMvOlbIrZdy+z5S750LTvNDQXHro5vEd+/ypw8Lg437X/JX38NIVXfD7vf9MNH7t+5qHKtRZHpo/oOEuL4goi7ZsOS6avODw/I7LT/7Jl3s1wwTX8rs20K7HJ7KU35qOIq28s7rO9mzjNj4/adITmF0LRFaX280YdyjLnAnLrGi34OiwuPWiuOkKWkyHJBe+1oVtP5cYpJuO2axuFxdCuPH7zwxzT4Os2euvm54aNz/LodpBgdx8f3I2Q7xjuipi9peN5RtgIWRaCJyWW525abfVk5O+dI/x4JB40iNZ1XHxyWFzvGzQu0UzXBhaO+hRQtp+w40HfveTUzTbD7icFvqALsLN7kMe1Ds8JAd2VUdl+/6O+/6I7xcY8EZ8j766WZqfXJ8dVufjm+iY+x3nz8skDVdZ67XwQDi4F7h8v1xpH+6y7yA7bPGY7b/h4apmCK/sQ5ej2ZUn/+CAcGEAlOPu0PI6lNmO7PiR6DPfS5DXIgZaHcQtNTrdpy/cwrZygGZl+3I59+P4XuFV3GgLV/Xy0OQN6/2v/KAbeQCHurO41POZvXH2a/SXX3PzBj9XD8osPAoiAvOLieyGLvNbqJlml/GUsEu/Jw6a8Fh6Kzeb9ujGjwuHrVhPYfvFnBbzk/bLPU+bJPG5AZHz7RzFMWz+mT5ZT7h4iXC6M2Dl7WGzTcgleyHjp4Cv6BeS041q40hvdtHU5PXzozv7bCA2n//tuDBiut9d0W2gMJtfhYLJSp7J9X2pkUKbD4ONZES4H/BTK95hdli3ywW6+AKfzFWy28pV0ifM/soxfquVpcwW93fN3122cAbmLxibDcVX3pbzXYSDpmcP29jk7eXKJ9b2mw0zvwFLTcuivuUe3sync+mK4sLNfsmg6KDrjfNX7LQVsqXRFt8v1rq8AOzyG+kr3DF1JR86f6h+mUe1cLbnT45d7bH5qrZj7ieWnjOXiI0nQ3uXjBNWNnazD72ZdewrjmR2Rm5+NCzNxzx2hV/9Zd0p+52Eboxv/494HA9eu/KnAWfX1+wXcq8Mra/kOO1yws6V62sW/tNyX+VyrpZbPXxbeYpmR5YPeIQeng76wV/uAWssb8avcA2e+at+9pLTyD57300fjF2uBJ/eOLY0dHTgWE+399rmhrG6XHKHKyK6pfbFXfO+1pUv9LcDH69X+u1eRd/0pp+xa9N4H3gebm7Tcst9KV8mt+pVdHeux7V6c+8Ukcd/QV5+ine7Ri3d1T1vD+cddBXdBr+pn35jDkzkZnXMVj7Z7Jr2DeLQdgJvsygubupT6fB+zbfaLaqmRUTkxoQifuU/5dfwOFZ0ncYFoSZ74WbaVrWwIrfEEwZXNdGNazQlcE33zB9i1S1+iaz8+8MwUKeW5ooHFPbJQ7/wmiu5FqAvQUTk4OftlUZ9174bxIXqKtNnt43LaGBFBrnr2JG45Nm7WT0ctWpyq3TR7cb+4MKTbWH057a9g6pb8+LgTf30A8YAbLawy/WZU7rCCOfLIYoTEZHrJZba3xuyXGJavSXN/801bDevoi9xY5ohNYIi1/I5crveRF/m++JEROS2a7WNS+N9k6wnGaVa66T8O8dZy8bl1ANBZCBq9HU6505tqQ3fjtzdPd2+6TFERBTFiYiI3OAoDsBMgaD5wdfJ8rxxYLK4Ase7zGal1qssRXFkLrlAlZVXROQmqnQKRETkNgziJiVnur/hzIzcTGACEA7QkYFsCKBCKIBbYZz63CaVbxTIiYgoihMREXn8ocYkdpvNG2xATHdYAUCUxZfWFfs0Q+pm8Kwdv7Cn07kqlvPDU1NLRERRnIiIyC1pUs6YZBDucORgdgfoNGdXVj3MHCCQGa17Yrh5ZjTmNcLLpJylaDgwQ4UeFouka+ppRalrERFRFCciInKVoQUANxoiojVk0MyNDIO7VzM5hNvAkKwi+mh3I7brtEasma0hpTYMvt6wqSzGr59+zvifimFERERRnIiIyFWZTMSZmZkxwgxm9tADDzz00EO09Nznf+P6+mY43MrEWgPsEoOPfPjjv/TWd3/x4QdzPv3c5zzvaU991kvu//ZjJ+5KKTXhhgoW5W21evCSX4IKpYqI3GBqnERE5DaJ4gAwgMgPfe4zr/j2l37sY58Ms/f/wR980zd9M90dCIb5oGlPveU/vemH/8VPxWgt5/XkKcdenZoXvOA5v/KOt937xCcRNZHc8mSKb/YjFK4sCZ0WEZEbTHNxIiJyy4VuAJANABw0Ikgmy0Bl281w9JNvfOPHP/bJlh6gVxVAA3Ib5iNy+J/f8vM/8kNvGgz6z3v+C+488WRnurhz6k//9H0f+OBHXvtd3/Xrv/keMzM3pihhiWkh5SXotIiI3GhKpiwiIrdgFEegmwNyIwyWI2ggtn/z3e98+9t/FUgNPMMDNI/I8GRE86EP/OmP/fCPD/bqJ3/VM3/9t3/jf/3WW9/9Wz///j/8jR/85z/QMv7wjz70s2/5WYMBGYhxKstuueZMxktZiOJ0WkREFMWJiIgcFDUQRgcSQDAcbuwx94eDD//Jn73++39oJ7fDUjaA4SQM7mjzEMC7f/239gYNgXe961dPnjySEuERHP3LN/zok++7b9CM/uNPv6nFkD4CzOAliBvHKiIiIoriRERErhyNtDDSCZqNEIGMpj314INv+JEfP3Xu4jd967e++OUvc6ACDSSYY1DXTvLX/sd7SH/605/2tKffZwiggTVVsrpKL3vFKzKxOxwNhjuBdjz5poZSREQUxYmIiDw+3TJHAgRJM4Ph/37og6//rlf/0f/50Obm8R95wxtedP9L3JEAIwPwhGB+8HOf393di+C3/L1v2dzqg9mN7mZmmfasZz8nrP7Co6d++3d/H55AV2kBERFRFCciInINWAmrjDC4gZEjxzvf8a7f++M/Dqv/yT/9gRd8/Td+/KMfBWO8HNIMcPMPf+TPvvjIKZiRbZ1SjibaHC3NKpjd/233k9Y0+dzZC0BV5uLMkqI4kWst9vmfEqeLXC7lqBQRkVszikMAGREV8P73vf8X3/HOkfXufdKTXvWdr+rDhhcvACRAJEMVzJFjMGjcHYAntHnUS5UDgEUEabBEEHDQDZUGOkVERFGciIjINYriCAJhAFpjPv/Yme/5nted2mmO3fUVb/ypn7z3nrtT02Jn14kGCDODudduVqV+BD3h6c94KhlAimCqPCKCdA8gG2hITtf0m4iIHFoaaBQRkVsNYUSAgQDzv//xn3jowc9vHDvxg//q3/z9l/wDM/MIa1oz0BEwBCKMNNI8eUT81ac/lVIyuHvFiJTMnUQLhIGG0BJKket4B8/TCRG5CpqLExGRW42RzFUEgff+7vve/As/l9f4+h/8zu977cs3+GliGL27P3/hXGNItDocdoHYQJgHUyQ3QzjbtvKabDPMW6+R6qjcwISR5yGaNfR0pkWuSxRnTtJg2zvbEXHkyBErSYo0fCKiKE5ERG63nh+7AtyEGaoI7GxffPWrX7e7O1w7unn+wuk3vfmnvP1sYNdj61Of+YvkiOj/4tve/oE/P/mMpz33RS98cUqVpdTkyG6sem2YWyQjogWtHQxSuEW9NlqvRzX6OuUi1/FehmFzYzMiyt+YGUDFcSKK4kRE5DZlTaCBpyaPvvDF05429rb55n/335CJ5MjZaB4ZhsDwZ/7rz8HTy7/t777ohS95xXe8/Id/9Mc++/m/pntLVu4RPbCpqmA0v/KOt7rVZj1PSR1Jket4B5sZjKaniHkAAAYeSURBVCBB85JGVveciKI4ERG5zWUiEH3kI8fWv27YrpltEH0mszRyz86LbL4wii/C6l79dNgT697aaDSqq35vrQ/E77/vd3Yu/uiJI3dYeHjV8GLY8LNf+NzQ4557jv3D73xlmwY9rOtEi1yXKI4gCNBtEsJNajOKyGXeR9pUKiIit4hxm9UGCCbS93YDAJ1ADgDwFEgRr3/t9739nb8W4O+8/3ee943fkDzWer0I/NLbfvm7v/tVQLzzbT//HS99BdAPay2dO7t95p57vy63vb/1d775vb/7HqP3rIamCERE5FDSXJyIiNx60ZxZA2SztL5RAq2gESBzZYHkO+g9SruQyf76cH2dbr1R09ZV/eL773/iffd9/oG/ft33fv+XPv3wa177vTmffc97f/Wn3/Lf06haXzv+E//636Y2JdaoqRBOREQOJ83FiYjILRjGlS01pNkk1KKZgRjuRX+t/b3fe/eLXvzKMPzRn/z285//Ny08pR68aoFfeOtbX/eaV3vGJuuvftKTH/riX26PWPUwbE8+85lf++E/f2+/rmPgvqnTLCIih5TqxYmIyC0Xw4EBM5gR1hADco8ckIPghVQ3GbFx5D7GU92+MnPNqqFbTs6IIPmSl77shS99JeqjA67/xefOnGk2m7p/MY4dv/dZ/+WX38KeZR9YjzMRo0paiYjI4aK5OBERuRXDuAwDAZRGjOPsCGbBINpHHrn47v/5oWPH77j/pS9Y37AKLWGwqgGzsaH/wf/+0Jv/w8987BOfecazv/opT/vKZ3/N1/zjV77ixPGq9sbROPqGCtOdeNogJyIiiuJEREQeTxTXRW9YaMVKNWHMFJcrf3YmOIig5YCNMt3rpkV2NME6Wc/hET1n1b25aeu4iIgoihMREbn2UdyCGLdrZcucmwcDhJPm3Wa6IGFVBALuZS8dCbZkrqvKzAkHNPUmIiKHlwYaRUTkdjNZ/RgMdCWGW5SddDCDRY5kSAgPMrdeJYJIbiTMAaMKV4mIyGFu6TQXJyIit5MyC7fwT1gAABw0dH+ZYWEwBswdZUbOrIviqMk4ERFRFCciInLz5EmzNzPJZggCnEnXbGUarizXVBgnIiKHlVZUiojI7c+W/gAAcAIx/58M4yhOaypFROTQtmuaixMRkdvfdKPbJDOKT/6eiyFfeY1KqoqIyCGluTgREfmyCeRAWDvzrw4ESOtCN++COBhomooTEZFDS3NxIiIiIiIitxItFxEREREREVEUJyIiIiIiIoriRERERERERFGciIiIiIiIojgRERERERFRFCciIiIiIiKK4kRERERERBTFiYiIiIiIiKI4ERERERERURQnIiIiIiJyK6l0CkRERETkeiJJwMq/mJnOiMjjpLk4EREREbl+AiBAIHQuRBTFiYiIiMghRYLk+I/ZjGUGThNxIoriREREROSwR3MR0bQNuxk5EVEUJyIiIiKHj1mZdmP5/8kMHBXHiVyTW4y6mURERETkGisZTcpCyq67aXDAJmlORERRnIiIiIgcoihu//WTWgsm8njpLhIREREREVEUJyIiIiIiIteHqn6LiIiIyPWg/W8iiuJERERERCGciGhFpYiIiIiIiKI4ERERERERURQnIiIiIiIiiuJEREREREQUxYmIiIiIiIiiOBEREREREVEUJyIiIiIioihOREREREREFMWJiIiIiIiIojgRERERERFFcSIiIiIiIqIoTkRERERERBTFiYiIiIiIKIoTERERERERRXEiIiIiIiKiKE5ERERERERRnIiIiIiIiCiKExEREREREUVxIiIiIiIiiuJEREREREREUZyIiIiIiIgoihMREREREVEUJyIiIiIiIoriRERERERERFGciIiIiIiIojgRERERERFRFCciIiIiIiKK4kRERERERBTFiYiIiIiIiKI4ERERERERURQnIiIiIiKiKE5EREREREQUxYmIiIiIiIiiOBEREREREUVxIiIiIiIioihOREREREREFMWJiIiIiIgoihMRERERERFFcSIiIiIiIqIoTkRERERERFGciIiIiIiIKIoTERERERERRXEiIiIiIiK3lv8Poda/yu1ZnCI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 cstate="print"/>
          <a:srcRect t="8365" b="55630"/>
          <a:stretch>
            <a:fillRect/>
          </a:stretch>
        </p:blipFill>
        <p:spPr bwMode="auto">
          <a:xfrm>
            <a:off x="123861" y="1052736"/>
            <a:ext cx="8756572" cy="4162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583105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 cstate="print"/>
          <a:srcRect t="44638" b="7844"/>
          <a:stretch>
            <a:fillRect/>
          </a:stretch>
        </p:blipFill>
        <p:spPr bwMode="auto">
          <a:xfrm>
            <a:off x="210080" y="404664"/>
            <a:ext cx="8723840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 t="15862" b="12903"/>
          <a:stretch>
            <a:fillRect/>
          </a:stretch>
        </p:blipFill>
        <p:spPr bwMode="auto">
          <a:xfrm>
            <a:off x="1475656" y="123224"/>
            <a:ext cx="6860148" cy="6546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 cstate="print"/>
          <a:srcRect l="4938" b="51371"/>
          <a:stretch>
            <a:fillRect/>
          </a:stretch>
        </p:blipFill>
        <p:spPr bwMode="auto">
          <a:xfrm>
            <a:off x="413595" y="404664"/>
            <a:ext cx="8316810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50331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 cstate="print"/>
          <a:srcRect t="48323" b="7169"/>
          <a:stretch>
            <a:fillRect/>
          </a:stretch>
        </p:blipFill>
        <p:spPr bwMode="auto">
          <a:xfrm>
            <a:off x="282743" y="1412776"/>
            <a:ext cx="8578515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 t="18419" b="43857"/>
          <a:stretch>
            <a:fillRect/>
          </a:stretch>
        </p:blipFill>
        <p:spPr bwMode="auto">
          <a:xfrm>
            <a:off x="262128" y="332656"/>
            <a:ext cx="8595360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863</TotalTime>
  <Words>48</Words>
  <Application>Microsoft Office PowerPoint</Application>
  <PresentationFormat>Экран (4:3)</PresentationFormat>
  <Paragraphs>11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Занятие 26 Звук и буква «Й»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</dc:creator>
  <cp:lastModifiedBy>user</cp:lastModifiedBy>
  <cp:revision>99</cp:revision>
  <dcterms:created xsi:type="dcterms:W3CDTF">2016-03-27T15:48:48Z</dcterms:created>
  <dcterms:modified xsi:type="dcterms:W3CDTF">2024-02-15T12:05:48Z</dcterms:modified>
</cp:coreProperties>
</file>