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70" r:id="rId9"/>
    <p:sldId id="265" r:id="rId10"/>
    <p:sldId id="266" r:id="rId11"/>
    <p:sldId id="267" r:id="rId12"/>
    <p:sldId id="268" r:id="rId13"/>
    <p:sldId id="269" r:id="rId14"/>
    <p:sldId id="272" r:id="rId15"/>
    <p:sldId id="271" r:id="rId16"/>
    <p:sldId id="274" r:id="rId17"/>
    <p:sldId id="273" r:id="rId18"/>
    <p:sldId id="259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869160"/>
            <a:ext cx="9036496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699792" y="51940"/>
            <a:ext cx="6264696" cy="164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90278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30040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790278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30040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6413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1940"/>
            <a:ext cx="6264696" cy="164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132856"/>
            <a:ext cx="8496944" cy="4237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631" y="4941168"/>
            <a:ext cx="9036496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Р. П. Погодин. Идейно- художественная особенность рассказов из книги «Кирпичные острова»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276872"/>
            <a:ext cx="2627784" cy="73548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Погодин проявил себя и как талантливый художник.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736" y="1772816"/>
            <a:ext cx="6336396" cy="3731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169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0150" y="1700808"/>
            <a:ext cx="8851342" cy="73548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Радий Петрович писал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маслом. Работал в мастерской до самых последних дней, пока были силы ходить.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Живописные работы хранятся в доме Радия Петровича, а также в Ленинградской областной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детской библиотеке 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0" y="3861048"/>
            <a:ext cx="8820472" cy="267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8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998" y="1484784"/>
            <a:ext cx="5253082" cy="73548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этом рассказе Радия Погодина рассказывается о двух мальчишках - Кеше и Симе. Играя во дворе, Сима представлял себе, что большая лужа, это море, а куски кирпича в луже - острова. Он представил, что по морю плывут корабли (дощечки) с парусами (тетрадные листочки). Когда один из "кораблей" застрял в стружке, Сима представил, что его схватил осьминог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76055"/>
            <a:ext cx="6631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Кирпичные острова.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68760"/>
            <a:ext cx="3343275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81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340768"/>
            <a:ext cx="4752528" cy="735487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Когда подошёл старший мальчик Кеша, выяснилось, что Сима никогда моря не видел.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это время, во двор пришёл старик, который оказался бывалым моряком и позвал мальчика в гости. Оставшийся во дворе Кеша, тоже стал строить фантазии и представлять себе море.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76055"/>
            <a:ext cx="6631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Кирпичные острова.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832"/>
            <a:ext cx="3561240" cy="3973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7674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340768"/>
            <a:ext cx="4608512" cy="735487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"Кирпичные острова" Радия Погодина - это целый цикл рассказов про мальчика Кешу и его друзей. Один из них также носит название "Кирпичные острова".</a:t>
            </a: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Кеша - типичный мальчик, который возится то с птицами, то с лужами, то с крысами, то со щенками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76055"/>
            <a:ext cx="6631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Кирпичные острова.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926" y="1340768"/>
            <a:ext cx="3927553" cy="5392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2306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735487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КРАТКОЕ СОДЕРЖАНИЕ "КИРПИЧНЫЕ ОСТРОВА" :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заднем дворе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образовалась большая снежная куча,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когда с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крыш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сбросили весь снег.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апреле снежная гора растаяла 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превратилась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огромную лужу.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Сима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представил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лужу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морем, сделал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несколько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бумажных кораблей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и спустил их на воду.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Дети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неохотно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ходили на задний двор, Сима чаще играл там сам, но однажды к нему пришел Кеша.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Кеша стал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насмехаться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над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Симой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поскольку тот ни разу не видел настоящего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моря.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0"/>
            <a:ext cx="6631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Кирпичные острова.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63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764704"/>
            <a:ext cx="9036496" cy="735487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КРАТКОЕ СОДЕРЖАНИЕ "КИРПИЧНЫЕ ОСТРОВА" :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Мальчики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лежат на ящиках из-под яблок и греются на солнце.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Приходят старик со старухой, чтобы почистить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ковер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Старик замечает корабли, он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– бывший моряк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поддерживает Симу с его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идеей.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Он начинает рассказывать истории про кальмаров и китов, но старуха ругается на них и зовет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домой пить чай.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Кеша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спрятался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ящиках, чтоб его не заметили, поэтому Сима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отправляется 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гости к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моряку один.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0"/>
            <a:ext cx="6631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Кирпичные острова.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74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08520" y="4005064"/>
            <a:ext cx="8935996" cy="735487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Главная мысль рассказа в том, что не нужно смеяться над фантазиями, мечтами других людей. Друзья должны поддерживать друг друга. Умудренный опытом старик смог увидеть мечту мальчика о море и кораблях и поддержал его, поскольку и сам любил море. К тому же старик хорошо знал, что чувствует Сима - его жена не любила море, а в Симе старик увидел родственную душу.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76055"/>
            <a:ext cx="6631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Кирпичные острова.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5836321" cy="2960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303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620688"/>
            <a:ext cx="5256584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Кирпичные остров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3717032"/>
            <a:ext cx="1800200" cy="1800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6053" y="1772816"/>
            <a:ext cx="27029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ook Antiqua" panose="02040602050305030304" pitchFamily="18" charset="0"/>
              </a:rPr>
              <a:t>Слушать</a:t>
            </a:r>
          </a:p>
          <a:p>
            <a:pPr algn="ctr"/>
            <a:r>
              <a:rPr lang="ru-RU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ook Antiqua" panose="02040602050305030304" pitchFamily="18" charset="0"/>
              </a:rPr>
              <a:t>рассказ</a:t>
            </a:r>
            <a:endParaRPr lang="ru-RU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79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7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415095"/>
            <a:ext cx="4464496" cy="309634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Русский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советский детский писатель, поэт, сценарист, художник. Писатель получивший множество наград и премий. 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772816"/>
            <a:ext cx="2736304" cy="3841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</a:t>
            </a:r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83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839553"/>
            <a:ext cx="3384376" cy="423793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него широкий диапазон произведений, которые читают и дошкольники, и взрослые люди. Особой популярностью пользуются его произведения для детей.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27" y="1839553"/>
            <a:ext cx="5335596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92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074" y="2132856"/>
            <a:ext cx="4464496" cy="3096344"/>
          </a:xfrm>
        </p:spPr>
        <p:txBody>
          <a:bodyPr>
            <a:no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Р. П. Погодин родился 16 августа 1925 года в деревне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Дуплёво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в крестьянской семье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1927 году вместе с семьёй Радий Петрович переезжает в Ленинград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74038"/>
            <a:ext cx="2808312" cy="3940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</a:t>
            </a:r>
            <a:r>
              <a:rPr lang="ru-RU" sz="480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endParaRPr lang="ru-RU" sz="4800" b="0" cap="none" spc="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725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014" y="1747951"/>
            <a:ext cx="4986033" cy="297719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16 сентября по 6 ноября 1941 года Радий работал слесарем в авторемонтных мастерских Северо-Западного фронта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1942 году вместе с семьёй был эвакуирован из Ленинграда в Пермскую область. Работал монтёром и кочегаром в детском доме.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32957"/>
            <a:ext cx="2837552" cy="4288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370410" cy="2905185"/>
          </a:xfrm>
        </p:spPr>
        <p:txBody>
          <a:bodyPr>
            <a:no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После окончания пехотного училища Погодин отправлен в действующую армию. Участвовал в освобождении левобережья Украины, форсировал Днепр, был ранен. После госпиталя был направлен в 33-ю бригаду 9-го корпуса 2-й гвардейской танковой армии в разведку. В 1945 в звании сержанта уволен в запас.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Радий Погодин — солдат Великой Отечественной войны, ушедший на фронт из детства на Васильевском острове, из Блокады.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05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496" y="1541385"/>
            <a:ext cx="4680520" cy="2905185"/>
          </a:xfrm>
        </p:spPr>
        <p:txBody>
          <a:bodyPr>
            <a:no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Учился на подготовительных курсах в Горном институте. В 1946 году стал работать в пожарной охране в Москве.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Был арестован, осужден по статье «антисоветская пропаганда» и отбыл срок (1948—1950). Затем вернулся в Ленинград в 1950 году, в 1953 году переехал в Йошкар-Олу и начал работать на радио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88840"/>
            <a:ext cx="2808312" cy="3816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4830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496" y="1541385"/>
            <a:ext cx="4104456" cy="290518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1954 Погодин снова вернулся в Ленинград. В альманахе «Дружба» опубликован его первый рассказ: «Мороз», а в 1957 году издана первая книга писателя «Муравьиное масло».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1959 году Радий Петрович Погодин был принят в СП СССР.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022" y="1700808"/>
            <a:ext cx="3381375" cy="4591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014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6261912"/>
            <a:ext cx="6856001" cy="73548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Радий Погодин написал более 20 книг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0"/>
            <a:ext cx="6631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 Antiqua" panose="02040602050305030304" pitchFamily="18" charset="0"/>
              </a:rPr>
              <a:t>Погодин Радий Петрович 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8719972" cy="4321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5217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75fd7b96cef1107cd6bc7086a07fed5d22f64e"/>
</p:tagLst>
</file>

<file path=ppt/theme/theme1.xml><?xml version="1.0" encoding="utf-8"?>
<a:theme xmlns:a="http://schemas.openxmlformats.org/drawingml/2006/main" name="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813</Words>
  <Application>Microsoft Office PowerPoint</Application>
  <PresentationFormat>Экран (4:3)</PresentationFormat>
  <Paragraphs>68</Paragraphs>
  <Slides>18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Book Antiqua</vt:lpstr>
      <vt:lpstr>Calibri</vt:lpstr>
      <vt:lpstr>Тема Office</vt:lpstr>
      <vt:lpstr>Р. П. Погодин. Идейно- художественная особенность рассказов из книги «Кирпичные острова»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Закат</dc:title>
  <dc:creator>obstinate</dc:creator>
  <dc:description>Шаблон презентации с сайта https://presentation-creation.ru/</dc:description>
  <cp:lastModifiedBy>User</cp:lastModifiedBy>
  <cp:revision>272</cp:revision>
  <dcterms:created xsi:type="dcterms:W3CDTF">2018-02-25T09:09:03Z</dcterms:created>
  <dcterms:modified xsi:type="dcterms:W3CDTF">2024-03-15T06:38:53Z</dcterms:modified>
</cp:coreProperties>
</file>