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6" r:id="rId3"/>
    <p:sldId id="262" r:id="rId4"/>
    <p:sldId id="260" r:id="rId5"/>
    <p:sldId id="261" r:id="rId6"/>
    <p:sldId id="259" r:id="rId7"/>
    <p:sldId id="258" r:id="rId8"/>
    <p:sldId id="267" r:id="rId9"/>
    <p:sldId id="257" r:id="rId10"/>
    <p:sldId id="263" r:id="rId11"/>
    <p:sldId id="268" r:id="rId12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7C8B"/>
    <a:srgbClr val="760873"/>
    <a:srgbClr val="F4384E"/>
    <a:srgbClr val="04374A"/>
    <a:srgbClr val="263E08"/>
    <a:srgbClr val="101323"/>
    <a:srgbClr val="666699"/>
    <a:srgbClr val="3399FF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6262" autoAdjust="0"/>
  </p:normalViewPr>
  <p:slideViewPr>
    <p:cSldViewPr>
      <p:cViewPr varScale="1">
        <p:scale>
          <a:sx n="83" d="100"/>
          <a:sy n="83" d="100"/>
        </p:scale>
        <p:origin x="893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020272" cy="1368152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63688" y="1988840"/>
            <a:ext cx="72008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4320480" cy="2448272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232" y="2060848"/>
            <a:ext cx="6523132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chemeClr val="accent3"/>
                </a:solidFill>
                <a:effectLst/>
              </a:rPr>
              <a:t>Английский язык</a:t>
            </a:r>
          </a:p>
          <a:p>
            <a:pPr algn="ctr"/>
            <a:r>
              <a:rPr lang="ru-RU" sz="6600" b="1" dirty="0" smtClean="0">
                <a:ln/>
                <a:solidFill>
                  <a:schemeClr val="accent3"/>
                </a:solidFill>
              </a:rPr>
              <a:t>3 класс</a:t>
            </a:r>
          </a:p>
          <a:p>
            <a:pPr algn="ctr"/>
            <a:r>
              <a:rPr lang="ru-RU" sz="6600" b="1" cap="none" spc="0" dirty="0" smtClean="0">
                <a:ln/>
                <a:solidFill>
                  <a:schemeClr val="accent3"/>
                </a:solidFill>
                <a:effectLst/>
              </a:rPr>
              <a:t>Урок № 5</a:t>
            </a:r>
            <a:endParaRPr lang="ru-RU" sz="6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8866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8220488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0328" y="9383"/>
            <a:ext cx="78758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u="sng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Домашнее задание на повторение</a:t>
            </a:r>
          </a:p>
          <a:p>
            <a:pPr algn="ctr"/>
            <a:r>
              <a:rPr lang="ru-RU" sz="36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пройденного материала</a:t>
            </a:r>
            <a:r>
              <a:rPr lang="en-US" sz="36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.</a:t>
            </a:r>
            <a:endParaRPr lang="ru-RU" sz="3600" b="1" u="sng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12776"/>
            <a:ext cx="56511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Рабочая тетрадь </a:t>
            </a:r>
            <a:r>
              <a:rPr 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Ex.3 p.5</a:t>
            </a:r>
            <a:endParaRPr lang="ru-RU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935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6705059" cy="51420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0327" y="9383"/>
            <a:ext cx="78758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u="sng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Домашнее задание на повторение</a:t>
            </a:r>
          </a:p>
          <a:p>
            <a:pPr algn="ctr"/>
            <a:r>
              <a:rPr lang="ru-RU" sz="36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пройденного материала</a:t>
            </a:r>
            <a:r>
              <a:rPr lang="en-US" sz="36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.</a:t>
            </a:r>
            <a:endParaRPr lang="ru-RU" sz="3600" b="1" u="sng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669" y="1174786"/>
            <a:ext cx="59108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Рабочая тетрадь </a:t>
            </a:r>
            <a:r>
              <a:rPr 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Ex.</a:t>
            </a:r>
            <a:r>
              <a:rPr lang="ru-RU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r>
              <a:rPr 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p.</a:t>
            </a:r>
            <a:r>
              <a:rPr lang="ru-RU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10</a:t>
            </a:r>
            <a:endParaRPr lang="ru-RU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002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8640"/>
            <a:ext cx="6865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Разговорная практика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0329" y="1365540"/>
            <a:ext cx="42093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Вопрос « Где ты?»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44125" y="1433929"/>
            <a:ext cx="35643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Where are you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943327"/>
            <a:ext cx="71770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Вопросительное предложение 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со словом </a:t>
            </a:r>
            <a:r>
              <a:rPr lang="ru-RU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</a:t>
            </a:r>
            <a:r>
              <a:rPr 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Where</a:t>
            </a:r>
            <a:r>
              <a:rPr lang="ru-RU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»</a:t>
            </a:r>
            <a:endParaRPr lang="ru-RU" sz="4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830" y="3429751"/>
            <a:ext cx="230425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98086" y="3427992"/>
            <a:ext cx="576064" cy="9203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+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079997" y="3392255"/>
            <a:ext cx="1762195" cy="10110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58815" y="3380991"/>
            <a:ext cx="576064" cy="9203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+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6085" y="3382888"/>
            <a:ext cx="2119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Where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26390" y="3411523"/>
            <a:ext cx="164167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</a:t>
            </a:r>
            <a:r>
              <a:rPr lang="en-US" sz="4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o be</a:t>
            </a:r>
            <a:endParaRPr lang="ru-RU" sz="4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78406" y="3266766"/>
            <a:ext cx="35588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Дополнительная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информация</a:t>
            </a:r>
            <a:endParaRPr lang="ru-RU" sz="3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9360" y="4528839"/>
            <a:ext cx="75606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Wher</a:t>
            </a:r>
            <a:r>
              <a:rPr 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e</a:t>
            </a:r>
            <a:r>
              <a:rPr lang="ru-RU" sz="5400" b="0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is</a:t>
            </a:r>
            <a:r>
              <a:rPr lang="en-U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the music room</a:t>
            </a:r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?</a:t>
            </a:r>
          </a:p>
          <a:p>
            <a:pPr algn="ctr"/>
            <a:r>
              <a:rPr lang="ru-RU" sz="540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Где музыкальный класс?</a:t>
            </a:r>
            <a:endParaRPr lang="ru-RU" sz="5400" b="0" cap="none" spc="0" dirty="0">
              <a:ln w="0"/>
              <a:solidFill>
                <a:schemeClr val="bg2">
                  <a:lumMod val="2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85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384"/>
            <a:ext cx="7194663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Новая фраза : «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Let me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527" y="3140968"/>
            <a:ext cx="8370689" cy="3416320"/>
          </a:xfrm>
          <a:prstGeom prst="rect">
            <a:avLst/>
          </a:prstGeom>
          <a:solidFill>
            <a:srgbClr val="04374A"/>
          </a:solidFill>
          <a:scene3d>
            <a:camera prst="orthographicFront"/>
            <a:lightRig rig="soft" dir="t">
              <a:rot lat="0" lon="0" rev="156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4"/>
                </a:solidFill>
              </a:rPr>
              <a:t>1) </a:t>
            </a:r>
            <a:r>
              <a:rPr lang="en-US" sz="3600" b="1" dirty="0" smtClean="0">
                <a:ln/>
                <a:solidFill>
                  <a:srgbClr val="FFFF00"/>
                </a:solidFill>
              </a:rPr>
              <a:t>Let me</a:t>
            </a:r>
            <a:r>
              <a:rPr lang="ru-RU" sz="3600" b="1" dirty="0" smtClean="0">
                <a:ln/>
                <a:solidFill>
                  <a:srgbClr val="FFFF00"/>
                </a:solidFill>
              </a:rPr>
              <a:t> </a:t>
            </a:r>
            <a:r>
              <a:rPr lang="en-US" sz="3600" b="1" dirty="0">
                <a:ln/>
                <a:solidFill>
                  <a:srgbClr val="FFFF00"/>
                </a:solidFill>
              </a:rPr>
              <a:t> </a:t>
            </a:r>
            <a:r>
              <a:rPr lang="en-US" sz="3600" b="1" dirty="0">
                <a:ln/>
                <a:solidFill>
                  <a:schemeClr val="accent6">
                    <a:lumMod val="60000"/>
                    <a:lumOff val="40000"/>
                  </a:schemeClr>
                </a:solidFill>
              </a:rPr>
              <a:t>introduce </a:t>
            </a:r>
            <a:r>
              <a:rPr lang="en-US" sz="3600" b="1" dirty="0">
                <a:ln/>
                <a:solidFill>
                  <a:srgbClr val="00B0F0"/>
                </a:solidFill>
              </a:rPr>
              <a:t>myself</a:t>
            </a:r>
            <a:r>
              <a:rPr lang="ru-RU" sz="3600" b="1" dirty="0" smtClean="0">
                <a:ln/>
                <a:solidFill>
                  <a:schemeClr val="accent4"/>
                </a:solidFill>
              </a:rPr>
              <a:t>–</a:t>
            </a:r>
          </a:p>
          <a:p>
            <a:pPr algn="ctr"/>
            <a:r>
              <a:rPr lang="ru-RU" sz="3600" b="1" cap="none" spc="0" dirty="0" smtClean="0">
                <a:ln/>
                <a:solidFill>
                  <a:schemeClr val="accent4"/>
                </a:solidFill>
                <a:effectLst/>
              </a:rPr>
              <a:t>Позвольте мне представиться.</a:t>
            </a:r>
          </a:p>
          <a:p>
            <a:pPr algn="ctr"/>
            <a:r>
              <a:rPr lang="ru-RU" sz="3600" b="1" dirty="0" smtClean="0">
                <a:ln/>
                <a:solidFill>
                  <a:schemeClr val="accent4"/>
                </a:solidFill>
              </a:rPr>
              <a:t>2) </a:t>
            </a:r>
            <a:r>
              <a:rPr lang="en-US" sz="3600" b="1" dirty="0">
                <a:ln/>
                <a:solidFill>
                  <a:srgbClr val="FFFF00"/>
                </a:solidFill>
              </a:rPr>
              <a:t>Let me </a:t>
            </a:r>
            <a:r>
              <a:rPr lang="en-US" sz="3600" b="1" dirty="0">
                <a:ln/>
                <a:solidFill>
                  <a:schemeClr val="accent6">
                    <a:lumMod val="60000"/>
                    <a:lumOff val="40000"/>
                  </a:schemeClr>
                </a:solidFill>
              </a:rPr>
              <a:t>show</a:t>
            </a:r>
            <a:r>
              <a:rPr lang="en-US" sz="3600" b="1" dirty="0">
                <a:ln/>
                <a:solidFill>
                  <a:schemeClr val="accent4"/>
                </a:solidFill>
              </a:rPr>
              <a:t> </a:t>
            </a:r>
            <a:r>
              <a:rPr lang="en-US" sz="3600" b="1" dirty="0">
                <a:ln/>
                <a:solidFill>
                  <a:srgbClr val="00B0F0"/>
                </a:solidFill>
              </a:rPr>
              <a:t>you our </a:t>
            </a:r>
            <a:r>
              <a:rPr lang="en-US" sz="3600" b="1" dirty="0" smtClean="0">
                <a:ln/>
                <a:solidFill>
                  <a:srgbClr val="00B0F0"/>
                </a:solidFill>
              </a:rPr>
              <a:t>school</a:t>
            </a:r>
            <a:r>
              <a:rPr lang="ru-RU" sz="3600" b="1" dirty="0" smtClean="0">
                <a:ln/>
                <a:solidFill>
                  <a:srgbClr val="00B0F0"/>
                </a:solidFill>
              </a:rPr>
              <a:t> </a:t>
            </a:r>
            <a:r>
              <a:rPr lang="ru-RU" sz="3600" b="1" dirty="0" smtClean="0">
                <a:ln/>
                <a:solidFill>
                  <a:schemeClr val="accent4"/>
                </a:solidFill>
              </a:rPr>
              <a:t>–</a:t>
            </a:r>
          </a:p>
          <a:p>
            <a:pPr algn="ctr"/>
            <a:r>
              <a:rPr lang="ru-RU" sz="3600" b="1" dirty="0" smtClean="0">
                <a:ln/>
                <a:solidFill>
                  <a:schemeClr val="accent4"/>
                </a:solidFill>
              </a:rPr>
              <a:t>Позволь мне показать тебе нашу школу</a:t>
            </a:r>
          </a:p>
          <a:p>
            <a:pPr algn="ctr"/>
            <a:r>
              <a:rPr lang="ru-RU" sz="3600" b="1" cap="none" spc="0" dirty="0" smtClean="0">
                <a:ln/>
                <a:solidFill>
                  <a:schemeClr val="accent4"/>
                </a:solidFill>
                <a:effectLst/>
              </a:rPr>
              <a:t>3)</a:t>
            </a:r>
            <a:r>
              <a:rPr lang="en-US" sz="3600" b="1" dirty="0">
                <a:ln/>
                <a:solidFill>
                  <a:schemeClr val="accent4"/>
                </a:solidFill>
              </a:rPr>
              <a:t> </a:t>
            </a:r>
            <a:r>
              <a:rPr lang="en-US" sz="3600" b="1" dirty="0">
                <a:ln/>
                <a:solidFill>
                  <a:srgbClr val="FFFF00"/>
                </a:solidFill>
              </a:rPr>
              <a:t>Let me </a:t>
            </a:r>
            <a:r>
              <a:rPr lang="en-US" sz="3600" b="1" dirty="0">
                <a:ln/>
                <a:solidFill>
                  <a:schemeClr val="accent6">
                    <a:lumMod val="60000"/>
                    <a:lumOff val="40000"/>
                  </a:schemeClr>
                </a:solidFill>
              </a:rPr>
              <a:t>take care </a:t>
            </a:r>
            <a:r>
              <a:rPr lang="en-US" sz="3600" b="1" dirty="0">
                <a:ln/>
                <a:solidFill>
                  <a:srgbClr val="00B0F0"/>
                </a:solidFill>
              </a:rPr>
              <a:t>of </a:t>
            </a:r>
            <a:r>
              <a:rPr lang="en-US" sz="3600" b="1" dirty="0" smtClean="0">
                <a:ln/>
                <a:solidFill>
                  <a:srgbClr val="00B0F0"/>
                </a:solidFill>
              </a:rPr>
              <a:t>you</a:t>
            </a:r>
            <a:r>
              <a:rPr lang="ru-RU" sz="3600" b="1" dirty="0" smtClean="0">
                <a:ln/>
                <a:solidFill>
                  <a:srgbClr val="00B0F0"/>
                </a:solidFill>
              </a:rPr>
              <a:t> </a:t>
            </a:r>
            <a:r>
              <a:rPr lang="ru-RU" sz="3600" b="1" dirty="0" smtClean="0">
                <a:ln/>
                <a:solidFill>
                  <a:schemeClr val="accent4"/>
                </a:solidFill>
              </a:rPr>
              <a:t>– </a:t>
            </a:r>
          </a:p>
          <a:p>
            <a:pPr algn="ctr"/>
            <a:r>
              <a:rPr lang="ru-RU" sz="3600" b="1" cap="none" spc="0" dirty="0" smtClean="0">
                <a:ln/>
                <a:solidFill>
                  <a:schemeClr val="accent4"/>
                </a:solidFill>
                <a:effectLst/>
              </a:rPr>
              <a:t>Позволь мне позаботиться о тебе.</a:t>
            </a:r>
            <a:endParaRPr lang="ru-RU" sz="3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80" y="1212918"/>
            <a:ext cx="59736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i="1" cap="none" spc="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Позвольте \ разрешите мне</a:t>
            </a:r>
            <a:endParaRPr lang="ru-RU" sz="3600" b="0" i="1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6156" y="2053987"/>
            <a:ext cx="1656184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00102" y="2053987"/>
            <a:ext cx="1656184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17195" y="2023164"/>
            <a:ext cx="3744416" cy="7606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7627" y="2023431"/>
            <a:ext cx="17847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Let me</a:t>
            </a:r>
            <a:endParaRPr lang="ru-RU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8660" y="2009193"/>
            <a:ext cx="15810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глагол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2009193"/>
            <a:ext cx="33597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</a:t>
            </a:r>
            <a:r>
              <a:rPr lang="ru-RU" sz="40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ополнит.инф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75808" y="1888453"/>
            <a:ext cx="494253" cy="9593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+</a:t>
            </a:r>
            <a:endParaRPr lang="ru-RU" sz="5400" b="1" cap="none" spc="0" dirty="0">
              <a:ln/>
              <a:solidFill>
                <a:schemeClr val="accent6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71306" y="1888653"/>
            <a:ext cx="494253" cy="9593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+</a:t>
            </a:r>
            <a:endParaRPr lang="ru-RU" sz="5400" b="1" cap="none" spc="0" dirty="0">
              <a:ln/>
              <a:solidFill>
                <a:schemeClr val="accent6">
                  <a:lumMod val="60000"/>
                  <a:lumOff val="4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088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6606786" cy="5178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5373216"/>
            <a:ext cx="87129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263E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</a:t>
            </a:r>
            <a:r>
              <a:rPr lang="ru-RU" sz="2400" dirty="0">
                <a:ln w="0"/>
                <a:solidFill>
                  <a:srgbClr val="263E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Европе и Великобритании </a:t>
            </a:r>
            <a:r>
              <a:rPr lang="ru-RU" sz="2400" dirty="0" smtClean="0">
                <a:ln w="0"/>
                <a:solidFill>
                  <a:srgbClr val="263E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системе </a:t>
            </a:r>
            <a:r>
              <a:rPr lang="ru-RU" sz="2400" dirty="0">
                <a:ln w="0"/>
                <a:solidFill>
                  <a:srgbClr val="263E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нумерации этажей любой дом начинается с так называемого "нулевого этажа" — </a:t>
            </a:r>
            <a:r>
              <a:rPr lang="ru-RU" sz="240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ground </a:t>
            </a:r>
            <a:r>
              <a:rPr lang="ru-RU" sz="2400" dirty="0" err="1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floor</a:t>
            </a:r>
            <a:r>
              <a:rPr lang="ru-RU" sz="240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r>
              <a:rPr lang="ru-RU" sz="2400" dirty="0">
                <a:ln w="0"/>
                <a:solidFill>
                  <a:srgbClr val="263E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который в США (а также и у нас) называется первым. </a:t>
            </a:r>
            <a:endParaRPr lang="ru-RU" sz="2400" b="0" cap="none" spc="0" dirty="0">
              <a:ln w="0"/>
              <a:solidFill>
                <a:srgbClr val="263E0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307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039" y="847702"/>
            <a:ext cx="5420128" cy="59219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44624"/>
            <a:ext cx="81776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Королевство Великобритания</a:t>
            </a:r>
            <a:endParaRPr lang="ru-RU" sz="4800" b="1" cap="none" spc="0" dirty="0">
              <a:ln/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688" y="875621"/>
            <a:ext cx="266528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Состоит из :</a:t>
            </a:r>
          </a:p>
          <a:p>
            <a:pPr algn="ctr"/>
            <a:r>
              <a:rPr lang="ru-RU" sz="360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Шотландия</a:t>
            </a:r>
          </a:p>
          <a:p>
            <a:pPr algn="ctr"/>
            <a:r>
              <a:rPr lang="ru-RU" sz="360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</a:t>
            </a:r>
            <a:r>
              <a:rPr lang="ru-RU" sz="3600" b="0" cap="none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Англия</a:t>
            </a:r>
          </a:p>
          <a:p>
            <a:pPr algn="ctr"/>
            <a:r>
              <a:rPr lang="ru-RU" sz="36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Уэльс</a:t>
            </a:r>
          </a:p>
          <a:p>
            <a:pPr algn="ctr"/>
            <a:r>
              <a:rPr lang="ru-RU" sz="36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</a:t>
            </a:r>
            <a:r>
              <a:rPr lang="ru-RU" sz="36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Северная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Ирландия</a:t>
            </a:r>
            <a:endParaRPr lang="ru-RU" sz="36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910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16632"/>
            <a:ext cx="6190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Работа с учебником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903" y="794925"/>
            <a:ext cx="19030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Ex.1 p 21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02" y="1441256"/>
            <a:ext cx="901059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u="sng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4384E"/>
                </a:solidFill>
                <a:latin typeface="Book Antiqua" panose="02040602050305030304" pitchFamily="18" charset="0"/>
              </a:rPr>
              <a:t>nursery </a:t>
            </a:r>
            <a:r>
              <a:rPr lang="en-US" sz="2800" b="1" u="sng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4384E"/>
                </a:solidFill>
                <a:latin typeface="Book Antiqua" panose="02040602050305030304" pitchFamily="18" charset="0"/>
              </a:rPr>
              <a:t>school </a:t>
            </a:r>
            <a:r>
              <a:rPr lang="en-US" sz="28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4384E"/>
                </a:solidFill>
                <a:latin typeface="Book Antiqua" panose="02040602050305030304" pitchFamily="18" charset="0"/>
              </a:rPr>
              <a:t>– </a:t>
            </a:r>
            <a:r>
              <a:rPr lang="ru-RU" sz="28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Book Antiqua" panose="02040602050305030304" pitchFamily="18" charset="0"/>
              </a:rPr>
              <a:t>детский сад ( от 3 до 5 лет)</a:t>
            </a:r>
          </a:p>
          <a:p>
            <a:r>
              <a:rPr lang="en-US" sz="2800" b="1" u="sng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4384E"/>
                </a:solidFill>
                <a:latin typeface="Book Antiqua" panose="02040602050305030304" pitchFamily="18" charset="0"/>
              </a:rPr>
              <a:t>primary school </a:t>
            </a:r>
            <a:r>
              <a:rPr lang="ru-RU" sz="28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4384E"/>
                </a:solidFill>
                <a:latin typeface="Book Antiqua" panose="02040602050305030304" pitchFamily="18" charset="0"/>
              </a:rPr>
              <a:t>- </a:t>
            </a:r>
            <a:r>
              <a:rPr lang="ru-RU" sz="28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Book Antiqua" panose="02040602050305030304" pitchFamily="18" charset="0"/>
              </a:rPr>
              <a:t>начальная</a:t>
            </a:r>
            <a:r>
              <a:rPr lang="en-US" sz="28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ru-RU" sz="28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Book Antiqua" panose="02040602050305030304" pitchFamily="18" charset="0"/>
              </a:rPr>
              <a:t>школа </a:t>
            </a:r>
            <a:r>
              <a:rPr lang="ru-RU" sz="2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  <a:t>(от 5 до 11 лет)</a:t>
            </a:r>
            <a:endParaRPr lang="ru-RU" sz="2800" b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/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26551"/>
            <a:ext cx="6406694" cy="4276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8382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0"/>
            <a:ext cx="68882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Работа с учебнико</a:t>
            </a:r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 </a:t>
            </a:r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Classwork</a:t>
            </a:r>
            <a:endParaRPr lang="ru-RU" sz="4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722663"/>
            <a:ext cx="5256584" cy="5909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973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0"/>
            <a:ext cx="68882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Работа с учебнико</a:t>
            </a:r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 </a:t>
            </a:r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Classwork</a:t>
            </a:r>
            <a:endParaRPr lang="ru-RU" sz="4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836712"/>
            <a:ext cx="6124548" cy="58123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546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6551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87C8B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Новые слова по теме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87C8B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373" y="923330"/>
            <a:ext cx="8060348" cy="56938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</a:t>
            </a:r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 let </a:t>
            </a:r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– </a:t>
            </a:r>
            <a:r>
              <a:rPr lang="ru-RU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позволить, разрешить</a:t>
            </a:r>
            <a:endParaRPr lang="en-US" sz="36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760873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r>
              <a:rPr lang="en-US" sz="36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</a:t>
            </a:r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</a:t>
            </a:r>
            <a:r>
              <a:rPr lang="ru-RU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show </a:t>
            </a:r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– </a:t>
            </a:r>
            <a:r>
              <a:rPr lang="ru-RU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показать</a:t>
            </a:r>
            <a:endParaRPr lang="en-US" sz="36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760873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r>
              <a:rPr lang="en-US" sz="36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</a:t>
            </a:r>
            <a:r>
              <a:rPr lang="en-US" sz="3600" b="1" u="sng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lready</a:t>
            </a:r>
            <a:r>
              <a:rPr lang="en-US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– 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уже</a:t>
            </a:r>
          </a:p>
          <a:p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Ground floor </a:t>
            </a:r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– </a:t>
            </a:r>
            <a:r>
              <a:rPr lang="ru-RU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нулевой этаж ( в Европе)</a:t>
            </a:r>
            <a:endParaRPr lang="ru-RU" sz="36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760873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UK (United Kingdom) </a:t>
            </a:r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– </a:t>
            </a:r>
            <a:r>
              <a:rPr lang="ru-RU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</a:t>
            </a:r>
            <a:r>
              <a:rPr lang="ru-RU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бъединенное</a:t>
            </a:r>
          </a:p>
          <a:p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Королевство ( имеется в виду </a:t>
            </a:r>
          </a:p>
          <a:p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Королевство Великобритания)</a:t>
            </a:r>
          </a:p>
          <a:p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Lunch room – </a:t>
            </a:r>
            <a:r>
              <a:rPr lang="ru-RU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столовая, обеденный зал</a:t>
            </a:r>
          </a:p>
          <a:p>
            <a:r>
              <a:rPr lang="en-US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Gym – </a:t>
            </a:r>
            <a:r>
              <a:rPr lang="ru-RU" sz="36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60873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спортивный зал</a:t>
            </a:r>
            <a:endParaRPr lang="ru-RU" sz="3600" b="1" u="sng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760873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endParaRPr lang="ru-RU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760873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432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fb4da563ae64d6e9c41d9c6445b11c997e54a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4138</TotalTime>
  <Words>264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Book Antiqua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снова в школу</dc:title>
  <dc:creator>obstinate</dc:creator>
  <dc:description>Шаблон презентации с сайта https://presentation-creation.ru/</dc:description>
  <cp:lastModifiedBy>User</cp:lastModifiedBy>
  <cp:revision>1414</cp:revision>
  <dcterms:created xsi:type="dcterms:W3CDTF">2018-02-25T09:09:03Z</dcterms:created>
  <dcterms:modified xsi:type="dcterms:W3CDTF">2022-09-19T16:04:14Z</dcterms:modified>
</cp:coreProperties>
</file>