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68" r:id="rId2"/>
    <p:sldId id="256" r:id="rId3"/>
    <p:sldId id="263" r:id="rId4"/>
    <p:sldId id="264" r:id="rId5"/>
    <p:sldId id="265" r:id="rId6"/>
    <p:sldId id="266" r:id="rId7"/>
    <p:sldId id="26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D1D6"/>
    <a:srgbClr val="D5DAE2"/>
    <a:srgbClr val="C76100"/>
    <a:srgbClr val="6D5B47"/>
    <a:srgbClr val="A9A192"/>
    <a:srgbClr val="B67D47"/>
    <a:srgbClr val="BB8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660"/>
  </p:normalViewPr>
  <p:slideViewPr>
    <p:cSldViewPr snapToGrid="0">
      <p:cViewPr varScale="1">
        <p:scale>
          <a:sx n="88" d="100"/>
          <a:sy n="88" d="100"/>
        </p:scale>
        <p:origin x="7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082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7682841-2DBA-4CD5-BC09-58A2456C5E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3C7E43-6ADD-44CF-978A-5C1A62E9AC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A0F67-E526-4363-B6FB-D390EB1B138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FB7EFB1-2A81-4F4D-B42B-2871F0B239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CFE36C-2A00-4BE3-8365-CD4AB75F7C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7E8A6-3FA7-4ED3-9B10-A3DD94220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00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5D6E145D-C49E-4C3C-912A-3BB3E9E5F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8187482-321B-4091-AF48-1FA5705C2782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640FC7-84E7-4FF7-A3D4-D389DBE02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F142D5-2441-4DF5-9519-F16DF4244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CF1633D-A3A4-41EC-81EB-EC4253811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063ECF-DBB9-46AB-A0A5-55BF6FFC02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5026" y="5965072"/>
            <a:ext cx="6421947" cy="7700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AB59E-8A64-4966-AB51-2A06AFAEA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7776" y="4451804"/>
            <a:ext cx="12012849" cy="1487812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04675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B9ABC-23C5-4DC5-9C46-D06D7833F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76C501B-FF3F-488E-85AE-8AE8CB18F2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3997DF-F562-4798-B7C7-79F0E6FD8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769044-84EC-4A28-8A95-81C55F38C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5FBBD5-9151-460C-9A1B-19345AE59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55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95FD227-B215-4F36-81AB-F7985216FF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138D31-461F-4886-A5D5-71C186100B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5017FA-5558-4FDF-A6DB-49B5491FF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4E06B0-652F-4D1A-8B8E-3E31AFCC6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1BE7DA-FEF2-4D4A-AD7D-83AA01243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95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2ED48C28-A5B5-4B21-BC37-DCD692C56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8187482-321B-4091-AF48-1FA5705C2782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165084-25E8-4DD7-B98C-260CEFB23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774FC0-4042-42D1-BE12-B4A22135C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CF1633D-A3A4-41EC-81EB-EC4253811A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4ACE1-2465-4316-9B0A-D80C55FA8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966" y="237800"/>
            <a:ext cx="11318838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186169-EFD6-4891-A340-79A0C17E4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966" y="1825625"/>
            <a:ext cx="11318837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32528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E416A-62D4-4025-9EE6-A0A7FE3DA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776A41-E2CE-45E4-9C81-D836ED667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0465FB-1293-4706-900E-F1EDA25E5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1DB2DD-E67E-4EAB-948F-26EE5DDB0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2AEEC5-F46A-4214-A9EF-D84644269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085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D7B924-4E57-4A13-BA12-E5464E5F3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C216FD-C95A-4D15-90D6-BDE63D38FA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970405-5235-4C13-9834-6141D9181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AC2F08-7521-42B2-899A-3D33650CD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3718C7-E594-4621-9725-79B9F5458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B0DD03-C5CC-409E-A3CA-641721ABC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940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C89B8-907D-408D-B908-B49FBE088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982E82-4325-4EAD-B571-ACFB07853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5ACBF0-B777-4E68-AF12-C37B0D700A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080F27D-7DFE-4C35-AB8D-4233691389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13D5F1-FD9A-4B9F-9FEF-670AEB34ED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12EBD00-E804-42D3-A0AE-B6B39D163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513C4E-94AE-4D57-9F06-3586D55F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93185AC-FC30-4065-A64C-38CACC913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04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1687-05AE-4269-8F49-B9FB9829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9DF81DB-F9CD-4E55-BF07-56B30E152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596D66A-1D4D-4865-BF14-9C4A355D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52997B8-E4F7-4FFE-AD0B-5325DB71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239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0C317D4-42FB-4B26-BB81-3800603A8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35930D-FD28-4DD9-A759-6BF0EB0A4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23C6EB2-89AC-4DCD-BB77-4D3635950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072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AAE14E-4149-48EB-9324-048DA5D1F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8466C0-11C5-44F1-92B2-7AACD214A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17597C-C55F-42B8-968C-9A9F669E4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79847F-229B-4CEF-879E-0E07E16E2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F94929-3663-4C0C-932A-2034A0725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31C0D9-E176-47FE-8050-A5D1EA6E4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640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1D3FDC-323E-4C2C-A690-64F2EAB90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1A14831-C110-4079-B9B5-18FCA8CBF2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735E01-7792-4563-B4C8-3A73F1719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A58838-2DD7-4918-B895-BF9A65053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DF5B9B-56B7-4863-AF17-B73948309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63C416-C561-4953-BA54-A84B0905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E6E76A-A78B-4FC6-813D-98C391C2D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A3159E-E7DC-41B0-BD68-0E1723393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DC1779-9597-4858-9967-1BAB2D011D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87482-321B-4091-AF48-1FA5705C2782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207217-3E7F-417D-86BC-92AD72E66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DEEC94-F336-4D12-BC00-4AFAAD3312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1633D-A3A4-41EC-81EB-EC4253811AD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1B0CBB6C-DBFE-4FE1-8448-CDAC6D1C95A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9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447" y="222068"/>
            <a:ext cx="8679541" cy="6509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17353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55" y="222069"/>
            <a:ext cx="9170126" cy="6333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9265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692" y="222068"/>
            <a:ext cx="8679542" cy="6509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9678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691" y="222068"/>
            <a:ext cx="8958217" cy="6509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04912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692" y="222068"/>
            <a:ext cx="8679542" cy="6509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26520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692" y="222068"/>
            <a:ext cx="8993051" cy="6509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70834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447" y="222068"/>
            <a:ext cx="8679541" cy="6509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05333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User</cp:lastModifiedBy>
  <cp:revision>14</cp:revision>
  <dcterms:created xsi:type="dcterms:W3CDTF">2021-08-22T09:33:20Z</dcterms:created>
  <dcterms:modified xsi:type="dcterms:W3CDTF">2022-10-12T20:17:43Z</dcterms:modified>
</cp:coreProperties>
</file>