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производство стали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8469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электропечах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5100" y="2057401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Выплавка </a:t>
            </a:r>
            <a:r>
              <a:rPr lang="ru-RU" sz="2000" dirty="0"/>
              <a:t>стали в электропечах основана на использовании электроэнергии для нагрева металла. Тепло в электропечах выделяется в результате преобразовании электроэнергии в тепловую при горении электрической дуги либо в специальных нагревательных элементах, либо за счет возбуждения вихревых токов.</a:t>
            </a:r>
          </a:p>
        </p:txBody>
      </p:sp>
      <p:pic>
        <p:nvPicPr>
          <p:cNvPr id="9218" name="Picture 2" descr="https://avatars.mds.yandex.net/i?id=78989d214991bb4c059086eb15dde4ca_l-356236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013" y="1871662"/>
            <a:ext cx="5358188" cy="454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655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индукционных печах</a:t>
            </a:r>
            <a:endParaRPr lang="ru-RU" dirty="0"/>
          </a:p>
        </p:txBody>
      </p:sp>
      <p:pic>
        <p:nvPicPr>
          <p:cNvPr id="7170" name="Picture 2" descr="https://avatars.mds.yandex.net/i?id=0e2874e4490404c672eef7f7befb959d_l-441134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975" y="2159000"/>
            <a:ext cx="5230283" cy="392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9700" y="2159000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В </a:t>
            </a:r>
            <a:r>
              <a:rPr lang="ru-RU" sz="2000" dirty="0"/>
              <a:t>индукционных печах металл расплавляют в тигле, расположенном внутри индуктора. Через индуктор пропускают переменный электрический ток. При этом в объёме, заключённом внутри индуктора, возникает переменный магнитный поток, который индуцирует в металлической части шихты вихревые токи Фуко, обеспечивающие нагрев металла и его плавление.</a:t>
            </a:r>
          </a:p>
        </p:txBody>
      </p:sp>
    </p:spTree>
    <p:extLst>
      <p:ext uri="{BB962C8B-B14F-4D97-AF65-F5344CB8AC3E}">
        <p14:creationId xmlns:p14="http://schemas.microsoft.com/office/powerpoint/2010/main" val="3278059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дуговых печах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5600" y="1659741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Дуговые </a:t>
            </a:r>
            <a:r>
              <a:rPr lang="ru-RU" sz="2000" dirty="0"/>
              <a:t>печи бывают различной емкости (до 250 т) и с трансформаторами мощностью до 125 тысяч киловатт.</a:t>
            </a:r>
          </a:p>
          <a:p>
            <a:endParaRPr lang="ru-RU" sz="2000" dirty="0"/>
          </a:p>
          <a:p>
            <a:r>
              <a:rPr lang="ru-RU" sz="2000" dirty="0"/>
              <a:t>Источником тепла в дуговой печи является электрическая дуга, возникающая между электродами и жидким металлом или шихтой при приложении к электродам электрического тока необходимой силы. Дуга представляет собой поток электронов, ионизированных газов и паров металла и шлака. Температура электрической дуги превышает 3000о С. Дуга, как известно, может возникать при постоянном и постоянном токе.</a:t>
            </a:r>
          </a:p>
        </p:txBody>
      </p:sp>
      <p:pic>
        <p:nvPicPr>
          <p:cNvPr id="8194" name="Picture 2" descr="https://avatars.mds.yandex.net/i?id=59a9be17de022aadcd03dea93a18a2dc_l-1091251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481" y="1898322"/>
            <a:ext cx="5794441" cy="447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491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Разливка стали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5900" y="1680339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Из </a:t>
            </a:r>
            <a:r>
              <a:rPr lang="ru-RU" sz="2000" dirty="0"/>
              <a:t>сталеплавильного агрегата сталь выпускается в сталеразливочный ковш, предназначенный для кратковременного хранения и разливки стали.</a:t>
            </a:r>
          </a:p>
          <a:p>
            <a:endParaRPr lang="ru-RU" sz="2000" dirty="0"/>
          </a:p>
          <a:p>
            <a:r>
              <a:rPr lang="ru-RU" sz="2000" dirty="0"/>
              <a:t>Сталеразливочный ковш (рис) имеет форму усеченного конуса с большим основанием вверху. Ковш имеет сварной кожух, изнутри футеруется огнеупорным шамотным кирпичом. Перемещают ковш с помощью мостового крана или на специальной железнодорожной тележке.</a:t>
            </a:r>
          </a:p>
        </p:txBody>
      </p:sp>
      <p:pic>
        <p:nvPicPr>
          <p:cNvPr id="12290" name="Picture 2" descr="https://avatars.mds.yandex.net/i?id=bf908fac8c4f4dbdd4fed8d9503a38b316d59366-1218499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021" y="2068214"/>
            <a:ext cx="5809496" cy="414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544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65200" y="2534841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Непрерывное </a:t>
            </a:r>
            <a:r>
              <a:rPr lang="ru-RU" dirty="0"/>
              <a:t>развитие техники представляет все более высокие требования к качеству стали.</a:t>
            </a:r>
          </a:p>
          <a:p>
            <a:endParaRPr lang="ru-RU" dirty="0"/>
          </a:p>
          <a:p>
            <a:r>
              <a:rPr lang="ru-RU" dirty="0"/>
              <a:t>Многочисленные способы получения металлов высокого качества могут быть  разделены на три группы:</a:t>
            </a:r>
          </a:p>
          <a:p>
            <a:endParaRPr lang="ru-RU" dirty="0"/>
          </a:p>
          <a:p>
            <a:r>
              <a:rPr lang="ru-RU" dirty="0"/>
              <a:t>Обработка жидкого металла вне сталеплавильного агрегата</a:t>
            </a:r>
          </a:p>
          <a:p>
            <a:endParaRPr lang="ru-RU" dirty="0"/>
          </a:p>
          <a:p>
            <a:r>
              <a:rPr lang="ru-RU" dirty="0"/>
              <a:t>Выплавка стали в вакууме</a:t>
            </a:r>
          </a:p>
          <a:p>
            <a:endParaRPr lang="ru-RU" dirty="0"/>
          </a:p>
          <a:p>
            <a:r>
              <a:rPr lang="ru-RU" dirty="0"/>
              <a:t>Специальные способы </a:t>
            </a:r>
            <a:r>
              <a:rPr lang="ru-RU" dirty="0" err="1"/>
              <a:t>электроплавки</a:t>
            </a:r>
            <a:r>
              <a:rPr lang="ru-RU" dirty="0"/>
              <a:t> металлов</a:t>
            </a:r>
          </a:p>
        </p:txBody>
      </p:sp>
    </p:spTree>
    <p:extLst>
      <p:ext uri="{BB962C8B-B14F-4D97-AF65-F5344CB8AC3E}">
        <p14:creationId xmlns:p14="http://schemas.microsoft.com/office/powerpoint/2010/main" val="155273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2770973"/>
            <a:ext cx="8610600" cy="1293028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241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0300" y="561173"/>
            <a:ext cx="5266705" cy="750754"/>
          </a:xfrm>
        </p:spPr>
        <p:txBody>
          <a:bodyPr/>
          <a:lstStyle/>
          <a:p>
            <a:r>
              <a:rPr lang="ru-RU" dirty="0" smtClean="0"/>
              <a:t>Что такое сталь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800136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</a:t>
            </a:r>
            <a:r>
              <a:rPr lang="ru-RU" sz="2000" dirty="0" smtClean="0"/>
              <a:t>Сталями </a:t>
            </a:r>
            <a:r>
              <a:rPr lang="ru-RU" sz="2000" dirty="0"/>
              <a:t>называют сплавы железа с углеродом, содержание которого не превышает 2,14 %. Сталь – важнейший конструкционный материал для машиностроения, транспорта и т. д.</a:t>
            </a:r>
          </a:p>
        </p:txBody>
      </p:sp>
      <p:pic>
        <p:nvPicPr>
          <p:cNvPr id="1028" name="Picture 4" descr="https://avatars.mds.yandex.net/i?id=829c449f34343e2647ec18ec3e765ccf_l-10576924-images-thumbs&amp;ref=rim&amp;n=13&amp;w=550&amp;h=4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5" y="1800136"/>
            <a:ext cx="52387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147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8328" y="2152869"/>
            <a:ext cx="606446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Сталеплавильное </a:t>
            </a:r>
            <a:r>
              <a:rPr lang="ru-RU" sz="2400" dirty="0"/>
              <a:t>производство – это получение </a:t>
            </a:r>
            <a:r>
              <a:rPr lang="ru-RU" sz="2400" dirty="0" smtClean="0"/>
              <a:t>стали </a:t>
            </a:r>
            <a:r>
              <a:rPr lang="ru-RU" sz="2400" dirty="0"/>
              <a:t>из чугуна и стального лома в сталеплавильных агрегатах металлургических заводов. </a:t>
            </a:r>
            <a:r>
              <a:rPr lang="ru-RU" sz="2400" dirty="0" smtClean="0"/>
              <a:t>        Сталеплавильное </a:t>
            </a:r>
            <a:r>
              <a:rPr lang="ru-RU" sz="2400" dirty="0"/>
              <a:t>производство является вторым звеном в общем производственном цикле черной металлургии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3078" name="Picture 6" descr="https://avatars.mds.yandex.net/i?id=d998755a1407bc077d121ac17beee64391477f71-1243866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475" y="625693"/>
            <a:ext cx="4572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atars.mds.yandex.net/i?id=ebc95ad8f0cafe9235ee4f373dd376af834db48f-10878270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475" y="3516313"/>
            <a:ext cx="4292600" cy="286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200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0.showslide.ru/s_slide/20ad17b93995e25424aa3863857007a2/3dfa0a16-5dd3-4d2f-9035-47ff267e33a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0" y="0"/>
            <a:ext cx="92299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082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cf3.ppt-online.org/files3/slide/n/nqgtxzVI1j3JCyQcOoDuFf9s0YT5Ldvl82HaS7/slide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620114"/>
            <a:ext cx="8328025" cy="623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46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Прямое восстановление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948240"/>
            <a:ext cx="6121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В </a:t>
            </a:r>
            <a:r>
              <a:rPr lang="ru-RU" sz="2000" dirty="0"/>
              <a:t>настоящее время разрабатывается метод получения стали непосредственно из руд прямым восстановлением железных руд при умеренных температурах. Этот метод заключается в том, что измельченную железную руду восстанавливают углеродом или газами при 800—1000° (для руд трудно восстанавливаемых — при 1200°), а затем после отделения на магнитном сепараторе части пустой породы и золы восстановителя полученную железную губку перерабатывают в электрических или пламенных печах на сталь.</a:t>
            </a:r>
          </a:p>
        </p:txBody>
      </p:sp>
      <p:pic>
        <p:nvPicPr>
          <p:cNvPr id="5122" name="Picture 2" descr="https://avatars.mds.yandex.net/i?id=b0f8c7c7f4377f2060d175ad4d486602_l-10907478-images-thumbs&amp;ref=rim&amp;n=13&amp;w=1008&amp;h=7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00" y="1749752"/>
            <a:ext cx="5664200" cy="429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584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Передел чугуна на сталь </a:t>
            </a:r>
            <a:endParaRPr lang="ru-RU" dirty="0"/>
          </a:p>
        </p:txBody>
      </p:sp>
      <p:pic>
        <p:nvPicPr>
          <p:cNvPr id="6146" name="Picture 2" descr="https://avatars.mds.yandex.net/i?id=2a0000018dd27d36694ecc343c5073ac5936-1754687-fast-image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845733"/>
            <a:ext cx="7518399" cy="501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385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кислородных конвертерах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300" y="2057401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Кислородно-конвертерный </a:t>
            </a:r>
            <a:r>
              <a:rPr lang="ru-RU" sz="2000" dirty="0"/>
              <a:t>процесс представляет собой один из видов передела жидкого чугуна в сталь без затраты топлива путем продувки чугуна в конвертере технически чистым кислородом, подаваемым через фурму, которая вводится в металл сверху. Количество воздуха необходимого для переработки 1 т чугуна, составляет 350 кубометров.</a:t>
            </a:r>
          </a:p>
        </p:txBody>
      </p:sp>
      <p:pic>
        <p:nvPicPr>
          <p:cNvPr id="11266" name="Picture 2" descr="https://avatars.mds.yandex.net/i?id=438fb33c5f60d68e5a747e96e3001295_l-548937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1960675"/>
            <a:ext cx="5979899" cy="455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635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мартеновских печах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8900" y="1936740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  Сущность </a:t>
            </a:r>
            <a:r>
              <a:rPr lang="ru-RU" sz="2000" dirty="0"/>
              <a:t>мартеновского процесса состоит в переработке чугуна и металлического лома на паду отражательной печи. В мартеновском процессе в отличие от конвертерного не достаточно тепла химических реакций и физического тепла шихтовых материалов. Для плавление твердых шихтовых материалов, для покрытия значительных тепловых потерь и нагрева стали до необходимых температур в печь подводиться дополнительное тепло, получаемое путем сжигания в рабочем пространстве топлива в струе воздуха, нагретого до высоких температур.</a:t>
            </a:r>
          </a:p>
        </p:txBody>
      </p:sp>
      <p:pic>
        <p:nvPicPr>
          <p:cNvPr id="10242" name="Picture 2" descr="https://avatars.mds.yandex.net/i?id=751f7f9d6b54436cb4cacabb6b789ca4_l-525306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900" y="1936740"/>
            <a:ext cx="5893227" cy="428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465356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94</TotalTime>
  <Words>547</Words>
  <Application>Microsoft Office PowerPoint</Application>
  <PresentationFormat>Широкоэкранный</PresentationFormat>
  <Paragraphs>34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Century Gothic</vt:lpstr>
      <vt:lpstr>След самолета</vt:lpstr>
      <vt:lpstr>производство стали</vt:lpstr>
      <vt:lpstr>Что такое сталь?</vt:lpstr>
      <vt:lpstr>Презентация PowerPoint</vt:lpstr>
      <vt:lpstr>Презентация PowerPoint</vt:lpstr>
      <vt:lpstr>Презентация PowerPoint</vt:lpstr>
      <vt:lpstr>Прямое восстановление</vt:lpstr>
      <vt:lpstr>Передел чугуна на сталь </vt:lpstr>
      <vt:lpstr>В кислородных конвертерах</vt:lpstr>
      <vt:lpstr>В мартеновских печах</vt:lpstr>
      <vt:lpstr>В электропечах</vt:lpstr>
      <vt:lpstr>В индукционных печах</vt:lpstr>
      <vt:lpstr>В дуговых печах</vt:lpstr>
      <vt:lpstr>Разливка стали</vt:lpstr>
      <vt:lpstr>заключение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производство стали</dc:title>
  <dc:creator>Селезнева А.А.</dc:creator>
  <cp:lastModifiedBy>Rosislav</cp:lastModifiedBy>
  <cp:revision>11</cp:revision>
  <dcterms:created xsi:type="dcterms:W3CDTF">2024-02-28T22:48:12Z</dcterms:created>
  <dcterms:modified xsi:type="dcterms:W3CDTF">2024-02-29T00:22:55Z</dcterms:modified>
</cp:coreProperties>
</file>