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9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синагог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40" name="Picture 16" descr="https://w.forfun.com/fetch/3f/3fee55ad0a9cfb5d5dcd7321175b34a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76672"/>
            <a:ext cx="3600400" cy="2399824"/>
          </a:xfrm>
          <a:prstGeom prst="rect">
            <a:avLst/>
          </a:prstGeom>
          <a:noFill/>
        </p:spPr>
      </p:pic>
      <p:pic>
        <p:nvPicPr>
          <p:cNvPr id="1026" name="Picture 2" descr="https://fs.tonkosti.ru/sized/c800x800/c9/vw/c9vw5r59zm04gw8sk4swogso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4664"/>
            <a:ext cx="2744678" cy="2304256"/>
          </a:xfrm>
          <a:prstGeom prst="rect">
            <a:avLst/>
          </a:prstGeom>
          <a:noFill/>
        </p:spPr>
      </p:pic>
      <p:pic>
        <p:nvPicPr>
          <p:cNvPr id="1032" name="Picture 8" descr="https://webstage.bg/attachments/ckeditor/pictures-data/0004/5641/ORIGINAL-naivnite_geroi_na_vladimir_lyubarov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332656"/>
            <a:ext cx="3600400" cy="1980219"/>
          </a:xfrm>
          <a:prstGeom prst="rect">
            <a:avLst/>
          </a:prstGeom>
          <a:noFill/>
        </p:spPr>
      </p:pic>
      <p:pic>
        <p:nvPicPr>
          <p:cNvPr id="1030" name="Picture 6" descr="https://saloon-beauty.ru/wp-content/uploads/b/f/e/bfe5923b9b23c06f51eb2525dcbddafe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4225056"/>
            <a:ext cx="5056923" cy="2632944"/>
          </a:xfrm>
          <a:prstGeom prst="rect">
            <a:avLst/>
          </a:prstGeom>
          <a:noFill/>
        </p:spPr>
      </p:pic>
      <p:pic>
        <p:nvPicPr>
          <p:cNvPr id="15" name="Рисунок 14" descr="2024-02-16_20-03-39.png"/>
          <p:cNvPicPr>
            <a:picLocks noChangeAspect="1"/>
          </p:cNvPicPr>
          <p:nvPr/>
        </p:nvPicPr>
        <p:blipFill>
          <a:blip r:embed="rId7" cstate="print"/>
          <a:srcRect l="50787" t="8935" r="19288" b="6579"/>
          <a:stretch>
            <a:fillRect/>
          </a:stretch>
        </p:blipFill>
        <p:spPr>
          <a:xfrm>
            <a:off x="251520" y="3429000"/>
            <a:ext cx="2160240" cy="3429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141483"/>
            <a:ext cx="4752528" cy="1470025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  <a:latin typeface="Bahnschrift Light SemiCondensed" pitchFamily="34" charset="0"/>
              </a:rPr>
              <a:t>СИНАГОГИ</a:t>
            </a:r>
            <a:endParaRPr lang="ru-RU" sz="8000" dirty="0">
              <a:solidFill>
                <a:schemeClr val="tx2">
                  <a:lumMod val="50000"/>
                </a:schemeClr>
              </a:solidFill>
              <a:latin typeface="Bahnschrift Light SemiCondensed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3573016"/>
            <a:ext cx="4499992" cy="1570484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Презентацию подготовили:</a:t>
            </a:r>
          </a:p>
          <a:p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Бархатшина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Яна и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Атаманиченко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Иван</a:t>
            </a:r>
          </a:p>
          <a:p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Учитель:Соломонова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О.Ф.</a:t>
            </a:r>
          </a:p>
          <a:p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Г.Михайловск</a:t>
            </a:r>
            <a:r>
              <a:rPr lang="ru-RU" sz="1600" smtClean="0">
                <a:solidFill>
                  <a:schemeClr val="tx2">
                    <a:lumMod val="50000"/>
                  </a:schemeClr>
                </a:solidFill>
              </a:rPr>
              <a:t> МБОУСОШ №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8" name="Picture 4" descr="https://www.orangesmile.com/extreme/img/main/neue-synagogue_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8064" y="4149080"/>
            <a:ext cx="3745344" cy="2495922"/>
          </a:xfrm>
          <a:prstGeom prst="rect">
            <a:avLst/>
          </a:prstGeom>
          <a:noFill/>
        </p:spPr>
      </p:pic>
      <p:sp>
        <p:nvSpPr>
          <p:cNvPr id="1034" name="AutoShape 10" descr="https://top-fon.com/uploads/posts/2023-02/1675470086_top-fon-com-p-fon-dlya-prezentatsii-iudaizm-8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top-fon.com/uploads/posts/2023-02/1675470086_top-fon-com-p-fon-dlya-prezentatsii-iudaizm-8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top-fon.com/uploads/posts/2023-02/1675470086_top-fon-com-p-fon-dlya-prezentatsii-iudaizm-8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СИНАГОГА ЭЛЬ-ГРИБА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https://mir-tourista.ru/wp-content/uploads/2019/06/photo-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-17165288"/>
            <a:ext cx="3600000" cy="2391045"/>
          </a:xfrm>
          <a:prstGeom prst="rect">
            <a:avLst/>
          </a:prstGeom>
          <a:noFill/>
        </p:spPr>
      </p:pic>
      <p:pic>
        <p:nvPicPr>
          <p:cNvPr id="38918" name="Picture 6" descr="https://vseprotunis.ru/wp-content/uploads/ekskursii-v-tunise-el-griba-1024x5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24744"/>
            <a:ext cx="4716016" cy="2689603"/>
          </a:xfrm>
          <a:prstGeom prst="rect">
            <a:avLst/>
          </a:prstGeom>
          <a:noFill/>
        </p:spPr>
      </p:pic>
      <p:pic>
        <p:nvPicPr>
          <p:cNvPr id="38926" name="Picture 14" descr="https://sun9-74.userapi.com/impg/H4nWGrJGdfoflLzQED93MGuTTIHpJMsQExZUnw/4UefOZf6W9s.jpg?size=807x537&amp;quality=95&amp;sign=9f5a3dd4ee616f293b649f30dab26959&amp;c_uniq_tag=v3Jmf4SITXCa6pDEj2oUrJh5a6JA0-V7NZm2r6jyuFw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9049" y="1556792"/>
            <a:ext cx="4544951" cy="3024336"/>
          </a:xfrm>
          <a:prstGeom prst="rect">
            <a:avLst/>
          </a:prstGeom>
          <a:noFill/>
        </p:spPr>
      </p:pic>
      <p:pic>
        <p:nvPicPr>
          <p:cNvPr id="38924" name="Picture 12" descr="https://tripplanet.ru/wp-content/uploads/africa/tunisia/djerba/la-ghriba-synagogu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356992"/>
            <a:ext cx="4932884" cy="3287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www.tury.ru/img.php?gid=175989&amp;pid=854877&amp;v=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708920"/>
            <a:ext cx="5184576" cy="38884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ЮБИЛЕЙСКАЯ СИНАГОГА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820472" y="1600200"/>
            <a:ext cx="171128" cy="8206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9940" name="Picture 4" descr="https://tury.ru/turyclub.img.php?src=6a6d500d50b3d336f49dba95f11b8a80%2FFGsZa-uY%2FJifK-NZ7.jpg&amp;img=94d3f11a0ed30c0b6d6e1f3f3753e01c&amp;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5040560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Бикур-халим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4" name="Picture 4" descr="https://upload.wikimedia.org/wikipedia/commons/0/0b/Bodek_Architects_Bikur_Cholim_Hospital_Jerusal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06124"/>
            <a:ext cx="8324925" cy="529122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9552" y="648866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Измир, Турция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02" name="Picture 18" descr="https://vse-pro-kur.ru/wp-content/uploads/b/b/2/bb207550cd7b92fc599d80857dc504ce.jpeg"/>
          <p:cNvPicPr>
            <a:picLocks noChangeAspect="1" noChangeArrowheads="1"/>
          </p:cNvPicPr>
          <p:nvPr/>
        </p:nvPicPr>
        <p:blipFill>
          <a:blip r:embed="rId2" cstate="print"/>
          <a:srcRect l="19996" t="10646"/>
          <a:stretch>
            <a:fillRect/>
          </a:stretch>
        </p:blipFill>
        <p:spPr bwMode="auto">
          <a:xfrm>
            <a:off x="2987824" y="-315416"/>
            <a:ext cx="3275856" cy="3396518"/>
          </a:xfrm>
          <a:prstGeom prst="rect">
            <a:avLst/>
          </a:prstGeom>
          <a:noFill/>
        </p:spPr>
      </p:pic>
      <p:pic>
        <p:nvPicPr>
          <p:cNvPr id="42000" name="Picture 16" descr="https://avatars.dzeninfra.ru/get-zen_doc/3453969/pub_5f2dd9b5bbe8572b80baf2bf_5f2ddb3ef8aa134f801533a9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0"/>
            <a:ext cx="2802849" cy="3672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8988552" y="0"/>
            <a:ext cx="407984" cy="4572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51920" y="6237312"/>
            <a:ext cx="643880" cy="8728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604448" y="6165304"/>
            <a:ext cx="387152" cy="15929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2420888"/>
            <a:ext cx="6192688" cy="193899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Благодарим за внимание!</a:t>
            </a:r>
            <a:endParaRPr lang="ru-RU" sz="6000" dirty="0"/>
          </a:p>
        </p:txBody>
      </p:sp>
      <p:pic>
        <p:nvPicPr>
          <p:cNvPr id="41986" name="Picture 2" descr="https://cs14.pikabu.ru/post_img/big/2023/06/12/7/16865692061520416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501008"/>
            <a:ext cx="2267744" cy="3183241"/>
          </a:xfrm>
          <a:prstGeom prst="rect">
            <a:avLst/>
          </a:prstGeom>
          <a:noFill/>
        </p:spPr>
      </p:pic>
      <p:pic>
        <p:nvPicPr>
          <p:cNvPr id="41992" name="Picture 8" descr="https://abbaiziegler.files.wordpress.com/2018/03/screenshot_20180329-09183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88640"/>
            <a:ext cx="2794595" cy="2564904"/>
          </a:xfrm>
          <a:prstGeom prst="rect">
            <a:avLst/>
          </a:prstGeom>
          <a:noFill/>
        </p:spPr>
      </p:pic>
      <p:pic>
        <p:nvPicPr>
          <p:cNvPr id="41998" name="Picture 14" descr="https://www.kreatif.ro/rjt/wp-content/uploads/2014/10/Beth-Synagogu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4263053"/>
            <a:ext cx="3456384" cy="2594947"/>
          </a:xfrm>
          <a:prstGeom prst="rect">
            <a:avLst/>
          </a:prstGeom>
          <a:noFill/>
        </p:spPr>
      </p:pic>
      <p:pic>
        <p:nvPicPr>
          <p:cNvPr id="42004" name="Picture 20" descr="https://ic.pics.livejournal.com/synoptic_slava/2326968/208911/208911_origina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80865" y="4365104"/>
            <a:ext cx="3463135" cy="2304256"/>
          </a:xfrm>
          <a:prstGeom prst="rect">
            <a:avLst/>
          </a:prstGeom>
          <a:noFill/>
        </p:spPr>
      </p:pic>
      <p:pic>
        <p:nvPicPr>
          <p:cNvPr id="42008" name="Picture 24" descr="http://rasfokus.ru/images/photos/medium/46600d9ef63cb0804eb6ea4098adac3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3230216"/>
            <a:ext cx="2592288" cy="362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это такое?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Основной институт еврейской религии; помещение, служащее </a:t>
            </a:r>
            <a:r>
              <a:rPr lang="ru-RU" b="1" dirty="0" smtClean="0"/>
              <a:t>местом общественного богослужения</a:t>
            </a:r>
            <a:r>
              <a:rPr lang="ru-RU" dirty="0" smtClean="0"/>
              <a:t> и </a:t>
            </a:r>
            <a:r>
              <a:rPr lang="ru-RU" b="1" dirty="0" smtClean="0"/>
              <a:t>центром религиозной жизни общины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Традиция придаёт синагоге огромное значение в еврейской жизни. Считается, что </a:t>
            </a:r>
            <a:r>
              <a:rPr lang="ru-RU" b="1" dirty="0" smtClean="0"/>
              <a:t>она уступает по святости только Храму</a:t>
            </a:r>
            <a:r>
              <a:rPr lang="ru-RU" dirty="0" smtClean="0"/>
              <a:t>, и </a:t>
            </a:r>
            <a:r>
              <a:rPr lang="ru-RU" b="1" dirty="0" smtClean="0"/>
              <a:t>называется «</a:t>
            </a:r>
            <a:r>
              <a:rPr lang="ru-RU" b="1" dirty="0" err="1" smtClean="0"/>
              <a:t>микдаш</a:t>
            </a:r>
            <a:r>
              <a:rPr lang="ru-RU" b="1" dirty="0" smtClean="0"/>
              <a:t> </a:t>
            </a:r>
            <a:r>
              <a:rPr lang="ru-RU" b="1" dirty="0" err="1" smtClean="0"/>
              <a:t>меат</a:t>
            </a:r>
            <a:r>
              <a:rPr lang="ru-RU" b="1" dirty="0" smtClean="0"/>
              <a:t>» («малое святилище»).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Очень коротко об иудаизме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954958"/>
          </a:xfrm>
        </p:spPr>
        <p:txBody>
          <a:bodyPr>
            <a:normAutofit/>
          </a:bodyPr>
          <a:lstStyle/>
          <a:p>
            <a:r>
              <a:rPr lang="ru-RU" dirty="0" smtClean="0"/>
              <a:t>Слово «иудей» означало израильтянина из колена Иуды.</a:t>
            </a:r>
          </a:p>
          <a:p>
            <a:r>
              <a:rPr lang="ru-RU" dirty="0" smtClean="0"/>
              <a:t> Язык последователей данной религии называется «еврейским».</a:t>
            </a:r>
          </a:p>
          <a:p>
            <a:r>
              <a:rPr lang="ru-RU" dirty="0" smtClean="0"/>
              <a:t> В иудаизме существует 13 принципов веры.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2" y="4293096"/>
            <a:ext cx="803748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1 –монотеизм</a:t>
            </a:r>
          </a:p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2 – Бог - источник любви, справедливости           Творец и Отец.  </a:t>
            </a:r>
          </a:p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3 - понятие о диалоге Бога и Человека.</a:t>
            </a:r>
          </a:p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        И др.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udiwis.ru/wp-content/uploads/6388408153_49d550314f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645024"/>
            <a:ext cx="4320480" cy="27003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0872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Символы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24544" y="6453336"/>
            <a:ext cx="5688632" cy="404663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10000" dirty="0" smtClean="0">
                <a:latin typeface="Bahnschrift" pitchFamily="34" charset="0"/>
              </a:rPr>
              <a:t>Шестиконечная звезда Давида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 descr="https://www.theshofarman.com/images/Menorah_517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836712"/>
            <a:ext cx="3931581" cy="509960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32040" y="5949280"/>
            <a:ext cx="4536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latin typeface="Bahnschrift SemiBold" pitchFamily="34" charset="0"/>
              </a:rPr>
              <a:t>Семисвечник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Bahnschrift SemiBold" pitchFamily="34" charset="0"/>
              </a:rPr>
              <a:t> –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latin typeface="Bahnschrift SemiBold" pitchFamily="34" charset="0"/>
              </a:rPr>
              <a:t>Менора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Bahnschrift SemiBold" pitchFamily="34" charset="0"/>
              </a:rPr>
              <a:t>  (символ единства Бога)</a:t>
            </a:r>
          </a:p>
          <a:p>
            <a:endParaRPr lang="ru-RU" dirty="0"/>
          </a:p>
        </p:txBody>
      </p:sp>
      <p:pic>
        <p:nvPicPr>
          <p:cNvPr id="15364" name="Picture 4" descr="https://stihi.ru/pics/2021/04/02/13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836712"/>
            <a:ext cx="4392488" cy="233996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7544" y="3140968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rPr>
              <a:t>2 скрижали - заповеди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Bahnschrif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Внутреннее устройство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upload.wikimedia.org/wikipedia/ru/6/6c/Temple_sketch_r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580" y="1303573"/>
            <a:ext cx="8784976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Синагога не храм?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Синагог – много, храм – один</a:t>
            </a:r>
          </a:p>
          <a:p>
            <a:endParaRPr lang="ru-RU" dirty="0" smtClean="0"/>
          </a:p>
          <a:p>
            <a:r>
              <a:rPr lang="ru-RU" dirty="0" smtClean="0"/>
              <a:t>В синагоге нет священника</a:t>
            </a:r>
          </a:p>
          <a:p>
            <a:endParaRPr lang="ru-RU" dirty="0" smtClean="0"/>
          </a:p>
          <a:p>
            <a:r>
              <a:rPr lang="ru-RU" dirty="0" smtClean="0"/>
              <a:t>Нет алтаря (только шкаф для Торы(писание))</a:t>
            </a:r>
          </a:p>
          <a:p>
            <a:endParaRPr lang="ru-RU" dirty="0" smtClean="0"/>
          </a:p>
          <a:p>
            <a:r>
              <a:rPr lang="ru-RU" dirty="0" smtClean="0"/>
              <a:t>Женщины отдельно от мужчин</a:t>
            </a:r>
          </a:p>
          <a:p>
            <a:endParaRPr lang="ru-RU" dirty="0" smtClean="0"/>
          </a:p>
          <a:p>
            <a:r>
              <a:rPr lang="ru-RU" dirty="0" smtClean="0"/>
              <a:t>Церковь – крест, синагога – звезда Давида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Разные синагоги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304800" y="260649"/>
            <a:ext cx="162744" cy="14401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1556792"/>
            <a:ext cx="331236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>
                <a:solidFill>
                  <a:schemeClr val="accent5">
                    <a:lumMod val="50000"/>
                  </a:schemeClr>
                </a:solidFill>
              </a:rPr>
              <a:t>Ашкеназ</a:t>
            </a:r>
            <a:endParaRPr lang="ru-RU" sz="36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на иврите означает «Германия», понятие «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</a:rPr>
              <a:t>ашкеназы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» относится ко всем евреям - выходцам из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Европы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24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1484784"/>
            <a:ext cx="403244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>
                <a:solidFill>
                  <a:schemeClr val="accent5">
                    <a:lumMod val="50000"/>
                  </a:schemeClr>
                </a:solidFill>
              </a:rPr>
              <a:t>Сефард</a:t>
            </a:r>
            <a:endParaRPr lang="ru-RU" sz="36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означает на иврите «Испания», понятие «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</a:rPr>
              <a:t>сефарды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» относится к евреям - выходцам из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арабского мира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24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3794" name="Picture 2" descr="https://avatars.dzeninfra.ru/get-zen_doc/3431141/pub_60f58f5b8346e576a331650b_60f59121fcb0d72aeb187f0b/scale_1200"/>
          <p:cNvPicPr>
            <a:picLocks noChangeAspect="1" noChangeArrowheads="1"/>
          </p:cNvPicPr>
          <p:nvPr/>
        </p:nvPicPr>
        <p:blipFill>
          <a:blip r:embed="rId2" cstate="print"/>
          <a:srcRect l="4337" t="19950" r="5501" b="1301"/>
          <a:stretch>
            <a:fillRect/>
          </a:stretch>
        </p:blipFill>
        <p:spPr bwMode="auto">
          <a:xfrm>
            <a:off x="287972" y="4005064"/>
            <a:ext cx="4067241" cy="2664296"/>
          </a:xfrm>
          <a:prstGeom prst="rect">
            <a:avLst/>
          </a:prstGeom>
          <a:noFill/>
        </p:spPr>
      </p:pic>
      <p:pic>
        <p:nvPicPr>
          <p:cNvPr id="33796" name="Picture 4" descr="https://s00.yaplakal.com/pics/pics_preview/9/2/7/110337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933056"/>
            <a:ext cx="3810342" cy="278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хасиды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04800" y="1340768"/>
            <a:ext cx="8587680" cy="237626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Одно из течений иудаизма. В Израиле хасиды не работают, не платят налоги, не служат в армии. Всё свое время они заняты изучением Торы. Живут на государственное пособие, попросту, паразитируя. </a:t>
            </a:r>
          </a:p>
          <a:p>
            <a:r>
              <a:rPr lang="ru-RU" dirty="0" smtClean="0"/>
              <a:t>Мужчины молятся, изучают Тору, больше половины женщин работает. По субботам хасидам нельзя работать – грех.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148064" y="3717032"/>
            <a:ext cx="3843536" cy="331236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Нельзя включать телевизор нельзя водить машину, не работают магазины, кафе! Компьютер, телефон имеют только. По субботам перегораживают дороги, чтобы не ездили машины.</a:t>
            </a:r>
            <a:endParaRPr lang="ru-RU" dirty="0"/>
          </a:p>
        </p:txBody>
      </p:sp>
      <p:pic>
        <p:nvPicPr>
          <p:cNvPr id="7" name="Picture 2" descr="Путин и хасиды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933056"/>
            <a:ext cx="4678036" cy="2752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 ПОСЛЕДНЕЙ МОДЕ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7723584" cy="348498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6093296"/>
            <a:ext cx="4343400" cy="57606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6866" name="Picture 2" descr="https://zabavnikus.ru/wp-content/uploads/e/6/8/e6865265771b9a93a561d25eddcc4c4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8712968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153</TotalTime>
  <Words>304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СИНАГОГИ</vt:lpstr>
      <vt:lpstr>Что это такое?</vt:lpstr>
      <vt:lpstr>Очень коротко об иудаизме</vt:lpstr>
      <vt:lpstr>Символы</vt:lpstr>
      <vt:lpstr>Внутреннее устройство</vt:lpstr>
      <vt:lpstr>Синагога не храм?</vt:lpstr>
      <vt:lpstr>Разные синагоги</vt:lpstr>
      <vt:lpstr>хасиды</vt:lpstr>
      <vt:lpstr>ПО ПОСЛЕДНЕЙ МОДЕ </vt:lpstr>
      <vt:lpstr>СИНАГОГА ЭЛЬ-ГРИБА  </vt:lpstr>
      <vt:lpstr>ЮБИЛЕЙСКАЯ СИНАГОГА</vt:lpstr>
      <vt:lpstr>Бикур-халим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СИНАГОГИ</dc:title>
  <dc:creator>user</dc:creator>
  <cp:lastModifiedBy>Ольга</cp:lastModifiedBy>
  <cp:revision>18</cp:revision>
  <dcterms:created xsi:type="dcterms:W3CDTF">2024-02-16T16:40:44Z</dcterms:created>
  <dcterms:modified xsi:type="dcterms:W3CDTF">2024-03-15T07:49:10Z</dcterms:modified>
</cp:coreProperties>
</file>