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70" r:id="rId14"/>
    <p:sldId id="271" r:id="rId15"/>
    <p:sldId id="268" r:id="rId16"/>
    <p:sldId id="272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atherineasquithgallery.com/uploads/posts/2021-02/1613446798_85-p-fon-dlya-prezentatsii-pro-ekologiyu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8172480" cy="30289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Литературно-экологический проект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«Полюбим природу по рассказам  В.Бианки»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</a:rPr>
              <a:t>Подготовили: Камалова И.И.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Шайхутдинова Л.А.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s://catherineasquithgallery.com/uploads/posts/2021-03/1614806524_131-p-fon-dlya-saita-detskogo-sada-1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14554"/>
          </a:xfrm>
        </p:spPr>
        <p:txBody>
          <a:bodyPr>
            <a:noAutofit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Коллективная работа 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 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Чудо – дерево и его жители»</a:t>
            </a:r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Рисунок 3" descr="C:\Users\ПК1\Desktop\чудо дерево.jpg"/>
          <p:cNvPicPr/>
          <p:nvPr/>
        </p:nvPicPr>
        <p:blipFill>
          <a:blip r:embed="rId3" cstate="print"/>
          <a:srcRect l="3428" t="5201" r="2736" b="3274"/>
          <a:stretch>
            <a:fillRect/>
          </a:stretch>
        </p:blipFill>
        <p:spPr bwMode="auto">
          <a:xfrm rot="16200000">
            <a:off x="2214547" y="1857363"/>
            <a:ext cx="4572032" cy="4857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atherineasquithgallery.com/uploads/posts/2023-02/1676645793_catherineasquithgallery-com-p-ekologiya-fon-zelenii-16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Четвертый день проекта</a:t>
            </a:r>
            <a:endParaRPr lang="ru-RU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Викторина  по произведениям В.Бианки «Знатоки природы»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Коллективный субботник « Мы сохраним нашу планету»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s://sun9-52.userapi.com/impg/Eh6P8sp3c4W5WOF3-Fxfl_J7gXoxVkGY8nLkKA/71o3Jqs87jI.jpg?size=800x629&amp;quality=96&amp;sign=7187e5433d7d083c0fcb66887cc07e6b&amp;c_uniq_tag=AbesYKE21lYa3NyV6fKUdVmfXj3PoRfcobHMROOPF3g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Коллективный субботник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 Мы сохраним нашу планету»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C:\Users\ПК1\Downloads\16966787037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71744"/>
            <a:ext cx="4214842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ПК1\Downloads\-5255859430279467793_12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571744"/>
            <a:ext cx="4143404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74foto.ru/800/600/https/foni.club/uploads/posts/2023-02/1675821278_foni-club-p-fon-prirodi-risunok-detskii-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Пятый день проекта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Спортивное занятие  «Бравые защитники природы»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Беседа «Как я могу сохранить природу?»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https://foni.club/uploads/posts/2023-02/1675838763_foni-club-p-fon-detskii-na-temu-uborka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Спортивное занятие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«Бравые защитники природы»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ПК1\Desktop\image_503820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00174"/>
            <a:ext cx="4205496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ПК1\Desktop\image_504327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285992"/>
            <a:ext cx="4296203" cy="3793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kartinkin.net/uploads/posts/2022-03/1646186155_34-kartinkin-net-p-kartinki-semya-dlya-detskogo-sada-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2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Работа с родителями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 </a:t>
            </a:r>
            <a:br>
              <a:rPr lang="ru-RU" sz="3200" dirty="0" smtClean="0"/>
            </a:br>
            <a:r>
              <a:rPr lang="ru-RU" sz="3200" dirty="0" smtClean="0">
                <a:solidFill>
                  <a:srgbClr val="002060"/>
                </a:solidFill>
              </a:rPr>
              <a:t>- уборка территории участка вместе с детьми;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- изготовление книжек-малышек;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-сбор природного материала для поделок;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- приобщение родителей к совместному чтению книг о природе;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https://sopranoclub.ru/images/100-detskih-fonov-dlya-prezentatsij/file6326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Совместная деятельность детей и родителей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9701" name="AutoShape 5" descr="e7fc5c80-9ff4-40a7-96f3-433dc1cd33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3" name="AutoShape 7" descr="e7fc5c80-9ff4-40a7-96f3-433dc1cd33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5" name="AutoShape 9" descr="e7fc5c80-9ff4-40a7-96f3-433dc1cd33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7" name="AutoShape 11" descr="0589f81e-f2c8-4365-8a68-0cca87044e2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9" name="AutoShape 13" descr="0589f81e-f2c8-4365-8a68-0cca87044e2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1" name="AutoShape 15" descr="https://af12.mail.ru/cgi-bin/readmsg?id=16957433641173313367;0;2&amp;mode=attachment&amp;email=ilyuza.kamalova.1980@bk.ru&amp;ct=image%2fjpeg&amp;cn=image_6483441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C:\Users\ПК1\Downloads\0589f81e-f2c8-4365-8a68-0cca87044e2b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571612"/>
            <a:ext cx="3025365" cy="24828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ПК1\Downloads\6527a62e-d74e-4eda-ac61-db87c642a4f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857628"/>
            <a:ext cx="2857520" cy="2598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ПК1\Downloads\1b2ddbb5-9497-44d0-87a1-0c5172fac35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929066"/>
            <a:ext cx="2428892" cy="26317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ПК1\Downloads\be3540ad-c054-4249-8805-df2b14ca808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071546"/>
            <a:ext cx="2500330" cy="3006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ПК1\Downloads\7074eeb2-2415-4bf6-bd80-be10cb2ddd7a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1142984"/>
            <a:ext cx="2500330" cy="26508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catherineasquithgallery.com/uploads/posts/2023-02/1676612419_catherineasquithgallery-com-p-zelenii-fon-dlya-detskogo-plakat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647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Изготовление книжек-малышек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ПК1\Downloads\1697469005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71612"/>
            <a:ext cx="6500858" cy="48626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s://klike.net/uploads/posts/2022-11/1668771101_3-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6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honoteka.org/uploads/posts/2021-04/1619046887_2-phonoteka_org-p-fon-dlya-prezentatsii-ekologiya-musor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592933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u="sng" dirty="0" smtClean="0">
                <a:solidFill>
                  <a:srgbClr val="0070C0"/>
                </a:solidFill>
              </a:rPr>
              <a:t>Цель проекта</a:t>
            </a:r>
            <a:r>
              <a:rPr lang="ru-RU" sz="2800" dirty="0" smtClean="0">
                <a:solidFill>
                  <a:srgbClr val="00B050"/>
                </a:solidFill>
              </a:rPr>
              <a:t>: </a:t>
            </a:r>
            <a:r>
              <a:rPr lang="ru-RU" sz="2800" b="1" dirty="0" smtClean="0">
                <a:solidFill>
                  <a:srgbClr val="0070C0"/>
                </a:solidFill>
              </a:rPr>
              <a:t>формировать у детей дошкольного возраста гуманное отношение к природе и ко всему окружающему миру через произведения В.Бианки.</a:t>
            </a:r>
            <a:r>
              <a:rPr lang="ru-RU" sz="2800" dirty="0" smtClean="0">
                <a:solidFill>
                  <a:srgbClr val="00B050"/>
                </a:solidFill>
              </a:rPr>
              <a:t/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b="1" u="sng" dirty="0" smtClean="0">
                <a:solidFill>
                  <a:srgbClr val="0070C0"/>
                </a:solidFill>
              </a:rPr>
              <a:t>Задачи проекта</a:t>
            </a:r>
            <a:r>
              <a:rPr lang="ru-RU" sz="2700" dirty="0" smtClean="0">
                <a:solidFill>
                  <a:srgbClr val="00B050"/>
                </a:solidFill>
              </a:rPr>
              <a:t>:</a:t>
            </a:r>
            <a:br>
              <a:rPr lang="ru-RU" sz="2700" dirty="0" smtClean="0">
                <a:solidFill>
                  <a:srgbClr val="00B050"/>
                </a:solidFill>
              </a:rPr>
            </a:br>
            <a:r>
              <a:rPr lang="ru-RU" sz="2700" dirty="0" smtClean="0">
                <a:solidFill>
                  <a:srgbClr val="0070C0"/>
                </a:solidFill>
              </a:rPr>
              <a:t>- </a:t>
            </a:r>
            <a:r>
              <a:rPr lang="ru-RU" sz="2800" b="1" dirty="0" smtClean="0">
                <a:solidFill>
                  <a:srgbClr val="0070C0"/>
                </a:solidFill>
              </a:rPr>
              <a:t>познакомить детей с творчеством писателя В.Бианки;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- расширить кругозор детей о природном мире через рассказы  и сказки писателя;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- развивать умения передавать полученные знания в продуктивной деятельности;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- учить детей проявлять бережное отношение к окружающей среде родного края;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- привлечь родителей к совместной деятельности в ДОУ для формирования экологической культуры детей;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- развивать любознательность, интерес к природе;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- воспитывать бережные чувства ко всему, что их окружает.</a:t>
            </a:r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atherineasquithgallery.com/uploads/posts/2023-02/1676538453_catherineasquithgallery-com-p-zelenii-multyashnii-fon-1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pPr algn="l"/>
            <a:r>
              <a:rPr lang="ru-RU" b="1" u="sng" dirty="0" smtClean="0">
                <a:solidFill>
                  <a:srgbClr val="0070C0"/>
                </a:solidFill>
              </a:rPr>
              <a:t>Тип проекта</a:t>
            </a:r>
            <a:r>
              <a:rPr lang="ru-RU" dirty="0" smtClean="0">
                <a:solidFill>
                  <a:srgbClr val="0070C0"/>
                </a:solidFill>
              </a:rPr>
              <a:t>: познавательный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u="sng" dirty="0" smtClean="0">
                <a:solidFill>
                  <a:srgbClr val="0070C0"/>
                </a:solidFill>
              </a:rPr>
              <a:t>Участники  проекта</a:t>
            </a:r>
            <a:r>
              <a:rPr lang="ru-RU" dirty="0" smtClean="0"/>
              <a:t>: </a:t>
            </a:r>
            <a:r>
              <a:rPr lang="ru-RU" dirty="0" smtClean="0">
                <a:solidFill>
                  <a:srgbClr val="0070C0"/>
                </a:solidFill>
              </a:rPr>
              <a:t>воспитатели, дети, родители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b="1" u="sng" dirty="0" smtClean="0">
                <a:solidFill>
                  <a:srgbClr val="0070C0"/>
                </a:solidFill>
              </a:rPr>
              <a:t>Этапы проекта</a:t>
            </a:r>
            <a:r>
              <a:rPr lang="ru-RU" dirty="0" smtClean="0">
                <a:solidFill>
                  <a:srgbClr val="0070C0"/>
                </a:solidFill>
              </a:rPr>
              <a:t>: организационный, практический, итоговый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atherineasquithgallery.com/uploads/posts/2023-02/1676722860_catherineasquithgallery-com-p-zelenii-fon-dlya-prezentatsii-po-ekologii-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Организационный этап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8" name="Picture 18" descr="https://i.artfile.ru/1024x768_296179_%5Bwww.ArtFile.ru%5D.jpg"/>
          <p:cNvPicPr>
            <a:picLocks noChangeAspect="1" noChangeArrowheads="1"/>
          </p:cNvPicPr>
          <p:nvPr/>
        </p:nvPicPr>
        <p:blipFill>
          <a:blip r:embed="rId2"/>
          <a:srcRect b="43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78581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Практический этап</a:t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Мероприятия 1 дня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Знакомство с творчеством и жизнью В.Бианки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Чтение «Хвосты», «Чей нос лучше?», «Первая охота»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Дидактическая игра «Что за птица?», «Угадай животное»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 «Лесные жители»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Лепка «Лесные жители»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30" name="AutoShape 10" descr="https://cojo.ru/wp-content/uploads/2022/12/detskie-fony-18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https://cojo.ru/wp-content/uploads/2022/12/detskie-fony-18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4" name="AutoShape 14" descr="https://cojo.ru/wp-content/uploads/2022/12/detskie-fony-18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6" name="AutoShape 16" descr="https://cojo.ru/wp-content/uploads/2022/12/detskie-fony-18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oni.club/uploads/posts/2023-02/1675845896_foni-club-p-fon-krasivii-detskii-zelenii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Книжный уголок по произведениям Виталия Бианки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C:\Users\ПК1\Downloads\16966680599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643050"/>
            <a:ext cx="6572296" cy="4866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691721_119-p-fon-s-ramkoi-dlya-detskogo-sada-1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Лепка «Лесные жители»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C:\Users\ПК1\Downloads\IMG-6847.jpg"/>
          <p:cNvPicPr>
            <a:picLocks noGrp="1"/>
          </p:cNvPicPr>
          <p:nvPr>
            <p:ph idx="1"/>
          </p:nvPr>
        </p:nvPicPr>
        <p:blipFill>
          <a:blip r:embed="rId3" cstate="print"/>
          <a:srcRect r="19703"/>
          <a:stretch>
            <a:fillRect/>
          </a:stretch>
        </p:blipFill>
        <p:spPr bwMode="auto">
          <a:xfrm rot="5400000">
            <a:off x="422319" y="1935079"/>
            <a:ext cx="3370140" cy="3643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7" descr="C:\Users\ПК1\Downloads\IMG-6843.jpg"/>
          <p:cNvPicPr>
            <a:picLocks/>
          </p:cNvPicPr>
          <p:nvPr/>
        </p:nvPicPr>
        <p:blipFill>
          <a:blip r:embed="rId4" cstate="print"/>
          <a:srcRect t="15800"/>
          <a:stretch>
            <a:fillRect/>
          </a:stretch>
        </p:blipFill>
        <p:spPr bwMode="auto">
          <a:xfrm rot="10800000">
            <a:off x="4643438" y="1643050"/>
            <a:ext cx="3874564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2/1613680677_54-p-fon-dlya-prezentatsii-detskii-po-ekologii-67.jpg"/>
          <p:cNvPicPr>
            <a:picLocks noChangeAspect="1" noChangeArrowheads="1"/>
          </p:cNvPicPr>
          <p:nvPr/>
        </p:nvPicPr>
        <p:blipFill>
          <a:blip r:embed="rId2"/>
          <a:srcRect t="4420" b="60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Второй день проекта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Беседа «Как помочь птицам зимой?»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Чтение ««Как муравьишка домой спешил»», «Теремок»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Прослушивание аудиозаписи с голосами птиц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Дидактическая игра «Кто, где живет?»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Рисование «У кого, какой домик?»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wallpaper-house.com/data/out/12/wallpaper2you_579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37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Третий день проекта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Загадки о диких животных, птицах.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Чтение «Три весны», «Подкидыш»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Дидактическая игра «Детеныши животных», « Назови ласково»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Коллективная работа « Чудо – дерево и его жители»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229</Words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Литературно-экологический проект «Полюбим природу по рассказам  В.Бианки»</vt:lpstr>
      <vt:lpstr>Цель проекта: формировать у детей дошкольного возраста гуманное отношение к природе и ко всему окружающему миру через произведения В.Бианки. Задачи проекта: - познакомить детей с творчеством писателя В.Бианки; - расширить кругозор детей о природном мире через рассказы  и сказки писателя; - развивать умения передавать полученные знания в продуктивной деятельности; - учить детей проявлять бережное отношение к окружающей среде родного края; - привлечь родителей к совместной деятельности в ДОУ для формирования экологической культуры детей; - развивать любознательность, интерес к природе; - воспитывать бережные чувства ко всему, что их окружает.  </vt:lpstr>
      <vt:lpstr>Тип проекта: познавательный Участники  проекта: воспитатели, дети, родители Этапы проекта: организационный, практический, итоговый </vt:lpstr>
      <vt:lpstr>Организационный этап</vt:lpstr>
      <vt:lpstr>Практический этап   </vt:lpstr>
      <vt:lpstr>Книжный уголок по произведениям Виталия Бианки</vt:lpstr>
      <vt:lpstr>Лепка «Лесные жители»</vt:lpstr>
      <vt:lpstr>Второй день проекта</vt:lpstr>
      <vt:lpstr>Третий день проекта</vt:lpstr>
      <vt:lpstr>Коллективная работа  « Чудо – дерево и его жители» </vt:lpstr>
      <vt:lpstr>Четвертый день проекта</vt:lpstr>
      <vt:lpstr>Коллективный субботник  « Мы сохраним нашу планету» </vt:lpstr>
      <vt:lpstr>Пятый день проекта</vt:lpstr>
      <vt:lpstr>Спортивное занятие   «Бравые защитники природы» </vt:lpstr>
      <vt:lpstr>Работа с родителями    - уборка территории участка вместе с детьми; - изготовление книжек-малышек; -сбор природного материала для поделок; - приобщение родителей к совместному чтению книг о природе; </vt:lpstr>
      <vt:lpstr>Совместная деятельность детей и родителей</vt:lpstr>
      <vt:lpstr>Изготовление книжек-малышек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Литературно-экологический проект «Полюбим природу по рассказам  В.Бианки»</dc:title>
  <dc:creator>ПК1</dc:creator>
  <cp:lastModifiedBy>ПК1</cp:lastModifiedBy>
  <cp:revision>20</cp:revision>
  <dcterms:created xsi:type="dcterms:W3CDTF">2023-09-26T14:24:20Z</dcterms:created>
  <dcterms:modified xsi:type="dcterms:W3CDTF">2023-10-16T15:12:29Z</dcterms:modified>
</cp:coreProperties>
</file>