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145B788-F0AD-4F7F-A828-BCCDCB55469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E2DF8F1-1082-439C-BFCE-DBEBCCF28EC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0872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Садовый распылитель </a:t>
            </a:r>
            <a:br>
              <a:rPr lang="ru-RU" dirty="0" smtClean="0"/>
            </a:br>
            <a:r>
              <a:rPr lang="ru-RU" dirty="0" smtClean="0"/>
              <a:t>«Ёжик»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209" y="2708920"/>
            <a:ext cx="5076565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527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Крышка распылителя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Далее, было размечено и просверлено отверстие в крышке под переходник шланга</a:t>
            </a:r>
            <a:endParaRPr lang="ru-RU" dirty="0"/>
          </a:p>
        </p:txBody>
      </p:sp>
      <p:pic>
        <p:nvPicPr>
          <p:cNvPr id="8194" name="Picture 2" descr="C:\Users\user1\Desktop\Константин\2020-2021 учебный год\2020-2021 учебный год\ступеньки к мастерству\домашнее задание\20210218_1202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39978"/>
            <a:ext cx="5072564" cy="28533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1\Desktop\Константин\2020-2021 учебный год\2020-2021 учебный год\ступеньки к мастерству\домашнее задание\20210218_105442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24" y="3198750"/>
            <a:ext cx="3170935" cy="29357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280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борка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940" y="1196752"/>
            <a:ext cx="8229600" cy="4525963"/>
          </a:xfrm>
        </p:spPr>
        <p:txBody>
          <a:bodyPr/>
          <a:lstStyle/>
          <a:p>
            <a:r>
              <a:rPr lang="ru-RU" dirty="0" smtClean="0"/>
              <a:t>Корпуса ручек были вставлены в отверстия бутылки и там приклеены</a:t>
            </a:r>
            <a:endParaRPr lang="ru-RU" dirty="0"/>
          </a:p>
        </p:txBody>
      </p:sp>
      <p:pic>
        <p:nvPicPr>
          <p:cNvPr id="9218" name="Picture 2" descr="C:\Users\user1\Desktop\Константин\2020-2021 учебный год\2020-2021 учебный год\ступеньки к мастерству\домашнее задание\20210218_1254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888"/>
            <a:ext cx="6948264" cy="39083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678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борка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956" y="1340768"/>
            <a:ext cx="8229600" cy="4525963"/>
          </a:xfrm>
        </p:spPr>
        <p:txBody>
          <a:bodyPr/>
          <a:lstStyle/>
          <a:p>
            <a:r>
              <a:rPr lang="ru-RU" dirty="0" smtClean="0"/>
              <a:t>Корпус ручки таким же способом был присоединён к крышке бутылки</a:t>
            </a:r>
            <a:endParaRPr lang="ru-RU" dirty="0"/>
          </a:p>
        </p:txBody>
      </p:sp>
      <p:pic>
        <p:nvPicPr>
          <p:cNvPr id="10242" name="Picture 2" descr="C:\Users\user1\Desktop\Константин\2020-2021 учебный год\2020-2021 учебный год\ступеньки к мастерству\домашнее задание\20210218_1254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99062"/>
            <a:ext cx="6948264" cy="39083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086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Корпус и крышка распылителя в сборе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user1\Desktop\Константин\2020-2021 учебный год\2020-2021 учебный год\ступеньки к мастерству\домашнее задание\20210218_1306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7020272" cy="39489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163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Присоединяем шланг к корпусу распылителя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user1\Desktop\Константин\2020-2021 учебный год\2020-2021 учебный год\ступеньки к мастерству\домашнее задание\20210218_1307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276300" cy="40929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424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Приклеиваем пуговицы-глаза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user1\Desktop\Константин\2020-2021 учебный год\2020-2021 учебный год\ступеньки к мастерству\домашнее задание\20210218_1314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50746"/>
            <a:ext cx="7956376" cy="4475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115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Садовый распылитель «Ёжик» </a:t>
            </a:r>
            <a:br>
              <a:rPr lang="ru-RU" dirty="0" smtClean="0"/>
            </a:br>
            <a:r>
              <a:rPr lang="ru-RU" dirty="0" smtClean="0"/>
              <a:t>готово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470916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b="1" dirty="0" smtClean="0"/>
              <a:t>Считаем, что достигли поставленной цели</a:t>
            </a:r>
          </a:p>
          <a:p>
            <a:endParaRPr lang="ru-RU" sz="2400" i="1" dirty="0"/>
          </a:p>
        </p:txBody>
      </p:sp>
      <p:pic>
        <p:nvPicPr>
          <p:cNvPr id="14338" name="Picture 2" descr="C:\Users\user1\Desktop\Константин\2020-2021 учебный год\2020-2021 учебный год\ступеньки к мастерству\домашнее задание\20210218_1336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1"/>
            <a:ext cx="7299448" cy="41059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247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Спасибо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за внимание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5922235" cy="4441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867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Здравствуйте</a:t>
            </a:r>
          </a:p>
          <a:p>
            <a:r>
              <a:rPr lang="ru-RU" dirty="0" smtClean="0"/>
              <a:t>Используя подручные средства, мы решили изготовить садовый распылитель, так как это нужное и оригинальное приспособление</a:t>
            </a:r>
          </a:p>
          <a:p>
            <a:r>
              <a:rPr lang="ru-RU" dirty="0" smtClean="0"/>
              <a:t>Так как распылитель похож на ежа, мы решили назвать его «Ежик»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667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мы делали распылитель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Мы использовали технику </a:t>
            </a:r>
            <a:r>
              <a:rPr lang="ru-RU" dirty="0" err="1" smtClean="0"/>
              <a:t>лайфхака</a:t>
            </a:r>
            <a:r>
              <a:rPr lang="ru-RU" dirty="0" smtClean="0"/>
              <a:t>, то есть эффективного и быстрого изготовления изделия из подручных материалов</a:t>
            </a:r>
          </a:p>
          <a:p>
            <a:r>
              <a:rPr lang="ru-RU" dirty="0" smtClean="0"/>
              <a:t>Это позволило нам быстро и без особых затрат изготовить нужную вещь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959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Подбор материалов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Сначала мы взяли ненужную пластиковую бутылку из-под сладкой газировки</a:t>
            </a:r>
            <a:endParaRPr lang="ru-RU" dirty="0"/>
          </a:p>
        </p:txBody>
      </p:sp>
      <p:pic>
        <p:nvPicPr>
          <p:cNvPr id="2051" name="Picture 3" descr="C:\Users\user1\Desktop\Константин\2020-2021 учебный год\2020-2021 учебный год\ступеньки к мастерству\домашнее задание\20210218_1041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08920"/>
            <a:ext cx="6588224" cy="37058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451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Подбор материалов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 шестнадцать пустых пластиковых корпусов от шариковых ручек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C:\Users\user1\Desktop\Константин\2020-2021 учебный год\2020-2021 учебный год\ступеньки к мастерству\домашнее задание\20210218_1041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08920"/>
            <a:ext cx="6372200" cy="35843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474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Подбор материалов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Кроме этого, мы использовали кусок резинового шланга и две пуговицы в качестве «глаз» </a:t>
            </a:r>
            <a:endParaRPr lang="ru-RU" dirty="0"/>
          </a:p>
        </p:txBody>
      </p:sp>
      <p:pic>
        <p:nvPicPr>
          <p:cNvPr id="6146" name="Picture 2" descr="C:\Users\user1\Desktop\Константин\2020-2021 учебный год\2020-2021 учебный год\ступеньки к мастерству\домашнее задание\20210218_1306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5084055" cy="28597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621" y="3356991"/>
            <a:ext cx="2859781" cy="28597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697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801" y="188640"/>
            <a:ext cx="8229600" cy="1143000"/>
          </a:xfrm>
        </p:spPr>
        <p:txBody>
          <a:bodyPr/>
          <a:lstStyle/>
          <a:p>
            <a:r>
              <a:rPr lang="ru-RU" dirty="0" smtClean="0"/>
              <a:t>Подбор материалов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801" y="1268760"/>
            <a:ext cx="8229600" cy="4525963"/>
          </a:xfrm>
        </p:spPr>
        <p:txBody>
          <a:bodyPr/>
          <a:lstStyle/>
          <a:p>
            <a:r>
              <a:rPr lang="ru-RU" dirty="0" smtClean="0"/>
              <a:t>А также пробку от пластиковой бутылки</a:t>
            </a:r>
            <a:endParaRPr lang="ru-RU" dirty="0"/>
          </a:p>
        </p:txBody>
      </p:sp>
      <p:pic>
        <p:nvPicPr>
          <p:cNvPr id="4099" name="Picture 3" descr="C:\Users\user1\Desktop\Константин\2020-2021 учебный год\2020-2021 учебный год\ступеньки к мастерству\домашнее задание\20210218_1053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602" y="1988840"/>
            <a:ext cx="4985763" cy="45448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240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Изготовление корпуса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r>
              <a:rPr lang="ru-RU" dirty="0" smtClean="0"/>
              <a:t>Сбоку бутылки маркером мы разметили точки для отверстий под корпуса ручек</a:t>
            </a:r>
            <a:endParaRPr lang="ru-RU" dirty="0"/>
          </a:p>
        </p:txBody>
      </p:sp>
      <p:pic>
        <p:nvPicPr>
          <p:cNvPr id="5122" name="Picture 2" descr="C:\Users\user1\Desktop\Константин\2020-2021 учебный год\2020-2021 учебный год\ступеньки к мастерству\домашнее задание\20210218_1052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36912"/>
            <a:ext cx="6732240" cy="37868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745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Изготовление корпуса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/>
          <a:lstStyle/>
          <a:p>
            <a:r>
              <a:rPr lang="ru-RU" dirty="0" smtClean="0"/>
              <a:t>После этого предварительно наколов шилом центры отверстий, мы просверлили их сверлом в коловороте</a:t>
            </a:r>
            <a:endParaRPr lang="ru-RU" dirty="0"/>
          </a:p>
        </p:txBody>
      </p:sp>
      <p:pic>
        <p:nvPicPr>
          <p:cNvPr id="7170" name="Picture 2" descr="C:\Users\user1\Desktop\Константин\2020-2021 учебный год\2020-2021 учебный год\ступеньки к мастерству\домашнее задание\20210218_1122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29139"/>
            <a:ext cx="6356198" cy="35753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8090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262</TotalTime>
  <Words>201</Words>
  <Application>Microsoft Office PowerPoint</Application>
  <PresentationFormat>Экран (4:3)</PresentationFormat>
  <Paragraphs>39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Садовый распылитель  «Ёжик»</vt:lpstr>
      <vt:lpstr>Презентация PowerPoint</vt:lpstr>
      <vt:lpstr>Как мы делали распылитель</vt:lpstr>
      <vt:lpstr>Подбор материалов</vt:lpstr>
      <vt:lpstr>Подбор материалов</vt:lpstr>
      <vt:lpstr>Подбор материалов</vt:lpstr>
      <vt:lpstr>Подбор материалов</vt:lpstr>
      <vt:lpstr>Изготовление корпуса </vt:lpstr>
      <vt:lpstr>Изготовление корпуса</vt:lpstr>
      <vt:lpstr>Крышка распылителя</vt:lpstr>
      <vt:lpstr>Сборка</vt:lpstr>
      <vt:lpstr>Сборка</vt:lpstr>
      <vt:lpstr>Корпус и крышка распылителя в сборе</vt:lpstr>
      <vt:lpstr>Присоединяем шланг к корпусу распылителя</vt:lpstr>
      <vt:lpstr>Приклеиваем пуговицы-глаза</vt:lpstr>
      <vt:lpstr>Садовый распылитель «Ёжик»  готово !</vt:lpstr>
      <vt:lpstr>Спасибо  за внимание 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Садовый распылитель  «Ёжик»</dc:title>
  <dc:creator>user1</dc:creator>
  <cp:lastModifiedBy>user1</cp:lastModifiedBy>
  <cp:revision>14</cp:revision>
  <dcterms:created xsi:type="dcterms:W3CDTF">2021-02-18T12:16:24Z</dcterms:created>
  <dcterms:modified xsi:type="dcterms:W3CDTF">2021-02-18T16:39:22Z</dcterms:modified>
</cp:coreProperties>
</file>