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231" autoAdjust="0"/>
  </p:normalViewPr>
  <p:slideViewPr>
    <p:cSldViewPr snapToGrid="0">
      <p:cViewPr varScale="1">
        <p:scale>
          <a:sx n="49" d="100"/>
          <a:sy n="49" d="100"/>
        </p:scale>
        <p:origin x="66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682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803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72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403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146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73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39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08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75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725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756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5E79B-6133-483A-A7DD-37489C0F7C2A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CCCE8-9EF0-42E0-9403-A5F31D1AB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1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289111"/>
            <a:ext cx="2379849" cy="3289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74" y="2384611"/>
            <a:ext cx="3475945" cy="60332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785" y="4530888"/>
            <a:ext cx="1934415" cy="1881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970" y="5580530"/>
            <a:ext cx="1099524" cy="1099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44" y="322730"/>
            <a:ext cx="2857500" cy="2857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987" y="1436071"/>
            <a:ext cx="6203577" cy="10994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488" y="2581274"/>
            <a:ext cx="6353736" cy="529478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688414" y="2967335"/>
            <a:ext cx="6994479" cy="923330"/>
          </a:xfrm>
          <a:prstGeom prst="rect">
            <a:avLst/>
          </a:prstGeom>
          <a:noFill/>
          <a:effectLst>
            <a:reflection blurRad="342900" endPos="410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effectLst/>
              </a:rPr>
              <a:t>Животноводство мира</a:t>
            </a:r>
            <a:endParaRPr lang="ru-RU" sz="5400" b="1" cap="none" spc="0" dirty="0">
              <a:ln/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6956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35" y="356580"/>
            <a:ext cx="6159528" cy="40792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 rot="10800000" flipH="1" flipV="1">
            <a:off x="1215863" y="4493859"/>
            <a:ext cx="4251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 Брейгель. «Падение Икара»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92628" y="173664"/>
            <a:ext cx="525293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Значение животноводства для народного хозяйства любого государства сложно переоценить. Ведь именно эта отрасль удовлетворяет потребности населения в продуктах питания с высоким содержанием калорий (мясная, молочная и другая продукция). Кроме того, именно продукция животноводческого сектора используется для изготовления одежды и обуви, шерстяных тканей и других необходимых изделий. </a:t>
            </a:r>
          </a:p>
          <a:p>
            <a:r>
              <a:rPr lang="ru-RU" sz="2400" b="1" dirty="0" smtClean="0"/>
              <a:t>После растениеводства, это вторая важная отрасль сельского хозяйства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17844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75" y="377756"/>
            <a:ext cx="3481691" cy="60929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60460" y="414063"/>
            <a:ext cx="6096000" cy="430887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Животноводство характеризуется сложной структурой. В нём представлено более десяти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подотраслей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(рис. 132). Существуют в структуре также специфические фермы по разведению крокодилов, страусов и т. 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25337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102</Words>
  <Application>Microsoft Office PowerPoint</Application>
  <PresentationFormat>Широкоэкранный</PresentationFormat>
  <Paragraphs>5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</cp:revision>
  <dcterms:created xsi:type="dcterms:W3CDTF">2023-02-12T05:57:06Z</dcterms:created>
  <dcterms:modified xsi:type="dcterms:W3CDTF">2023-02-12T07:26:02Z</dcterms:modified>
</cp:coreProperties>
</file>