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6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57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4000939E-340F-4B01-A98B-893C69FC4463}" type="datetimeFigureOut">
              <a:rPr lang="ru-RU" smtClean="0"/>
              <a:t>21.08.2022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EFD71DFD-6AA9-47D2-B8D0-63BD89088AF5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2462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0939E-340F-4B01-A98B-893C69FC4463}" type="datetimeFigureOut">
              <a:rPr lang="ru-RU" smtClean="0"/>
              <a:t>21.08.2022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71DFD-6AA9-47D2-B8D0-63BD89088A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964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0939E-340F-4B01-A98B-893C69FC4463}" type="datetimeFigureOut">
              <a:rPr lang="ru-RU" smtClean="0"/>
              <a:t>21.08.2022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71DFD-6AA9-47D2-B8D0-63BD89088AF5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50030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0939E-340F-4B01-A98B-893C69FC4463}" type="datetimeFigureOut">
              <a:rPr lang="ru-RU" smtClean="0"/>
              <a:t>21.08.2022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71DFD-6AA9-47D2-B8D0-63BD89088AF5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17843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0939E-340F-4B01-A98B-893C69FC4463}" type="datetimeFigureOut">
              <a:rPr lang="ru-RU" smtClean="0"/>
              <a:t>21.08.2022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71DFD-6AA9-47D2-B8D0-63BD89088A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22410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0939E-340F-4B01-A98B-893C69FC4463}" type="datetimeFigureOut">
              <a:rPr lang="ru-RU" smtClean="0"/>
              <a:t>21.08.2022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71DFD-6AA9-47D2-B8D0-63BD89088AF5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92291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0939E-340F-4B01-A98B-893C69FC4463}" type="datetimeFigureOut">
              <a:rPr lang="ru-RU" smtClean="0"/>
              <a:t>21.08.2022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71DFD-6AA9-47D2-B8D0-63BD89088AF5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21926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0939E-340F-4B01-A98B-893C69FC4463}" type="datetimeFigureOut">
              <a:rPr lang="ru-RU" smtClean="0"/>
              <a:t>21.08.2022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71DFD-6AA9-47D2-B8D0-63BD89088AF5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48099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0939E-340F-4B01-A98B-893C69FC4463}" type="datetimeFigureOut">
              <a:rPr lang="ru-RU" smtClean="0"/>
              <a:t>21.08.2022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71DFD-6AA9-47D2-B8D0-63BD89088AF5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65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0939E-340F-4B01-A98B-893C69FC4463}" type="datetimeFigureOut">
              <a:rPr lang="ru-RU" smtClean="0"/>
              <a:t>21.08.2022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71DFD-6AA9-47D2-B8D0-63BD89088A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579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0939E-340F-4B01-A98B-893C69FC4463}" type="datetimeFigureOut">
              <a:rPr lang="ru-RU" smtClean="0"/>
              <a:t>21.08.2022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71DFD-6AA9-47D2-B8D0-63BD89088AF5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7491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0939E-340F-4B01-A98B-893C69FC4463}" type="datetimeFigureOut">
              <a:rPr lang="ru-RU" smtClean="0"/>
              <a:t>21.08.2022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71DFD-6AA9-47D2-B8D0-63BD89088A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64854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0939E-340F-4B01-A98B-893C69FC4463}" type="datetimeFigureOut">
              <a:rPr lang="ru-RU" smtClean="0"/>
              <a:t>21.08.2022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71DFD-6AA9-47D2-B8D0-63BD89088AF5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0060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0939E-340F-4B01-A98B-893C69FC4463}" type="datetimeFigureOut">
              <a:rPr lang="ru-RU" smtClean="0"/>
              <a:t>21.08.2022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71DFD-6AA9-47D2-B8D0-63BD89088AF5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6450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0939E-340F-4B01-A98B-893C69FC4463}" type="datetimeFigureOut">
              <a:rPr lang="ru-RU" smtClean="0"/>
              <a:t>21.08.2022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71DFD-6AA9-47D2-B8D0-63BD89088A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7841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0939E-340F-4B01-A98B-893C69FC4463}" type="datetimeFigureOut">
              <a:rPr lang="ru-RU" smtClean="0"/>
              <a:t>21.08.2022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71DFD-6AA9-47D2-B8D0-63BD89088AF5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8403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0939E-340F-4B01-A98B-893C69FC4463}" type="datetimeFigureOut">
              <a:rPr lang="ru-RU" smtClean="0"/>
              <a:t>21.08.2022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71DFD-6AA9-47D2-B8D0-63BD89088A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9851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000939E-340F-4B01-A98B-893C69FC4463}" type="datetimeFigureOut">
              <a:rPr lang="ru-RU" smtClean="0"/>
              <a:t>21.08.2022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FD71DFD-6AA9-47D2-B8D0-63BD89088A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3137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  <p:sldLayoutId id="2147483948" r:id="rId12"/>
    <p:sldLayoutId id="2147483949" r:id="rId13"/>
    <p:sldLayoutId id="2147483950" r:id="rId14"/>
    <p:sldLayoutId id="2147483951" r:id="rId15"/>
    <p:sldLayoutId id="2147483952" r:id="rId16"/>
    <p:sldLayoutId id="2147483953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files.school-collection.edu.ru/dlrstore/b237ec2e-2b57-5378-5b0a-2a6711c6835e/81135.jpg" TargetMode="External"/><Relationship Id="rId2" Type="http://schemas.openxmlformats.org/officeDocument/2006/relationships/hyperlink" Target="https://autogear.ru/article/193/875/galaktiki-vidyi-galaktik-vo-vselennoy/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88869" y="-1"/>
            <a:ext cx="9144000" cy="1025435"/>
          </a:xfrm>
        </p:spPr>
        <p:txBody>
          <a:bodyPr/>
          <a:lstStyle/>
          <a:p>
            <a:pPr algn="ctr"/>
            <a:r>
              <a:rPr lang="ru-RU" dirty="0" smtClean="0"/>
              <a:t>Галактики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93817" y="5783536"/>
            <a:ext cx="9144000" cy="760956"/>
          </a:xfrm>
        </p:spPr>
        <p:txBody>
          <a:bodyPr/>
          <a:lstStyle/>
          <a:p>
            <a:r>
              <a:rPr lang="ru-RU" dirty="0" smtClean="0"/>
              <a:t>Федоров А. МС. – учитель физики </a:t>
            </a:r>
            <a:r>
              <a:rPr lang="ru-RU" dirty="0" err="1" smtClean="0"/>
              <a:t>Кюкяйской</a:t>
            </a:r>
            <a:r>
              <a:rPr lang="ru-RU" dirty="0" smtClean="0"/>
              <a:t> СОШ </a:t>
            </a:r>
            <a:r>
              <a:rPr lang="ru-RU" dirty="0" err="1" smtClean="0"/>
              <a:t>Сунтарского</a:t>
            </a:r>
            <a:r>
              <a:rPr lang="ru-RU" dirty="0" smtClean="0"/>
              <a:t> улуса Республики </a:t>
            </a:r>
            <a:r>
              <a:rPr lang="ru-RU" dirty="0" err="1" smtClean="0"/>
              <a:t>саха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5437" y="1025435"/>
            <a:ext cx="5715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2258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560" y="0"/>
            <a:ext cx="12029440" cy="676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342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948" y="116931"/>
            <a:ext cx="10515600" cy="1325563"/>
          </a:xfrm>
        </p:spPr>
        <p:txBody>
          <a:bodyPr/>
          <a:lstStyle/>
          <a:p>
            <a:pPr algn="ctr"/>
            <a:r>
              <a:rPr lang="ru-RU" dirty="0" smtClean="0"/>
              <a:t>Эллиптические галактики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845628" y="1154111"/>
            <a:ext cx="6096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000" dirty="0" smtClean="0"/>
              <a:t>К эллиптическим галактикам относятся те, которые имеют вид кругов или эллипсов. Их яркость плавно уменьшается от центра к периферии. Никакой внутренней структуры у этих галактик нет. Наблюдения показывают, что эти галактики не вращаются, в них очень мало газа и пыли. Массы самых крупных эллиптических галактик достигают 10</a:t>
            </a:r>
            <a:r>
              <a:rPr lang="ru-RU" sz="2000" baseline="30000" dirty="0" smtClean="0"/>
              <a:t>13</a:t>
            </a:r>
            <a:r>
              <a:rPr lang="ru-RU" sz="2000" dirty="0" smtClean="0"/>
              <a:t> М</a:t>
            </a:r>
            <a:r>
              <a:rPr lang="ru-RU" sz="2000" baseline="-25000" dirty="0" smtClean="0"/>
              <a:t>©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540" y="1442494"/>
            <a:ext cx="523875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508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940526"/>
          </a:xfrm>
        </p:spPr>
        <p:txBody>
          <a:bodyPr/>
          <a:lstStyle/>
          <a:p>
            <a:pPr algn="ctr"/>
            <a:r>
              <a:rPr lang="ru-RU" dirty="0" smtClean="0"/>
              <a:t>Спиральные галактики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79122" y="824363"/>
            <a:ext cx="1142564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7" algn="just"/>
            <a:r>
              <a:rPr lang="ru-RU" sz="2000" dirty="0" smtClean="0"/>
              <a:t>Спиральные галактики состоят из ядра и нескольких спиральных рукавов, или ветвей. У обычных спиральных галактик эти ветви отходят непосредственно от ядра. У пересеченных спиральных галактик ядро пересекается по диаметру поперечной полосой — перемычкой (баром). От концов этой перемычки и начинаются спиральные ветви. Так, одна из ближайших к нам звездных систем, туманность Андромеды, является спиральной галактикой, а галактика NGC1300 — спиральная галактика с перемычкой (рис. XIX, XVIII на цветной вклейке). Считают, что наша Галактика похожа на туманность Андромеды.</a:t>
            </a:r>
          </a:p>
          <a:p>
            <a:pPr lvl="7" algn="just"/>
            <a:r>
              <a:rPr lang="ru-RU" sz="2000" dirty="0" smtClean="0"/>
              <a:t>Спиральные галактики вращаются, в них много газа и пыли, которые концентрируются к плоскости галактики в спиральных рукавах, в них много молодых горячих звезд спектральных классов О и В. Эти звезды возбуждают свечение диффузных газовых туманностей, разбросанных вместе с пылевыми облаками вдоль спиральных ветвей. Обилие газовых пылевых облаков и присутствие в них голубых звезд спектральных классов О и В говорят об активных процессах звездообразования, происходящих в спиральных рукавах этих галактик. Массы спиральных галактик составляют от 1010 до 10</a:t>
            </a:r>
            <a:r>
              <a:rPr lang="ru-RU" sz="2000" baseline="30000" dirty="0" smtClean="0"/>
              <a:t>12</a:t>
            </a:r>
            <a:r>
              <a:rPr lang="ru-RU" sz="2000" dirty="0" smtClean="0"/>
              <a:t> M</a:t>
            </a:r>
            <a:r>
              <a:rPr lang="ru-RU" sz="2000" baseline="-25000" dirty="0" smtClean="0"/>
              <a:t>©</a:t>
            </a:r>
            <a:endParaRPr lang="ru-RU" sz="2000" baseline="-25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6585" t="31886" r="21793" b="33374"/>
          <a:stretch/>
        </p:blipFill>
        <p:spPr>
          <a:xfrm>
            <a:off x="211182" y="964630"/>
            <a:ext cx="3526973" cy="2743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31782" t="68777" r="4288"/>
          <a:stretch/>
        </p:blipFill>
        <p:spPr>
          <a:xfrm>
            <a:off x="211182" y="3731933"/>
            <a:ext cx="3526973" cy="2762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8991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6380" y="45198"/>
            <a:ext cx="9720072" cy="1499616"/>
          </a:xfrm>
        </p:spPr>
        <p:txBody>
          <a:bodyPr/>
          <a:lstStyle/>
          <a:p>
            <a:pPr algn="ctr"/>
            <a:r>
              <a:rPr lang="ru-RU" dirty="0" smtClean="0"/>
              <a:t>Неправильные галактики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820034" y="1244965"/>
            <a:ext cx="687106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К неправильным галактикам относятся те, у которых отсутствует четко выраженное ядро и не обнаружена вращательная симметрия. Примерами неправильных галактик служат Большое Магелланово Облако и Малое Магелланово Облако — самые близкие к нам галактики, видимые невооруженным глазом в южном полушарии неба, вблизи Млечного Пути. Эти две галактики являются спутниками нашей Галактики</a:t>
            </a: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063" y="1390839"/>
            <a:ext cx="3854741" cy="24086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1097" y="3874529"/>
            <a:ext cx="2567394" cy="267008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0636" y="3843353"/>
            <a:ext cx="3525305" cy="270126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9047963" y="4676111"/>
            <a:ext cx="2643132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/>
              <a:t>Изображение Галактики Колесо Телеги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66100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60241"/>
            <a:ext cx="10515600" cy="74521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В</a:t>
            </a:r>
            <a:r>
              <a:rPr lang="ru-RU" dirty="0" smtClean="0"/>
              <a:t>заимодействующие галактики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55320" y="905459"/>
            <a:ext cx="108813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Обычно это двойные галактики, между которыми наблюдаются светлые перемычки, «хвосты» и т. д.</a:t>
            </a: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949" y="1613345"/>
            <a:ext cx="2853962" cy="28539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3153" y="1613345"/>
            <a:ext cx="3566505" cy="27599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62937" y="1595529"/>
            <a:ext cx="2130261" cy="279555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93153" y="4565886"/>
            <a:ext cx="3591704" cy="207766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11916" y="4591405"/>
            <a:ext cx="1691021" cy="202662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62937" y="4539211"/>
            <a:ext cx="2496021" cy="2104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850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301" y="1357075"/>
            <a:ext cx="3448915" cy="23611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3216" y="1372708"/>
            <a:ext cx="2912392" cy="232991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01608" y="1364054"/>
            <a:ext cx="2349570" cy="23784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81472" y="4176712"/>
            <a:ext cx="2507120" cy="249554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43583" y="4176712"/>
            <a:ext cx="4176117" cy="2518520"/>
          </a:xfrm>
          <a:prstGeom prst="rect">
            <a:avLst/>
          </a:prstGeom>
        </p:spPr>
      </p:pic>
      <p:sp>
        <p:nvSpPr>
          <p:cNvPr id="8" name="AutoShape 2" descr="1544791809119510061.jpg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838200" y="365126"/>
            <a:ext cx="10515600" cy="836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 smtClean="0"/>
              <a:t>Взаимодействующие галактики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04759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838200" y="1690688"/>
            <a:ext cx="10515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 smtClean="0">
                <a:hlinkClick r:id="rId2"/>
              </a:rPr>
              <a:t>https://autogear.ru/article/193/875/galaktiki-vidyi-galaktik-vo-vselennoy/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 </a:t>
            </a:r>
            <a:r>
              <a:rPr lang="en-US" dirty="0" smtClean="0">
                <a:hlinkClick r:id="rId3"/>
              </a:rPr>
              <a:t>http://files.school-collection.edu.ru/dlrstore/b237ec2e-2b57-5378-5b0a-2a6711c6835e/81135.jpg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758226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52</TotalTime>
  <Words>347</Words>
  <Application>Microsoft Office PowerPoint</Application>
  <PresentationFormat>Широкоэкранный</PresentationFormat>
  <Paragraphs>15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Arial</vt:lpstr>
      <vt:lpstr>Garamond</vt:lpstr>
      <vt:lpstr>Натуральные материалы</vt:lpstr>
      <vt:lpstr>Галактики</vt:lpstr>
      <vt:lpstr>Презентация PowerPoint</vt:lpstr>
      <vt:lpstr>Эллиптические галактики</vt:lpstr>
      <vt:lpstr>Спиральные галактики</vt:lpstr>
      <vt:lpstr>Неправильные галактики</vt:lpstr>
      <vt:lpstr>Взаимодействующие галактики</vt:lpstr>
      <vt:lpstr>Взаимодействующие галактики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Галактики</dc:title>
  <dc:creator>Александр Федоров</dc:creator>
  <cp:lastModifiedBy>Александр Федоров</cp:lastModifiedBy>
  <cp:revision>7</cp:revision>
  <dcterms:created xsi:type="dcterms:W3CDTF">2022-08-21T08:46:56Z</dcterms:created>
  <dcterms:modified xsi:type="dcterms:W3CDTF">2022-08-21T09:39:15Z</dcterms:modified>
</cp:coreProperties>
</file>