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0" r:id="rId7"/>
    <p:sldId id="263" r:id="rId8"/>
    <p:sldId id="264" r:id="rId9"/>
    <p:sldId id="265" r:id="rId10"/>
    <p:sldId id="267" r:id="rId11"/>
    <p:sldId id="266" r:id="rId12"/>
    <p:sldId id="268" r:id="rId13"/>
    <p:sldId id="259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9" autoAdjust="0"/>
    <p:restoredTop sz="94660"/>
  </p:normalViewPr>
  <p:slideViewPr>
    <p:cSldViewPr snapToGrid="0">
      <p:cViewPr varScale="1">
        <p:scale>
          <a:sx n="50" d="100"/>
          <a:sy n="50" d="100"/>
        </p:scale>
        <p:origin x="5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A647F-C47C-41DA-8464-D5AD347A3F50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03A70-C604-46F8-A600-5BF77AACD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384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A647F-C47C-41DA-8464-D5AD347A3F50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03A70-C604-46F8-A600-5BF77AACD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485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A647F-C47C-41DA-8464-D5AD347A3F50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03A70-C604-46F8-A600-5BF77AACD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086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A647F-C47C-41DA-8464-D5AD347A3F50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03A70-C604-46F8-A600-5BF77AACD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865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A647F-C47C-41DA-8464-D5AD347A3F50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03A70-C604-46F8-A600-5BF77AACD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563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A647F-C47C-41DA-8464-D5AD347A3F50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03A70-C604-46F8-A600-5BF77AACD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393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A647F-C47C-41DA-8464-D5AD347A3F50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03A70-C604-46F8-A600-5BF77AACD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98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A647F-C47C-41DA-8464-D5AD347A3F50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03A70-C604-46F8-A600-5BF77AACD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681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A647F-C47C-41DA-8464-D5AD347A3F50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03A70-C604-46F8-A600-5BF77AACD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872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A647F-C47C-41DA-8464-D5AD347A3F50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03A70-C604-46F8-A600-5BF77AACD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297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A647F-C47C-41DA-8464-D5AD347A3F50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03A70-C604-46F8-A600-5BF77AACD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442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A647F-C47C-41DA-8464-D5AD347A3F50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03A70-C604-46F8-A600-5BF77AACD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188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jp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5878" y="205972"/>
            <a:ext cx="4420914" cy="6652028"/>
          </a:xfrm>
          <a:prstGeom prst="rect">
            <a:avLst/>
          </a:prstGeom>
        </p:spPr>
      </p:pic>
      <p:pic>
        <p:nvPicPr>
          <p:cNvPr id="5" name="Ветряные монстры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4462" y="257907"/>
            <a:ext cx="7184944" cy="4041531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11016" y="4585119"/>
            <a:ext cx="71745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Ветер- горизонтальное перемещение воздушных масс из области высокого давления в область низкого</a:t>
            </a:r>
            <a:endParaRPr lang="ru-RU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558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9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67" y="0"/>
            <a:ext cx="7574790" cy="30384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3495" y="307731"/>
            <a:ext cx="3553557" cy="19899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2220" y="2721585"/>
            <a:ext cx="3555810" cy="23662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238499"/>
            <a:ext cx="4877026" cy="27402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4696" y="3188676"/>
            <a:ext cx="2926132" cy="192258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040922" y="5199075"/>
            <a:ext cx="71510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Антициклон – область повышенного атмосферного давления с движением воздуха по - часовой стрелки. (Словарная работа). В нем происходят нисходящие движения воздуха. </a:t>
            </a:r>
          </a:p>
          <a:p>
            <a:r>
              <a:rPr lang="ru-RU" sz="2000" b="1" dirty="0" smtClean="0"/>
              <a:t>Скорость перемещения 30 – 40 (иногда до 50 км в час) км/ч.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76202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34708" cy="69214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122" y="2787229"/>
            <a:ext cx="7111878" cy="40707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754" y="0"/>
            <a:ext cx="6796246" cy="380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79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650" y="0"/>
            <a:ext cx="1294236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22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413" y="0"/>
            <a:ext cx="12276413" cy="6811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01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67" y="1336431"/>
            <a:ext cx="11501376" cy="347003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82420" y="-596481"/>
            <a:ext cx="407684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/>
            </a:r>
            <a:br>
              <a:rPr lang="ru-RU" sz="5400" b="1" cap="none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ru-RU" sz="5400" b="1" cap="none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Муссон</a:t>
            </a:r>
            <a:endParaRPr lang="ru-RU" sz="5400" b="1" cap="none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710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8847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/>
              <a:t>Муссо́н</a:t>
            </a:r>
            <a:r>
              <a:rPr lang="ru-RU" sz="2000" b="1" dirty="0" smtClean="0"/>
              <a:t> — устойчивый сезонный ветер, вызванный разностью температур воздуха над определёнными областями Земли и периодически меняющий своё направление.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Муссон над хребтом </a:t>
            </a:r>
            <a:r>
              <a:rPr lang="ru-RU" sz="2000" b="1" dirty="0" err="1" smtClean="0"/>
              <a:t>Виндхья</a:t>
            </a:r>
            <a:r>
              <a:rPr lang="ru-RU" sz="2000" b="1" dirty="0" smtClean="0"/>
              <a:t>, горной цепи в центральной Индии. Летом муссоны дуют с океана на материки, зимой — с материков на океаны; свойственны тропическим областям и некоторым приморским странам умеренного пояса (например, Дальний Восток) 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Наибольшей устойчивостью и скоростью ветра муссоны обладают в некоторых районах тропиков (особенно в экваториальной Африке, странах Южной и Юго-Восточной Азии и в Южном полушарии вплоть до северных частей Мадагаскара и Австралии) . В более слабой форме и на ограниченных территориях муссоны обнаруживаются и в субтропических широтах (в частности, на юге Средиземного моря и в Северной Африке, в области Мексиканского залива, на востоке Азии, в Южной Америке, на юге Африки и Австралии) 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Муссонный климат характеризуется повышенной влажностью в летний период.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55" y="4194381"/>
            <a:ext cx="3071446" cy="2663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38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1582400" cy="22608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Летний муссон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422031" y="2554898"/>
            <a:ext cx="6232440" cy="3963133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7008813" y="2613025"/>
            <a:ext cx="5183187" cy="38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73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462" y="255713"/>
            <a:ext cx="7171048" cy="53713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4651" y="447308"/>
            <a:ext cx="4049077" cy="269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06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90892" cy="68842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4590" y="2766646"/>
            <a:ext cx="2887410" cy="199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1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435" y="254243"/>
            <a:ext cx="7986857" cy="59824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3934" y="2503243"/>
            <a:ext cx="308610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27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19" y="307730"/>
            <a:ext cx="2857500" cy="16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974" y="335077"/>
            <a:ext cx="1836765" cy="17867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127000">
              <a:schemeClr val="bg1">
                <a:alpha val="31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581564" y="2504601"/>
            <a:ext cx="3065929" cy="769441"/>
          </a:xfrm>
          <a:prstGeom prst="rect">
            <a:avLst/>
          </a:prstGeom>
          <a:pattFill prst="dotDmnd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70C0"/>
                </a:solidFill>
              </a:rPr>
              <a:t>Климат</a:t>
            </a:r>
            <a:endParaRPr lang="ru-RU" sz="4400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355" y="2613147"/>
            <a:ext cx="2505075" cy="1819275"/>
          </a:xfrm>
          <a:prstGeom prst="rect">
            <a:avLst/>
          </a:prstGeom>
          <a:effectLst>
            <a:glow rad="1295400">
              <a:schemeClr val="bg1">
                <a:alpha val="94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0844" y="2172066"/>
            <a:ext cx="1847850" cy="2466975"/>
          </a:xfrm>
          <a:prstGeom prst="rect">
            <a:avLst/>
          </a:prstGeom>
          <a:effectLst>
            <a:glow rad="1295400">
              <a:schemeClr val="bg1">
                <a:alpha val="64000"/>
              </a:scheme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2742" y="4503493"/>
            <a:ext cx="3027310" cy="2014537"/>
          </a:xfrm>
          <a:prstGeom prst="rect">
            <a:avLst/>
          </a:prstGeom>
          <a:effectLst>
            <a:glow rad="1841500">
              <a:schemeClr val="bg1"/>
            </a:glow>
          </a:effectLst>
          <a:scene3d>
            <a:camera prst="orthographicFront">
              <a:rot lat="0" lon="1200000" rev="0"/>
            </a:camera>
            <a:lightRig rig="threePt" dir="t"/>
          </a:scene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00405" y="306631"/>
            <a:ext cx="2619375" cy="1743075"/>
          </a:xfrm>
          <a:prstGeom prst="rect">
            <a:avLst/>
          </a:prstGeom>
          <a:effectLst>
            <a:glow rad="723900">
              <a:schemeClr val="bg1">
                <a:alpha val="80000"/>
              </a:schemeClr>
            </a:glo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17635" y="2651247"/>
            <a:ext cx="2619375" cy="1743075"/>
          </a:xfrm>
          <a:prstGeom prst="rect">
            <a:avLst/>
          </a:prstGeom>
          <a:effectLst>
            <a:glow rad="749300">
              <a:schemeClr val="bg1"/>
            </a:glo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5512" y="376970"/>
            <a:ext cx="2619375" cy="1743075"/>
          </a:xfrm>
          <a:prstGeom prst="rect">
            <a:avLst/>
          </a:prstGeom>
          <a:effectLst>
            <a:glow rad="749300">
              <a:schemeClr val="bg1">
                <a:alpha val="83000"/>
              </a:schemeClr>
            </a:glo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581" y="4879377"/>
            <a:ext cx="2438405" cy="169469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13" y="4698643"/>
            <a:ext cx="1632072" cy="215935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72179" y="4905375"/>
            <a:ext cx="2343150" cy="1952625"/>
          </a:xfrm>
          <a:prstGeom prst="rect">
            <a:avLst/>
          </a:prstGeom>
          <a:effectLst>
            <a:glow rad="8890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5552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0892" cy="6884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9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1692" y="328246"/>
            <a:ext cx="769033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Местные ветры: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Фён. Теплый ветер, который дует с гор в долины.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Бора. Северный ветер образуется там, где горы соседствуют с морем.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Самум. Дует в пустынях. Горячий ветер, который переносит песок.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Хамсин. Горячий ветер пустынь.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Баргузин. Восточный ветер, дующий на Байкале.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Торнадо. Сильный вихрь, встречающийся чаще всего в Северной Америке.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Зефир. Западный, теплый ветер, дующий в Средиземноморье.</a:t>
            </a:r>
          </a:p>
        </p:txBody>
      </p:sp>
    </p:spTree>
    <p:extLst>
      <p:ext uri="{BB962C8B-B14F-4D97-AF65-F5344CB8AC3E}">
        <p14:creationId xmlns:p14="http://schemas.microsoft.com/office/powerpoint/2010/main" val="234956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52" y="283185"/>
            <a:ext cx="3062410" cy="45936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5169" y="249255"/>
            <a:ext cx="3282462" cy="46371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0450" y="286848"/>
            <a:ext cx="4641580" cy="20577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1589" y="2575413"/>
            <a:ext cx="4750411" cy="3558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79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9142" y="0"/>
            <a:ext cx="5442858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6307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5477" y="268851"/>
            <a:ext cx="1219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Атмосферный фронт – это полоса, разделяющая разные по своим свойствам воздушные массы. 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1015" y="2649416"/>
            <a:ext cx="1219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Ширина фронтов достигает несколько десятков километров. На фронтах всегда происходит смена температуры, облачности, давления воздуха – смена погоды. В тех случаях, когда соприкасаются близкие по своим свойствам воздушные массы, атмосферный фронт не возникает и значительного изменения погоды не происходит</a:t>
            </a:r>
            <a:r>
              <a:rPr lang="ru-RU" sz="3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.</a:t>
            </a:r>
            <a:endParaRPr lang="ru-RU" sz="3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07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2368" y="1051283"/>
            <a:ext cx="837027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Арктический </a:t>
            </a:r>
            <a:r>
              <a:rPr lang="ru-RU" sz="4000" b="1" dirty="0" smtClean="0"/>
              <a:t>– отделяет арктический воздух от умеренной воздушной массы. 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Полярный</a:t>
            </a:r>
            <a:r>
              <a:rPr lang="ru-RU" sz="4000" b="1" dirty="0" smtClean="0"/>
              <a:t> – отделяет умеренный воздух от тропического. 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Тропический</a:t>
            </a:r>
            <a:r>
              <a:rPr lang="ru-RU" sz="4000" b="1" dirty="0" smtClean="0"/>
              <a:t> – отделяет тропический воздух от экваториального. 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76211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festival.1september.ru/articles/506981/img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123" y="416143"/>
            <a:ext cx="11840308" cy="61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59071" y="177242"/>
            <a:ext cx="94165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Определите       </a:t>
            </a:r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ГДЕ ЗИМА?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3853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" y="308798"/>
            <a:ext cx="12142270" cy="60451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382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5138" y="337011"/>
            <a:ext cx="81772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Arial Black" panose="020B0A04020102020204" pitchFamily="34" charset="0"/>
              </a:rPr>
              <a:t>Какие облака появляются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 перед прохождением фронта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8" y="2680189"/>
            <a:ext cx="5351584" cy="40136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4307" y="1717430"/>
            <a:ext cx="5679831" cy="425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06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57046"/>
            <a:ext cx="8082342" cy="47009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173" y="164124"/>
            <a:ext cx="3810000" cy="2133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1066" y="2558561"/>
            <a:ext cx="3804766" cy="21306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4958" y="4874551"/>
            <a:ext cx="3712919" cy="19834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519" y="0"/>
            <a:ext cx="2476500" cy="184785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602524" y="0"/>
            <a:ext cx="550984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Циклон – область пониженного давления воздуха, с вихревым движением против часовой стрелки. </a:t>
            </a:r>
          </a:p>
          <a:p>
            <a:r>
              <a:rPr lang="ru-RU" sz="2000" b="1" dirty="0" smtClean="0"/>
              <a:t>Может охватывать области на много тысяч квадратных километров, перемещаясь со скоростью 30-50 км в час. Какую погоду приносит циклон?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27290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419</Words>
  <Application>Microsoft Office PowerPoint</Application>
  <PresentationFormat>Широкоэкранный</PresentationFormat>
  <Paragraphs>31</Paragraphs>
  <Slides>22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Летний муссон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19</cp:revision>
  <dcterms:created xsi:type="dcterms:W3CDTF">2022-02-06T12:21:17Z</dcterms:created>
  <dcterms:modified xsi:type="dcterms:W3CDTF">2022-02-08T10:01:48Z</dcterms:modified>
</cp:coreProperties>
</file>