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65"/>
  </p:normalViewPr>
  <p:slideViewPr>
    <p:cSldViewPr snapToGrid="0">
      <p:cViewPr varScale="1">
        <p:scale>
          <a:sx n="90" d="100"/>
          <a:sy n="90" d="100"/>
        </p:scale>
        <p:origin x="23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548EB0-2EBF-3EF5-93BD-E63D58981B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25B7ED-61EC-6239-C2FE-6D188980B3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266935-B2A6-A439-69C1-C967908F8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5EA1C6-23BE-9EC3-B71F-ECA756087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D1660D-329B-DDCD-9370-68C40B28F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353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402F0-156C-DA4F-1824-23D728F6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F991CF-9BC7-23BA-2D49-6FC23B66F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EE4224-E8C0-6E18-C526-F94D4D93C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EF16B6-60DF-B1D5-024F-F6638209A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96CBF5-2BDD-616F-9157-8D7F9F159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89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1C0E37-D8B0-D07B-697B-25C36B8F10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091AD0-09B8-0BCC-E02E-0478D82682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EBCFF2-6B46-8813-A19C-6A894CEB6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39B46E-ED33-AFFE-32BE-6569283A5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1D1A26-20DA-C122-1865-CA612D229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038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B9432-5FD3-50BA-3E42-6D2466345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A576DB-5C89-52E3-EC7C-93BD4A8EB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7B7AAC-2E63-B5AE-0455-4C16632EC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5D23D9-CB5E-8131-A9EA-B99CD32C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86D38F-C614-4BFC-9C0A-103176486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08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B9F56-0ADF-B400-D62F-174CF3AEB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CB0B19-1D9C-47A5-99BB-180F1B447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01E985-19E8-9B42-FB46-478568DEB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A0B432-DD62-DF2D-613D-2392039DB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29BEA3-3D2D-C455-75F4-C4557204C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8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DE5782-BC53-9AB3-14EE-371835CFA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9ACF04-3C1D-C264-8E9B-55E85A191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A0440C-AD89-EC9F-93C7-7D09EEA67B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31268E-E19C-F234-E8FB-8675F3FD3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E682B1-B452-CEB2-E4C8-EB7C4338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4EC4E1-B233-B0C9-26EE-5731CB0F2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273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960C4-3CD8-CA8C-6B0D-89620460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3B5685-084F-4F8A-E3A3-3E1FE3B553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625AF1-A729-390E-F291-737F3825F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3841AC8-F46E-3D7C-4901-CCD2AA4B2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1120D39-F24D-47A5-A94F-F188D165B1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91B1D8A-3A4D-6B40-706E-4159BC095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AE2BE90-5197-DA59-D258-4B1B47BEB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22D111-EAA3-25D8-0B23-1A20DA0AF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B1660-C051-D98B-3A72-1C2AAC19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385CFD-39B3-FF21-40A9-564F07C72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F1EBFC-B532-B8F9-1ABA-7B1B5F826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4B3DC6A-DF03-41E8-526A-09FA2F134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56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00A59A-2262-256F-8391-4956123F6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9DB167-B276-4126-78FC-EA3ADD17C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6DF394-9613-22A8-4417-6F9FE28A2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671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C02FB8-28CF-308A-DB1F-E8A33A0C6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18F614-2360-794E-D5FF-E07F9F367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E68A1-42E9-8093-471E-3B1F0078C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4C3680-EE00-F3AA-1318-351D459F7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31A54C-12DF-6BCF-7926-5D1D8D184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CF2718-DC96-2C33-6993-2D48B76C2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1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75045-4E30-987C-C43B-B1B638564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0921B83-7001-3847-F387-993ED663A5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3533EB-D2CD-9DD8-36FA-E195F2060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8BE628-C3F2-65E9-6A04-9F62A9751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3/6/24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021844-EEF5-E26A-F57D-285AE00B2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B87B0A-C25C-09E9-4CCE-7516A18D7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81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509F5-B3FE-4238-7EA1-19918A65E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BA4EC2-C31B-1195-5AA4-2294DD6D3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280E42-F216-46BD-98E1-D1BFA0E69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3/6/24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164102-D7AE-E3FE-8DF2-AAD8F611B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5FC3BD-14FD-BDA0-80F5-57DBE5D5B4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840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374E9-52D3-7D73-669B-D8125E732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4710" y="1854199"/>
            <a:ext cx="7123289" cy="1655763"/>
          </a:xfrm>
        </p:spPr>
        <p:txBody>
          <a:bodyPr>
            <a:normAutofit/>
          </a:bodyPr>
          <a:lstStyle/>
          <a:p>
            <a:r>
              <a:rPr lang="ru-RU" sz="9600" dirty="0"/>
              <a:t>Лиса</a:t>
            </a:r>
            <a:r>
              <a:rPr lang="ru-RU" sz="80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DBDA96-BB0B-BD3C-F95A-9C69CC81A5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733D89-E8F9-0F07-4414-CC35A9845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3623733" cy="40360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A61131-0629-05AD-70A9-66A85AAB8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541713"/>
            <a:ext cx="51816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3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C9DD4A-B24F-541B-BEC6-750907EC085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 часть.</a:t>
            </a:r>
            <a:r>
              <a:rPr lang="ru-RU" sz="3600" dirty="0">
                <a:effectLst/>
              </a:rPr>
              <a:t> 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0878B3-BA2E-E3EE-F3E2-25599FBDC7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sz="4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иса это дикое или домашнее животное?</a:t>
            </a:r>
            <a:r>
              <a:rPr lang="ru-RU" sz="4400" dirty="0">
                <a:effectLst/>
              </a:rPr>
              <a:t> </a:t>
            </a:r>
          </a:p>
          <a:p>
            <a:r>
              <a:rPr lang="ru-RU" sz="4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4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 называется лисий дом?</a:t>
            </a:r>
            <a:r>
              <a:rPr lang="ru-RU" sz="4400" dirty="0">
                <a:effectLst/>
              </a:rPr>
              <a:t> </a:t>
            </a:r>
          </a:p>
          <a:p>
            <a:r>
              <a:rPr lang="ru-RU" sz="4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4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 едят лисы?</a:t>
            </a:r>
            <a:r>
              <a:rPr lang="ru-RU" sz="4400" dirty="0">
                <a:effectLst/>
              </a:rPr>
              <a:t> </a:t>
            </a:r>
            <a:endParaRPr lang="ru-RU" sz="44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126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E264D-5CE8-DBCC-E600-AE8D3B8B6C8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 части тела есть у лисы?  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B16A19-C20C-9046-58A7-9AAD47108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DCA8C5-18FB-6EE4-E1C5-0F88B92C7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4474"/>
            <a:ext cx="121920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71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D3E56-AA32-912D-0B49-1A4D3052C13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6000" dirty="0"/>
              <a:t>Раскрашивание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205290-2E92-3F1B-EA84-9203BE61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Знает лисонька-лиса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шубе вся ее краса.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Шубы нет в лесу рыжей,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Зверя нет в лесу хитрей.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98ECF3-C2EB-1C8F-9D10-2AAB14F52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7" y="1766888"/>
            <a:ext cx="7772400" cy="487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40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7044B-231F-4E50-0881-594F66BEF1F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5400" dirty="0"/>
              <a:t>Что понадобится для урока?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343765-74CA-7255-0577-8EAF6B4D8A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394603-DDD0-4B7C-AD8A-B463547B0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63856"/>
            <a:ext cx="4883170" cy="32424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7488E4-2E50-0CF4-377E-0BA77B118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767" y="3041013"/>
            <a:ext cx="6134668" cy="3853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966D16-5DC9-FA8E-E198-F444D6099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9495" y="2543013"/>
            <a:ext cx="4433888" cy="443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21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C4313-0878-0549-09DB-1ED2C258EF9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Упражнение-разминка с кисточкой: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6D991A-3E16-A25B-A15C-C97289324A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Кисточку вот так возьмем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(тремя пальцами, но выше металлической части кисточки)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стучать сейчас начнем.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Контур наш мы обведем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(тычок по контуру)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голове опять придем.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Разукрасим мы тычком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Нашу лисоньку кругом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(тычок по всему рисунку)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1B2D7D-79C5-38F8-028A-2C836ED05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578100"/>
            <a:ext cx="57150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10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0ABF6-946C-CA73-72E0-4A3B70CCE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Раскрашивание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EFF70A6-8965-E419-E1C0-5B67E568F0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25625"/>
            <a:ext cx="10034588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85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A2571-F689-D994-72EC-1ED6BC3D81D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60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Итог.</a:t>
            </a:r>
            <a:br>
              <a:rPr lang="ru-RU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D08DBC-F5AE-22E4-D31B-19FD36305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мы рисовали сегодня? (лису);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Какими цветами? (оранжевым, черным, оставляя кончик хвостика белым);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нам все сегодня удалось? Вы справились?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Молодцы ребята!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625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F1D14E-CE07-735D-235F-6D80FD909B0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Организационно – мотивационный этап: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590BC-7EF4-CCF4-445D-1E5A131C8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Подбеги ко мне, дружок.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Соберёмся все в кружок.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 за руки все возьмитесь.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друг другу улыбнитесь.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Здравствуй, школа  наша, здравствуй друг,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 весь наш дружный круг!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393544-A9E6-2844-090D-DEDDDE47C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384" y="1836046"/>
            <a:ext cx="4151594" cy="350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8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97DCF3-A064-F7E3-C2FB-72C19EADC0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«Кто лишний и почему?»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63C105-C82E-550B-B2E7-DA5064A26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CF4265-2F72-092C-3355-F5C738555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022" y="1106311"/>
            <a:ext cx="12372622" cy="611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7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65769-134D-5B0C-83CD-D23D5B79E47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Отгадай загадку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E83BCD-C21F-AEF9-83ED-C8B74D4F2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Лесная, рыжая плутовка,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Всех обманет ловко,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деревне кур </a:t>
            </a:r>
            <a:r>
              <a:rPr lang="ru-RU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таскает,в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лесу зайцев пугает,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Волку серому сестричка,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зовут её ….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D65257-BD61-FA75-A5C0-BC45359A2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748" y="681037"/>
            <a:ext cx="7772400" cy="632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3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483AE-568F-86BA-4245-83CE9B37D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729"/>
            <a:ext cx="10515600" cy="1489959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6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вы знаете сказки, где встречается лисичка?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C9B056-B5C9-BE3A-2BDD-514C55E1B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B50426-E425-6BB7-B1F9-345078653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3381"/>
            <a:ext cx="3465689" cy="40420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B85F8E-E436-5C56-654A-EFC8CCE68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0" y="912812"/>
            <a:ext cx="3738879" cy="43814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3921F4-E445-A3C0-7ED3-0F26B7F9AE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5667" y="3191317"/>
            <a:ext cx="3691468" cy="39229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90D987-F05D-1EDB-C11E-97FF6C5696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785" y="1253901"/>
            <a:ext cx="3563695" cy="47108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BF2FE4-B650-8265-C33D-997F78A6A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9231" y="3744254"/>
            <a:ext cx="5856883" cy="366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6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3ADE9E-A19B-29A2-D0F5-20B5A4CD337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Подбери черты характера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446C67-E88D-692E-5ECB-846A9A23B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516731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Лиса какая ?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Добрая</a:t>
            </a:r>
          </a:p>
          <a:p>
            <a:r>
              <a:rPr lang="ru-RU" dirty="0"/>
              <a:t>Грубая</a:t>
            </a:r>
          </a:p>
          <a:p>
            <a:r>
              <a:rPr lang="ru-RU" dirty="0"/>
              <a:t>Находчивая</a:t>
            </a:r>
          </a:p>
          <a:p>
            <a:r>
              <a:rPr lang="ru-RU" dirty="0"/>
              <a:t>Умная</a:t>
            </a:r>
          </a:p>
          <a:p>
            <a:r>
              <a:rPr lang="ru-RU" dirty="0"/>
              <a:t>Хитрая</a:t>
            </a:r>
          </a:p>
          <a:p>
            <a:r>
              <a:rPr lang="ru-RU" dirty="0"/>
              <a:t>Льстивая</a:t>
            </a:r>
          </a:p>
          <a:p>
            <a:r>
              <a:rPr lang="ru-RU" dirty="0"/>
              <a:t>Коварная</a:t>
            </a:r>
          </a:p>
          <a:p>
            <a:r>
              <a:rPr lang="ru-RU" dirty="0"/>
              <a:t>Жадная </a:t>
            </a:r>
          </a:p>
          <a:p>
            <a:r>
              <a:rPr lang="ru-RU" dirty="0"/>
              <a:t>Глупая</a:t>
            </a:r>
          </a:p>
          <a:p>
            <a:r>
              <a:rPr lang="ru-RU" dirty="0"/>
              <a:t>Красивая </a:t>
            </a:r>
          </a:p>
          <a:p>
            <a:r>
              <a:rPr lang="ru-RU" sz="3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Лесная</a:t>
            </a:r>
          </a:p>
          <a:p>
            <a:r>
              <a:rPr lang="ru-RU" sz="3000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000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ыжехвостая</a:t>
            </a:r>
            <a:r>
              <a:rPr lang="ru-RU" sz="30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лисичка-сестричка, рыжая плутовка, лиса-краса, кумушка-лиса.</a:t>
            </a:r>
            <a:endParaRPr lang="ru-RU" sz="3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136F7A-3791-4D63-9AFB-5B507D767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923" y="-335404"/>
            <a:ext cx="4104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8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419C5-DB59-54C4-267B-F19F7650B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4FEB77-7559-60FB-E93E-C91BA8D16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A06FEF-EFD2-D255-A2A1-52F59EAC8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1600"/>
            <a:ext cx="12271023" cy="668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55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796CBB-1C51-851F-F977-C62DAE881FB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художники изображают лису?</a:t>
            </a:r>
            <a:r>
              <a:rPr lang="ru-RU" sz="4800" dirty="0">
                <a:effectLst/>
              </a:rPr>
              <a:t> </a:t>
            </a:r>
            <a:endParaRPr lang="ru-RU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03AFDB-1758-2706-B96F-7251DABC6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одета в красивый, разноцветный,</a:t>
            </a:r>
          </a:p>
          <a:p>
            <a:pPr marL="0" indent="0">
              <a:buNone/>
            </a:pPr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яркий сарафан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1B54A2-157E-9585-D113-2A7D67D52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575" y="1690688"/>
            <a:ext cx="4848225" cy="50844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0CFE8-FB3A-EC07-8647-06AAC0F56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2271713"/>
            <a:ext cx="4371975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30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8F150-354C-3939-8158-8501E9A19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262" y="379412"/>
            <a:ext cx="10515600" cy="1325563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6000" dirty="0"/>
              <a:t>Физкульт минутка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9B4622-6C52-E115-D620-75EED4A91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Лисичка тихо-тихо ходит,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(передвигаются по кругу на носочках)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Носиком по сторонам водит,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(повороты головы)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Хвостом пушистым след свой заметает,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(махи руками вправо, влево)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 журавль про лисоньку ничего не узнает.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(пожимаем плечами)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Ходит он по болотам, ноги подымает.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(шагаем по кругу, подымая колени)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Вдруг беду почует- сразу же взлетает!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750"/>
              </a:spcAft>
              <a:buNone/>
            </a:pPr>
            <a:r>
              <a:rPr lang="ru-RU" sz="18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(машем руками)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BEBAB-B48A-BB43-C72D-96EB433CD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275" y="1825624"/>
            <a:ext cx="635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638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351</Words>
  <Application>Microsoft Macintosh PowerPoint</Application>
  <PresentationFormat>Широкоэкранный</PresentationFormat>
  <Paragraphs>74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Helvetica Neue</vt:lpstr>
      <vt:lpstr>Times New Roman</vt:lpstr>
      <vt:lpstr>Тема Office</vt:lpstr>
      <vt:lpstr>Лиса </vt:lpstr>
      <vt:lpstr>Организационно – мотивационный этап: </vt:lpstr>
      <vt:lpstr>  «Кто лишний и почему?» </vt:lpstr>
      <vt:lpstr>Отгадай загадку </vt:lpstr>
      <vt:lpstr>Какие вы знаете сказки, где встречается лисичка? </vt:lpstr>
      <vt:lpstr>Подбери черты характера </vt:lpstr>
      <vt:lpstr>Презентация PowerPoint</vt:lpstr>
      <vt:lpstr>Как художники изображают лису? </vt:lpstr>
      <vt:lpstr>Физкульт минутка </vt:lpstr>
      <vt:lpstr>Основная часть. </vt:lpstr>
      <vt:lpstr>Какие части тела есть у лисы?   </vt:lpstr>
      <vt:lpstr>Раскрашивание </vt:lpstr>
      <vt:lpstr>Что понадобится для урока?</vt:lpstr>
      <vt:lpstr>Упражнение-разминка с кисточкой: </vt:lpstr>
      <vt:lpstr>Раскрашивание </vt:lpstr>
      <vt:lpstr>Итог.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Лиса </dc:title>
  <dc:creator>Андрей Панченко</dc:creator>
  <cp:lastModifiedBy>Андрей Панченко</cp:lastModifiedBy>
  <cp:revision>4</cp:revision>
  <dcterms:created xsi:type="dcterms:W3CDTF">2024-03-06T08:50:26Z</dcterms:created>
  <dcterms:modified xsi:type="dcterms:W3CDTF">2024-03-06T12:55:18Z</dcterms:modified>
</cp:coreProperties>
</file>