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6" r:id="rId4"/>
    <p:sldId id="263" r:id="rId5"/>
    <p:sldId id="264" r:id="rId6"/>
    <p:sldId id="258" r:id="rId7"/>
    <p:sldId id="259" r:id="rId8"/>
    <p:sldId id="267" r:id="rId9"/>
    <p:sldId id="269" r:id="rId10"/>
    <p:sldId id="270" r:id="rId11"/>
    <p:sldId id="268" r:id="rId12"/>
    <p:sldId id="271" r:id="rId13"/>
    <p:sldId id="260" r:id="rId14"/>
    <p:sldId id="261" r:id="rId15"/>
    <p:sldId id="265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4894312" cy="147002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Выполнила</a:t>
            </a:r>
            <a:br>
              <a:rPr lang="ru-RU" sz="1400" dirty="0" smtClean="0"/>
            </a:br>
            <a:r>
              <a:rPr lang="ru-RU" sz="1400" dirty="0" smtClean="0"/>
              <a:t>Нефедова Галина Александровна</a:t>
            </a:r>
            <a:br>
              <a:rPr lang="ru-RU" sz="1400" dirty="0" smtClean="0"/>
            </a:br>
            <a:r>
              <a:rPr lang="ru-RU" sz="1400" dirty="0" smtClean="0"/>
              <a:t>ТМК ОУ «Дудинская средняя школа №5»</a:t>
            </a:r>
            <a:br>
              <a:rPr lang="ru-RU" sz="1400" dirty="0" smtClean="0"/>
            </a:br>
            <a:r>
              <a:rPr lang="ru-RU" sz="1400" dirty="0" smtClean="0"/>
              <a:t>Учитель изобразительного искусства</a:t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pics.livejournal.com/crea87/pic/000dz023/s320x2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206" y="0"/>
            <a:ext cx="917920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8157" y="40466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Цвет – элемент </a:t>
            </a:r>
          </a:p>
          <a:p>
            <a:pPr lvl="0"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композиционного творчества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206" y="4760453"/>
            <a:ext cx="9215718" cy="209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rylik.ru/uploads/posts/2010-02/1266890083_7f6e34ace795-ryerryiry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16832"/>
            <a:ext cx="5400600" cy="466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file.mobilmusic.ru/61/e7/0f/71993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57" y="1193508"/>
            <a:ext cx="2448272" cy="336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15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Слайд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193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357188" y="285750"/>
            <a:ext cx="82153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 в какой гамме выполнены данные произведения?</a:t>
            </a:r>
          </a:p>
        </p:txBody>
      </p:sp>
      <p:pic>
        <p:nvPicPr>
          <p:cNvPr id="3074" name="Picture 2" descr="C:\Documents and Settings\Admin\Мои документы\рабочие матер\печать\печать 3\Новая папка (3)\img17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" y="1457325"/>
            <a:ext cx="2738438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Documents and Settings\Admin\Мои документы\рабочие матер\печать\печать 3\Новая папка (3)\cbd9bc36bd8f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84"/>
          <a:stretch>
            <a:fillRect/>
          </a:stretch>
        </p:blipFill>
        <p:spPr bwMode="auto">
          <a:xfrm>
            <a:off x="2428875" y="2463800"/>
            <a:ext cx="3198813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C:\Documents and Settings\Admin\Мои документы\рабочие матер\печать\печать 3\Новая папка (3)\4f981abc11a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071563"/>
            <a:ext cx="19637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Documents and Settings\Admin\Мои документы\рабочие матер\печать\печать 3\Новая папка (3)\Handl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3429000"/>
            <a:ext cx="17859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C:\Documents and Settings\Admin\Мои документы\рабочие матер\печать\печать 3\Новая папка (3)\7d51d2256dcd1e1902776b66c95b6f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000500"/>
            <a:ext cx="3068637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C:\Documents and Settings\Admin\Мои документы\рабочие матер\печать\печать 3\Новая папка (3)\1111240017407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357563"/>
            <a:ext cx="2078037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Прямоугольник 3"/>
          <p:cNvSpPr>
            <a:spLocks noChangeArrowheads="1"/>
          </p:cNvSpPr>
          <p:nvPr/>
        </p:nvSpPr>
        <p:spPr bwMode="auto">
          <a:xfrm>
            <a:off x="1000125" y="6550025"/>
            <a:ext cx="6643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Володина И.П., учитель ИЗО, ГОУ «Центр образования» №1470, 2009г.</a:t>
            </a:r>
          </a:p>
        </p:txBody>
      </p:sp>
    </p:spTree>
    <p:extLst>
      <p:ext uri="{BB962C8B-B14F-4D97-AF65-F5344CB8AC3E}">
        <p14:creationId xmlns:p14="http://schemas.microsoft.com/office/powerpoint/2010/main" xmlns="" val="123368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Слайд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709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Слайд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742" t="58624" r="1326" b="5001"/>
          <a:stretch/>
        </p:blipFill>
        <p:spPr bwMode="auto">
          <a:xfrm>
            <a:off x="539553" y="1556792"/>
            <a:ext cx="3456384" cy="1927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Слайд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65" t="7455" r="1101" b="58499"/>
          <a:stretch/>
        </p:blipFill>
        <p:spPr bwMode="auto">
          <a:xfrm>
            <a:off x="2267745" y="4077072"/>
            <a:ext cx="3995935" cy="2155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лайд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01" t="6945" r="4079" b="49874"/>
          <a:stretch/>
        </p:blipFill>
        <p:spPr bwMode="auto">
          <a:xfrm>
            <a:off x="5076056" y="1556792"/>
            <a:ext cx="3559800" cy="1943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34025" y="260648"/>
            <a:ext cx="5137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Локальный цвет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25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лайд1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09" t="52297" r="44347" b="6279"/>
          <a:stretch/>
        </p:blipFill>
        <p:spPr bwMode="auto">
          <a:xfrm rot="5400000">
            <a:off x="5647382" y="2411885"/>
            <a:ext cx="3625165" cy="2463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681" y="1848100"/>
            <a:ext cx="2987344" cy="361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Слайд1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712" t="7490" r="3317" b="39695"/>
          <a:stretch/>
        </p:blipFill>
        <p:spPr bwMode="auto">
          <a:xfrm>
            <a:off x="3402128" y="1835393"/>
            <a:ext cx="2831978" cy="3622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764704"/>
            <a:ext cx="862659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Цветовая гамма строится по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ринципу цветовой близости…….или контраста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31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827584" y="188640"/>
            <a:ext cx="7677472" cy="19053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Очень велика эмоциональная и психологическая роль цвета в плоскостной композиции. Например, необязательно раскрашивать всю плоскость обложки книги или стену. Достаточно ввести цветное пятно, чтобы все пространство перестало быть монохромным.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060848"/>
            <a:ext cx="6984776" cy="4392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051720" y="3429000"/>
            <a:ext cx="5760640" cy="1008112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051720" y="4245327"/>
            <a:ext cx="5760640" cy="504056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450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Слайд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479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Слайд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117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Слайд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4328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5294" y="188640"/>
            <a:ext cx="9108706" cy="115212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 больше, чем любой другой элемент композиции, обращен к нашим чувствам. Никакое иное изобразительное средство так не воздействует на восприятие вещи, ее образа и формы.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http://www.findwall.ru/images/wallpapers/1600x1200/3/D/u/Du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080"/>
          <a:stretch/>
        </p:blipFill>
        <p:spPr bwMode="auto">
          <a:xfrm>
            <a:off x="467544" y="1466326"/>
            <a:ext cx="6120680" cy="50447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yahooeu.ru/uploads/posts/2010-09/1283454324_9colo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412" b="100000" l="11471" r="607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66" t="10588" r="39227"/>
          <a:stretch/>
        </p:blipFill>
        <p:spPr bwMode="auto">
          <a:xfrm>
            <a:off x="4716016" y="2054392"/>
            <a:ext cx="4175855" cy="477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964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5" descr="птицы.jp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786313"/>
            <a:ext cx="24288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7" descr="дома.jpg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785938"/>
            <a:ext cx="3838575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Содержимое 3" descr="машины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3214688"/>
            <a:ext cx="3319463" cy="2786062"/>
          </a:xfrm>
        </p:spPr>
      </p:pic>
      <p:pic>
        <p:nvPicPr>
          <p:cNvPr id="5125" name="Рисунок 4" descr="бабочка.jpg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143125"/>
            <a:ext cx="2714625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Рисунок 6" descr="животные.jpg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321468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Прямоугольник 15"/>
          <p:cNvSpPr>
            <a:spLocks noChangeArrowheads="1"/>
          </p:cNvSpPr>
          <p:nvPr/>
        </p:nvSpPr>
        <p:spPr bwMode="auto">
          <a:xfrm>
            <a:off x="3357563" y="0"/>
            <a:ext cx="57864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Согласитесь,  мир перестанет быть таким интересным…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- Как изменится наше настроение..?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- Какие чувства мы будем испытывать..?</a:t>
            </a:r>
          </a:p>
        </p:txBody>
      </p:sp>
    </p:spTree>
    <p:extLst>
      <p:ext uri="{BB962C8B-B14F-4D97-AF65-F5344CB8AC3E}">
        <p14:creationId xmlns:p14="http://schemas.microsoft.com/office/powerpoint/2010/main" xmlns="" val="368626167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076056" y="116632"/>
            <a:ext cx="3744416" cy="66247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дизайнера и архитектора важно не только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эмоционально-чувственное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отношение к цвету, но и знание законов цветовой композиции, основ цветоведения и технологии красящих материалов.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79512" y="116632"/>
            <a:ext cx="4752528" cy="6624736"/>
            <a:chOff x="611560" y="116632"/>
            <a:chExt cx="4320480" cy="6298900"/>
          </a:xfrm>
        </p:grpSpPr>
        <p:pic>
          <p:nvPicPr>
            <p:cNvPr id="3078" name="Picture 6" descr="http://www.opa.kg/uploads/posts/2012-11/1353943726_1353924158_1353851024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3755"/>
            <a:stretch/>
          </p:blipFill>
          <p:spPr bwMode="auto">
            <a:xfrm>
              <a:off x="611560" y="116632"/>
              <a:ext cx="4320480" cy="3671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http://s11.radikal.ru/i183/1105/15/19616de01dc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3861048"/>
              <a:ext cx="4320480" cy="2554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5177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260648"/>
            <a:ext cx="8280920" cy="17281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архитектуре и дизайне часть вещи или здания окрашивают локальным цветом.</a:t>
            </a:r>
          </a:p>
          <a:p>
            <a:pPr marL="45720" indent="0">
              <a:buNone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графическом дизайне при помощи цвета организуется плоскость обложки журнала, рекламного плаката и создается их зрительный образ.</a:t>
            </a:r>
          </a:p>
        </p:txBody>
      </p:sp>
      <p:pic>
        <p:nvPicPr>
          <p:cNvPr id="1026" name="Picture 2" descr="http://img11.nnm.ru/c/c/c/a/d/0bcf35e78f08db8bb5dd9678626_pre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4413266" cy="2752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://glasses.3dn.ru/Images/mz_obl1_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44824"/>
            <a:ext cx="3087312" cy="4364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39.radikal.ru/i086/0909/06/72cdc0a224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92368"/>
            <a:ext cx="208181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057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1-68.p.fl1.fo.ru/image/chunk1/1367034/0/editor/wiki/colors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788" y="1065279"/>
            <a:ext cx="624906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116632"/>
            <a:ext cx="4503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Цветовой круг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http://remeslo-zoloto.ru/wp-content/uploads/2012/01/hr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26447"/>
            <a:ext cx="9144000" cy="123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45713" y="5780558"/>
            <a:ext cx="59791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Хроматические цвета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8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rukodeliehobbi.ru/images/mim_hobby/osn_zvet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03" b="21651"/>
          <a:stretch/>
        </p:blipFill>
        <p:spPr bwMode="auto">
          <a:xfrm>
            <a:off x="2258859" y="1195655"/>
            <a:ext cx="4762500" cy="190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95453" y="75010"/>
            <a:ext cx="7051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Ахроматические цвета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847"/>
          <a:stretch/>
        </p:blipFill>
        <p:spPr bwMode="auto">
          <a:xfrm>
            <a:off x="3090705" y="3178481"/>
            <a:ext cx="3236913" cy="1191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 descr="http://img-fotki.yandex.ru/get/5407/pao58.4b/0_70842_9826af7b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39751" y="4869160"/>
            <a:ext cx="47625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780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57188" y="357188"/>
            <a:ext cx="5715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Теплые и холодные цвета.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Взгляните на цветовой круг, и вы без труда определите. Где теплые а где холодные цвета. 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Теплые цвета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(красный, желтый, оранжевый) передают силу, властность, активность, радость. 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Холодные цвета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( синий, зеленый и их производные) говорят о спокойствии, нежности, апатичности, грусти и вариации этих состояний. 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86625" y="285750"/>
            <a:ext cx="1214438" cy="928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358063" y="2643188"/>
            <a:ext cx="1214437" cy="92868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71813" y="5214938"/>
            <a:ext cx="1214437" cy="92868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14500" y="5214938"/>
            <a:ext cx="1214438" cy="928687"/>
          </a:xfrm>
          <a:prstGeom prst="rect">
            <a:avLst/>
          </a:prstGeom>
          <a:solidFill>
            <a:srgbClr val="0F89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5214938"/>
            <a:ext cx="1214437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86625" y="1500188"/>
            <a:ext cx="1214438" cy="9286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58063" y="3857625"/>
            <a:ext cx="1214437" cy="92868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358063" y="5072063"/>
            <a:ext cx="1214437" cy="92868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00563" y="5214938"/>
            <a:ext cx="1214437" cy="928687"/>
          </a:xfrm>
          <a:prstGeom prst="rect">
            <a:avLst/>
          </a:prstGeom>
          <a:solidFill>
            <a:srgbClr val="A59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8" name="Прямоугольник 3"/>
          <p:cNvSpPr>
            <a:spLocks noChangeArrowheads="1"/>
          </p:cNvSpPr>
          <p:nvPr/>
        </p:nvSpPr>
        <p:spPr bwMode="auto">
          <a:xfrm>
            <a:off x="1000125" y="6550025"/>
            <a:ext cx="6643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Володина И.П., учитель ИЗО, ГОУ «Центр образования» №1470, 2009г.</a:t>
            </a:r>
          </a:p>
        </p:txBody>
      </p:sp>
    </p:spTree>
    <p:extLst>
      <p:ext uri="{BB962C8B-B14F-4D97-AF65-F5344CB8AC3E}">
        <p14:creationId xmlns:p14="http://schemas.microsoft.com/office/powerpoint/2010/main" xmlns="" val="103224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Слайд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60495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Выполнила Нефедова Галина Александровна ТМК ОУ «Дудинская средняя школа №5» Учитель изобразительного искусства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GALYA</dc:creator>
  <cp:lastModifiedBy>Андрей Нефедов</cp:lastModifiedBy>
  <cp:revision>2</cp:revision>
  <dcterms:created xsi:type="dcterms:W3CDTF">2017-09-18T13:37:55Z</dcterms:created>
  <dcterms:modified xsi:type="dcterms:W3CDTF">2024-03-15T07:58:24Z</dcterms:modified>
</cp:coreProperties>
</file>