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70" r:id="rId6"/>
    <p:sldId id="266" r:id="rId7"/>
    <p:sldId id="260" r:id="rId8"/>
    <p:sldId id="261" r:id="rId9"/>
    <p:sldId id="262" r:id="rId10"/>
    <p:sldId id="263" r:id="rId11"/>
    <p:sldId id="264" r:id="rId12"/>
    <p:sldId id="265" r:id="rId13"/>
    <p:sldId id="267" r:id="rId14"/>
    <p:sldId id="268" r:id="rId15"/>
    <p:sldId id="269" r:id="rId16"/>
    <p:sldId id="271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EC20E35-A176-4012-BC5E-935CFFF8708E}" styleName="Средний стиль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505E3EF-67EA-436B-97B2-0124C06EBD24}" styleName="Средний стиль 4 —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9" autoAdjust="0"/>
    <p:restoredTop sz="94660"/>
  </p:normalViewPr>
  <p:slideViewPr>
    <p:cSldViewPr snapToGrid="0">
      <p:cViewPr varScale="1">
        <p:scale>
          <a:sx n="63" d="100"/>
          <a:sy n="63" d="100"/>
        </p:scale>
        <p:origin x="79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8367931-A550-42DE-8740-F8D7C8C66B58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961D36A4-E472-4AFD-AB9F-BAAB049E6E94}">
      <dgm:prSet phldrT="[Текст]"/>
      <dgm:spPr/>
      <dgm:t>
        <a:bodyPr/>
        <a:lstStyle/>
        <a:p>
          <a:r>
            <a:rPr lang="ru-RU" dirty="0" smtClean="0"/>
            <a:t>Выращивание зерновых культур</a:t>
          </a:r>
          <a:endParaRPr lang="ru-RU" dirty="0"/>
        </a:p>
      </dgm:t>
    </dgm:pt>
    <dgm:pt modelId="{0B63A9CF-C385-4AC1-AA6B-1A3C846C7074}" type="parTrans" cxnId="{F2DC1E9C-4ECF-4475-99A6-8D9CC1892768}">
      <dgm:prSet/>
      <dgm:spPr/>
      <dgm:t>
        <a:bodyPr/>
        <a:lstStyle/>
        <a:p>
          <a:endParaRPr lang="ru-RU"/>
        </a:p>
      </dgm:t>
    </dgm:pt>
    <dgm:pt modelId="{5CFCA535-5D0F-47DB-B802-AA9AA840619E}" type="sibTrans" cxnId="{F2DC1E9C-4ECF-4475-99A6-8D9CC1892768}">
      <dgm:prSet/>
      <dgm:spPr/>
      <dgm:t>
        <a:bodyPr/>
        <a:lstStyle/>
        <a:p>
          <a:endParaRPr lang="ru-RU"/>
        </a:p>
      </dgm:t>
    </dgm:pt>
    <dgm:pt modelId="{0DEAB528-8927-400E-A2A0-86F08DA0E903}">
      <dgm:prSet phldrT="[Текст]"/>
      <dgm:spPr/>
      <dgm:t>
        <a:bodyPr/>
        <a:lstStyle/>
        <a:p>
          <a:r>
            <a:rPr lang="ru-RU" dirty="0" smtClean="0"/>
            <a:t>Пшеница, рис, кукуруза, просо, сорго, ячмень, овес, рожь</a:t>
          </a:r>
          <a:endParaRPr lang="ru-RU" dirty="0"/>
        </a:p>
      </dgm:t>
    </dgm:pt>
    <dgm:pt modelId="{7DC921F0-823C-4E34-A31B-960CD817D6F3}" type="parTrans" cxnId="{B0FEB7B9-051F-4AAA-BFA2-67D4DCE88170}">
      <dgm:prSet/>
      <dgm:spPr/>
      <dgm:t>
        <a:bodyPr/>
        <a:lstStyle/>
        <a:p>
          <a:endParaRPr lang="ru-RU"/>
        </a:p>
      </dgm:t>
    </dgm:pt>
    <dgm:pt modelId="{5BCCE38A-B218-411D-8B7D-C0AB05456DC6}" type="sibTrans" cxnId="{B0FEB7B9-051F-4AAA-BFA2-67D4DCE88170}">
      <dgm:prSet/>
      <dgm:spPr/>
      <dgm:t>
        <a:bodyPr/>
        <a:lstStyle/>
        <a:p>
          <a:endParaRPr lang="ru-RU"/>
        </a:p>
      </dgm:t>
    </dgm:pt>
    <dgm:pt modelId="{C0012956-0407-4AD3-A43C-31327BE16AC5}">
      <dgm:prSet phldrT="[Текст]"/>
      <dgm:spPr/>
      <dgm:t>
        <a:bodyPr/>
        <a:lstStyle/>
        <a:p>
          <a:r>
            <a:rPr lang="ru-RU" dirty="0" smtClean="0"/>
            <a:t>Продукт питания человека (крупа),  сырье для многих отраслей пищевой промышленности, корма для сельскохозяйственных животных</a:t>
          </a:r>
          <a:endParaRPr lang="ru-RU" dirty="0"/>
        </a:p>
      </dgm:t>
    </dgm:pt>
    <dgm:pt modelId="{4D93FA4A-4622-4918-AFB3-E36D851C9217}" type="parTrans" cxnId="{75886FD1-BAA2-414E-8D48-2CDCE20E0CF0}">
      <dgm:prSet/>
      <dgm:spPr/>
      <dgm:t>
        <a:bodyPr/>
        <a:lstStyle/>
        <a:p>
          <a:endParaRPr lang="ru-RU"/>
        </a:p>
      </dgm:t>
    </dgm:pt>
    <dgm:pt modelId="{60B2D5B9-DD5C-4CA1-9163-FF8AAB1172B9}" type="sibTrans" cxnId="{75886FD1-BAA2-414E-8D48-2CDCE20E0CF0}">
      <dgm:prSet/>
      <dgm:spPr/>
      <dgm:t>
        <a:bodyPr/>
        <a:lstStyle/>
        <a:p>
          <a:endParaRPr lang="ru-RU"/>
        </a:p>
      </dgm:t>
    </dgm:pt>
    <dgm:pt modelId="{F24B3B15-56BF-4B59-A94B-6DF110C7B02B}" type="pres">
      <dgm:prSet presAssocID="{58367931-A550-42DE-8740-F8D7C8C66B58}" presName="CompostProcess" presStyleCnt="0">
        <dgm:presLayoutVars>
          <dgm:dir/>
          <dgm:resizeHandles val="exact"/>
        </dgm:presLayoutVars>
      </dgm:prSet>
      <dgm:spPr/>
    </dgm:pt>
    <dgm:pt modelId="{E172D0A9-88D1-4A19-B0BD-0678269E186B}" type="pres">
      <dgm:prSet presAssocID="{58367931-A550-42DE-8740-F8D7C8C66B58}" presName="arrow" presStyleLbl="bgShp" presStyleIdx="0" presStyleCnt="1"/>
      <dgm:spPr/>
    </dgm:pt>
    <dgm:pt modelId="{572D9233-AD24-474E-BE03-6E0777D988FF}" type="pres">
      <dgm:prSet presAssocID="{58367931-A550-42DE-8740-F8D7C8C66B58}" presName="linearProcess" presStyleCnt="0"/>
      <dgm:spPr/>
    </dgm:pt>
    <dgm:pt modelId="{1CE86DF2-A580-41E7-9E4D-431607F11273}" type="pres">
      <dgm:prSet presAssocID="{961D36A4-E472-4AFD-AB9F-BAAB049E6E94}" presName="textNode" presStyleLbl="node1" presStyleIdx="0" presStyleCnt="3" custLinFactNeighborX="49893" custLinFactNeighborY="-707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E2B5FC-15EC-4BE8-8D27-FC0E3341FBD7}" type="pres">
      <dgm:prSet presAssocID="{5CFCA535-5D0F-47DB-B802-AA9AA840619E}" presName="sibTrans" presStyleCnt="0"/>
      <dgm:spPr/>
    </dgm:pt>
    <dgm:pt modelId="{345A8241-1EFE-4873-AB7A-F45A4679B73E}" type="pres">
      <dgm:prSet presAssocID="{0DEAB528-8927-400E-A2A0-86F08DA0E903}" presName="textNode" presStyleLbl="node1" presStyleIdx="1" presStyleCnt="3" custLinFactNeighborX="-41577" custLinFactNeighborY="-667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3D55AE-6B99-43BD-B1FE-EF8C66C46E91}" type="pres">
      <dgm:prSet presAssocID="{5BCCE38A-B218-411D-8B7D-C0AB05456DC6}" presName="sibTrans" presStyleCnt="0"/>
      <dgm:spPr/>
    </dgm:pt>
    <dgm:pt modelId="{539F2E60-E6B5-4557-B95A-3C6C8370E4A0}" type="pres">
      <dgm:prSet presAssocID="{C0012956-0407-4AD3-A43C-31327BE16AC5}" presName="textNode" presStyleLbl="node1" presStyleIdx="2" presStyleCnt="3" custLinFactNeighborX="-91470" custLinFactNeighborY="-667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EA145AD-E113-4F4C-BCB9-0E496334FB6E}" type="presOf" srcId="{58367931-A550-42DE-8740-F8D7C8C66B58}" destId="{F24B3B15-56BF-4B59-A94B-6DF110C7B02B}" srcOrd="0" destOrd="0" presId="urn:microsoft.com/office/officeart/2005/8/layout/hProcess9"/>
    <dgm:cxn modelId="{75886FD1-BAA2-414E-8D48-2CDCE20E0CF0}" srcId="{58367931-A550-42DE-8740-F8D7C8C66B58}" destId="{C0012956-0407-4AD3-A43C-31327BE16AC5}" srcOrd="2" destOrd="0" parTransId="{4D93FA4A-4622-4918-AFB3-E36D851C9217}" sibTransId="{60B2D5B9-DD5C-4CA1-9163-FF8AAB1172B9}"/>
    <dgm:cxn modelId="{B0FEB7B9-051F-4AAA-BFA2-67D4DCE88170}" srcId="{58367931-A550-42DE-8740-F8D7C8C66B58}" destId="{0DEAB528-8927-400E-A2A0-86F08DA0E903}" srcOrd="1" destOrd="0" parTransId="{7DC921F0-823C-4E34-A31B-960CD817D6F3}" sibTransId="{5BCCE38A-B218-411D-8B7D-C0AB05456DC6}"/>
    <dgm:cxn modelId="{8E7DE393-1EE9-4277-991E-65378F662CFD}" type="presOf" srcId="{961D36A4-E472-4AFD-AB9F-BAAB049E6E94}" destId="{1CE86DF2-A580-41E7-9E4D-431607F11273}" srcOrd="0" destOrd="0" presId="urn:microsoft.com/office/officeart/2005/8/layout/hProcess9"/>
    <dgm:cxn modelId="{EC8D99C3-F37E-4CE9-9B23-6E0A14643A92}" type="presOf" srcId="{C0012956-0407-4AD3-A43C-31327BE16AC5}" destId="{539F2E60-E6B5-4557-B95A-3C6C8370E4A0}" srcOrd="0" destOrd="0" presId="urn:microsoft.com/office/officeart/2005/8/layout/hProcess9"/>
    <dgm:cxn modelId="{F2DC1E9C-4ECF-4475-99A6-8D9CC1892768}" srcId="{58367931-A550-42DE-8740-F8D7C8C66B58}" destId="{961D36A4-E472-4AFD-AB9F-BAAB049E6E94}" srcOrd="0" destOrd="0" parTransId="{0B63A9CF-C385-4AC1-AA6B-1A3C846C7074}" sibTransId="{5CFCA535-5D0F-47DB-B802-AA9AA840619E}"/>
    <dgm:cxn modelId="{9AE0C11A-D65B-4DAF-A306-64266D53276D}" type="presOf" srcId="{0DEAB528-8927-400E-A2A0-86F08DA0E903}" destId="{345A8241-1EFE-4873-AB7A-F45A4679B73E}" srcOrd="0" destOrd="0" presId="urn:microsoft.com/office/officeart/2005/8/layout/hProcess9"/>
    <dgm:cxn modelId="{F52D450F-6EBF-4524-99C1-3CBD694E0948}" type="presParOf" srcId="{F24B3B15-56BF-4B59-A94B-6DF110C7B02B}" destId="{E172D0A9-88D1-4A19-B0BD-0678269E186B}" srcOrd="0" destOrd="0" presId="urn:microsoft.com/office/officeart/2005/8/layout/hProcess9"/>
    <dgm:cxn modelId="{5517C963-6852-44BD-B64C-DDA6576A6D16}" type="presParOf" srcId="{F24B3B15-56BF-4B59-A94B-6DF110C7B02B}" destId="{572D9233-AD24-474E-BE03-6E0777D988FF}" srcOrd="1" destOrd="0" presId="urn:microsoft.com/office/officeart/2005/8/layout/hProcess9"/>
    <dgm:cxn modelId="{7B1958CC-84F1-4B1C-87A1-D0805057D14C}" type="presParOf" srcId="{572D9233-AD24-474E-BE03-6E0777D988FF}" destId="{1CE86DF2-A580-41E7-9E4D-431607F11273}" srcOrd="0" destOrd="0" presId="urn:microsoft.com/office/officeart/2005/8/layout/hProcess9"/>
    <dgm:cxn modelId="{06398EC7-B898-44F2-8104-D635D67B13AC}" type="presParOf" srcId="{572D9233-AD24-474E-BE03-6E0777D988FF}" destId="{8AE2B5FC-15EC-4BE8-8D27-FC0E3341FBD7}" srcOrd="1" destOrd="0" presId="urn:microsoft.com/office/officeart/2005/8/layout/hProcess9"/>
    <dgm:cxn modelId="{7DDBB818-CF8B-4249-9E3A-C8754E87BE2B}" type="presParOf" srcId="{572D9233-AD24-474E-BE03-6E0777D988FF}" destId="{345A8241-1EFE-4873-AB7A-F45A4679B73E}" srcOrd="2" destOrd="0" presId="urn:microsoft.com/office/officeart/2005/8/layout/hProcess9"/>
    <dgm:cxn modelId="{72E145B4-A61A-49CE-A4A2-A37D3AEA3F80}" type="presParOf" srcId="{572D9233-AD24-474E-BE03-6E0777D988FF}" destId="{213D55AE-6B99-43BD-B1FE-EF8C66C46E91}" srcOrd="3" destOrd="0" presId="urn:microsoft.com/office/officeart/2005/8/layout/hProcess9"/>
    <dgm:cxn modelId="{AA64B1DF-58E4-4A23-9914-30A2A4E8DE85}" type="presParOf" srcId="{572D9233-AD24-474E-BE03-6E0777D988FF}" destId="{539F2E60-E6B5-4557-B95A-3C6C8370E4A0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A85481E-D6D0-4584-9E83-902C449E3F4B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F9349C5-5425-43E9-8DB1-1F85CABE4C06}">
      <dgm:prSet phldrT="[Текст]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/>
            <a:t>Выращивание зернобобовых культур</a:t>
          </a:r>
          <a:endParaRPr lang="ru-RU" dirty="0"/>
        </a:p>
      </dgm:t>
    </dgm:pt>
    <dgm:pt modelId="{F2FDE42C-3942-432D-AD79-90E1570D9473}" type="parTrans" cxnId="{5B610F31-7937-4140-A043-B987067C9AF0}">
      <dgm:prSet/>
      <dgm:spPr/>
      <dgm:t>
        <a:bodyPr/>
        <a:lstStyle/>
        <a:p>
          <a:endParaRPr lang="ru-RU"/>
        </a:p>
      </dgm:t>
    </dgm:pt>
    <dgm:pt modelId="{D693AB58-50DF-4067-8D61-E36DB10D7030}" type="sibTrans" cxnId="{5B610F31-7937-4140-A043-B987067C9AF0}">
      <dgm:prSet/>
      <dgm:spPr/>
      <dgm:t>
        <a:bodyPr/>
        <a:lstStyle/>
        <a:p>
          <a:endParaRPr lang="ru-RU"/>
        </a:p>
      </dgm:t>
    </dgm:pt>
    <dgm:pt modelId="{9F180689-5F1E-4045-BE18-FFD102CFF704}">
      <dgm:prSet phldrT="[Текст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600" dirty="0" smtClean="0"/>
            <a:t>Горох, чечевица, фасоль, чина, соя, нут, кормовые бобы, люпин, </a:t>
          </a:r>
          <a:r>
            <a:rPr lang="ru-RU" sz="1600" dirty="0" err="1" smtClean="0"/>
            <a:t>маш</a:t>
          </a:r>
          <a:r>
            <a:rPr lang="ru-RU" sz="1600" dirty="0" smtClean="0"/>
            <a:t>, арахис, </a:t>
          </a:r>
          <a:r>
            <a:rPr lang="ru-RU" sz="1600" dirty="0" err="1" smtClean="0"/>
            <a:t>вигна</a:t>
          </a:r>
          <a:endParaRPr lang="ru-RU" sz="1600" dirty="0"/>
        </a:p>
      </dgm:t>
    </dgm:pt>
    <dgm:pt modelId="{CD4EB086-5A7D-44E9-89F9-6D147ECE0E0D}" type="parTrans" cxnId="{4A7D362C-1C8B-43E3-A357-C752D7ECB6D7}">
      <dgm:prSet/>
      <dgm:spPr/>
      <dgm:t>
        <a:bodyPr/>
        <a:lstStyle/>
        <a:p>
          <a:endParaRPr lang="ru-RU"/>
        </a:p>
      </dgm:t>
    </dgm:pt>
    <dgm:pt modelId="{50DEF7B1-8219-4069-83D2-130F9F907856}" type="sibTrans" cxnId="{4A7D362C-1C8B-43E3-A357-C752D7ECB6D7}">
      <dgm:prSet/>
      <dgm:spPr/>
      <dgm:t>
        <a:bodyPr/>
        <a:lstStyle/>
        <a:p>
          <a:endParaRPr lang="ru-RU"/>
        </a:p>
      </dgm:t>
    </dgm:pt>
    <dgm:pt modelId="{F78CB952-DEE4-4FF0-BA90-307F0E3E20F3}">
      <dgm:prSet phldrT="[Текст]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/>
            <a:t>Продукт питания человека (плоды), сырье для пищевой промышленности (изготовление консервов, муки, кондитерских изделий), корма для сельскохозяйственных животных (размолотые зерна, составная часть комбикормов, сено, сенаж, зеленая масса, жмых, солома и </a:t>
          </a:r>
          <a:r>
            <a:rPr lang="ru-RU" dirty="0" err="1" smtClean="0"/>
            <a:t>др</a:t>
          </a:r>
          <a:r>
            <a:rPr lang="ru-RU" dirty="0" smtClean="0"/>
            <a:t>) технические культуры (производство клея - казеина), пластмасс, лаков и </a:t>
          </a:r>
          <a:r>
            <a:rPr lang="ru-RU" dirty="0" err="1" smtClean="0"/>
            <a:t>др</a:t>
          </a:r>
          <a:endParaRPr lang="ru-RU" dirty="0"/>
        </a:p>
      </dgm:t>
    </dgm:pt>
    <dgm:pt modelId="{206BA9A9-07D6-4625-9B9E-46F610770627}" type="parTrans" cxnId="{89A4ED2C-1648-4A1C-AC75-22131514AA3F}">
      <dgm:prSet/>
      <dgm:spPr/>
      <dgm:t>
        <a:bodyPr/>
        <a:lstStyle/>
        <a:p>
          <a:endParaRPr lang="ru-RU"/>
        </a:p>
      </dgm:t>
    </dgm:pt>
    <dgm:pt modelId="{B2B5748D-6A64-49E4-A677-FC04D4070E25}" type="sibTrans" cxnId="{89A4ED2C-1648-4A1C-AC75-22131514AA3F}">
      <dgm:prSet/>
      <dgm:spPr/>
      <dgm:t>
        <a:bodyPr/>
        <a:lstStyle/>
        <a:p>
          <a:endParaRPr lang="ru-RU"/>
        </a:p>
      </dgm:t>
    </dgm:pt>
    <dgm:pt modelId="{40DB6ED0-252B-4B5C-881D-531FEF3852B4}">
      <dgm:prSet phldrT="[Текст]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/>
            <a:t>Выращивание кормовых культур</a:t>
          </a:r>
          <a:endParaRPr lang="ru-RU" dirty="0"/>
        </a:p>
      </dgm:t>
    </dgm:pt>
    <dgm:pt modelId="{34950936-6203-4F73-B880-BF08DF924151}" type="parTrans" cxnId="{187DEA6D-C2AD-4D52-B4F2-1BB645BCDC3B}">
      <dgm:prSet/>
      <dgm:spPr/>
      <dgm:t>
        <a:bodyPr/>
        <a:lstStyle/>
        <a:p>
          <a:endParaRPr lang="ru-RU"/>
        </a:p>
      </dgm:t>
    </dgm:pt>
    <dgm:pt modelId="{D06D2CF8-2F4A-4D9F-BD20-8692FBDC4AE0}" type="sibTrans" cxnId="{187DEA6D-C2AD-4D52-B4F2-1BB645BCDC3B}">
      <dgm:prSet/>
      <dgm:spPr/>
      <dgm:t>
        <a:bodyPr/>
        <a:lstStyle/>
        <a:p>
          <a:endParaRPr lang="ru-RU"/>
        </a:p>
      </dgm:t>
    </dgm:pt>
    <dgm:pt modelId="{DB361C06-1FE6-407F-8D9C-015F6D128481}">
      <dgm:prSet phldrT="[Текст]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/>
            <a:t>Корнеплоды и сеяные травы</a:t>
          </a:r>
          <a:endParaRPr lang="ru-RU" dirty="0"/>
        </a:p>
      </dgm:t>
    </dgm:pt>
    <dgm:pt modelId="{93909448-8EC3-40F4-9BCC-E8B4712B69C3}" type="parTrans" cxnId="{3EA493E5-11FD-42D0-8E08-A1F86B916637}">
      <dgm:prSet/>
      <dgm:spPr/>
      <dgm:t>
        <a:bodyPr/>
        <a:lstStyle/>
        <a:p>
          <a:endParaRPr lang="ru-RU"/>
        </a:p>
      </dgm:t>
    </dgm:pt>
    <dgm:pt modelId="{EF625A20-1CA0-4558-A413-2A0ECEC93429}" type="sibTrans" cxnId="{3EA493E5-11FD-42D0-8E08-A1F86B916637}">
      <dgm:prSet/>
      <dgm:spPr/>
      <dgm:t>
        <a:bodyPr/>
        <a:lstStyle/>
        <a:p>
          <a:endParaRPr lang="ru-RU"/>
        </a:p>
      </dgm:t>
    </dgm:pt>
    <dgm:pt modelId="{FA56D199-63B3-4064-87A7-840BA6D7A982}">
      <dgm:prSet phldrT="[Текст]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/>
            <a:t>Корма для сельскохозяйственных животных  и кормопроизводство</a:t>
          </a:r>
          <a:endParaRPr lang="ru-RU" dirty="0"/>
        </a:p>
      </dgm:t>
    </dgm:pt>
    <dgm:pt modelId="{B31B108E-175E-423B-A256-4359B1EB23DB}" type="parTrans" cxnId="{C99585FB-C8C4-4C2B-BFE2-081E4801C43D}">
      <dgm:prSet/>
      <dgm:spPr/>
      <dgm:t>
        <a:bodyPr/>
        <a:lstStyle/>
        <a:p>
          <a:endParaRPr lang="ru-RU"/>
        </a:p>
      </dgm:t>
    </dgm:pt>
    <dgm:pt modelId="{FFBF827D-57A5-4EAC-B090-FBA5821D096F}" type="sibTrans" cxnId="{C99585FB-C8C4-4C2B-BFE2-081E4801C43D}">
      <dgm:prSet/>
      <dgm:spPr/>
      <dgm:t>
        <a:bodyPr/>
        <a:lstStyle/>
        <a:p>
          <a:endParaRPr lang="ru-RU"/>
        </a:p>
      </dgm:t>
    </dgm:pt>
    <dgm:pt modelId="{F6803F0D-D956-4E61-BA1D-5B41CF00A53C}">
      <dgm:prSet phldrT="[Текст]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/>
            <a:t>Выращивание технических культур</a:t>
          </a:r>
          <a:endParaRPr lang="ru-RU" dirty="0"/>
        </a:p>
      </dgm:t>
    </dgm:pt>
    <dgm:pt modelId="{5E04DD22-3569-4DB5-9DCD-262A66982245}" type="parTrans" cxnId="{EC082938-B55E-4870-9117-B7C942131C48}">
      <dgm:prSet/>
      <dgm:spPr/>
      <dgm:t>
        <a:bodyPr/>
        <a:lstStyle/>
        <a:p>
          <a:endParaRPr lang="ru-RU"/>
        </a:p>
      </dgm:t>
    </dgm:pt>
    <dgm:pt modelId="{E0070634-E321-444C-8F36-15A5ADFC0149}" type="sibTrans" cxnId="{EC082938-B55E-4870-9117-B7C942131C48}">
      <dgm:prSet/>
      <dgm:spPr/>
      <dgm:t>
        <a:bodyPr/>
        <a:lstStyle/>
        <a:p>
          <a:endParaRPr lang="ru-RU"/>
        </a:p>
      </dgm:t>
    </dgm:pt>
    <dgm:pt modelId="{9EBF06E6-EC8D-4CF3-975E-AFDB94406A1F}">
      <dgm:prSet phldrT="[Текст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600" dirty="0" smtClean="0"/>
            <a:t>Хлопчатник, лен-долгунец, подсолнечник, рапс, сахарный тростник, сахарная свекла, чай, кофе, какао</a:t>
          </a:r>
          <a:endParaRPr lang="ru-RU" sz="1600" dirty="0"/>
        </a:p>
      </dgm:t>
    </dgm:pt>
    <dgm:pt modelId="{0076AB62-237B-42D3-A3B9-0424D675B90B}" type="parTrans" cxnId="{148D13D8-AACF-449A-9F62-2D3B3F84086C}">
      <dgm:prSet/>
      <dgm:spPr/>
      <dgm:t>
        <a:bodyPr/>
        <a:lstStyle/>
        <a:p>
          <a:endParaRPr lang="ru-RU"/>
        </a:p>
      </dgm:t>
    </dgm:pt>
    <dgm:pt modelId="{50CA76C1-7DFA-46A9-BFB0-D1B563AF32D6}" type="sibTrans" cxnId="{148D13D8-AACF-449A-9F62-2D3B3F84086C}">
      <dgm:prSet/>
      <dgm:spPr/>
      <dgm:t>
        <a:bodyPr/>
        <a:lstStyle/>
        <a:p>
          <a:endParaRPr lang="ru-RU"/>
        </a:p>
      </dgm:t>
    </dgm:pt>
    <dgm:pt modelId="{F35C6F33-44B1-44CA-9229-F8EC6FB99B73}">
      <dgm:prSet phldrT="[Текст]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/>
            <a:t>Сырье для легкой и пищевой промышленности</a:t>
          </a:r>
          <a:endParaRPr lang="ru-RU" dirty="0"/>
        </a:p>
      </dgm:t>
    </dgm:pt>
    <dgm:pt modelId="{8C93731A-67AF-4F80-93C1-42C2F7850576}" type="parTrans" cxnId="{CE649F48-1D8C-4C2B-9586-E220C7E08824}">
      <dgm:prSet/>
      <dgm:spPr/>
      <dgm:t>
        <a:bodyPr/>
        <a:lstStyle/>
        <a:p>
          <a:endParaRPr lang="ru-RU"/>
        </a:p>
      </dgm:t>
    </dgm:pt>
    <dgm:pt modelId="{4E636CB3-0467-4F1B-8755-B23FFDE62783}" type="sibTrans" cxnId="{CE649F48-1D8C-4C2B-9586-E220C7E08824}">
      <dgm:prSet/>
      <dgm:spPr/>
      <dgm:t>
        <a:bodyPr/>
        <a:lstStyle/>
        <a:p>
          <a:endParaRPr lang="ru-RU"/>
        </a:p>
      </dgm:t>
    </dgm:pt>
    <dgm:pt modelId="{6255AAEE-58A0-4124-BB8D-95B5799BAEBF}" type="pres">
      <dgm:prSet presAssocID="{4A85481E-D6D0-4584-9E83-902C449E3F4B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6E6E354A-1127-4C10-B342-C909A554274F}" type="pres">
      <dgm:prSet presAssocID="{DF9349C5-5425-43E9-8DB1-1F85CABE4C06}" presName="horFlow" presStyleCnt="0"/>
      <dgm:spPr/>
    </dgm:pt>
    <dgm:pt modelId="{0A78AAE0-5110-48D8-8B59-39F12ABDF73C}" type="pres">
      <dgm:prSet presAssocID="{DF9349C5-5425-43E9-8DB1-1F85CABE4C06}" presName="bigChev" presStyleLbl="node1" presStyleIdx="0" presStyleCnt="3"/>
      <dgm:spPr/>
      <dgm:t>
        <a:bodyPr/>
        <a:lstStyle/>
        <a:p>
          <a:endParaRPr lang="ru-RU"/>
        </a:p>
      </dgm:t>
    </dgm:pt>
    <dgm:pt modelId="{944618BC-EF75-4CDA-834D-1DA152362090}" type="pres">
      <dgm:prSet presAssocID="{CD4EB086-5A7D-44E9-89F9-6D147ECE0E0D}" presName="parTrans" presStyleCnt="0"/>
      <dgm:spPr/>
    </dgm:pt>
    <dgm:pt modelId="{69BFBD1C-AA5C-48E4-AEF1-F720F3204CD0}" type="pres">
      <dgm:prSet presAssocID="{9F180689-5F1E-4045-BE18-FFD102CFF704}" presName="node" presStyleLbl="alignAccFollow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BBA00B-ACB7-4C97-8ED7-1EF902DD0C5D}" type="pres">
      <dgm:prSet presAssocID="{50DEF7B1-8219-4069-83D2-130F9F907856}" presName="sibTrans" presStyleCnt="0"/>
      <dgm:spPr/>
    </dgm:pt>
    <dgm:pt modelId="{C014984F-500D-4DBA-B839-91CCAE6D5B59}" type="pres">
      <dgm:prSet presAssocID="{F78CB952-DEE4-4FF0-BA90-307F0E3E20F3}" presName="node" presStyleLbl="alignAccFollow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016752-1A37-4E93-AA38-E313C1D6F806}" type="pres">
      <dgm:prSet presAssocID="{DF9349C5-5425-43E9-8DB1-1F85CABE4C06}" presName="vSp" presStyleCnt="0"/>
      <dgm:spPr/>
    </dgm:pt>
    <dgm:pt modelId="{C9846157-5E82-42FA-8583-89635E280596}" type="pres">
      <dgm:prSet presAssocID="{40DB6ED0-252B-4B5C-881D-531FEF3852B4}" presName="horFlow" presStyleCnt="0"/>
      <dgm:spPr/>
    </dgm:pt>
    <dgm:pt modelId="{ED80C827-B0D5-463D-8FE1-3E79BECA7AED}" type="pres">
      <dgm:prSet presAssocID="{40DB6ED0-252B-4B5C-881D-531FEF3852B4}" presName="bigChev" presStyleLbl="node1" presStyleIdx="1" presStyleCnt="3"/>
      <dgm:spPr/>
      <dgm:t>
        <a:bodyPr/>
        <a:lstStyle/>
        <a:p>
          <a:endParaRPr lang="ru-RU"/>
        </a:p>
      </dgm:t>
    </dgm:pt>
    <dgm:pt modelId="{EAB9E779-FA9C-424D-B397-BF3F4B74E85C}" type="pres">
      <dgm:prSet presAssocID="{93909448-8EC3-40F4-9BCC-E8B4712B69C3}" presName="parTrans" presStyleCnt="0"/>
      <dgm:spPr/>
    </dgm:pt>
    <dgm:pt modelId="{41032BA6-4CE5-4E45-9AB5-9C9866C113AC}" type="pres">
      <dgm:prSet presAssocID="{DB361C06-1FE6-407F-8D9C-015F6D128481}" presName="node" presStyleLbl="alignAccFollow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985625-68D9-47C3-A904-C3D653F0C8E9}" type="pres">
      <dgm:prSet presAssocID="{EF625A20-1CA0-4558-A413-2A0ECEC93429}" presName="sibTrans" presStyleCnt="0"/>
      <dgm:spPr/>
    </dgm:pt>
    <dgm:pt modelId="{C84C711F-49FD-41D3-A5EA-7843B795FD44}" type="pres">
      <dgm:prSet presAssocID="{FA56D199-63B3-4064-87A7-840BA6D7A982}" presName="node" presStyleLbl="alignAccFollow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32E447-8926-403E-A9F9-44948A33DA14}" type="pres">
      <dgm:prSet presAssocID="{40DB6ED0-252B-4B5C-881D-531FEF3852B4}" presName="vSp" presStyleCnt="0"/>
      <dgm:spPr/>
    </dgm:pt>
    <dgm:pt modelId="{279F58BD-C9A8-4C54-94AE-804D410DADE7}" type="pres">
      <dgm:prSet presAssocID="{F6803F0D-D956-4E61-BA1D-5B41CF00A53C}" presName="horFlow" presStyleCnt="0"/>
      <dgm:spPr/>
    </dgm:pt>
    <dgm:pt modelId="{E9754243-9EED-4A5A-A9DB-62DC9EC5FDDB}" type="pres">
      <dgm:prSet presAssocID="{F6803F0D-D956-4E61-BA1D-5B41CF00A53C}" presName="bigChev" presStyleLbl="node1" presStyleIdx="2" presStyleCnt="3"/>
      <dgm:spPr/>
      <dgm:t>
        <a:bodyPr/>
        <a:lstStyle/>
        <a:p>
          <a:endParaRPr lang="ru-RU"/>
        </a:p>
      </dgm:t>
    </dgm:pt>
    <dgm:pt modelId="{66E1C39C-5614-415F-858C-040252804D85}" type="pres">
      <dgm:prSet presAssocID="{0076AB62-237B-42D3-A3B9-0424D675B90B}" presName="parTrans" presStyleCnt="0"/>
      <dgm:spPr/>
    </dgm:pt>
    <dgm:pt modelId="{16367416-EE53-4110-9BEE-450BA8F29761}" type="pres">
      <dgm:prSet presAssocID="{9EBF06E6-EC8D-4CF3-975E-AFDB94406A1F}" presName="node" presStyleLbl="alignAccFollow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74DDCC-C7E0-4DE7-84FB-1E18DC2B792D}" type="pres">
      <dgm:prSet presAssocID="{50CA76C1-7DFA-46A9-BFB0-D1B563AF32D6}" presName="sibTrans" presStyleCnt="0"/>
      <dgm:spPr/>
    </dgm:pt>
    <dgm:pt modelId="{53E00F74-B42E-406D-94E6-88C1FA3E8A02}" type="pres">
      <dgm:prSet presAssocID="{F35C6F33-44B1-44CA-9229-F8EC6FB99B73}" presName="node" presStyleLbl="alignAccFollow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99585FB-C8C4-4C2B-BFE2-081E4801C43D}" srcId="{40DB6ED0-252B-4B5C-881D-531FEF3852B4}" destId="{FA56D199-63B3-4064-87A7-840BA6D7A982}" srcOrd="1" destOrd="0" parTransId="{B31B108E-175E-423B-A256-4359B1EB23DB}" sibTransId="{FFBF827D-57A5-4EAC-B090-FBA5821D096F}"/>
    <dgm:cxn modelId="{D40F4844-AA29-4D61-975A-6CD5B3CEBC3C}" type="presOf" srcId="{4A85481E-D6D0-4584-9E83-902C449E3F4B}" destId="{6255AAEE-58A0-4124-BB8D-95B5799BAEBF}" srcOrd="0" destOrd="0" presId="urn:microsoft.com/office/officeart/2005/8/layout/lProcess3"/>
    <dgm:cxn modelId="{7AC1251C-4FBA-4715-A72E-76BF7B14EA00}" type="presOf" srcId="{F6803F0D-D956-4E61-BA1D-5B41CF00A53C}" destId="{E9754243-9EED-4A5A-A9DB-62DC9EC5FDDB}" srcOrd="0" destOrd="0" presId="urn:microsoft.com/office/officeart/2005/8/layout/lProcess3"/>
    <dgm:cxn modelId="{D5542BD8-51F3-46D0-9F69-68C28C97AB93}" type="presOf" srcId="{F78CB952-DEE4-4FF0-BA90-307F0E3E20F3}" destId="{C014984F-500D-4DBA-B839-91CCAE6D5B59}" srcOrd="0" destOrd="0" presId="urn:microsoft.com/office/officeart/2005/8/layout/lProcess3"/>
    <dgm:cxn modelId="{3EA493E5-11FD-42D0-8E08-A1F86B916637}" srcId="{40DB6ED0-252B-4B5C-881D-531FEF3852B4}" destId="{DB361C06-1FE6-407F-8D9C-015F6D128481}" srcOrd="0" destOrd="0" parTransId="{93909448-8EC3-40F4-9BCC-E8B4712B69C3}" sibTransId="{EF625A20-1CA0-4558-A413-2A0ECEC93429}"/>
    <dgm:cxn modelId="{EC082938-B55E-4870-9117-B7C942131C48}" srcId="{4A85481E-D6D0-4584-9E83-902C449E3F4B}" destId="{F6803F0D-D956-4E61-BA1D-5B41CF00A53C}" srcOrd="2" destOrd="0" parTransId="{5E04DD22-3569-4DB5-9DCD-262A66982245}" sibTransId="{E0070634-E321-444C-8F36-15A5ADFC0149}"/>
    <dgm:cxn modelId="{CE649F48-1D8C-4C2B-9586-E220C7E08824}" srcId="{F6803F0D-D956-4E61-BA1D-5B41CF00A53C}" destId="{F35C6F33-44B1-44CA-9229-F8EC6FB99B73}" srcOrd="1" destOrd="0" parTransId="{8C93731A-67AF-4F80-93C1-42C2F7850576}" sibTransId="{4E636CB3-0467-4F1B-8755-B23FFDE62783}"/>
    <dgm:cxn modelId="{4D47855E-69C1-4AEA-BFE9-F764385B0AAF}" type="presOf" srcId="{FA56D199-63B3-4064-87A7-840BA6D7A982}" destId="{C84C711F-49FD-41D3-A5EA-7843B795FD44}" srcOrd="0" destOrd="0" presId="urn:microsoft.com/office/officeart/2005/8/layout/lProcess3"/>
    <dgm:cxn modelId="{4A7D362C-1C8B-43E3-A357-C752D7ECB6D7}" srcId="{DF9349C5-5425-43E9-8DB1-1F85CABE4C06}" destId="{9F180689-5F1E-4045-BE18-FFD102CFF704}" srcOrd="0" destOrd="0" parTransId="{CD4EB086-5A7D-44E9-89F9-6D147ECE0E0D}" sibTransId="{50DEF7B1-8219-4069-83D2-130F9F907856}"/>
    <dgm:cxn modelId="{CEA81DEA-B88C-4031-B1DB-12CF640E7526}" type="presOf" srcId="{9EBF06E6-EC8D-4CF3-975E-AFDB94406A1F}" destId="{16367416-EE53-4110-9BEE-450BA8F29761}" srcOrd="0" destOrd="0" presId="urn:microsoft.com/office/officeart/2005/8/layout/lProcess3"/>
    <dgm:cxn modelId="{E4AE5E84-773A-40CD-8EEC-DFE6158CBC62}" type="presOf" srcId="{9F180689-5F1E-4045-BE18-FFD102CFF704}" destId="{69BFBD1C-AA5C-48E4-AEF1-F720F3204CD0}" srcOrd="0" destOrd="0" presId="urn:microsoft.com/office/officeart/2005/8/layout/lProcess3"/>
    <dgm:cxn modelId="{E7648693-3A48-4626-93E0-73E0CCBFD02F}" type="presOf" srcId="{F35C6F33-44B1-44CA-9229-F8EC6FB99B73}" destId="{53E00F74-B42E-406D-94E6-88C1FA3E8A02}" srcOrd="0" destOrd="0" presId="urn:microsoft.com/office/officeart/2005/8/layout/lProcess3"/>
    <dgm:cxn modelId="{5B610F31-7937-4140-A043-B987067C9AF0}" srcId="{4A85481E-D6D0-4584-9E83-902C449E3F4B}" destId="{DF9349C5-5425-43E9-8DB1-1F85CABE4C06}" srcOrd="0" destOrd="0" parTransId="{F2FDE42C-3942-432D-AD79-90E1570D9473}" sibTransId="{D693AB58-50DF-4067-8D61-E36DB10D7030}"/>
    <dgm:cxn modelId="{148D13D8-AACF-449A-9F62-2D3B3F84086C}" srcId="{F6803F0D-D956-4E61-BA1D-5B41CF00A53C}" destId="{9EBF06E6-EC8D-4CF3-975E-AFDB94406A1F}" srcOrd="0" destOrd="0" parTransId="{0076AB62-237B-42D3-A3B9-0424D675B90B}" sibTransId="{50CA76C1-7DFA-46A9-BFB0-D1B563AF32D6}"/>
    <dgm:cxn modelId="{AEE27511-167F-4FE0-81A0-B589C8C93DC1}" type="presOf" srcId="{DB361C06-1FE6-407F-8D9C-015F6D128481}" destId="{41032BA6-4CE5-4E45-9AB5-9C9866C113AC}" srcOrd="0" destOrd="0" presId="urn:microsoft.com/office/officeart/2005/8/layout/lProcess3"/>
    <dgm:cxn modelId="{F8AC9929-7BA8-458F-BB6A-E7DB6B16D616}" type="presOf" srcId="{DF9349C5-5425-43E9-8DB1-1F85CABE4C06}" destId="{0A78AAE0-5110-48D8-8B59-39F12ABDF73C}" srcOrd="0" destOrd="0" presId="urn:microsoft.com/office/officeart/2005/8/layout/lProcess3"/>
    <dgm:cxn modelId="{89A4ED2C-1648-4A1C-AC75-22131514AA3F}" srcId="{DF9349C5-5425-43E9-8DB1-1F85CABE4C06}" destId="{F78CB952-DEE4-4FF0-BA90-307F0E3E20F3}" srcOrd="1" destOrd="0" parTransId="{206BA9A9-07D6-4625-9B9E-46F610770627}" sibTransId="{B2B5748D-6A64-49E4-A677-FC04D4070E25}"/>
    <dgm:cxn modelId="{187DEA6D-C2AD-4D52-B4F2-1BB645BCDC3B}" srcId="{4A85481E-D6D0-4584-9E83-902C449E3F4B}" destId="{40DB6ED0-252B-4B5C-881D-531FEF3852B4}" srcOrd="1" destOrd="0" parTransId="{34950936-6203-4F73-B880-BF08DF924151}" sibTransId="{D06D2CF8-2F4A-4D9F-BD20-8692FBDC4AE0}"/>
    <dgm:cxn modelId="{129DEFF5-3CC7-499F-BACC-11C29CEBB792}" type="presOf" srcId="{40DB6ED0-252B-4B5C-881D-531FEF3852B4}" destId="{ED80C827-B0D5-463D-8FE1-3E79BECA7AED}" srcOrd="0" destOrd="0" presId="urn:microsoft.com/office/officeart/2005/8/layout/lProcess3"/>
    <dgm:cxn modelId="{C56B863E-E7D3-4D5F-8C27-3C5ABCBE538A}" type="presParOf" srcId="{6255AAEE-58A0-4124-BB8D-95B5799BAEBF}" destId="{6E6E354A-1127-4C10-B342-C909A554274F}" srcOrd="0" destOrd="0" presId="urn:microsoft.com/office/officeart/2005/8/layout/lProcess3"/>
    <dgm:cxn modelId="{39470C78-03C3-4412-BC75-83CC810FDF09}" type="presParOf" srcId="{6E6E354A-1127-4C10-B342-C909A554274F}" destId="{0A78AAE0-5110-48D8-8B59-39F12ABDF73C}" srcOrd="0" destOrd="0" presId="urn:microsoft.com/office/officeart/2005/8/layout/lProcess3"/>
    <dgm:cxn modelId="{C9EF2EFF-6EB0-4318-8564-11A35A280043}" type="presParOf" srcId="{6E6E354A-1127-4C10-B342-C909A554274F}" destId="{944618BC-EF75-4CDA-834D-1DA152362090}" srcOrd="1" destOrd="0" presId="urn:microsoft.com/office/officeart/2005/8/layout/lProcess3"/>
    <dgm:cxn modelId="{7E3BE137-E3AD-4772-8217-C69AF9A34B04}" type="presParOf" srcId="{6E6E354A-1127-4C10-B342-C909A554274F}" destId="{69BFBD1C-AA5C-48E4-AEF1-F720F3204CD0}" srcOrd="2" destOrd="0" presId="urn:microsoft.com/office/officeart/2005/8/layout/lProcess3"/>
    <dgm:cxn modelId="{D896B7F6-584E-4C08-9A2B-A6B70BCB51FC}" type="presParOf" srcId="{6E6E354A-1127-4C10-B342-C909A554274F}" destId="{A9BBA00B-ACB7-4C97-8ED7-1EF902DD0C5D}" srcOrd="3" destOrd="0" presId="urn:microsoft.com/office/officeart/2005/8/layout/lProcess3"/>
    <dgm:cxn modelId="{D8BE24D9-416E-463A-968D-ECB852BDB387}" type="presParOf" srcId="{6E6E354A-1127-4C10-B342-C909A554274F}" destId="{C014984F-500D-4DBA-B839-91CCAE6D5B59}" srcOrd="4" destOrd="0" presId="urn:microsoft.com/office/officeart/2005/8/layout/lProcess3"/>
    <dgm:cxn modelId="{B97F6F76-A4F1-499B-A13B-9B7356814181}" type="presParOf" srcId="{6255AAEE-58A0-4124-BB8D-95B5799BAEBF}" destId="{31016752-1A37-4E93-AA38-E313C1D6F806}" srcOrd="1" destOrd="0" presId="urn:microsoft.com/office/officeart/2005/8/layout/lProcess3"/>
    <dgm:cxn modelId="{CE7FB446-C3E1-41A8-8239-7A0ABA1118FF}" type="presParOf" srcId="{6255AAEE-58A0-4124-BB8D-95B5799BAEBF}" destId="{C9846157-5E82-42FA-8583-89635E280596}" srcOrd="2" destOrd="0" presId="urn:microsoft.com/office/officeart/2005/8/layout/lProcess3"/>
    <dgm:cxn modelId="{9EC491BF-ADCF-4683-B366-D953EE702B7A}" type="presParOf" srcId="{C9846157-5E82-42FA-8583-89635E280596}" destId="{ED80C827-B0D5-463D-8FE1-3E79BECA7AED}" srcOrd="0" destOrd="0" presId="urn:microsoft.com/office/officeart/2005/8/layout/lProcess3"/>
    <dgm:cxn modelId="{83A38FA4-0EE5-4EAC-B511-C530D067E850}" type="presParOf" srcId="{C9846157-5E82-42FA-8583-89635E280596}" destId="{EAB9E779-FA9C-424D-B397-BF3F4B74E85C}" srcOrd="1" destOrd="0" presId="urn:microsoft.com/office/officeart/2005/8/layout/lProcess3"/>
    <dgm:cxn modelId="{0394D3D4-6820-4020-A25B-662E573E6234}" type="presParOf" srcId="{C9846157-5E82-42FA-8583-89635E280596}" destId="{41032BA6-4CE5-4E45-9AB5-9C9866C113AC}" srcOrd="2" destOrd="0" presId="urn:microsoft.com/office/officeart/2005/8/layout/lProcess3"/>
    <dgm:cxn modelId="{FB23D10E-4684-4875-B12F-B0B2B62897CB}" type="presParOf" srcId="{C9846157-5E82-42FA-8583-89635E280596}" destId="{51985625-68D9-47C3-A904-C3D653F0C8E9}" srcOrd="3" destOrd="0" presId="urn:microsoft.com/office/officeart/2005/8/layout/lProcess3"/>
    <dgm:cxn modelId="{4A65D803-19B6-42C2-8306-B7DC77C2089C}" type="presParOf" srcId="{C9846157-5E82-42FA-8583-89635E280596}" destId="{C84C711F-49FD-41D3-A5EA-7843B795FD44}" srcOrd="4" destOrd="0" presId="urn:microsoft.com/office/officeart/2005/8/layout/lProcess3"/>
    <dgm:cxn modelId="{B6E2341A-E772-4D73-A013-0879B7AE1456}" type="presParOf" srcId="{6255AAEE-58A0-4124-BB8D-95B5799BAEBF}" destId="{C832E447-8926-403E-A9F9-44948A33DA14}" srcOrd="3" destOrd="0" presId="urn:microsoft.com/office/officeart/2005/8/layout/lProcess3"/>
    <dgm:cxn modelId="{DBBBDE9A-A66F-42B0-9657-F15DD42103ED}" type="presParOf" srcId="{6255AAEE-58A0-4124-BB8D-95B5799BAEBF}" destId="{279F58BD-C9A8-4C54-94AE-804D410DADE7}" srcOrd="4" destOrd="0" presId="urn:microsoft.com/office/officeart/2005/8/layout/lProcess3"/>
    <dgm:cxn modelId="{39744B42-2673-438F-BC1A-7CF120825CBB}" type="presParOf" srcId="{279F58BD-C9A8-4C54-94AE-804D410DADE7}" destId="{E9754243-9EED-4A5A-A9DB-62DC9EC5FDDB}" srcOrd="0" destOrd="0" presId="urn:microsoft.com/office/officeart/2005/8/layout/lProcess3"/>
    <dgm:cxn modelId="{97A2014B-E687-4D74-B2A3-013EF24E15E3}" type="presParOf" srcId="{279F58BD-C9A8-4C54-94AE-804D410DADE7}" destId="{66E1C39C-5614-415F-858C-040252804D85}" srcOrd="1" destOrd="0" presId="urn:microsoft.com/office/officeart/2005/8/layout/lProcess3"/>
    <dgm:cxn modelId="{97B9AFE5-A861-43B8-A6E4-E740936D4F40}" type="presParOf" srcId="{279F58BD-C9A8-4C54-94AE-804D410DADE7}" destId="{16367416-EE53-4110-9BEE-450BA8F29761}" srcOrd="2" destOrd="0" presId="urn:microsoft.com/office/officeart/2005/8/layout/lProcess3"/>
    <dgm:cxn modelId="{50A549A4-0A1E-44F7-923F-2B5035780211}" type="presParOf" srcId="{279F58BD-C9A8-4C54-94AE-804D410DADE7}" destId="{D674DDCC-C7E0-4DE7-84FB-1E18DC2B792D}" srcOrd="3" destOrd="0" presId="urn:microsoft.com/office/officeart/2005/8/layout/lProcess3"/>
    <dgm:cxn modelId="{BD834C94-518A-46B4-88D8-8024829944AE}" type="presParOf" srcId="{279F58BD-C9A8-4C54-94AE-804D410DADE7}" destId="{53E00F74-B42E-406D-94E6-88C1FA3E8A02}" srcOrd="4" destOrd="0" presId="urn:microsoft.com/office/officeart/2005/8/layout/lProcess3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A85481E-D6D0-4584-9E83-902C449E3F4B}" type="doc">
      <dgm:prSet loTypeId="urn:microsoft.com/office/officeart/2005/8/layout/lProcess3" loCatId="process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ru-RU"/>
        </a:p>
      </dgm:t>
    </dgm:pt>
    <dgm:pt modelId="{DF9349C5-5425-43E9-8DB1-1F85CABE4C06}">
      <dgm:prSet phldrT="[Текст]"/>
      <dgm:spPr/>
      <dgm:t>
        <a:bodyPr/>
        <a:lstStyle/>
        <a:p>
          <a:r>
            <a:rPr lang="ru-RU" dirty="0" smtClean="0"/>
            <a:t>Выращивание овощных культур</a:t>
          </a:r>
          <a:endParaRPr lang="ru-RU" dirty="0"/>
        </a:p>
      </dgm:t>
    </dgm:pt>
    <dgm:pt modelId="{F2FDE42C-3942-432D-AD79-90E1570D9473}" type="parTrans" cxnId="{5B610F31-7937-4140-A043-B987067C9AF0}">
      <dgm:prSet/>
      <dgm:spPr/>
      <dgm:t>
        <a:bodyPr/>
        <a:lstStyle/>
        <a:p>
          <a:endParaRPr lang="ru-RU"/>
        </a:p>
      </dgm:t>
    </dgm:pt>
    <dgm:pt modelId="{D693AB58-50DF-4067-8D61-E36DB10D7030}" type="sibTrans" cxnId="{5B610F31-7937-4140-A043-B987067C9AF0}">
      <dgm:prSet/>
      <dgm:spPr/>
      <dgm:t>
        <a:bodyPr/>
        <a:lstStyle/>
        <a:p>
          <a:endParaRPr lang="ru-RU"/>
        </a:p>
      </dgm:t>
    </dgm:pt>
    <dgm:pt modelId="{9F180689-5F1E-4045-BE18-FFD102CFF704}">
      <dgm:prSet phldrT="[Текст]" custT="1"/>
      <dgm:spPr/>
      <dgm:t>
        <a:bodyPr/>
        <a:lstStyle/>
        <a:p>
          <a:r>
            <a:rPr lang="ru-RU" sz="1600" dirty="0" smtClean="0"/>
            <a:t>Помидоры, капуста, огурцы и т д</a:t>
          </a:r>
          <a:endParaRPr lang="ru-RU" sz="1600" dirty="0"/>
        </a:p>
      </dgm:t>
    </dgm:pt>
    <dgm:pt modelId="{CD4EB086-5A7D-44E9-89F9-6D147ECE0E0D}" type="parTrans" cxnId="{4A7D362C-1C8B-43E3-A357-C752D7ECB6D7}">
      <dgm:prSet/>
      <dgm:spPr/>
      <dgm:t>
        <a:bodyPr/>
        <a:lstStyle/>
        <a:p>
          <a:endParaRPr lang="ru-RU"/>
        </a:p>
      </dgm:t>
    </dgm:pt>
    <dgm:pt modelId="{50DEF7B1-8219-4069-83D2-130F9F907856}" type="sibTrans" cxnId="{4A7D362C-1C8B-43E3-A357-C752D7ECB6D7}">
      <dgm:prSet/>
      <dgm:spPr/>
      <dgm:t>
        <a:bodyPr/>
        <a:lstStyle/>
        <a:p>
          <a:endParaRPr lang="ru-RU"/>
        </a:p>
      </dgm:t>
    </dgm:pt>
    <dgm:pt modelId="{F78CB952-DEE4-4FF0-BA90-307F0E3E20F3}">
      <dgm:prSet phldrT="[Текст]"/>
      <dgm:spPr/>
      <dgm:t>
        <a:bodyPr/>
        <a:lstStyle/>
        <a:p>
          <a:r>
            <a:rPr lang="ru-RU" dirty="0" smtClean="0"/>
            <a:t>Продукт</a:t>
          </a:r>
          <a:r>
            <a:rPr lang="ru-RU" baseline="0" dirty="0" smtClean="0"/>
            <a:t> питания человека, употребляемый как в свежем, так и в переработанном виде (сырье для пищевой промышленности – изготовление соков, консервов и т д)</a:t>
          </a:r>
          <a:endParaRPr lang="ru-RU" dirty="0"/>
        </a:p>
      </dgm:t>
    </dgm:pt>
    <dgm:pt modelId="{206BA9A9-07D6-4625-9B9E-46F610770627}" type="parTrans" cxnId="{89A4ED2C-1648-4A1C-AC75-22131514AA3F}">
      <dgm:prSet/>
      <dgm:spPr/>
      <dgm:t>
        <a:bodyPr/>
        <a:lstStyle/>
        <a:p>
          <a:endParaRPr lang="ru-RU"/>
        </a:p>
      </dgm:t>
    </dgm:pt>
    <dgm:pt modelId="{B2B5748D-6A64-49E4-A677-FC04D4070E25}" type="sibTrans" cxnId="{89A4ED2C-1648-4A1C-AC75-22131514AA3F}">
      <dgm:prSet/>
      <dgm:spPr/>
      <dgm:t>
        <a:bodyPr/>
        <a:lstStyle/>
        <a:p>
          <a:endParaRPr lang="ru-RU"/>
        </a:p>
      </dgm:t>
    </dgm:pt>
    <dgm:pt modelId="{40DB6ED0-252B-4B5C-881D-531FEF3852B4}">
      <dgm:prSet phldrT="[Текст]"/>
      <dgm:spPr/>
      <dgm:t>
        <a:bodyPr/>
        <a:lstStyle/>
        <a:p>
          <a:r>
            <a:rPr lang="ru-RU" dirty="0" smtClean="0"/>
            <a:t>Выращивание клубнеплодов</a:t>
          </a:r>
          <a:endParaRPr lang="ru-RU" dirty="0"/>
        </a:p>
      </dgm:t>
    </dgm:pt>
    <dgm:pt modelId="{34950936-6203-4F73-B880-BF08DF924151}" type="parTrans" cxnId="{187DEA6D-C2AD-4D52-B4F2-1BB645BCDC3B}">
      <dgm:prSet/>
      <dgm:spPr/>
      <dgm:t>
        <a:bodyPr/>
        <a:lstStyle/>
        <a:p>
          <a:endParaRPr lang="ru-RU"/>
        </a:p>
      </dgm:t>
    </dgm:pt>
    <dgm:pt modelId="{D06D2CF8-2F4A-4D9F-BD20-8692FBDC4AE0}" type="sibTrans" cxnId="{187DEA6D-C2AD-4D52-B4F2-1BB645BCDC3B}">
      <dgm:prSet/>
      <dgm:spPr/>
      <dgm:t>
        <a:bodyPr/>
        <a:lstStyle/>
        <a:p>
          <a:endParaRPr lang="ru-RU"/>
        </a:p>
      </dgm:t>
    </dgm:pt>
    <dgm:pt modelId="{DB361C06-1FE6-407F-8D9C-015F6D128481}">
      <dgm:prSet phldrT="[Текст]"/>
      <dgm:spPr/>
      <dgm:t>
        <a:bodyPr/>
        <a:lstStyle/>
        <a:p>
          <a:r>
            <a:rPr lang="ru-RU" dirty="0" smtClean="0"/>
            <a:t>Картофель, батат, маниока</a:t>
          </a:r>
          <a:endParaRPr lang="ru-RU" dirty="0"/>
        </a:p>
      </dgm:t>
    </dgm:pt>
    <dgm:pt modelId="{93909448-8EC3-40F4-9BCC-E8B4712B69C3}" type="parTrans" cxnId="{3EA493E5-11FD-42D0-8E08-A1F86B916637}">
      <dgm:prSet/>
      <dgm:spPr/>
      <dgm:t>
        <a:bodyPr/>
        <a:lstStyle/>
        <a:p>
          <a:endParaRPr lang="ru-RU"/>
        </a:p>
      </dgm:t>
    </dgm:pt>
    <dgm:pt modelId="{EF625A20-1CA0-4558-A413-2A0ECEC93429}" type="sibTrans" cxnId="{3EA493E5-11FD-42D0-8E08-A1F86B916637}">
      <dgm:prSet/>
      <dgm:spPr/>
      <dgm:t>
        <a:bodyPr/>
        <a:lstStyle/>
        <a:p>
          <a:endParaRPr lang="ru-RU"/>
        </a:p>
      </dgm:t>
    </dgm:pt>
    <dgm:pt modelId="{FA56D199-63B3-4064-87A7-840BA6D7A982}">
      <dgm:prSet phldrT="[Текст]"/>
      <dgm:spPr/>
      <dgm:t>
        <a:bodyPr/>
        <a:lstStyle/>
        <a:p>
          <a:r>
            <a:rPr lang="ru-RU" dirty="0" smtClean="0"/>
            <a:t>Продукт питания человека (овощная культура), корма для сельскохозяйственных животных (кормовая культура), сырье для получения спирта (техническая культура)</a:t>
          </a:r>
          <a:endParaRPr lang="ru-RU" dirty="0"/>
        </a:p>
      </dgm:t>
    </dgm:pt>
    <dgm:pt modelId="{B31B108E-175E-423B-A256-4359B1EB23DB}" type="parTrans" cxnId="{C99585FB-C8C4-4C2B-BFE2-081E4801C43D}">
      <dgm:prSet/>
      <dgm:spPr/>
      <dgm:t>
        <a:bodyPr/>
        <a:lstStyle/>
        <a:p>
          <a:endParaRPr lang="ru-RU"/>
        </a:p>
      </dgm:t>
    </dgm:pt>
    <dgm:pt modelId="{FFBF827D-57A5-4EAC-B090-FBA5821D096F}" type="sibTrans" cxnId="{C99585FB-C8C4-4C2B-BFE2-081E4801C43D}">
      <dgm:prSet/>
      <dgm:spPr/>
      <dgm:t>
        <a:bodyPr/>
        <a:lstStyle/>
        <a:p>
          <a:endParaRPr lang="ru-RU"/>
        </a:p>
      </dgm:t>
    </dgm:pt>
    <dgm:pt modelId="{F6803F0D-D956-4E61-BA1D-5B41CF00A53C}">
      <dgm:prSet phldrT="[Текст]"/>
      <dgm:spPr/>
      <dgm:t>
        <a:bodyPr/>
        <a:lstStyle/>
        <a:p>
          <a:r>
            <a:rPr lang="ru-RU" dirty="0" smtClean="0"/>
            <a:t>Выращивание плодовых культур</a:t>
          </a:r>
          <a:endParaRPr lang="ru-RU" dirty="0"/>
        </a:p>
      </dgm:t>
    </dgm:pt>
    <dgm:pt modelId="{5E04DD22-3569-4DB5-9DCD-262A66982245}" type="parTrans" cxnId="{EC082938-B55E-4870-9117-B7C942131C48}">
      <dgm:prSet/>
      <dgm:spPr/>
      <dgm:t>
        <a:bodyPr/>
        <a:lstStyle/>
        <a:p>
          <a:endParaRPr lang="ru-RU"/>
        </a:p>
      </dgm:t>
    </dgm:pt>
    <dgm:pt modelId="{E0070634-E321-444C-8F36-15A5ADFC0149}" type="sibTrans" cxnId="{EC082938-B55E-4870-9117-B7C942131C48}">
      <dgm:prSet/>
      <dgm:spPr/>
      <dgm:t>
        <a:bodyPr/>
        <a:lstStyle/>
        <a:p>
          <a:endParaRPr lang="ru-RU"/>
        </a:p>
      </dgm:t>
    </dgm:pt>
    <dgm:pt modelId="{9EBF06E6-EC8D-4CF3-975E-AFDB94406A1F}">
      <dgm:prSet phldrT="[Текст]" custT="1"/>
      <dgm:spPr/>
      <dgm:t>
        <a:bodyPr/>
        <a:lstStyle/>
        <a:p>
          <a:r>
            <a:rPr lang="ru-RU" sz="1600" dirty="0" smtClean="0"/>
            <a:t>Яблоки, груши, бананы, цитрусовые</a:t>
          </a:r>
          <a:endParaRPr lang="ru-RU" sz="1600" dirty="0"/>
        </a:p>
      </dgm:t>
    </dgm:pt>
    <dgm:pt modelId="{0076AB62-237B-42D3-A3B9-0424D675B90B}" type="parTrans" cxnId="{148D13D8-AACF-449A-9F62-2D3B3F84086C}">
      <dgm:prSet/>
      <dgm:spPr/>
      <dgm:t>
        <a:bodyPr/>
        <a:lstStyle/>
        <a:p>
          <a:endParaRPr lang="ru-RU"/>
        </a:p>
      </dgm:t>
    </dgm:pt>
    <dgm:pt modelId="{50CA76C1-7DFA-46A9-BFB0-D1B563AF32D6}" type="sibTrans" cxnId="{148D13D8-AACF-449A-9F62-2D3B3F84086C}">
      <dgm:prSet/>
      <dgm:spPr/>
      <dgm:t>
        <a:bodyPr/>
        <a:lstStyle/>
        <a:p>
          <a:endParaRPr lang="ru-RU"/>
        </a:p>
      </dgm:t>
    </dgm:pt>
    <dgm:pt modelId="{F35C6F33-44B1-44CA-9229-F8EC6FB99B73}">
      <dgm:prSet phldrT="[Текст]"/>
      <dgm:spPr/>
      <dgm:t>
        <a:bodyPr/>
        <a:lstStyle/>
        <a:p>
          <a:endParaRPr lang="ru-RU" dirty="0"/>
        </a:p>
      </dgm:t>
    </dgm:pt>
    <dgm:pt modelId="{8C93731A-67AF-4F80-93C1-42C2F7850576}" type="parTrans" cxnId="{CE649F48-1D8C-4C2B-9586-E220C7E08824}">
      <dgm:prSet/>
      <dgm:spPr/>
      <dgm:t>
        <a:bodyPr/>
        <a:lstStyle/>
        <a:p>
          <a:endParaRPr lang="ru-RU"/>
        </a:p>
      </dgm:t>
    </dgm:pt>
    <dgm:pt modelId="{4E636CB3-0467-4F1B-8755-B23FFDE62783}" type="sibTrans" cxnId="{CE649F48-1D8C-4C2B-9586-E220C7E08824}">
      <dgm:prSet/>
      <dgm:spPr/>
      <dgm:t>
        <a:bodyPr/>
        <a:lstStyle/>
        <a:p>
          <a:endParaRPr lang="ru-RU"/>
        </a:p>
      </dgm:t>
    </dgm:pt>
    <dgm:pt modelId="{CC8694FF-E8E5-497D-8CFE-86971554D873}">
      <dgm:prSet/>
      <dgm:spPr/>
      <dgm:t>
        <a:bodyPr/>
        <a:lstStyle/>
        <a:p>
          <a:r>
            <a:rPr lang="ru-RU" smtClean="0"/>
            <a:t>Продукт</a:t>
          </a:r>
          <a:r>
            <a:rPr lang="ru-RU" baseline="0" smtClean="0"/>
            <a:t> питания человека, употребляемый как в свежем, так и в переработанном виде (сырье для пищевой промышленности – изготовление соков, консервов и т д)</a:t>
          </a:r>
          <a:endParaRPr lang="ru-RU" dirty="0"/>
        </a:p>
      </dgm:t>
    </dgm:pt>
    <dgm:pt modelId="{562ACED2-B264-4950-A3DD-136ECA5962A5}" type="parTrans" cxnId="{91F60899-55AA-4CAB-AF0D-5A08B3D708AD}">
      <dgm:prSet/>
      <dgm:spPr/>
      <dgm:t>
        <a:bodyPr/>
        <a:lstStyle/>
        <a:p>
          <a:endParaRPr lang="ru-RU"/>
        </a:p>
      </dgm:t>
    </dgm:pt>
    <dgm:pt modelId="{15472EAB-E545-427F-9917-855D5F07BF7F}" type="sibTrans" cxnId="{91F60899-55AA-4CAB-AF0D-5A08B3D708AD}">
      <dgm:prSet/>
      <dgm:spPr/>
      <dgm:t>
        <a:bodyPr/>
        <a:lstStyle/>
        <a:p>
          <a:endParaRPr lang="ru-RU"/>
        </a:p>
      </dgm:t>
    </dgm:pt>
    <dgm:pt modelId="{6255AAEE-58A0-4124-BB8D-95B5799BAEBF}" type="pres">
      <dgm:prSet presAssocID="{4A85481E-D6D0-4584-9E83-902C449E3F4B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6E6E354A-1127-4C10-B342-C909A554274F}" type="pres">
      <dgm:prSet presAssocID="{DF9349C5-5425-43E9-8DB1-1F85CABE4C06}" presName="horFlow" presStyleCnt="0"/>
      <dgm:spPr/>
      <dgm:t>
        <a:bodyPr/>
        <a:lstStyle/>
        <a:p>
          <a:endParaRPr lang="ru-RU"/>
        </a:p>
      </dgm:t>
    </dgm:pt>
    <dgm:pt modelId="{0A78AAE0-5110-48D8-8B59-39F12ABDF73C}" type="pres">
      <dgm:prSet presAssocID="{DF9349C5-5425-43E9-8DB1-1F85CABE4C06}" presName="bigChev" presStyleLbl="node1" presStyleIdx="0" presStyleCnt="3"/>
      <dgm:spPr/>
      <dgm:t>
        <a:bodyPr/>
        <a:lstStyle/>
        <a:p>
          <a:endParaRPr lang="ru-RU"/>
        </a:p>
      </dgm:t>
    </dgm:pt>
    <dgm:pt modelId="{944618BC-EF75-4CDA-834D-1DA152362090}" type="pres">
      <dgm:prSet presAssocID="{CD4EB086-5A7D-44E9-89F9-6D147ECE0E0D}" presName="parTrans" presStyleCnt="0"/>
      <dgm:spPr/>
      <dgm:t>
        <a:bodyPr/>
        <a:lstStyle/>
        <a:p>
          <a:endParaRPr lang="ru-RU"/>
        </a:p>
      </dgm:t>
    </dgm:pt>
    <dgm:pt modelId="{69BFBD1C-AA5C-48E4-AEF1-F720F3204CD0}" type="pres">
      <dgm:prSet presAssocID="{9F180689-5F1E-4045-BE18-FFD102CFF704}" presName="node" presStyleLbl="alignAccFollowNode1" presStyleIdx="0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BBA00B-ACB7-4C97-8ED7-1EF902DD0C5D}" type="pres">
      <dgm:prSet presAssocID="{50DEF7B1-8219-4069-83D2-130F9F907856}" presName="sibTrans" presStyleCnt="0"/>
      <dgm:spPr/>
      <dgm:t>
        <a:bodyPr/>
        <a:lstStyle/>
        <a:p>
          <a:endParaRPr lang="ru-RU"/>
        </a:p>
      </dgm:t>
    </dgm:pt>
    <dgm:pt modelId="{C014984F-500D-4DBA-B839-91CCAE6D5B59}" type="pres">
      <dgm:prSet presAssocID="{F78CB952-DEE4-4FF0-BA90-307F0E3E20F3}" presName="node" presStyleLbl="alignAccFollowNode1" presStyleIdx="1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016752-1A37-4E93-AA38-E313C1D6F806}" type="pres">
      <dgm:prSet presAssocID="{DF9349C5-5425-43E9-8DB1-1F85CABE4C06}" presName="vSp" presStyleCnt="0"/>
      <dgm:spPr/>
      <dgm:t>
        <a:bodyPr/>
        <a:lstStyle/>
        <a:p>
          <a:endParaRPr lang="ru-RU"/>
        </a:p>
      </dgm:t>
    </dgm:pt>
    <dgm:pt modelId="{C9846157-5E82-42FA-8583-89635E280596}" type="pres">
      <dgm:prSet presAssocID="{40DB6ED0-252B-4B5C-881D-531FEF3852B4}" presName="horFlow" presStyleCnt="0"/>
      <dgm:spPr/>
      <dgm:t>
        <a:bodyPr/>
        <a:lstStyle/>
        <a:p>
          <a:endParaRPr lang="ru-RU"/>
        </a:p>
      </dgm:t>
    </dgm:pt>
    <dgm:pt modelId="{ED80C827-B0D5-463D-8FE1-3E79BECA7AED}" type="pres">
      <dgm:prSet presAssocID="{40DB6ED0-252B-4B5C-881D-531FEF3852B4}" presName="bigChev" presStyleLbl="node1" presStyleIdx="1" presStyleCnt="3"/>
      <dgm:spPr/>
      <dgm:t>
        <a:bodyPr/>
        <a:lstStyle/>
        <a:p>
          <a:endParaRPr lang="ru-RU"/>
        </a:p>
      </dgm:t>
    </dgm:pt>
    <dgm:pt modelId="{EAB9E779-FA9C-424D-B397-BF3F4B74E85C}" type="pres">
      <dgm:prSet presAssocID="{93909448-8EC3-40F4-9BCC-E8B4712B69C3}" presName="parTrans" presStyleCnt="0"/>
      <dgm:spPr/>
      <dgm:t>
        <a:bodyPr/>
        <a:lstStyle/>
        <a:p>
          <a:endParaRPr lang="ru-RU"/>
        </a:p>
      </dgm:t>
    </dgm:pt>
    <dgm:pt modelId="{41032BA6-4CE5-4E45-9AB5-9C9866C113AC}" type="pres">
      <dgm:prSet presAssocID="{DB361C06-1FE6-407F-8D9C-015F6D128481}" presName="node" presStyleLbl="alignAccFollowNode1" presStyleIdx="2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985625-68D9-47C3-A904-C3D653F0C8E9}" type="pres">
      <dgm:prSet presAssocID="{EF625A20-1CA0-4558-A413-2A0ECEC93429}" presName="sibTrans" presStyleCnt="0"/>
      <dgm:spPr/>
      <dgm:t>
        <a:bodyPr/>
        <a:lstStyle/>
        <a:p>
          <a:endParaRPr lang="ru-RU"/>
        </a:p>
      </dgm:t>
    </dgm:pt>
    <dgm:pt modelId="{C84C711F-49FD-41D3-A5EA-7843B795FD44}" type="pres">
      <dgm:prSet presAssocID="{FA56D199-63B3-4064-87A7-840BA6D7A982}" presName="node" presStyleLbl="alignAccFollowNode1" presStyleIdx="3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32E447-8926-403E-A9F9-44948A33DA14}" type="pres">
      <dgm:prSet presAssocID="{40DB6ED0-252B-4B5C-881D-531FEF3852B4}" presName="vSp" presStyleCnt="0"/>
      <dgm:spPr/>
      <dgm:t>
        <a:bodyPr/>
        <a:lstStyle/>
        <a:p>
          <a:endParaRPr lang="ru-RU"/>
        </a:p>
      </dgm:t>
    </dgm:pt>
    <dgm:pt modelId="{279F58BD-C9A8-4C54-94AE-804D410DADE7}" type="pres">
      <dgm:prSet presAssocID="{F6803F0D-D956-4E61-BA1D-5B41CF00A53C}" presName="horFlow" presStyleCnt="0"/>
      <dgm:spPr/>
      <dgm:t>
        <a:bodyPr/>
        <a:lstStyle/>
        <a:p>
          <a:endParaRPr lang="ru-RU"/>
        </a:p>
      </dgm:t>
    </dgm:pt>
    <dgm:pt modelId="{E9754243-9EED-4A5A-A9DB-62DC9EC5FDDB}" type="pres">
      <dgm:prSet presAssocID="{F6803F0D-D956-4E61-BA1D-5B41CF00A53C}" presName="bigChev" presStyleLbl="node1" presStyleIdx="2" presStyleCnt="3"/>
      <dgm:spPr/>
      <dgm:t>
        <a:bodyPr/>
        <a:lstStyle/>
        <a:p>
          <a:endParaRPr lang="ru-RU"/>
        </a:p>
      </dgm:t>
    </dgm:pt>
    <dgm:pt modelId="{66E1C39C-5614-415F-858C-040252804D85}" type="pres">
      <dgm:prSet presAssocID="{0076AB62-237B-42D3-A3B9-0424D675B90B}" presName="parTrans" presStyleCnt="0"/>
      <dgm:spPr/>
      <dgm:t>
        <a:bodyPr/>
        <a:lstStyle/>
        <a:p>
          <a:endParaRPr lang="ru-RU"/>
        </a:p>
      </dgm:t>
    </dgm:pt>
    <dgm:pt modelId="{16367416-EE53-4110-9BEE-450BA8F29761}" type="pres">
      <dgm:prSet presAssocID="{9EBF06E6-EC8D-4CF3-975E-AFDB94406A1F}" presName="node" presStyleLbl="alignAccFollowNode1" presStyleIdx="4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74DDCC-C7E0-4DE7-84FB-1E18DC2B792D}" type="pres">
      <dgm:prSet presAssocID="{50CA76C1-7DFA-46A9-BFB0-D1B563AF32D6}" presName="sibTrans" presStyleCnt="0"/>
      <dgm:spPr/>
      <dgm:t>
        <a:bodyPr/>
        <a:lstStyle/>
        <a:p>
          <a:endParaRPr lang="ru-RU"/>
        </a:p>
      </dgm:t>
    </dgm:pt>
    <dgm:pt modelId="{53E00F74-B42E-406D-94E6-88C1FA3E8A02}" type="pres">
      <dgm:prSet presAssocID="{F35C6F33-44B1-44CA-9229-F8EC6FB99B73}" presName="node" presStyleLbl="alignAccFollowNode1" presStyleIdx="5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7ED8627-56FF-4347-900E-D27734E977B9}" type="pres">
      <dgm:prSet presAssocID="{4E636CB3-0467-4F1B-8755-B23FFDE62783}" presName="sibTrans" presStyleCnt="0"/>
      <dgm:spPr/>
      <dgm:t>
        <a:bodyPr/>
        <a:lstStyle/>
        <a:p>
          <a:endParaRPr lang="ru-RU"/>
        </a:p>
      </dgm:t>
    </dgm:pt>
    <dgm:pt modelId="{A7B06719-EF5E-48C4-8D56-AAC6C68C23A3}" type="pres">
      <dgm:prSet presAssocID="{CC8694FF-E8E5-497D-8CFE-86971554D873}" presName="node" presStyleLbl="alignAccFollowNode1" presStyleIdx="6" presStyleCnt="7" custLinFactX="-79792" custLinFactNeighborX="-100000" custLinFactNeighborY="173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9A4ED2C-1648-4A1C-AC75-22131514AA3F}" srcId="{DF9349C5-5425-43E9-8DB1-1F85CABE4C06}" destId="{F78CB952-DEE4-4FF0-BA90-307F0E3E20F3}" srcOrd="1" destOrd="0" parTransId="{206BA9A9-07D6-4625-9B9E-46F610770627}" sibTransId="{B2B5748D-6A64-49E4-A677-FC04D4070E25}"/>
    <dgm:cxn modelId="{4A7D362C-1C8B-43E3-A357-C752D7ECB6D7}" srcId="{DF9349C5-5425-43E9-8DB1-1F85CABE4C06}" destId="{9F180689-5F1E-4045-BE18-FFD102CFF704}" srcOrd="0" destOrd="0" parTransId="{CD4EB086-5A7D-44E9-89F9-6D147ECE0E0D}" sibTransId="{50DEF7B1-8219-4069-83D2-130F9F907856}"/>
    <dgm:cxn modelId="{1C26531B-4D75-463F-BE82-B886FA9013D4}" type="presOf" srcId="{F35C6F33-44B1-44CA-9229-F8EC6FB99B73}" destId="{53E00F74-B42E-406D-94E6-88C1FA3E8A02}" srcOrd="0" destOrd="0" presId="urn:microsoft.com/office/officeart/2005/8/layout/lProcess3"/>
    <dgm:cxn modelId="{187DEA6D-C2AD-4D52-B4F2-1BB645BCDC3B}" srcId="{4A85481E-D6D0-4584-9E83-902C449E3F4B}" destId="{40DB6ED0-252B-4B5C-881D-531FEF3852B4}" srcOrd="1" destOrd="0" parTransId="{34950936-6203-4F73-B880-BF08DF924151}" sibTransId="{D06D2CF8-2F4A-4D9F-BD20-8692FBDC4AE0}"/>
    <dgm:cxn modelId="{5B610F31-7937-4140-A043-B987067C9AF0}" srcId="{4A85481E-D6D0-4584-9E83-902C449E3F4B}" destId="{DF9349C5-5425-43E9-8DB1-1F85CABE4C06}" srcOrd="0" destOrd="0" parTransId="{F2FDE42C-3942-432D-AD79-90E1570D9473}" sibTransId="{D693AB58-50DF-4067-8D61-E36DB10D7030}"/>
    <dgm:cxn modelId="{064044B7-B7EA-406A-ACDD-F98CA5CEF07A}" type="presOf" srcId="{F6803F0D-D956-4E61-BA1D-5B41CF00A53C}" destId="{E9754243-9EED-4A5A-A9DB-62DC9EC5FDDB}" srcOrd="0" destOrd="0" presId="urn:microsoft.com/office/officeart/2005/8/layout/lProcess3"/>
    <dgm:cxn modelId="{F54FABEF-B26D-4A02-B096-7F45059F013F}" type="presOf" srcId="{CC8694FF-E8E5-497D-8CFE-86971554D873}" destId="{A7B06719-EF5E-48C4-8D56-AAC6C68C23A3}" srcOrd="0" destOrd="0" presId="urn:microsoft.com/office/officeart/2005/8/layout/lProcess3"/>
    <dgm:cxn modelId="{C99585FB-C8C4-4C2B-BFE2-081E4801C43D}" srcId="{40DB6ED0-252B-4B5C-881D-531FEF3852B4}" destId="{FA56D199-63B3-4064-87A7-840BA6D7A982}" srcOrd="1" destOrd="0" parTransId="{B31B108E-175E-423B-A256-4359B1EB23DB}" sibTransId="{FFBF827D-57A5-4EAC-B090-FBA5821D096F}"/>
    <dgm:cxn modelId="{DD19DA01-A59D-4609-83FC-79354097C27A}" type="presOf" srcId="{DB361C06-1FE6-407F-8D9C-015F6D128481}" destId="{41032BA6-4CE5-4E45-9AB5-9C9866C113AC}" srcOrd="0" destOrd="0" presId="urn:microsoft.com/office/officeart/2005/8/layout/lProcess3"/>
    <dgm:cxn modelId="{15448360-45E6-447B-B676-5A1507E314CF}" type="presOf" srcId="{DF9349C5-5425-43E9-8DB1-1F85CABE4C06}" destId="{0A78AAE0-5110-48D8-8B59-39F12ABDF73C}" srcOrd="0" destOrd="0" presId="urn:microsoft.com/office/officeart/2005/8/layout/lProcess3"/>
    <dgm:cxn modelId="{1DCC16DC-2500-4F08-BD04-34F1424BB4E5}" type="presOf" srcId="{9F180689-5F1E-4045-BE18-FFD102CFF704}" destId="{69BFBD1C-AA5C-48E4-AEF1-F720F3204CD0}" srcOrd="0" destOrd="0" presId="urn:microsoft.com/office/officeart/2005/8/layout/lProcess3"/>
    <dgm:cxn modelId="{EC082938-B55E-4870-9117-B7C942131C48}" srcId="{4A85481E-D6D0-4584-9E83-902C449E3F4B}" destId="{F6803F0D-D956-4E61-BA1D-5B41CF00A53C}" srcOrd="2" destOrd="0" parTransId="{5E04DD22-3569-4DB5-9DCD-262A66982245}" sibTransId="{E0070634-E321-444C-8F36-15A5ADFC0149}"/>
    <dgm:cxn modelId="{B9F7C2C4-7D61-4083-93C6-75E6CEC093AC}" type="presOf" srcId="{9EBF06E6-EC8D-4CF3-975E-AFDB94406A1F}" destId="{16367416-EE53-4110-9BEE-450BA8F29761}" srcOrd="0" destOrd="0" presId="urn:microsoft.com/office/officeart/2005/8/layout/lProcess3"/>
    <dgm:cxn modelId="{CE649F48-1D8C-4C2B-9586-E220C7E08824}" srcId="{F6803F0D-D956-4E61-BA1D-5B41CF00A53C}" destId="{F35C6F33-44B1-44CA-9229-F8EC6FB99B73}" srcOrd="1" destOrd="0" parTransId="{8C93731A-67AF-4F80-93C1-42C2F7850576}" sibTransId="{4E636CB3-0467-4F1B-8755-B23FFDE62783}"/>
    <dgm:cxn modelId="{3EA493E5-11FD-42D0-8E08-A1F86B916637}" srcId="{40DB6ED0-252B-4B5C-881D-531FEF3852B4}" destId="{DB361C06-1FE6-407F-8D9C-015F6D128481}" srcOrd="0" destOrd="0" parTransId="{93909448-8EC3-40F4-9BCC-E8B4712B69C3}" sibTransId="{EF625A20-1CA0-4558-A413-2A0ECEC93429}"/>
    <dgm:cxn modelId="{91F60899-55AA-4CAB-AF0D-5A08B3D708AD}" srcId="{F6803F0D-D956-4E61-BA1D-5B41CF00A53C}" destId="{CC8694FF-E8E5-497D-8CFE-86971554D873}" srcOrd="2" destOrd="0" parTransId="{562ACED2-B264-4950-A3DD-136ECA5962A5}" sibTransId="{15472EAB-E545-427F-9917-855D5F07BF7F}"/>
    <dgm:cxn modelId="{148D13D8-AACF-449A-9F62-2D3B3F84086C}" srcId="{F6803F0D-D956-4E61-BA1D-5B41CF00A53C}" destId="{9EBF06E6-EC8D-4CF3-975E-AFDB94406A1F}" srcOrd="0" destOrd="0" parTransId="{0076AB62-237B-42D3-A3B9-0424D675B90B}" sibTransId="{50CA76C1-7DFA-46A9-BFB0-D1B563AF32D6}"/>
    <dgm:cxn modelId="{7022669F-CAC0-4C15-A753-2072B5B19D7A}" type="presOf" srcId="{FA56D199-63B3-4064-87A7-840BA6D7A982}" destId="{C84C711F-49FD-41D3-A5EA-7843B795FD44}" srcOrd="0" destOrd="0" presId="urn:microsoft.com/office/officeart/2005/8/layout/lProcess3"/>
    <dgm:cxn modelId="{9DD56A24-889F-4313-A481-1678049D15AF}" type="presOf" srcId="{40DB6ED0-252B-4B5C-881D-531FEF3852B4}" destId="{ED80C827-B0D5-463D-8FE1-3E79BECA7AED}" srcOrd="0" destOrd="0" presId="urn:microsoft.com/office/officeart/2005/8/layout/lProcess3"/>
    <dgm:cxn modelId="{C20528D9-9CA6-46A3-A6FB-1CD2931E001C}" type="presOf" srcId="{4A85481E-D6D0-4584-9E83-902C449E3F4B}" destId="{6255AAEE-58A0-4124-BB8D-95B5799BAEBF}" srcOrd="0" destOrd="0" presId="urn:microsoft.com/office/officeart/2005/8/layout/lProcess3"/>
    <dgm:cxn modelId="{A49FE4E4-F662-4933-AB6F-B0D7DAE80DD2}" type="presOf" srcId="{F78CB952-DEE4-4FF0-BA90-307F0E3E20F3}" destId="{C014984F-500D-4DBA-B839-91CCAE6D5B59}" srcOrd="0" destOrd="0" presId="urn:microsoft.com/office/officeart/2005/8/layout/lProcess3"/>
    <dgm:cxn modelId="{A102D726-EC2C-40E3-B3F1-500730EBFF97}" type="presParOf" srcId="{6255AAEE-58A0-4124-BB8D-95B5799BAEBF}" destId="{6E6E354A-1127-4C10-B342-C909A554274F}" srcOrd="0" destOrd="0" presId="urn:microsoft.com/office/officeart/2005/8/layout/lProcess3"/>
    <dgm:cxn modelId="{992DFCE8-7794-4DC3-BA12-599A08E625A8}" type="presParOf" srcId="{6E6E354A-1127-4C10-B342-C909A554274F}" destId="{0A78AAE0-5110-48D8-8B59-39F12ABDF73C}" srcOrd="0" destOrd="0" presId="urn:microsoft.com/office/officeart/2005/8/layout/lProcess3"/>
    <dgm:cxn modelId="{EF9ADC26-AD5F-4E72-BE28-8056A91F1693}" type="presParOf" srcId="{6E6E354A-1127-4C10-B342-C909A554274F}" destId="{944618BC-EF75-4CDA-834D-1DA152362090}" srcOrd="1" destOrd="0" presId="urn:microsoft.com/office/officeart/2005/8/layout/lProcess3"/>
    <dgm:cxn modelId="{FB4252BF-6F97-467D-8A4E-513DB7A17236}" type="presParOf" srcId="{6E6E354A-1127-4C10-B342-C909A554274F}" destId="{69BFBD1C-AA5C-48E4-AEF1-F720F3204CD0}" srcOrd="2" destOrd="0" presId="urn:microsoft.com/office/officeart/2005/8/layout/lProcess3"/>
    <dgm:cxn modelId="{6423D871-7AB3-47D2-9BCB-D499DB3C4E9E}" type="presParOf" srcId="{6E6E354A-1127-4C10-B342-C909A554274F}" destId="{A9BBA00B-ACB7-4C97-8ED7-1EF902DD0C5D}" srcOrd="3" destOrd="0" presId="urn:microsoft.com/office/officeart/2005/8/layout/lProcess3"/>
    <dgm:cxn modelId="{905EE5AC-4BF3-466F-9B1D-06A7E7FFAAE9}" type="presParOf" srcId="{6E6E354A-1127-4C10-B342-C909A554274F}" destId="{C014984F-500D-4DBA-B839-91CCAE6D5B59}" srcOrd="4" destOrd="0" presId="urn:microsoft.com/office/officeart/2005/8/layout/lProcess3"/>
    <dgm:cxn modelId="{E201FC7B-78EB-4FA3-A94C-556A5874B109}" type="presParOf" srcId="{6255AAEE-58A0-4124-BB8D-95B5799BAEBF}" destId="{31016752-1A37-4E93-AA38-E313C1D6F806}" srcOrd="1" destOrd="0" presId="urn:microsoft.com/office/officeart/2005/8/layout/lProcess3"/>
    <dgm:cxn modelId="{3661A81C-6006-47A6-B136-3D661BF1647D}" type="presParOf" srcId="{6255AAEE-58A0-4124-BB8D-95B5799BAEBF}" destId="{C9846157-5E82-42FA-8583-89635E280596}" srcOrd="2" destOrd="0" presId="urn:microsoft.com/office/officeart/2005/8/layout/lProcess3"/>
    <dgm:cxn modelId="{8131DD22-AD9F-431C-819E-AA41590D203D}" type="presParOf" srcId="{C9846157-5E82-42FA-8583-89635E280596}" destId="{ED80C827-B0D5-463D-8FE1-3E79BECA7AED}" srcOrd="0" destOrd="0" presId="urn:microsoft.com/office/officeart/2005/8/layout/lProcess3"/>
    <dgm:cxn modelId="{BCF99FF7-B655-4730-ADA4-82EFFFB7F636}" type="presParOf" srcId="{C9846157-5E82-42FA-8583-89635E280596}" destId="{EAB9E779-FA9C-424D-B397-BF3F4B74E85C}" srcOrd="1" destOrd="0" presId="urn:microsoft.com/office/officeart/2005/8/layout/lProcess3"/>
    <dgm:cxn modelId="{C0BD2CB9-77E5-4791-A962-367849FEC376}" type="presParOf" srcId="{C9846157-5E82-42FA-8583-89635E280596}" destId="{41032BA6-4CE5-4E45-9AB5-9C9866C113AC}" srcOrd="2" destOrd="0" presId="urn:microsoft.com/office/officeart/2005/8/layout/lProcess3"/>
    <dgm:cxn modelId="{6764D71E-044B-4FA5-92EC-344A520C4E02}" type="presParOf" srcId="{C9846157-5E82-42FA-8583-89635E280596}" destId="{51985625-68D9-47C3-A904-C3D653F0C8E9}" srcOrd="3" destOrd="0" presId="urn:microsoft.com/office/officeart/2005/8/layout/lProcess3"/>
    <dgm:cxn modelId="{437B5B93-8ABD-436D-AA44-B87B562A35A3}" type="presParOf" srcId="{C9846157-5E82-42FA-8583-89635E280596}" destId="{C84C711F-49FD-41D3-A5EA-7843B795FD44}" srcOrd="4" destOrd="0" presId="urn:microsoft.com/office/officeart/2005/8/layout/lProcess3"/>
    <dgm:cxn modelId="{82B108F4-3437-4E34-9B53-A2BE35DF5AFE}" type="presParOf" srcId="{6255AAEE-58A0-4124-BB8D-95B5799BAEBF}" destId="{C832E447-8926-403E-A9F9-44948A33DA14}" srcOrd="3" destOrd="0" presId="urn:microsoft.com/office/officeart/2005/8/layout/lProcess3"/>
    <dgm:cxn modelId="{416CD0FA-7C0B-44FF-9098-50025C25C9CA}" type="presParOf" srcId="{6255AAEE-58A0-4124-BB8D-95B5799BAEBF}" destId="{279F58BD-C9A8-4C54-94AE-804D410DADE7}" srcOrd="4" destOrd="0" presId="urn:microsoft.com/office/officeart/2005/8/layout/lProcess3"/>
    <dgm:cxn modelId="{0B807A83-AD7E-4501-98E0-8E3E74EF42D6}" type="presParOf" srcId="{279F58BD-C9A8-4C54-94AE-804D410DADE7}" destId="{E9754243-9EED-4A5A-A9DB-62DC9EC5FDDB}" srcOrd="0" destOrd="0" presId="urn:microsoft.com/office/officeart/2005/8/layout/lProcess3"/>
    <dgm:cxn modelId="{94A30ED9-5533-455C-9C94-3DA8B54B35CD}" type="presParOf" srcId="{279F58BD-C9A8-4C54-94AE-804D410DADE7}" destId="{66E1C39C-5614-415F-858C-040252804D85}" srcOrd="1" destOrd="0" presId="urn:microsoft.com/office/officeart/2005/8/layout/lProcess3"/>
    <dgm:cxn modelId="{24018AC7-4EC4-4A57-923A-22CFAC2ED1A8}" type="presParOf" srcId="{279F58BD-C9A8-4C54-94AE-804D410DADE7}" destId="{16367416-EE53-4110-9BEE-450BA8F29761}" srcOrd="2" destOrd="0" presId="urn:microsoft.com/office/officeart/2005/8/layout/lProcess3"/>
    <dgm:cxn modelId="{C474E6AF-FBC0-451B-906D-CF852686906B}" type="presParOf" srcId="{279F58BD-C9A8-4C54-94AE-804D410DADE7}" destId="{D674DDCC-C7E0-4DE7-84FB-1E18DC2B792D}" srcOrd="3" destOrd="0" presId="urn:microsoft.com/office/officeart/2005/8/layout/lProcess3"/>
    <dgm:cxn modelId="{3BD8178F-157E-4ACF-8BE6-D91849BFB61B}" type="presParOf" srcId="{279F58BD-C9A8-4C54-94AE-804D410DADE7}" destId="{53E00F74-B42E-406D-94E6-88C1FA3E8A02}" srcOrd="4" destOrd="0" presId="urn:microsoft.com/office/officeart/2005/8/layout/lProcess3"/>
    <dgm:cxn modelId="{63A54D7E-E3A9-4038-8384-03FD01F52545}" type="presParOf" srcId="{279F58BD-C9A8-4C54-94AE-804D410DADE7}" destId="{47ED8627-56FF-4347-900E-D27734E977B9}" srcOrd="5" destOrd="0" presId="urn:microsoft.com/office/officeart/2005/8/layout/lProcess3"/>
    <dgm:cxn modelId="{5E3EA133-70E2-4A2C-AD8A-7A4645BAA63A}" type="presParOf" srcId="{279F58BD-C9A8-4C54-94AE-804D410DADE7}" destId="{A7B06719-EF5E-48C4-8D56-AAC6C68C23A3}" srcOrd="6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172D0A9-88D1-4A19-B0BD-0678269E186B}">
      <dsp:nvSpPr>
        <dsp:cNvPr id="0" name=""/>
        <dsp:cNvSpPr/>
      </dsp:nvSpPr>
      <dsp:spPr>
        <a:xfrm>
          <a:off x="897956" y="0"/>
          <a:ext cx="10176844" cy="1983428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CE86DF2-A580-41E7-9E4D-431607F11273}">
      <dsp:nvSpPr>
        <dsp:cNvPr id="0" name=""/>
        <dsp:cNvSpPr/>
      </dsp:nvSpPr>
      <dsp:spPr>
        <a:xfrm>
          <a:off x="109115" y="33551"/>
          <a:ext cx="3853731" cy="79337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Выращивание зерновых культур</a:t>
          </a:r>
          <a:endParaRPr lang="ru-RU" sz="1400" kern="1200" dirty="0"/>
        </a:p>
      </dsp:txBody>
      <dsp:txXfrm>
        <a:off x="147844" y="72280"/>
        <a:ext cx="3776273" cy="715913"/>
      </dsp:txXfrm>
    </dsp:sp>
    <dsp:sp modelId="{345A8241-1EFE-4873-AB7A-F45A4679B73E}">
      <dsp:nvSpPr>
        <dsp:cNvPr id="0" name=""/>
        <dsp:cNvSpPr/>
      </dsp:nvSpPr>
      <dsp:spPr>
        <a:xfrm>
          <a:off x="3979302" y="65635"/>
          <a:ext cx="3853731" cy="79337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Пшеница, рис, кукуруза, просо, сорго, ячмень, овес, рожь</a:t>
          </a:r>
          <a:endParaRPr lang="ru-RU" sz="1400" kern="1200" dirty="0"/>
        </a:p>
      </dsp:txBody>
      <dsp:txXfrm>
        <a:off x="4018031" y="104364"/>
        <a:ext cx="3776273" cy="715913"/>
      </dsp:txXfrm>
    </dsp:sp>
    <dsp:sp modelId="{539F2E60-E6B5-4557-B95A-3C6C8370E4A0}">
      <dsp:nvSpPr>
        <dsp:cNvPr id="0" name=""/>
        <dsp:cNvSpPr/>
      </dsp:nvSpPr>
      <dsp:spPr>
        <a:xfrm>
          <a:off x="7929700" y="65635"/>
          <a:ext cx="3853731" cy="79337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Продукт питания человека (крупа),  сырье для многих отраслей пищевой промышленности, корма для сельскохозяйственных животных</a:t>
          </a:r>
          <a:endParaRPr lang="ru-RU" sz="1400" kern="1200" dirty="0"/>
        </a:p>
      </dsp:txBody>
      <dsp:txXfrm>
        <a:off x="7968429" y="104364"/>
        <a:ext cx="3776273" cy="71591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A78AAE0-5110-48D8-8B59-39F12ABDF73C}">
      <dsp:nvSpPr>
        <dsp:cNvPr id="0" name=""/>
        <dsp:cNvSpPr/>
      </dsp:nvSpPr>
      <dsp:spPr>
        <a:xfrm>
          <a:off x="3130" y="136132"/>
          <a:ext cx="4837906" cy="1935162"/>
        </a:xfrm>
        <a:prstGeom prst="chevron">
          <a:avLst/>
        </a:prstGeom>
        <a:solidFill>
          <a:schemeClr val="lt1"/>
        </a:solidFill>
        <a:ln w="12700" cap="flat" cmpd="sng" algn="ctr">
          <a:solidFill>
            <a:schemeClr val="dk1"/>
          </a:solidFill>
          <a:prstDash val="solid"/>
          <a:miter lim="800000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45720" tIns="22860" rIns="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/>
            <a:t>Выращивание зернобобовых культур</a:t>
          </a:r>
          <a:endParaRPr lang="ru-RU" sz="3600" kern="1200" dirty="0"/>
        </a:p>
      </dsp:txBody>
      <dsp:txXfrm>
        <a:off x="970711" y="136132"/>
        <a:ext cx="2902744" cy="1935162"/>
      </dsp:txXfrm>
    </dsp:sp>
    <dsp:sp modelId="{69BFBD1C-AA5C-48E4-AEF1-F720F3204CD0}">
      <dsp:nvSpPr>
        <dsp:cNvPr id="0" name=""/>
        <dsp:cNvSpPr/>
      </dsp:nvSpPr>
      <dsp:spPr>
        <a:xfrm>
          <a:off x="4212109" y="300621"/>
          <a:ext cx="4015462" cy="1606184"/>
        </a:xfrm>
        <a:prstGeom prst="chevron">
          <a:avLst/>
        </a:prstGeom>
        <a:solidFill>
          <a:schemeClr val="lt1"/>
        </a:solidFill>
        <a:ln w="12700" cap="flat" cmpd="sng" algn="ctr">
          <a:solidFill>
            <a:schemeClr val="dk1"/>
          </a:solidFill>
          <a:prstDash val="solid"/>
          <a:miter lim="800000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Горох, чечевица, фасоль, чина, соя, нут, кормовые бобы, люпин, </a:t>
          </a:r>
          <a:r>
            <a:rPr lang="ru-RU" sz="1600" kern="1200" dirty="0" err="1" smtClean="0"/>
            <a:t>маш</a:t>
          </a:r>
          <a:r>
            <a:rPr lang="ru-RU" sz="1600" kern="1200" dirty="0" smtClean="0"/>
            <a:t>, арахис, </a:t>
          </a:r>
          <a:r>
            <a:rPr lang="ru-RU" sz="1600" kern="1200" dirty="0" err="1" smtClean="0"/>
            <a:t>вигна</a:t>
          </a:r>
          <a:endParaRPr lang="ru-RU" sz="1600" kern="1200" dirty="0"/>
        </a:p>
      </dsp:txBody>
      <dsp:txXfrm>
        <a:off x="5015201" y="300621"/>
        <a:ext cx="2409278" cy="1606184"/>
      </dsp:txXfrm>
    </dsp:sp>
    <dsp:sp modelId="{C014984F-500D-4DBA-B839-91CCAE6D5B59}">
      <dsp:nvSpPr>
        <dsp:cNvPr id="0" name=""/>
        <dsp:cNvSpPr/>
      </dsp:nvSpPr>
      <dsp:spPr>
        <a:xfrm>
          <a:off x="7665406" y="300621"/>
          <a:ext cx="4015462" cy="1606184"/>
        </a:xfrm>
        <a:prstGeom prst="chevron">
          <a:avLst/>
        </a:prstGeom>
        <a:solidFill>
          <a:schemeClr val="lt1"/>
        </a:solidFill>
        <a:ln w="12700" cap="flat" cmpd="sng" algn="ctr">
          <a:solidFill>
            <a:schemeClr val="dk1"/>
          </a:solidFill>
          <a:prstDash val="solid"/>
          <a:miter lim="800000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13970" tIns="6985" rIns="0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Продукт питания человека (плоды), сырье для пищевой промышленности (изготовление консервов, муки, кондитерских изделий), корма для сельскохозяйственных животных (размолотые зерна, составная часть комбикормов, сено, сенаж, зеленая масса, жмых, солома и </a:t>
          </a:r>
          <a:r>
            <a:rPr lang="ru-RU" sz="1100" kern="1200" dirty="0" err="1" smtClean="0"/>
            <a:t>др</a:t>
          </a:r>
          <a:r>
            <a:rPr lang="ru-RU" sz="1100" kern="1200" dirty="0" smtClean="0"/>
            <a:t>) технические культуры (производство клея - казеина), пластмасс, лаков и </a:t>
          </a:r>
          <a:r>
            <a:rPr lang="ru-RU" sz="1100" kern="1200" dirty="0" err="1" smtClean="0"/>
            <a:t>др</a:t>
          </a:r>
          <a:endParaRPr lang="ru-RU" sz="1100" kern="1200" dirty="0"/>
        </a:p>
      </dsp:txBody>
      <dsp:txXfrm>
        <a:off x="8468498" y="300621"/>
        <a:ext cx="2409278" cy="1606184"/>
      </dsp:txXfrm>
    </dsp:sp>
    <dsp:sp modelId="{ED80C827-B0D5-463D-8FE1-3E79BECA7AED}">
      <dsp:nvSpPr>
        <dsp:cNvPr id="0" name=""/>
        <dsp:cNvSpPr/>
      </dsp:nvSpPr>
      <dsp:spPr>
        <a:xfrm>
          <a:off x="3130" y="2342217"/>
          <a:ext cx="4837906" cy="1935162"/>
        </a:xfrm>
        <a:prstGeom prst="chevron">
          <a:avLst/>
        </a:prstGeom>
        <a:solidFill>
          <a:schemeClr val="lt1"/>
        </a:solidFill>
        <a:ln w="12700" cap="flat" cmpd="sng" algn="ctr">
          <a:solidFill>
            <a:schemeClr val="dk1"/>
          </a:solidFill>
          <a:prstDash val="solid"/>
          <a:miter lim="800000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45720" tIns="22860" rIns="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/>
            <a:t>Выращивание кормовых культур</a:t>
          </a:r>
          <a:endParaRPr lang="ru-RU" sz="3600" kern="1200" dirty="0"/>
        </a:p>
      </dsp:txBody>
      <dsp:txXfrm>
        <a:off x="970711" y="2342217"/>
        <a:ext cx="2902744" cy="1935162"/>
      </dsp:txXfrm>
    </dsp:sp>
    <dsp:sp modelId="{41032BA6-4CE5-4E45-9AB5-9C9866C113AC}">
      <dsp:nvSpPr>
        <dsp:cNvPr id="0" name=""/>
        <dsp:cNvSpPr/>
      </dsp:nvSpPr>
      <dsp:spPr>
        <a:xfrm>
          <a:off x="4212109" y="2506706"/>
          <a:ext cx="4015462" cy="1606184"/>
        </a:xfrm>
        <a:prstGeom prst="chevron">
          <a:avLst/>
        </a:prstGeom>
        <a:solidFill>
          <a:schemeClr val="lt1"/>
        </a:solidFill>
        <a:ln w="12700" cap="flat" cmpd="sng" algn="ctr">
          <a:solidFill>
            <a:schemeClr val="dk1"/>
          </a:solidFill>
          <a:prstDash val="solid"/>
          <a:miter lim="800000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13970" tIns="6985" rIns="0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Корнеплоды и сеяные травы</a:t>
          </a:r>
          <a:endParaRPr lang="ru-RU" sz="1100" kern="1200" dirty="0"/>
        </a:p>
      </dsp:txBody>
      <dsp:txXfrm>
        <a:off x="5015201" y="2506706"/>
        <a:ext cx="2409278" cy="1606184"/>
      </dsp:txXfrm>
    </dsp:sp>
    <dsp:sp modelId="{C84C711F-49FD-41D3-A5EA-7843B795FD44}">
      <dsp:nvSpPr>
        <dsp:cNvPr id="0" name=""/>
        <dsp:cNvSpPr/>
      </dsp:nvSpPr>
      <dsp:spPr>
        <a:xfrm>
          <a:off x="7665406" y="2506706"/>
          <a:ext cx="4015462" cy="1606184"/>
        </a:xfrm>
        <a:prstGeom prst="chevron">
          <a:avLst/>
        </a:prstGeom>
        <a:solidFill>
          <a:schemeClr val="lt1"/>
        </a:solidFill>
        <a:ln w="12700" cap="flat" cmpd="sng" algn="ctr">
          <a:solidFill>
            <a:schemeClr val="dk1"/>
          </a:solidFill>
          <a:prstDash val="solid"/>
          <a:miter lim="800000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13970" tIns="6985" rIns="0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Корма для сельскохозяйственных животных  и кормопроизводство</a:t>
          </a:r>
          <a:endParaRPr lang="ru-RU" sz="1100" kern="1200" dirty="0"/>
        </a:p>
      </dsp:txBody>
      <dsp:txXfrm>
        <a:off x="8468498" y="2506706"/>
        <a:ext cx="2409278" cy="1606184"/>
      </dsp:txXfrm>
    </dsp:sp>
    <dsp:sp modelId="{E9754243-9EED-4A5A-A9DB-62DC9EC5FDDB}">
      <dsp:nvSpPr>
        <dsp:cNvPr id="0" name=""/>
        <dsp:cNvSpPr/>
      </dsp:nvSpPr>
      <dsp:spPr>
        <a:xfrm>
          <a:off x="3130" y="4548302"/>
          <a:ext cx="4837906" cy="1935162"/>
        </a:xfrm>
        <a:prstGeom prst="chevron">
          <a:avLst/>
        </a:prstGeom>
        <a:solidFill>
          <a:schemeClr val="lt1"/>
        </a:solidFill>
        <a:ln w="12700" cap="flat" cmpd="sng" algn="ctr">
          <a:solidFill>
            <a:schemeClr val="dk1"/>
          </a:solidFill>
          <a:prstDash val="solid"/>
          <a:miter lim="800000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45720" tIns="22860" rIns="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/>
            <a:t>Выращивание технических культур</a:t>
          </a:r>
          <a:endParaRPr lang="ru-RU" sz="3600" kern="1200" dirty="0"/>
        </a:p>
      </dsp:txBody>
      <dsp:txXfrm>
        <a:off x="970711" y="4548302"/>
        <a:ext cx="2902744" cy="1935162"/>
      </dsp:txXfrm>
    </dsp:sp>
    <dsp:sp modelId="{16367416-EE53-4110-9BEE-450BA8F29761}">
      <dsp:nvSpPr>
        <dsp:cNvPr id="0" name=""/>
        <dsp:cNvSpPr/>
      </dsp:nvSpPr>
      <dsp:spPr>
        <a:xfrm>
          <a:off x="4212109" y="4712791"/>
          <a:ext cx="4015462" cy="1606184"/>
        </a:xfrm>
        <a:prstGeom prst="chevron">
          <a:avLst/>
        </a:prstGeom>
        <a:solidFill>
          <a:schemeClr val="lt1"/>
        </a:solidFill>
        <a:ln w="12700" cap="flat" cmpd="sng" algn="ctr">
          <a:solidFill>
            <a:schemeClr val="dk1"/>
          </a:solidFill>
          <a:prstDash val="solid"/>
          <a:miter lim="800000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Хлопчатник, лен-долгунец, подсолнечник, рапс, сахарный тростник, сахарная свекла, чай, кофе, какао</a:t>
          </a:r>
          <a:endParaRPr lang="ru-RU" sz="1600" kern="1200" dirty="0"/>
        </a:p>
      </dsp:txBody>
      <dsp:txXfrm>
        <a:off x="5015201" y="4712791"/>
        <a:ext cx="2409278" cy="1606184"/>
      </dsp:txXfrm>
    </dsp:sp>
    <dsp:sp modelId="{53E00F74-B42E-406D-94E6-88C1FA3E8A02}">
      <dsp:nvSpPr>
        <dsp:cNvPr id="0" name=""/>
        <dsp:cNvSpPr/>
      </dsp:nvSpPr>
      <dsp:spPr>
        <a:xfrm>
          <a:off x="7665406" y="4712791"/>
          <a:ext cx="4015462" cy="1606184"/>
        </a:xfrm>
        <a:prstGeom prst="chevron">
          <a:avLst/>
        </a:prstGeom>
        <a:solidFill>
          <a:schemeClr val="lt1"/>
        </a:solidFill>
        <a:ln w="12700" cap="flat" cmpd="sng" algn="ctr">
          <a:solidFill>
            <a:schemeClr val="dk1"/>
          </a:solidFill>
          <a:prstDash val="solid"/>
          <a:miter lim="800000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13970" tIns="6985" rIns="0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Сырье для легкой и пищевой промышленности</a:t>
          </a:r>
          <a:endParaRPr lang="ru-RU" sz="1100" kern="1200" dirty="0"/>
        </a:p>
      </dsp:txBody>
      <dsp:txXfrm>
        <a:off x="8468498" y="4712791"/>
        <a:ext cx="2409278" cy="160618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A78AAE0-5110-48D8-8B59-39F12ABDF73C}">
      <dsp:nvSpPr>
        <dsp:cNvPr id="0" name=""/>
        <dsp:cNvSpPr/>
      </dsp:nvSpPr>
      <dsp:spPr>
        <a:xfrm>
          <a:off x="7871" y="660747"/>
          <a:ext cx="4038188" cy="1615275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19050" rIns="0" bIns="190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/>
            <a:t>Выращивание овощных культур</a:t>
          </a:r>
          <a:endParaRPr lang="ru-RU" sz="3000" kern="1200" dirty="0"/>
        </a:p>
      </dsp:txBody>
      <dsp:txXfrm>
        <a:off x="815509" y="660747"/>
        <a:ext cx="2422913" cy="1615275"/>
      </dsp:txXfrm>
    </dsp:sp>
    <dsp:sp modelId="{69BFBD1C-AA5C-48E4-AEF1-F720F3204CD0}">
      <dsp:nvSpPr>
        <dsp:cNvPr id="0" name=""/>
        <dsp:cNvSpPr/>
      </dsp:nvSpPr>
      <dsp:spPr>
        <a:xfrm>
          <a:off x="3521095" y="798045"/>
          <a:ext cx="3351696" cy="1340678"/>
        </a:xfrm>
        <a:prstGeom prst="chevron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Помидоры, капуста, огурцы и т д</a:t>
          </a:r>
          <a:endParaRPr lang="ru-RU" sz="1600" kern="1200" dirty="0"/>
        </a:p>
      </dsp:txBody>
      <dsp:txXfrm>
        <a:off x="4191434" y="798045"/>
        <a:ext cx="2011018" cy="1340678"/>
      </dsp:txXfrm>
    </dsp:sp>
    <dsp:sp modelId="{C014984F-500D-4DBA-B839-91CCAE6D5B59}">
      <dsp:nvSpPr>
        <dsp:cNvPr id="0" name=""/>
        <dsp:cNvSpPr/>
      </dsp:nvSpPr>
      <dsp:spPr>
        <a:xfrm>
          <a:off x="6403554" y="798045"/>
          <a:ext cx="3351696" cy="1340678"/>
        </a:xfrm>
        <a:prstGeom prst="chevron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7620" rIns="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Продукт</a:t>
          </a:r>
          <a:r>
            <a:rPr lang="ru-RU" sz="1200" kern="1200" baseline="0" dirty="0" smtClean="0"/>
            <a:t> питания человека, употребляемый как в свежем, так и в переработанном виде (сырье для пищевой промышленности – изготовление соков, консервов и т д)</a:t>
          </a:r>
          <a:endParaRPr lang="ru-RU" sz="1200" kern="1200" dirty="0"/>
        </a:p>
      </dsp:txBody>
      <dsp:txXfrm>
        <a:off x="7073893" y="798045"/>
        <a:ext cx="2011018" cy="1340678"/>
      </dsp:txXfrm>
    </dsp:sp>
    <dsp:sp modelId="{ED80C827-B0D5-463D-8FE1-3E79BECA7AED}">
      <dsp:nvSpPr>
        <dsp:cNvPr id="0" name=""/>
        <dsp:cNvSpPr/>
      </dsp:nvSpPr>
      <dsp:spPr>
        <a:xfrm>
          <a:off x="7871" y="2502161"/>
          <a:ext cx="4038188" cy="1615275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19050" rIns="0" bIns="190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/>
            <a:t>Выращивание клубнеплодов</a:t>
          </a:r>
          <a:endParaRPr lang="ru-RU" sz="3000" kern="1200" dirty="0"/>
        </a:p>
      </dsp:txBody>
      <dsp:txXfrm>
        <a:off x="815509" y="2502161"/>
        <a:ext cx="2422913" cy="1615275"/>
      </dsp:txXfrm>
    </dsp:sp>
    <dsp:sp modelId="{41032BA6-4CE5-4E45-9AB5-9C9866C113AC}">
      <dsp:nvSpPr>
        <dsp:cNvPr id="0" name=""/>
        <dsp:cNvSpPr/>
      </dsp:nvSpPr>
      <dsp:spPr>
        <a:xfrm>
          <a:off x="3521095" y="2639459"/>
          <a:ext cx="3351696" cy="1340678"/>
        </a:xfrm>
        <a:prstGeom prst="chevron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7620" rIns="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Картофель, батат, маниока</a:t>
          </a:r>
          <a:endParaRPr lang="ru-RU" sz="1200" kern="1200" dirty="0"/>
        </a:p>
      </dsp:txBody>
      <dsp:txXfrm>
        <a:off x="4191434" y="2639459"/>
        <a:ext cx="2011018" cy="1340678"/>
      </dsp:txXfrm>
    </dsp:sp>
    <dsp:sp modelId="{C84C711F-49FD-41D3-A5EA-7843B795FD44}">
      <dsp:nvSpPr>
        <dsp:cNvPr id="0" name=""/>
        <dsp:cNvSpPr/>
      </dsp:nvSpPr>
      <dsp:spPr>
        <a:xfrm>
          <a:off x="6403554" y="2639459"/>
          <a:ext cx="3351696" cy="1340678"/>
        </a:xfrm>
        <a:prstGeom prst="chevron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7620" rIns="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Продукт питания человека (овощная культура), корма для сельскохозяйственных животных (кормовая культура), сырье для получения спирта (техническая культура)</a:t>
          </a:r>
          <a:endParaRPr lang="ru-RU" sz="1200" kern="1200" dirty="0"/>
        </a:p>
      </dsp:txBody>
      <dsp:txXfrm>
        <a:off x="7073893" y="2639459"/>
        <a:ext cx="2011018" cy="1340678"/>
      </dsp:txXfrm>
    </dsp:sp>
    <dsp:sp modelId="{E9754243-9EED-4A5A-A9DB-62DC9EC5FDDB}">
      <dsp:nvSpPr>
        <dsp:cNvPr id="0" name=""/>
        <dsp:cNvSpPr/>
      </dsp:nvSpPr>
      <dsp:spPr>
        <a:xfrm>
          <a:off x="7871" y="4343575"/>
          <a:ext cx="4038188" cy="1615275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19050" rIns="0" bIns="190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/>
            <a:t>Выращивание плодовых культур</a:t>
          </a:r>
          <a:endParaRPr lang="ru-RU" sz="3000" kern="1200" dirty="0"/>
        </a:p>
      </dsp:txBody>
      <dsp:txXfrm>
        <a:off x="815509" y="4343575"/>
        <a:ext cx="2422913" cy="1615275"/>
      </dsp:txXfrm>
    </dsp:sp>
    <dsp:sp modelId="{16367416-EE53-4110-9BEE-450BA8F29761}">
      <dsp:nvSpPr>
        <dsp:cNvPr id="0" name=""/>
        <dsp:cNvSpPr/>
      </dsp:nvSpPr>
      <dsp:spPr>
        <a:xfrm>
          <a:off x="3521095" y="4480873"/>
          <a:ext cx="3351696" cy="1340678"/>
        </a:xfrm>
        <a:prstGeom prst="chevron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Яблоки, груши, бананы, цитрусовые</a:t>
          </a:r>
          <a:endParaRPr lang="ru-RU" sz="1600" kern="1200" dirty="0"/>
        </a:p>
      </dsp:txBody>
      <dsp:txXfrm>
        <a:off x="4191434" y="4480873"/>
        <a:ext cx="2011018" cy="1340678"/>
      </dsp:txXfrm>
    </dsp:sp>
    <dsp:sp modelId="{53E00F74-B42E-406D-94E6-88C1FA3E8A02}">
      <dsp:nvSpPr>
        <dsp:cNvPr id="0" name=""/>
        <dsp:cNvSpPr/>
      </dsp:nvSpPr>
      <dsp:spPr>
        <a:xfrm>
          <a:off x="6403554" y="4480873"/>
          <a:ext cx="3351696" cy="1340678"/>
        </a:xfrm>
        <a:prstGeom prst="chevron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7620" rIns="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 dirty="0"/>
        </a:p>
      </dsp:txBody>
      <dsp:txXfrm>
        <a:off x="7073893" y="4480873"/>
        <a:ext cx="2011018" cy="1340678"/>
      </dsp:txXfrm>
    </dsp:sp>
    <dsp:sp modelId="{A7B06719-EF5E-48C4-8D56-AAC6C68C23A3}">
      <dsp:nvSpPr>
        <dsp:cNvPr id="0" name=""/>
        <dsp:cNvSpPr/>
      </dsp:nvSpPr>
      <dsp:spPr>
        <a:xfrm>
          <a:off x="6142390" y="4713736"/>
          <a:ext cx="3351696" cy="1340678"/>
        </a:xfrm>
        <a:prstGeom prst="chevron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7620" rIns="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smtClean="0"/>
            <a:t>Продукт</a:t>
          </a:r>
          <a:r>
            <a:rPr lang="ru-RU" sz="1200" kern="1200" baseline="0" smtClean="0"/>
            <a:t> питания человека, употребляемый как в свежем, так и в переработанном виде (сырье для пищевой промышленности – изготовление соков, консервов и т д)</a:t>
          </a:r>
          <a:endParaRPr lang="ru-RU" sz="1200" kern="1200" dirty="0"/>
        </a:p>
      </dsp:txBody>
      <dsp:txXfrm>
        <a:off x="6812729" y="4713736"/>
        <a:ext cx="2011018" cy="134067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C4558-F691-45D3-AF40-D534D0C3970C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966FC-DD67-4A49-9E92-C21340F33A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80010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C4558-F691-45D3-AF40-D534D0C3970C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966FC-DD67-4A49-9E92-C21340F33A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27555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C4558-F691-45D3-AF40-D534D0C3970C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966FC-DD67-4A49-9E92-C21340F33A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88420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C4558-F691-45D3-AF40-D534D0C3970C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966FC-DD67-4A49-9E92-C21340F33A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36425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C4558-F691-45D3-AF40-D534D0C3970C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966FC-DD67-4A49-9E92-C21340F33A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00747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C4558-F691-45D3-AF40-D534D0C3970C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966FC-DD67-4A49-9E92-C21340F33A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15670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C4558-F691-45D3-AF40-D534D0C3970C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966FC-DD67-4A49-9E92-C21340F33A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77245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C4558-F691-45D3-AF40-D534D0C3970C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966FC-DD67-4A49-9E92-C21340F33A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00658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C4558-F691-45D3-AF40-D534D0C3970C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966FC-DD67-4A49-9E92-C21340F33A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7783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C4558-F691-45D3-AF40-D534D0C3970C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966FC-DD67-4A49-9E92-C21340F33A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11465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C4558-F691-45D3-AF40-D534D0C3970C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966FC-DD67-4A49-9E92-C21340F33A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66424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9C4558-F691-45D3-AF40-D534D0C3970C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3966FC-DD67-4A49-9E92-C21340F33A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09981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2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11" Type="http://schemas.openxmlformats.org/officeDocument/2006/relationships/image" Target="../media/image6.png"/><Relationship Id="rId5" Type="http://schemas.openxmlformats.org/officeDocument/2006/relationships/diagramColors" Target="../diagrams/colors1.xml"/><Relationship Id="rId10" Type="http://schemas.openxmlformats.org/officeDocument/2006/relationships/image" Target="../media/image5.pn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299576" y="933262"/>
            <a:ext cx="13754319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Растениеводство. География культур выращивания зерновых культур</a:t>
            </a:r>
            <a:endParaRPr lang="ru-RU" sz="54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09243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Выращивание технических культур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482" y="1306279"/>
            <a:ext cx="5181600" cy="3238499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4624" y="1229174"/>
            <a:ext cx="5181600" cy="3285134"/>
          </a:xfrm>
        </p:spPr>
      </p:pic>
      <p:sp>
        <p:nvSpPr>
          <p:cNvPr id="7" name="TextBox 6"/>
          <p:cNvSpPr txBox="1"/>
          <p:nvPr/>
        </p:nvSpPr>
        <p:spPr>
          <a:xfrm>
            <a:off x="681318" y="4868777"/>
            <a:ext cx="10811435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Подготовить на следующий урок рекламные проспекты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/>
              <a:t>Рапс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/>
              <a:t>Подсолнечник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/>
              <a:t>Сравнение преимуществ и недостатков рапса и подсолнечника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29894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1945" y="3901215"/>
            <a:ext cx="1468220" cy="1486573"/>
          </a:xfrm>
          <a:prstGeom prst="rect">
            <a:avLst/>
          </a:prstGeom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Arial Black" panose="020B0A04020102020204" pitchFamily="34" charset="0"/>
              </a:rPr>
              <a:t>Обсудим? </a:t>
            </a:r>
            <a:r>
              <a:rPr lang="ru-RU" sz="3100" dirty="0" smtClean="0">
                <a:latin typeface="Arial Black" panose="020B0A04020102020204" pitchFamily="34" charset="0"/>
              </a:rPr>
              <a:t>Где в Республике Беларусь расположены сахарорафинадные заводы и почему?</a:t>
            </a:r>
            <a:endParaRPr lang="ru-RU" sz="3100" dirty="0">
              <a:latin typeface="Arial Black" panose="020B0A04020102020204" pitchFamily="34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Сахарный тростник</a:t>
            </a:r>
            <a:endParaRPr lang="ru-RU" dirty="0"/>
          </a:p>
        </p:txBody>
      </p:sp>
      <p:pic>
        <p:nvPicPr>
          <p:cNvPr id="11" name="Объект 10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788" y="2735561"/>
            <a:ext cx="5157787" cy="3223616"/>
          </a:xfrm>
        </p:spPr>
      </p:pic>
      <p:sp>
        <p:nvSpPr>
          <p:cNvPr id="9" name="Текст 8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 smtClean="0"/>
              <a:t>Сахарная свекла</a:t>
            </a:r>
            <a:endParaRPr lang="ru-RU" dirty="0"/>
          </a:p>
        </p:txBody>
      </p:sp>
      <p:pic>
        <p:nvPicPr>
          <p:cNvPr id="12" name="Объект 11"/>
          <p:cNvPicPr>
            <a:picLocks noGrp="1" noChangeAspect="1"/>
          </p:cNvPicPr>
          <p:nvPr>
            <p:ph sz="quarter" idx="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0169" y="2702299"/>
            <a:ext cx="2920336" cy="3124760"/>
          </a:xfrm>
        </p:spPr>
      </p:pic>
      <p:sp>
        <p:nvSpPr>
          <p:cNvPr id="14" name="TextBox 13"/>
          <p:cNvSpPr txBox="1"/>
          <p:nvPr/>
        </p:nvSpPr>
        <p:spPr>
          <a:xfrm>
            <a:off x="394448" y="5366010"/>
            <a:ext cx="1192305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Arial Black" panose="020B0A04020102020204" pitchFamily="34" charset="0"/>
              </a:rPr>
              <a:t>1 тонна тростника</a:t>
            </a:r>
            <a:r>
              <a:rPr lang="ru-RU" sz="8000" dirty="0" smtClean="0">
                <a:latin typeface="Arial Black" panose="020B0A04020102020204" pitchFamily="34" charset="0"/>
                <a:cs typeface="Aharoni" panose="02010803020104030203" pitchFamily="2" charset="-79"/>
              </a:rPr>
              <a:t>&gt;</a:t>
            </a:r>
            <a:r>
              <a:rPr lang="ru-RU" sz="2800" dirty="0" smtClean="0">
                <a:latin typeface="Arial Black" panose="020B0A04020102020204" pitchFamily="34" charset="0"/>
                <a:cs typeface="Aharoni" panose="02010803020104030203" pitchFamily="2" charset="-79"/>
              </a:rPr>
              <a:t>1 тонны сахарной свеклы</a:t>
            </a:r>
            <a:endParaRPr lang="ru-RU" sz="2800" dirty="0">
              <a:latin typeface="Arial Black" panose="020B0A04020102020204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729319" y="5773271"/>
            <a:ext cx="723532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b="1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 2 р</a:t>
            </a:r>
            <a:endParaRPr lang="ru-RU" b="1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73686" y="430305"/>
            <a:ext cx="2503161" cy="1362635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754285" y="1689846"/>
            <a:ext cx="1437715" cy="143771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678695" y="3191436"/>
            <a:ext cx="1513305" cy="1657069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044518" y="5075051"/>
            <a:ext cx="968188" cy="1460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9906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786836" y="0"/>
            <a:ext cx="504054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Чай, кофе, какао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25506" y="1252862"/>
            <a:ext cx="493058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>
                <a:solidFill>
                  <a:srgbClr val="383838"/>
                </a:solidFill>
                <a:latin typeface="Montserrat"/>
              </a:rPr>
              <a:t>Основные страны-производители </a:t>
            </a:r>
            <a:r>
              <a:rPr lang="ru-RU" b="1" i="1" dirty="0" smtClean="0">
                <a:solidFill>
                  <a:srgbClr val="383838"/>
                </a:solidFill>
                <a:latin typeface="Montserrat"/>
              </a:rPr>
              <a:t>чая</a:t>
            </a:r>
            <a:endParaRPr lang="ru-RU" dirty="0">
              <a:solidFill>
                <a:srgbClr val="777777"/>
              </a:solidFill>
              <a:latin typeface="Montserrat"/>
            </a:endParaRPr>
          </a:p>
          <a:p>
            <a:pPr>
              <a:buFont typeface="+mj-lt"/>
              <a:buAutoNum type="arabicPeriod"/>
            </a:pPr>
            <a:r>
              <a:rPr lang="ru-RU" dirty="0">
                <a:solidFill>
                  <a:srgbClr val="777777"/>
                </a:solidFill>
                <a:latin typeface="Montserrat"/>
              </a:rPr>
              <a:t>Китай,</a:t>
            </a:r>
          </a:p>
          <a:p>
            <a:pPr>
              <a:buFont typeface="+mj-lt"/>
              <a:buAutoNum type="arabicPeriod"/>
            </a:pPr>
            <a:r>
              <a:rPr lang="ru-RU" dirty="0">
                <a:solidFill>
                  <a:srgbClr val="777777"/>
                </a:solidFill>
                <a:latin typeface="Montserrat"/>
              </a:rPr>
              <a:t>Индия,</a:t>
            </a:r>
          </a:p>
          <a:p>
            <a:pPr>
              <a:buFont typeface="+mj-lt"/>
              <a:buAutoNum type="arabicPeriod"/>
            </a:pPr>
            <a:r>
              <a:rPr lang="ru-RU" dirty="0">
                <a:solidFill>
                  <a:srgbClr val="777777"/>
                </a:solidFill>
                <a:latin typeface="Montserrat"/>
              </a:rPr>
              <a:t>Цейлон (Шри-Ланка),</a:t>
            </a:r>
          </a:p>
          <a:p>
            <a:pPr>
              <a:buFont typeface="+mj-lt"/>
              <a:buAutoNum type="arabicPeriod"/>
            </a:pPr>
            <a:r>
              <a:rPr lang="ru-RU" dirty="0">
                <a:solidFill>
                  <a:srgbClr val="777777"/>
                </a:solidFill>
                <a:latin typeface="Montserrat"/>
              </a:rPr>
              <a:t>Тайвань</a:t>
            </a:r>
          </a:p>
          <a:p>
            <a:pPr>
              <a:buFont typeface="+mj-lt"/>
              <a:buAutoNum type="arabicPeriod"/>
            </a:pPr>
            <a:r>
              <a:rPr lang="ru-RU" dirty="0">
                <a:solidFill>
                  <a:srgbClr val="777777"/>
                </a:solidFill>
                <a:latin typeface="Montserrat"/>
              </a:rPr>
              <a:t>Япония,</a:t>
            </a:r>
          </a:p>
          <a:p>
            <a:pPr>
              <a:buFont typeface="+mj-lt"/>
              <a:buAutoNum type="arabicPeriod"/>
            </a:pPr>
            <a:r>
              <a:rPr lang="ru-RU" dirty="0">
                <a:solidFill>
                  <a:srgbClr val="777777"/>
                </a:solidFill>
                <a:latin typeface="Montserrat"/>
              </a:rPr>
              <a:t>Турция,</a:t>
            </a:r>
          </a:p>
          <a:p>
            <a:pPr>
              <a:buFont typeface="+mj-lt"/>
              <a:buAutoNum type="arabicPeriod"/>
            </a:pPr>
            <a:r>
              <a:rPr lang="ru-RU" dirty="0">
                <a:solidFill>
                  <a:srgbClr val="777777"/>
                </a:solidFill>
                <a:latin typeface="Montserrat"/>
              </a:rPr>
              <a:t>Кения.</a:t>
            </a:r>
            <a:endParaRPr lang="ru-RU" b="0" i="0" dirty="0">
              <a:solidFill>
                <a:srgbClr val="777777"/>
              </a:solidFill>
              <a:effectLst/>
              <a:latin typeface="Montserrat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506" y="3460376"/>
            <a:ext cx="5498351" cy="309282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23529" y="3410832"/>
            <a:ext cx="4826933" cy="3172904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6257365" y="1066818"/>
            <a:ext cx="6096000" cy="240065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>
                <a:cs typeface="Mongolian Baiti" panose="03000500000000000000" pitchFamily="66" charset="0"/>
              </a:rPr>
              <a:t>Все производящие кофе страны и территории, расположены в кофейном поясе: от Бразилии до Либерии, от Гавайских островов до Мадагаскара</a:t>
            </a:r>
            <a:r>
              <a:rPr lang="ru-RU" dirty="0" smtClean="0">
                <a:cs typeface="Mongolian Baiti" panose="03000500000000000000" pitchFamily="66" charset="0"/>
              </a:rPr>
              <a:t>.</a:t>
            </a:r>
          </a:p>
          <a:p>
            <a:r>
              <a:rPr lang="ru-RU" dirty="0" smtClean="0">
                <a:cs typeface="Mongolian Baiti" panose="03000500000000000000" pitchFamily="66" charset="0"/>
              </a:rPr>
              <a:t>Бразилия</a:t>
            </a:r>
          </a:p>
          <a:p>
            <a:r>
              <a:rPr lang="ru-RU" dirty="0" smtClean="0">
                <a:cs typeface="Mongolian Baiti" panose="03000500000000000000" pitchFamily="66" charset="0"/>
              </a:rPr>
              <a:t>Колумбия</a:t>
            </a:r>
          </a:p>
          <a:p>
            <a:r>
              <a:rPr lang="ru-RU" dirty="0" smtClean="0">
                <a:cs typeface="Mongolian Baiti" panose="03000500000000000000" pitchFamily="66" charset="0"/>
              </a:rPr>
              <a:t>Венесуэла</a:t>
            </a:r>
          </a:p>
          <a:p>
            <a:r>
              <a:rPr lang="ru-RU" dirty="0" smtClean="0">
                <a:cs typeface="Mongolian Baiti" panose="03000500000000000000" pitchFamily="66" charset="0"/>
              </a:rPr>
              <a:t>Перу</a:t>
            </a:r>
          </a:p>
          <a:p>
            <a:r>
              <a:rPr lang="ru-RU" dirty="0" smtClean="0">
                <a:cs typeface="Mongolian Baiti" panose="03000500000000000000" pitchFamily="66" charset="0"/>
              </a:rPr>
              <a:t>Эквадор</a:t>
            </a:r>
            <a:r>
              <a:rPr lang="ru-RU" dirty="0">
                <a:cs typeface="Mongolian Baiti" panose="03000500000000000000" pitchFamily="66" charset="0"/>
              </a:rPr>
              <a:t>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755341" y="6396335"/>
            <a:ext cx="68848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Почему чашечка кофе постоянно растет в цене?</a:t>
            </a: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0143" y="1936375"/>
            <a:ext cx="1432734" cy="1586753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4697505" y="2348753"/>
            <a:ext cx="3944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latin typeface="Arial Black" panose="020B0A04020102020204" pitchFamily="34" charset="0"/>
              </a:rPr>
              <a:t>?</a:t>
            </a:r>
            <a:endParaRPr lang="ru-RU" sz="48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2765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941" y="196440"/>
            <a:ext cx="8444753" cy="511963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215718" y="1434353"/>
            <a:ext cx="272527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Родина какао – </a:t>
            </a:r>
            <a:r>
              <a:rPr lang="ru-RU" sz="2400" dirty="0"/>
              <a:t>Ю</a:t>
            </a:r>
            <a:r>
              <a:rPr lang="ru-RU" sz="2400" dirty="0" smtClean="0"/>
              <a:t>жная Америка, а родина кофе – Эфиопия.</a:t>
            </a:r>
          </a:p>
          <a:p>
            <a:r>
              <a:rPr lang="ru-RU" sz="2400" dirty="0" smtClean="0"/>
              <a:t>Почему сейчас лидерами</a:t>
            </a:r>
          </a:p>
          <a:p>
            <a:r>
              <a:rPr lang="ru-RU" sz="2400" dirty="0" smtClean="0"/>
              <a:t>Кофе – Бразилия,</a:t>
            </a:r>
          </a:p>
          <a:p>
            <a:r>
              <a:rPr lang="ru-RU" sz="2400" dirty="0"/>
              <a:t>Какао - </a:t>
            </a:r>
            <a:r>
              <a:rPr lang="ru-RU" sz="2400" dirty="0" smtClean="0"/>
              <a:t>Кот-д'Ивуар.</a:t>
            </a:r>
          </a:p>
          <a:p>
            <a:r>
              <a:rPr lang="ru-RU" sz="2400" b="1" dirty="0" smtClean="0">
                <a:solidFill>
                  <a:srgbClr val="FF0000"/>
                </a:solidFill>
              </a:rPr>
              <a:t>Почему?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12376" y="5701553"/>
            <a:ext cx="115644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Arial Black" panose="020B0A04020102020204" pitchFamily="34" charset="0"/>
              </a:rPr>
              <a:t>Почему сейчас почти все производители имеют такую широкую линейку шоколадок с начинкой?</a:t>
            </a:r>
            <a:endParaRPr lang="ru-RU" sz="2400" b="1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6407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3753164404"/>
              </p:ext>
            </p:extLst>
          </p:nvPr>
        </p:nvGraphicFramePr>
        <p:xfrm>
          <a:off x="299453" y="238402"/>
          <a:ext cx="12645582" cy="66195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4435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328590"/>
            <a:ext cx="1219200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Arial Black" panose="020B0A04020102020204" pitchFamily="34" charset="0"/>
              </a:rPr>
              <a:t>Почему </a:t>
            </a:r>
            <a:r>
              <a:rPr lang="ru-RU" sz="2400" dirty="0">
                <a:latin typeface="Arial Black" panose="020B0A04020102020204" pitchFamily="34" charset="0"/>
              </a:rPr>
              <a:t>ареал возделывания зерновых культур совпадает с ареалом расселения человека</a:t>
            </a:r>
            <a:r>
              <a:rPr lang="ru-RU" sz="2400" dirty="0" smtClean="0">
                <a:latin typeface="Arial Black" panose="020B0A04020102020204" pitchFamily="34" charset="0"/>
              </a:rPr>
              <a:t>?</a:t>
            </a:r>
          </a:p>
          <a:p>
            <a:r>
              <a:rPr lang="ru-RU" sz="2400" dirty="0" smtClean="0">
                <a:latin typeface="Arial Black" panose="020B0A04020102020204" pitchFamily="34" charset="0"/>
              </a:rPr>
              <a:t>2</a:t>
            </a:r>
            <a:r>
              <a:rPr lang="ru-RU" sz="2400" dirty="0">
                <a:latin typeface="Arial Black" panose="020B0A04020102020204" pitchFamily="34" charset="0"/>
              </a:rPr>
              <a:t>. Почему Китай, наращивая объемы производства зерновых культур, входит в тройку крупнейших импортеров продукции зернового хозяйства? </a:t>
            </a:r>
            <a:endParaRPr lang="ru-RU" sz="2400" dirty="0" smtClean="0">
              <a:latin typeface="Arial Black" panose="020B0A04020102020204" pitchFamily="34" charset="0"/>
            </a:endParaRPr>
          </a:p>
          <a:p>
            <a:r>
              <a:rPr lang="ru-RU" sz="2400" dirty="0" smtClean="0">
                <a:latin typeface="Arial Black" panose="020B0A04020102020204" pitchFamily="34" charset="0"/>
              </a:rPr>
              <a:t>3</a:t>
            </a:r>
            <a:r>
              <a:rPr lang="ru-RU" sz="2400" dirty="0">
                <a:latin typeface="Arial Black" panose="020B0A04020102020204" pitchFamily="34" charset="0"/>
              </a:rPr>
              <a:t>. Почему кукурузу выращивают в Беларуси преимущественно в южных районах</a:t>
            </a:r>
            <a:r>
              <a:rPr lang="ru-RU" sz="2400" dirty="0" smtClean="0">
                <a:latin typeface="Arial Black" panose="020B0A04020102020204" pitchFamily="34" charset="0"/>
              </a:rPr>
              <a:t>?</a:t>
            </a:r>
          </a:p>
          <a:p>
            <a:r>
              <a:rPr lang="ru-RU" sz="2400" dirty="0" smtClean="0">
                <a:latin typeface="Arial Black" panose="020B0A04020102020204" pitchFamily="34" charset="0"/>
              </a:rPr>
              <a:t>4. Проанализируйте диаграммы «Структура посевных площадей и валового сбора зерновых культур</a:t>
            </a:r>
            <a:r>
              <a:rPr lang="ru-RU" sz="2400" smtClean="0">
                <a:latin typeface="Arial Black" panose="020B0A04020102020204" pitchFamily="34" charset="0"/>
              </a:rPr>
              <a:t>» </a:t>
            </a:r>
            <a:r>
              <a:rPr lang="ru-RU" sz="2400" smtClean="0">
                <a:latin typeface="Arial Black" panose="020B0A04020102020204" pitchFamily="34" charset="0"/>
              </a:rPr>
              <a:t> </a:t>
            </a:r>
            <a:r>
              <a:rPr lang="ru-RU" sz="2400" dirty="0" smtClean="0">
                <a:latin typeface="Arial Black" panose="020B0A04020102020204" pitchFamily="34" charset="0"/>
              </a:rPr>
              <a:t>и сделайте выводы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dirty="0" smtClean="0">
                <a:latin typeface="Arial Black" panose="020B0A04020102020204" pitchFamily="34" charset="0"/>
              </a:rPr>
              <a:t>Какие зерновые культуры составляют тройку лидеров в структуре посевных площадей, а какие в структуре валового сбора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dirty="0" smtClean="0">
                <a:latin typeface="Arial Black" panose="020B0A04020102020204" pitchFamily="34" charset="0"/>
              </a:rPr>
              <a:t>Какие три зерновые культуры, кроме основных, занимают большую долю в структуре посевных площадей, а какие в структуре валового сбора?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dirty="0" smtClean="0">
                <a:latin typeface="Arial Black" panose="020B0A04020102020204" pitchFamily="34" charset="0"/>
              </a:rPr>
              <a:t>Почему зерновое хозяйство занимает ведущее место в растениеводстве</a:t>
            </a:r>
            <a:endParaRPr lang="ru-RU" sz="24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3426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70965" y="340659"/>
            <a:ext cx="4912659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Подготовить визитки культур (формат А</a:t>
            </a:r>
            <a:r>
              <a:rPr lang="ru-RU" sz="2400" dirty="0" smtClean="0"/>
              <a:t>4</a:t>
            </a:r>
            <a:r>
              <a:rPr lang="ru-RU" sz="3200" dirty="0" smtClean="0"/>
              <a:t>)</a:t>
            </a:r>
          </a:p>
          <a:p>
            <a:pPr marL="514350" indent="-514350" algn="ctr">
              <a:buAutoNum type="arabicPeriod"/>
            </a:pPr>
            <a:r>
              <a:rPr lang="ru-RU" sz="3200" dirty="0" smtClean="0"/>
              <a:t>Изображение</a:t>
            </a:r>
          </a:p>
          <a:p>
            <a:pPr marL="514350" indent="-514350" algn="ctr">
              <a:buAutoNum type="arabicPeriod"/>
            </a:pPr>
            <a:r>
              <a:rPr lang="ru-RU" sz="3200" dirty="0" smtClean="0"/>
              <a:t>Агроклиматические условия произрастания</a:t>
            </a:r>
          </a:p>
          <a:p>
            <a:pPr marL="342900" indent="-342900" algn="ctr">
              <a:buAutoNum type="arabicPeriod"/>
            </a:pPr>
            <a:r>
              <a:rPr lang="ru-RU" sz="3200" dirty="0" smtClean="0"/>
              <a:t>Регион, страны </a:t>
            </a:r>
            <a:endParaRPr lang="ru-RU" sz="3200" dirty="0"/>
          </a:p>
        </p:txBody>
      </p:sp>
      <p:sp>
        <p:nvSpPr>
          <p:cNvPr id="3" name="TextBox 2"/>
          <p:cNvSpPr txBox="1"/>
          <p:nvPr/>
        </p:nvSpPr>
        <p:spPr>
          <a:xfrm>
            <a:off x="7171765" y="448235"/>
            <a:ext cx="47512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Темы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8032376" y="1577788"/>
            <a:ext cx="3263153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dirty="0" smtClean="0"/>
              <a:t>Соя</a:t>
            </a:r>
          </a:p>
          <a:p>
            <a:pPr marL="342900" indent="-342900">
              <a:buAutoNum type="arabicPeriod"/>
            </a:pPr>
            <a:r>
              <a:rPr lang="ru-RU" dirty="0" smtClean="0"/>
              <a:t>Подсолнечник</a:t>
            </a:r>
          </a:p>
          <a:p>
            <a:pPr marL="342900" indent="-342900">
              <a:buAutoNum type="arabicPeriod"/>
            </a:pPr>
            <a:r>
              <a:rPr lang="ru-RU" dirty="0" smtClean="0"/>
              <a:t>Рапс</a:t>
            </a:r>
          </a:p>
          <a:p>
            <a:pPr marL="342900" indent="-342900">
              <a:buAutoNum type="arabicPeriod"/>
            </a:pPr>
            <a:r>
              <a:rPr lang="ru-RU" dirty="0" smtClean="0"/>
              <a:t>Олива</a:t>
            </a:r>
          </a:p>
          <a:p>
            <a:pPr marL="342900" indent="-342900">
              <a:buAutoNum type="arabicPeriod"/>
            </a:pPr>
            <a:r>
              <a:rPr lang="ru-RU" dirty="0" smtClean="0"/>
              <a:t>Масличная пальма</a:t>
            </a:r>
          </a:p>
          <a:p>
            <a:pPr marL="342900" indent="-342900">
              <a:buAutoNum type="arabicPeriod"/>
            </a:pPr>
            <a:r>
              <a:rPr lang="ru-RU" dirty="0" smtClean="0"/>
              <a:t>Хлопчатник</a:t>
            </a:r>
          </a:p>
          <a:p>
            <a:pPr marL="342900" indent="-342900">
              <a:buAutoNum type="arabicPeriod"/>
            </a:pPr>
            <a:r>
              <a:rPr lang="ru-RU" dirty="0" smtClean="0"/>
              <a:t>Лен-долгунец</a:t>
            </a:r>
          </a:p>
          <a:p>
            <a:pPr marL="342900" indent="-342900">
              <a:buAutoNum type="arabicPeriod"/>
            </a:pPr>
            <a:r>
              <a:rPr lang="ru-RU" dirty="0" smtClean="0"/>
              <a:t>Кофейное дерево</a:t>
            </a:r>
          </a:p>
          <a:p>
            <a:pPr marL="342900" indent="-342900">
              <a:buAutoNum type="arabicPeriod"/>
            </a:pPr>
            <a:r>
              <a:rPr lang="ru-RU" dirty="0" smtClean="0"/>
              <a:t>Какао-бобы</a:t>
            </a:r>
          </a:p>
          <a:p>
            <a:pPr marL="342900" indent="-342900">
              <a:buAutoNum type="arabicPeriod"/>
            </a:pPr>
            <a:r>
              <a:rPr lang="ru-RU" dirty="0" smtClean="0"/>
              <a:t>Сахарный тростник</a:t>
            </a:r>
          </a:p>
          <a:p>
            <a:pPr marL="342900" indent="-342900">
              <a:buAutoNum type="arabicPeriod"/>
            </a:pPr>
            <a:r>
              <a:rPr lang="ru-RU" dirty="0" smtClean="0"/>
              <a:t>Сахарная свекла</a:t>
            </a:r>
          </a:p>
          <a:p>
            <a:pPr marL="342900" indent="-342900">
              <a:buAutoNum type="arabicPeriod"/>
            </a:pPr>
            <a:r>
              <a:rPr lang="ru-RU" dirty="0" smtClean="0"/>
              <a:t>Чайный куст</a:t>
            </a:r>
          </a:p>
          <a:p>
            <a:pPr marL="342900" indent="-342900">
              <a:buAutoNum type="arabicPeriod"/>
            </a:pPr>
            <a:r>
              <a:rPr lang="ru-RU" dirty="0" smtClean="0"/>
              <a:t>Аргументированный ответ по слайдам 9, 10, 11, 12, 13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366683" y="3747246"/>
            <a:ext cx="507402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Попади в десяточку</a:t>
            </a:r>
            <a:endParaRPr lang="ru-RU" sz="44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873" y="3818965"/>
            <a:ext cx="3147628" cy="3039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1875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232850" y="5057192"/>
            <a:ext cx="4907902" cy="180080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6179975" y="2578358"/>
            <a:ext cx="2687217" cy="234820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6145762" y="808653"/>
            <a:ext cx="2687217" cy="167951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025811" y="2569027"/>
            <a:ext cx="2687217" cy="245084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9047582" y="762000"/>
            <a:ext cx="2687217" cy="167951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343468" y="2727649"/>
            <a:ext cx="2687217" cy="167951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421224" y="5026090"/>
            <a:ext cx="2687217" cy="167951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3268824" y="786882"/>
            <a:ext cx="2687217" cy="167951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3377682" y="858416"/>
            <a:ext cx="253792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Какой вид экономической деятельности называют сельским хозяйством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176865" y="914400"/>
            <a:ext cx="268721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Какие главные отрасли включает сельское хозяйство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199984" y="821093"/>
            <a:ext cx="238863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Какую роль в развитии сельского хозяйства играют агроклиматические условия?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377682" y="2761861"/>
            <a:ext cx="255658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Каково значение сельского хозяйства для жизни человека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176866" y="2593910"/>
            <a:ext cx="257524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каких стран по уровню экономического развития сельское хозяйство играет важную роль и почему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16766" y="827315"/>
            <a:ext cx="2687217" cy="167951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6215" y="2656227"/>
            <a:ext cx="2700762" cy="3222059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9088017" y="2556588"/>
            <a:ext cx="255658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Какая структура сельского хозяйства характерна для наиболее развитых в экономическом  отношении стран? Почему?</a:t>
            </a:r>
            <a:endParaRPr lang="ru-RU" sz="2000" dirty="0"/>
          </a:p>
        </p:txBody>
      </p:sp>
      <p:sp>
        <p:nvSpPr>
          <p:cNvPr id="21" name="TextBox 20"/>
          <p:cNvSpPr txBox="1"/>
          <p:nvPr/>
        </p:nvSpPr>
        <p:spPr>
          <a:xfrm>
            <a:off x="466531" y="933061"/>
            <a:ext cx="259391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зависит удельный вес ВВП страны от уровня экономического развития страны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35902" y="2799184"/>
            <a:ext cx="278052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Почему на животноводство приходится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бОльшая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доля валовой продукции мирового сельскохозяйственного производства (60 %), чем на растениеводство (40 %)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508311" y="5038531"/>
            <a:ext cx="2705877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Какие существуют различия в специализации сельского хозяйства по тепловым поясам?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195526" y="5281127"/>
            <a:ext cx="477727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Почему роль природного фактора в развитии и размещении отраслей  сельского хозяйства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постепеннно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ослабевает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7790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85192" y="250667"/>
            <a:ext cx="1204271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/>
              <a:t>Растениеводство — это отрасль сельского хозяйства, занимающаяся выращиванием культурных растений.</a:t>
            </a:r>
            <a:endParaRPr lang="ru-RU" sz="36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79917" y="1443841"/>
            <a:ext cx="11775233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Основу растениеводства составляет _____ — вид деятельности людей, связанный с обработкой земель. _____ растения, возделываемые с целью получения продуктов питания, технического сырья и корма для скота, называют__________  _________. Растениеводство специализируется на выращивании: зерновых, _______ (горох, люпин, чечевица и др.); _______ (корнеплоды и сеяные травы); технических; _____ (помидоры, капуста, огурцы и др.); _____ (картофель, батат, маниока); ______ (яблоки, груши, бананы, цитрусовые и т. д.) культур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3435" y="5365716"/>
            <a:ext cx="1204856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Важнейший показатель развития зернового хозяйства- </a:t>
            </a:r>
            <a:r>
              <a:rPr lang="ru-RU" sz="3200" b="1" u="sng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валовой сбор зерна </a:t>
            </a:r>
            <a:r>
              <a:rPr lang="ru-RU" sz="3200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– общий сбор сельскохозяйственных культур со всей площади посева </a:t>
            </a:r>
            <a:endParaRPr lang="ru-RU" sz="3200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6906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05660" y="149490"/>
            <a:ext cx="11712169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Какие три зерновые культуры называют тремя хлебами человечества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2444820"/>
            <a:ext cx="1219199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 всех концах света ученые-археологи обнаружили древние стоянки человека. А в них - зёрна</a:t>
            </a:r>
            <a:endParaRPr lang="ru-RU" sz="3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00206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val="260232313"/>
              </p:ext>
            </p:extLst>
          </p:nvPr>
        </p:nvGraphicFramePr>
        <p:xfrm>
          <a:off x="219242" y="3577389"/>
          <a:ext cx="11972758" cy="19834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906" y="4353427"/>
            <a:ext cx="2374231" cy="148389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664" y="4090737"/>
            <a:ext cx="1211178" cy="1211178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2473" y="4443663"/>
            <a:ext cx="1419726" cy="1419726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0997" y="4379495"/>
            <a:ext cx="1395180" cy="101867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3081" y="4523873"/>
            <a:ext cx="1181007" cy="1339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1982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33922"/>
            <a:ext cx="7820025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7073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1318" y="268941"/>
            <a:ext cx="110803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latin typeface="Arial Black" panose="020B0A04020102020204" pitchFamily="34" charset="0"/>
              </a:rPr>
              <a:t>Выращивание зерновых культур</a:t>
            </a:r>
            <a:endParaRPr lang="ru-RU" sz="4400" dirty="0">
              <a:latin typeface="Arial Black" panose="020B0A040201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1317" y="1183341"/>
            <a:ext cx="1151068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Monotype Corsiva" panose="03010101010201010101" pitchFamily="66" charset="0"/>
              </a:rPr>
              <a:t>Изучите материал учебного пособия (</a:t>
            </a:r>
            <a:r>
              <a:rPr lang="ru-RU" sz="2400" dirty="0" err="1" smtClean="0">
                <a:latin typeface="Monotype Corsiva" panose="03010101010201010101" pitchFamily="66" charset="0"/>
              </a:rPr>
              <a:t>стр</a:t>
            </a:r>
            <a:r>
              <a:rPr lang="ru-RU" sz="2400" dirty="0" smtClean="0">
                <a:latin typeface="Monotype Corsiva" panose="03010101010201010101" pitchFamily="66" charset="0"/>
              </a:rPr>
              <a:t> 75), и, используя карту «Зерновые культуры», создайте схему «География выращивания зерновых культур», нанесите эту информацию на контурную карту, </a:t>
            </a:r>
            <a:r>
              <a:rPr lang="ru-RU" sz="2400" dirty="0" err="1" smtClean="0">
                <a:latin typeface="Monotype Corsiva" panose="03010101010201010101" pitchFamily="66" charset="0"/>
              </a:rPr>
              <a:t>стр</a:t>
            </a:r>
            <a:r>
              <a:rPr lang="ru-RU" sz="2400" dirty="0" smtClean="0">
                <a:latin typeface="Monotype Corsiva" panose="03010101010201010101" pitchFamily="66" charset="0"/>
              </a:rPr>
              <a:t> 12</a:t>
            </a:r>
            <a:endParaRPr lang="ru-RU" sz="2400" dirty="0">
              <a:latin typeface="Monotype Corsiva" panose="03010101010201010101" pitchFamily="66" charset="0"/>
            </a:endParaRP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5689618"/>
              </p:ext>
            </p:extLst>
          </p:nvPr>
        </p:nvGraphicFramePr>
        <p:xfrm>
          <a:off x="651434" y="2387104"/>
          <a:ext cx="10303436" cy="4121271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5151718"/>
                <a:gridCol w="5151718"/>
              </a:tblGrid>
              <a:tr h="457919"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География выращивания культур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5791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Китай, Индия, США, Канада</a:t>
                      </a:r>
                      <a:endParaRPr lang="ru-RU" dirty="0"/>
                    </a:p>
                  </a:txBody>
                  <a:tcPr/>
                </a:tc>
              </a:tr>
              <a:tr h="457919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Китай,</a:t>
                      </a:r>
                      <a:r>
                        <a:rPr lang="ru-RU" baseline="0" dirty="0" smtClean="0"/>
                        <a:t> Индия, Индонезия, Бангладеш, Вьетнам</a:t>
                      </a:r>
                      <a:endParaRPr lang="ru-RU" dirty="0"/>
                    </a:p>
                  </a:txBody>
                  <a:tcPr/>
                </a:tc>
              </a:tr>
              <a:tr h="457919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США, Китай, Бразилия, Аргентина</a:t>
                      </a:r>
                      <a:endParaRPr lang="ru-RU" dirty="0"/>
                    </a:p>
                  </a:txBody>
                  <a:tcPr/>
                </a:tc>
              </a:tr>
              <a:tr h="457919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Россия, Франция, Германия,</a:t>
                      </a:r>
                      <a:r>
                        <a:rPr lang="ru-RU" baseline="0" dirty="0" smtClean="0"/>
                        <a:t> Австралия</a:t>
                      </a:r>
                      <a:endParaRPr lang="ru-RU" dirty="0"/>
                    </a:p>
                  </a:txBody>
                  <a:tcPr/>
                </a:tc>
              </a:tr>
              <a:tr h="457919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Индия, Нигер, Китай, Мали, Нигерия</a:t>
                      </a:r>
                      <a:endParaRPr lang="ru-RU" dirty="0"/>
                    </a:p>
                  </a:txBody>
                  <a:tcPr/>
                </a:tc>
              </a:tr>
              <a:tr h="457919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США, Мексика, Нигерия, Эфиопия, Судан</a:t>
                      </a:r>
                      <a:endParaRPr lang="ru-RU" dirty="0"/>
                    </a:p>
                  </a:txBody>
                  <a:tcPr/>
                </a:tc>
              </a:tr>
              <a:tr h="457919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Германия, Польша, Россия, Беларусь, Дания</a:t>
                      </a:r>
                      <a:endParaRPr lang="ru-RU" dirty="0"/>
                    </a:p>
                  </a:txBody>
                  <a:tcPr/>
                </a:tc>
              </a:tr>
              <a:tr h="457919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Россия, Австралия, Канада, Польша, Финляндия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65900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4243874447"/>
              </p:ext>
            </p:extLst>
          </p:nvPr>
        </p:nvGraphicFramePr>
        <p:xfrm>
          <a:off x="299453" y="238402"/>
          <a:ext cx="11684000" cy="66195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74225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378" y="0"/>
            <a:ext cx="5601821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5332" y="143437"/>
            <a:ext cx="4902574" cy="653676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5189" y="0"/>
            <a:ext cx="929830" cy="140745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3349" y="3406588"/>
            <a:ext cx="1293537" cy="187362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432" y="4948517"/>
            <a:ext cx="1310309" cy="1003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2324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73742" y="125507"/>
            <a:ext cx="3818965" cy="277926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-672353" y="376517"/>
            <a:ext cx="1344706" cy="2277036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2178351" y="376518"/>
            <a:ext cx="708284" cy="253175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119718" y="430306"/>
            <a:ext cx="18288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Оптимальная </a:t>
            </a:r>
            <a:r>
              <a:rPr lang="ru-RU" dirty="0"/>
              <a:t>температура </a:t>
            </a:r>
            <a:r>
              <a:rPr lang="ru-RU" dirty="0" smtClean="0"/>
              <a:t>выращивания </a:t>
            </a:r>
            <a:r>
              <a:rPr lang="ru-RU" b="1" dirty="0" smtClean="0">
                <a:solidFill>
                  <a:srgbClr val="FF0000"/>
                </a:solidFill>
              </a:rPr>
              <a:t>25-30 </a:t>
            </a:r>
            <a:r>
              <a:rPr lang="ru-RU" b="1" dirty="0">
                <a:solidFill>
                  <a:srgbClr val="FF0000"/>
                </a:solidFill>
              </a:rPr>
              <a:t>градусов тепла </a:t>
            </a:r>
          </a:p>
        </p:txBody>
      </p:sp>
      <p:sp>
        <p:nvSpPr>
          <p:cNvPr id="6" name="Стрелка вправо 5"/>
          <p:cNvSpPr/>
          <p:nvPr/>
        </p:nvSpPr>
        <p:spPr>
          <a:xfrm>
            <a:off x="4930588" y="1290918"/>
            <a:ext cx="735106" cy="32272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6060141" y="591671"/>
            <a:ext cx="141642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В условиях пустынного климата необходимо поливать</a:t>
            </a:r>
            <a:endParaRPr lang="ru-RU" dirty="0"/>
          </a:p>
        </p:txBody>
      </p:sp>
      <p:sp>
        <p:nvSpPr>
          <p:cNvPr id="8" name="Стрелка вправо 7"/>
          <p:cNvSpPr/>
          <p:nvPr/>
        </p:nvSpPr>
        <p:spPr>
          <a:xfrm>
            <a:off x="7449671" y="1192306"/>
            <a:ext cx="735106" cy="32272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75812" y="165846"/>
            <a:ext cx="3281083" cy="3155933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33084" y="3209365"/>
            <a:ext cx="27073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Хлопчатник Белое озеро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8946777" y="3352799"/>
            <a:ext cx="20798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Каспийское море</a:t>
            </a:r>
            <a:endParaRPr lang="ru-RU" dirty="0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995" y="4407714"/>
            <a:ext cx="2784723" cy="1641859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3209365" y="4326848"/>
            <a:ext cx="545054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культура умеренного климата. Для него в первой половине лета требуется сочетание теплых и далее прохладных температур и значительное количество осадков. Семена льна-долгунца начинают прорастать при температуре почвы 3-5°С, оптимум 9-12°С. Всходы выдерживают заморозки до -4, -5°С.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588188" y="4141694"/>
            <a:ext cx="337073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Франция</a:t>
            </a:r>
          </a:p>
          <a:p>
            <a:r>
              <a:rPr lang="ru-RU" sz="2800" b="1" dirty="0" smtClean="0"/>
              <a:t>Бельгия</a:t>
            </a:r>
          </a:p>
          <a:p>
            <a:r>
              <a:rPr lang="ru-RU" sz="2800" b="1" dirty="0" smtClean="0"/>
              <a:t>Нидерланды</a:t>
            </a:r>
          </a:p>
          <a:p>
            <a:endParaRPr lang="ru-RU" sz="2800" b="1" dirty="0" smtClean="0"/>
          </a:p>
          <a:p>
            <a:r>
              <a:rPr lang="ru-RU" sz="2800" b="1" dirty="0" smtClean="0"/>
              <a:t>Беларусь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1788" y="4467827"/>
            <a:ext cx="771194" cy="51392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7922" y="4845422"/>
            <a:ext cx="834078" cy="83407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4861" y="5342965"/>
            <a:ext cx="884444" cy="88444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7964" y="5849471"/>
            <a:ext cx="1008529" cy="1008529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179294" y="6096000"/>
            <a:ext cx="27252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Лен-долгунец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5945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620</TotalTime>
  <Words>1000</Words>
  <Application>Microsoft Office PowerPoint</Application>
  <PresentationFormat>Широкоэкранный</PresentationFormat>
  <Paragraphs>118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7" baseType="lpstr">
      <vt:lpstr>Aharoni</vt:lpstr>
      <vt:lpstr>Arial</vt:lpstr>
      <vt:lpstr>Arial Black</vt:lpstr>
      <vt:lpstr>Calibri</vt:lpstr>
      <vt:lpstr>Calibri Light</vt:lpstr>
      <vt:lpstr>Mongolian Baiti</vt:lpstr>
      <vt:lpstr>Monotype Corsiva</vt:lpstr>
      <vt:lpstr>Montserrat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Выращивание технических культур</vt:lpstr>
      <vt:lpstr>Обсудим? Где в Республике Беларусь расположены сахарорафинадные заводы и почему?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User</cp:lastModifiedBy>
  <cp:revision>47</cp:revision>
  <dcterms:created xsi:type="dcterms:W3CDTF">2023-11-06T18:27:00Z</dcterms:created>
  <dcterms:modified xsi:type="dcterms:W3CDTF">2024-03-15T06:45:26Z</dcterms:modified>
</cp:coreProperties>
</file>