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80" r:id="rId3"/>
    <p:sldId id="257" r:id="rId4"/>
    <p:sldId id="258" r:id="rId5"/>
    <p:sldId id="281" r:id="rId6"/>
    <p:sldId id="259" r:id="rId7"/>
    <p:sldId id="260" r:id="rId8"/>
    <p:sldId id="261" r:id="rId9"/>
    <p:sldId id="262" r:id="rId10"/>
    <p:sldId id="263" r:id="rId11"/>
    <p:sldId id="276" r:id="rId12"/>
    <p:sldId id="264" r:id="rId13"/>
    <p:sldId id="282" r:id="rId14"/>
    <p:sldId id="265" r:id="rId15"/>
    <p:sldId id="266" r:id="rId16"/>
    <p:sldId id="267" r:id="rId17"/>
    <p:sldId id="269" r:id="rId18"/>
    <p:sldId id="277" r:id="rId19"/>
    <p:sldId id="270" r:id="rId20"/>
    <p:sldId id="271" r:id="rId21"/>
    <p:sldId id="268" r:id="rId22"/>
    <p:sldId id="278" r:id="rId23"/>
    <p:sldId id="272" r:id="rId24"/>
    <p:sldId id="273" r:id="rId25"/>
    <p:sldId id="274" r:id="rId26"/>
    <p:sldId id="275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03CBB-8AD7-450B-BB4E-BF5FCE51A8D4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C4E3-A485-448B-A79D-5536C9A04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308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03CBB-8AD7-450B-BB4E-BF5FCE51A8D4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C4E3-A485-448B-A79D-5536C9A04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237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03CBB-8AD7-450B-BB4E-BF5FCE51A8D4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C4E3-A485-448B-A79D-5536C9A04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32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03CBB-8AD7-450B-BB4E-BF5FCE51A8D4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C4E3-A485-448B-A79D-5536C9A04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006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03CBB-8AD7-450B-BB4E-BF5FCE51A8D4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C4E3-A485-448B-A79D-5536C9A04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319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03CBB-8AD7-450B-BB4E-BF5FCE51A8D4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C4E3-A485-448B-A79D-5536C9A04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882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03CBB-8AD7-450B-BB4E-BF5FCE51A8D4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C4E3-A485-448B-A79D-5536C9A04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62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03CBB-8AD7-450B-BB4E-BF5FCE51A8D4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C4E3-A485-448B-A79D-5536C9A04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155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03CBB-8AD7-450B-BB4E-BF5FCE51A8D4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C4E3-A485-448B-A79D-5536C9A04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380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03CBB-8AD7-450B-BB4E-BF5FCE51A8D4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C4E3-A485-448B-A79D-5536C9A04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976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03CBB-8AD7-450B-BB4E-BF5FCE51A8D4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C4E3-A485-448B-A79D-5536C9A04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207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03CBB-8AD7-450B-BB4E-BF5FCE51A8D4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FC4E3-A485-448B-A79D-5536C9A04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760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Кижи.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360363">
              <a:buNone/>
            </a:pPr>
            <a:r>
              <a:rPr lang="ru-RU" dirty="0" smtClean="0"/>
              <a:t>В </a:t>
            </a:r>
            <a:r>
              <a:rPr lang="ru-RU" dirty="0"/>
              <a:t>Онежском озере есть знаменитый остров. Здесь расположен известный во всем мире музей Кижи. На территории заповедника собраны старинные памятники деревянного зодчества народов Севера.  В музее под открытым небом можно посмотреть на самые настоящие крестьянские избы, бани, амбары, колокольни, часовни. Истинным украшением коллекции стали церкви. Они возносят к суровому северному небу серебристые луковки- главки.</a:t>
            </a:r>
          </a:p>
          <a:p>
            <a:pPr marL="0" indent="360363">
              <a:buNone/>
            </a:pPr>
            <a:r>
              <a:rPr lang="ru-RU" dirty="0"/>
              <a:t>   </a:t>
            </a:r>
            <a:r>
              <a:rPr lang="ru-RU" dirty="0" smtClean="0"/>
              <a:t>Каждый </a:t>
            </a:r>
            <a:r>
              <a:rPr lang="ru-RU" dirty="0"/>
              <a:t>год приезжают на остров взрослые и дети. Удивительное мастерство наших предков продолжает восхищать потомков даже  спустя столетия.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65806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28034"/>
            <a:ext cx="10515600" cy="5486400"/>
          </a:xfrm>
        </p:spPr>
        <p:txBody>
          <a:bodyPr>
            <a:normAutofit/>
          </a:bodyPr>
          <a:lstStyle/>
          <a:p>
            <a:pPr marL="0" indent="541338">
              <a:lnSpc>
                <a:spcPct val="150000"/>
              </a:lnSpc>
              <a:buNone/>
            </a:pPr>
            <a:r>
              <a:rPr lang="ru-RU" sz="3600" dirty="0" smtClean="0"/>
              <a:t>2) Ищу подлежащее. Задаю вопрос: Кто возносят? </a:t>
            </a:r>
          </a:p>
          <a:p>
            <a:pPr marL="0" indent="541338">
              <a:lnSpc>
                <a:spcPct val="150000"/>
              </a:lnSpc>
              <a:buNone/>
            </a:pPr>
            <a:r>
              <a:rPr lang="ru-RU" sz="6000" u="sng" dirty="0" smtClean="0"/>
              <a:t>Они</a:t>
            </a:r>
            <a:r>
              <a:rPr lang="ru-RU" sz="6000" dirty="0" smtClean="0"/>
              <a:t> </a:t>
            </a:r>
            <a:r>
              <a:rPr lang="ru-RU" sz="6000" u="sng" dirty="0"/>
              <a:t>возносят</a:t>
            </a:r>
            <a:r>
              <a:rPr lang="ru-RU" sz="6000" dirty="0"/>
              <a:t> к суровому северному небу серебристые луковки- главки.</a:t>
            </a: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3065172" y="2949262"/>
            <a:ext cx="2653048" cy="1288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838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28034"/>
            <a:ext cx="10515600" cy="5486400"/>
          </a:xfrm>
        </p:spPr>
        <p:txBody>
          <a:bodyPr>
            <a:normAutofit/>
          </a:bodyPr>
          <a:lstStyle/>
          <a:p>
            <a:pPr marL="0" indent="541338">
              <a:lnSpc>
                <a:spcPct val="150000"/>
              </a:lnSpc>
              <a:buNone/>
            </a:pPr>
            <a:r>
              <a:rPr lang="ru-RU" sz="3600" dirty="0" smtClean="0"/>
              <a:t>3) Определяю части речи.</a:t>
            </a:r>
          </a:p>
          <a:p>
            <a:pPr marL="0" indent="541338">
              <a:lnSpc>
                <a:spcPct val="150000"/>
              </a:lnSpc>
              <a:buNone/>
            </a:pPr>
            <a:r>
              <a:rPr lang="ru-RU" sz="6000" u="sng" dirty="0" smtClean="0"/>
              <a:t>Они</a:t>
            </a:r>
            <a:r>
              <a:rPr lang="ru-RU" sz="6000" dirty="0" smtClean="0"/>
              <a:t> </a:t>
            </a:r>
            <a:r>
              <a:rPr lang="ru-RU" sz="6000" u="sng" dirty="0"/>
              <a:t>возносят</a:t>
            </a:r>
            <a:r>
              <a:rPr lang="ru-RU" sz="6000" dirty="0"/>
              <a:t> к суровому северному небу серебристые луковки- главки.</a:t>
            </a: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3065172" y="2949262"/>
            <a:ext cx="2653048" cy="1288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061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28034"/>
            <a:ext cx="10515600" cy="5486400"/>
          </a:xfrm>
        </p:spPr>
        <p:txBody>
          <a:bodyPr>
            <a:normAutofit/>
          </a:bodyPr>
          <a:lstStyle/>
          <a:p>
            <a:pPr marL="0" indent="541338">
              <a:lnSpc>
                <a:spcPct val="150000"/>
              </a:lnSpc>
              <a:buNone/>
            </a:pPr>
            <a:r>
              <a:rPr lang="ru-RU" sz="3600" dirty="0" smtClean="0"/>
              <a:t>3) Определяю части речи. </a:t>
            </a:r>
          </a:p>
          <a:p>
            <a:pPr marL="0" indent="541338">
              <a:lnSpc>
                <a:spcPct val="150000"/>
              </a:lnSpc>
              <a:buNone/>
            </a:pPr>
            <a:r>
              <a:rPr lang="ru-RU" sz="6000" u="sng" dirty="0" smtClean="0"/>
              <a:t>Они</a:t>
            </a:r>
            <a:r>
              <a:rPr lang="ru-RU" sz="6000" dirty="0" smtClean="0"/>
              <a:t> </a:t>
            </a:r>
            <a:r>
              <a:rPr lang="ru-RU" sz="6000" u="sng" dirty="0" smtClean="0"/>
              <a:t>возносят</a:t>
            </a:r>
            <a:r>
              <a:rPr lang="ru-RU" sz="6000" dirty="0" smtClean="0"/>
              <a:t> </a:t>
            </a:r>
            <a:r>
              <a:rPr lang="ru-RU" sz="6000" dirty="0"/>
              <a:t>к суровому северному небу серебристые луковки- главки.</a:t>
            </a: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3065172" y="2949262"/>
            <a:ext cx="2653048" cy="1288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841680" y="1635617"/>
            <a:ext cx="811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мест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940935" y="1635616"/>
            <a:ext cx="901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г</a:t>
            </a:r>
            <a:r>
              <a:rPr lang="ru-RU" sz="2400" dirty="0" smtClean="0"/>
              <a:t>лаг.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7377449" y="1635615"/>
            <a:ext cx="1135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прил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247364" y="3040401"/>
            <a:ext cx="1135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прил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7581364" y="2949262"/>
            <a:ext cx="1135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прил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914364" y="3040400"/>
            <a:ext cx="1135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с</a:t>
            </a:r>
            <a:r>
              <a:rPr lang="ru-RU" sz="2400" dirty="0" smtClean="0"/>
              <a:t>ущ.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4487215" y="4378814"/>
            <a:ext cx="1135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с</a:t>
            </a:r>
            <a:r>
              <a:rPr lang="ru-RU" sz="2400" dirty="0" smtClean="0"/>
              <a:t>ущ.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841680" y="4445185"/>
            <a:ext cx="1135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с</a:t>
            </a:r>
            <a:r>
              <a:rPr lang="ru-RU" sz="2400" dirty="0" smtClean="0"/>
              <a:t>ущ.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049850" y="1983346"/>
            <a:ext cx="428223" cy="8242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792275" y="1404782"/>
            <a:ext cx="1135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пред.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277639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Рыжая плутовка.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450850">
              <a:buNone/>
            </a:pPr>
            <a:r>
              <a:rPr lang="ru-RU" b="1" dirty="0"/>
              <a:t> </a:t>
            </a:r>
            <a:endParaRPr lang="ru-RU" dirty="0"/>
          </a:p>
          <a:p>
            <a:pPr marL="0" indent="450850">
              <a:buNone/>
            </a:pPr>
            <a:r>
              <a:rPr lang="ru-RU" dirty="0"/>
              <a:t>   Очень умелая рыжая лиса. Зимой заяц может долго петлять по снегу, запутывать свои следы. Но трудно ему обмануть чуткое обоняние хищницы. Не спрячутся и серые полевки. Услышит лиса под слоем снега шорох мыши в норке, высоко подпрыгнет и топнет. Резкий звук пугает мышек. Они выбегают из своего убежища прямо в лисьи лапы.   Ежик успевает свернуться в клубок. Догадлива рыжая кумушка.  Она скатывает колючий шар в лесной ручей. Ежик разворачивается. Тут и становится добычей лисицы. </a:t>
            </a:r>
          </a:p>
          <a:p>
            <a:pPr marL="0" indent="450850">
              <a:buNone/>
            </a:pPr>
            <a:r>
              <a:rPr lang="ru-RU" dirty="0"/>
              <a:t>Много разных хитростей припасено у охотницы. Не зря в народе  лисицу прозвали рыжей плутовкой.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63509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Нераспространённое предложение?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76597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Нераспространённое предложение?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Только главные члены предложения (подлежащее и сказуемое)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26757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Нераспространённое предложение?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Только главные члены предложения (подлежащее и сказуемое)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5400" u="sng" dirty="0"/>
              <a:t>Ежик</a:t>
            </a:r>
            <a:r>
              <a:rPr lang="ru-RU" sz="5400" dirty="0"/>
              <a:t> </a:t>
            </a:r>
            <a:r>
              <a:rPr lang="ru-RU" sz="5400" u="sng" dirty="0" smtClean="0"/>
              <a:t>разворачивается</a:t>
            </a:r>
            <a:r>
              <a:rPr lang="ru-RU" sz="5400" dirty="0" smtClean="0"/>
              <a:t>.</a:t>
            </a:r>
            <a:endParaRPr lang="ru-RU" sz="54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2704563" y="3734873"/>
            <a:ext cx="4713668" cy="25758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08159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Предложение с однородными сказуемыми?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085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151964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Предложение с однородными сказуемыми?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0850">
              <a:buNone/>
            </a:pPr>
            <a:r>
              <a:rPr lang="ru-RU" sz="3600" dirty="0"/>
              <a:t>Зимой заяц может долго петлять по снегу, запутывать свои следы.</a:t>
            </a:r>
          </a:p>
        </p:txBody>
      </p:sp>
    </p:spTree>
    <p:extLst>
      <p:ext uri="{BB962C8B-B14F-4D97-AF65-F5344CB8AC3E}">
        <p14:creationId xmlns:p14="http://schemas.microsoft.com/office/powerpoint/2010/main" val="18735678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Предложение с однородными сказуемыми?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0850">
              <a:lnSpc>
                <a:spcPct val="150000"/>
              </a:lnSpc>
              <a:buNone/>
            </a:pPr>
            <a:r>
              <a:rPr lang="ru-RU" sz="3600" dirty="0"/>
              <a:t>Зимой заяц </a:t>
            </a:r>
            <a:r>
              <a:rPr lang="ru-RU" sz="3600" u="sng" dirty="0"/>
              <a:t>может</a:t>
            </a:r>
            <a:r>
              <a:rPr lang="ru-RU" sz="3600" dirty="0"/>
              <a:t> долго </a:t>
            </a:r>
            <a:r>
              <a:rPr lang="ru-RU" sz="3600" u="sng" dirty="0"/>
              <a:t>петлять</a:t>
            </a:r>
            <a:r>
              <a:rPr lang="ru-RU" sz="3600" dirty="0"/>
              <a:t> по снегу, </a:t>
            </a:r>
            <a:r>
              <a:rPr lang="ru-RU" sz="3600" u="sng" dirty="0"/>
              <a:t>запутывать</a:t>
            </a:r>
            <a:r>
              <a:rPr lang="ru-RU" sz="3600" dirty="0"/>
              <a:t> свои следы.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773510" y="2691685"/>
            <a:ext cx="119773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413679" y="2717442"/>
            <a:ext cx="13651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017431" y="3580327"/>
            <a:ext cx="2086377" cy="1287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4475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31041"/>
            <a:ext cx="10515600" cy="1325563"/>
          </a:xfrm>
        </p:spPr>
        <p:txBody>
          <a:bodyPr/>
          <a:lstStyle/>
          <a:p>
            <a:r>
              <a:rPr lang="ru-RU" dirty="0" smtClean="0"/>
              <a:t>Найди предложение с однородными членами. Подчеркни их.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11601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Предложение с однородными сказуемыми?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0850">
              <a:lnSpc>
                <a:spcPct val="150000"/>
              </a:lnSpc>
              <a:buNone/>
            </a:pPr>
            <a:r>
              <a:rPr lang="ru-RU" sz="3600" u="sng" dirty="0"/>
              <a:t>Услышит</a:t>
            </a:r>
            <a:r>
              <a:rPr lang="ru-RU" sz="3600" dirty="0"/>
              <a:t> лиса под слоем снега шорох мыши в норке, высоко </a:t>
            </a:r>
            <a:r>
              <a:rPr lang="ru-RU" sz="3600" u="sng" dirty="0"/>
              <a:t>подпрыгнет</a:t>
            </a:r>
            <a:r>
              <a:rPr lang="ru-RU" sz="3600" dirty="0"/>
              <a:t> и </a:t>
            </a:r>
            <a:r>
              <a:rPr lang="ru-RU" sz="3600" u="sng" dirty="0"/>
              <a:t>топнет</a:t>
            </a:r>
            <a:r>
              <a:rPr lang="ru-RU" sz="3600" dirty="0"/>
              <a:t>.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1403797" y="2704564"/>
            <a:ext cx="1609859" cy="2575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619741" y="3580327"/>
            <a:ext cx="13651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4009623" y="3580327"/>
            <a:ext cx="2086377" cy="1287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62107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Выпиши 10е предложение.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811213">
              <a:lnSpc>
                <a:spcPct val="150000"/>
              </a:lnSpc>
              <a:buNone/>
            </a:pPr>
            <a:r>
              <a:rPr lang="ru-RU" sz="4800" dirty="0" smtClean="0"/>
              <a:t>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1057346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Выпиши 10е предложение.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811213">
              <a:lnSpc>
                <a:spcPct val="150000"/>
              </a:lnSpc>
              <a:buNone/>
            </a:pPr>
            <a:r>
              <a:rPr lang="ru-RU" sz="4800" dirty="0"/>
              <a:t>Она скатывает колючий шар в лесной ручей. </a:t>
            </a:r>
          </a:p>
        </p:txBody>
      </p:sp>
    </p:spTree>
    <p:extLst>
      <p:ext uri="{BB962C8B-B14F-4D97-AF65-F5344CB8AC3E}">
        <p14:creationId xmlns:p14="http://schemas.microsoft.com/office/powerpoint/2010/main" val="22740992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Ищу сказуемое (глагол, действие)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811213">
              <a:lnSpc>
                <a:spcPct val="150000"/>
              </a:lnSpc>
              <a:buNone/>
            </a:pPr>
            <a:r>
              <a:rPr lang="ru-RU" sz="4800" dirty="0"/>
              <a:t>Она </a:t>
            </a:r>
            <a:r>
              <a:rPr lang="ru-RU" sz="4800" u="sng" dirty="0"/>
              <a:t>скатывает</a:t>
            </a:r>
            <a:r>
              <a:rPr lang="ru-RU" sz="4800" dirty="0"/>
              <a:t> колючий шар в лесной ручей.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3000777" y="2975020"/>
            <a:ext cx="2408350" cy="1287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31057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Ищу подлежащее. Кто скатывается?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811213">
              <a:lnSpc>
                <a:spcPct val="150000"/>
              </a:lnSpc>
              <a:buNone/>
            </a:pPr>
            <a:r>
              <a:rPr lang="ru-RU" sz="4800" u="sng" dirty="0"/>
              <a:t>Она</a:t>
            </a:r>
            <a:r>
              <a:rPr lang="ru-RU" sz="4800" dirty="0"/>
              <a:t> </a:t>
            </a:r>
            <a:r>
              <a:rPr lang="ru-RU" sz="4800" u="sng" dirty="0"/>
              <a:t>скатывает</a:t>
            </a:r>
            <a:r>
              <a:rPr lang="ru-RU" sz="4800" dirty="0"/>
              <a:t> колючий шар в лесной ручей.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3000777" y="2975020"/>
            <a:ext cx="2408350" cy="1287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58728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Определяем части речи.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811213">
              <a:lnSpc>
                <a:spcPct val="150000"/>
              </a:lnSpc>
              <a:buNone/>
            </a:pPr>
            <a:r>
              <a:rPr lang="ru-RU" sz="4800" u="sng" dirty="0"/>
              <a:t>Она</a:t>
            </a:r>
            <a:r>
              <a:rPr lang="ru-RU" sz="4800" dirty="0"/>
              <a:t> </a:t>
            </a:r>
            <a:r>
              <a:rPr lang="ru-RU" sz="4800" u="sng" dirty="0"/>
              <a:t>скатывает</a:t>
            </a:r>
            <a:r>
              <a:rPr lang="ru-RU" sz="4800" dirty="0"/>
              <a:t> колючий шар в лесной ручей.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3000777" y="2975020"/>
            <a:ext cx="2408350" cy="1287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82692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Определяем части речи.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811213">
              <a:lnSpc>
                <a:spcPct val="150000"/>
              </a:lnSpc>
              <a:buNone/>
            </a:pPr>
            <a:r>
              <a:rPr lang="ru-RU" sz="4800" u="sng" dirty="0"/>
              <a:t>Она</a:t>
            </a:r>
            <a:r>
              <a:rPr lang="ru-RU" sz="4800" dirty="0"/>
              <a:t> </a:t>
            </a:r>
            <a:r>
              <a:rPr lang="ru-RU" sz="4800" u="sng" dirty="0"/>
              <a:t>скатывает</a:t>
            </a:r>
            <a:r>
              <a:rPr lang="ru-RU" sz="4800" dirty="0"/>
              <a:t> колючий шар в лесной ручей.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3000777" y="2975020"/>
            <a:ext cx="2408350" cy="1287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815921" y="1825625"/>
            <a:ext cx="772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мест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09493" y="1846325"/>
            <a:ext cx="772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глаг.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98493" y="1895568"/>
            <a:ext cx="772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прил.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29554" y="2987899"/>
            <a:ext cx="772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прил.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178082" y="1902303"/>
            <a:ext cx="772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сущ.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123126" y="3100554"/>
            <a:ext cx="772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сущ.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079606" y="2030991"/>
            <a:ext cx="708338" cy="94402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9079606" y="1545465"/>
            <a:ext cx="848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3550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</a:t>
            </a:r>
            <a:r>
              <a:rPr lang="ru-RU" sz="6000" dirty="0" smtClean="0"/>
              <a:t>Каждый </a:t>
            </a:r>
            <a:r>
              <a:rPr lang="ru-RU" sz="6000" dirty="0"/>
              <a:t>год приезжают на остров взрослые и </a:t>
            </a:r>
            <a:r>
              <a:rPr lang="ru-RU" sz="6000" dirty="0" smtClean="0"/>
              <a:t>дети.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790825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</a:t>
            </a:r>
            <a:r>
              <a:rPr lang="ru-RU" sz="6000" dirty="0" smtClean="0"/>
              <a:t>Каждый </a:t>
            </a:r>
            <a:r>
              <a:rPr lang="ru-RU" sz="6000" dirty="0"/>
              <a:t>год приезжают на остров </a:t>
            </a:r>
            <a:r>
              <a:rPr lang="ru-RU" sz="6000" u="sng" dirty="0"/>
              <a:t>взрослые</a:t>
            </a:r>
            <a:r>
              <a:rPr lang="ru-RU" sz="6000" dirty="0"/>
              <a:t> и </a:t>
            </a:r>
            <a:r>
              <a:rPr lang="ru-RU" sz="6000" u="sng" dirty="0" smtClean="0"/>
              <a:t>дети</a:t>
            </a:r>
            <a:r>
              <a:rPr lang="ru-RU" sz="6000" dirty="0" smtClean="0"/>
              <a:t>.</a:t>
            </a:r>
            <a:endParaRPr lang="ru-RU" sz="6000" dirty="0"/>
          </a:p>
        </p:txBody>
      </p:sp>
      <p:sp>
        <p:nvSpPr>
          <p:cNvPr id="4" name="Овал 3"/>
          <p:cNvSpPr/>
          <p:nvPr/>
        </p:nvSpPr>
        <p:spPr>
          <a:xfrm>
            <a:off x="6529589" y="2717442"/>
            <a:ext cx="528034" cy="88864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987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653" y="1511345"/>
            <a:ext cx="10515600" cy="1325563"/>
          </a:xfrm>
        </p:spPr>
        <p:txBody>
          <a:bodyPr/>
          <a:lstStyle/>
          <a:p>
            <a:r>
              <a:rPr lang="ru-RU" dirty="0" smtClean="0"/>
              <a:t>Выпиши 6е предложение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3991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33952"/>
            <a:ext cx="10515600" cy="4351338"/>
          </a:xfrm>
        </p:spPr>
        <p:txBody>
          <a:bodyPr/>
          <a:lstStyle/>
          <a:p>
            <a:pPr marL="0" indent="541338">
              <a:lnSpc>
                <a:spcPct val="150000"/>
              </a:lnSpc>
              <a:buNone/>
            </a:pPr>
            <a:r>
              <a:rPr lang="ru-RU" sz="6000" dirty="0"/>
              <a:t>Они возносят к суровому северному небу серебристые луковки- главки.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3736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28034"/>
            <a:ext cx="10515600" cy="5486400"/>
          </a:xfrm>
        </p:spPr>
        <p:txBody>
          <a:bodyPr>
            <a:normAutofit fontScale="92500" lnSpcReduction="10000"/>
          </a:bodyPr>
          <a:lstStyle/>
          <a:p>
            <a:pPr marL="0" indent="541338">
              <a:lnSpc>
                <a:spcPct val="150000"/>
              </a:lnSpc>
              <a:buNone/>
            </a:pPr>
            <a:r>
              <a:rPr lang="ru-RU" sz="3600" dirty="0" smtClean="0"/>
              <a:t>1) Ищу сказуемое – действие (глагол). Задаю вопрос: что делают?</a:t>
            </a:r>
          </a:p>
          <a:p>
            <a:pPr marL="0" indent="541338">
              <a:lnSpc>
                <a:spcPct val="150000"/>
              </a:lnSpc>
              <a:buNone/>
            </a:pPr>
            <a:r>
              <a:rPr lang="ru-RU" sz="6000" dirty="0" smtClean="0"/>
              <a:t>Они </a:t>
            </a:r>
            <a:r>
              <a:rPr lang="ru-RU" sz="6000" dirty="0"/>
              <a:t>возносят к суровому северному небу серебристые луковки- главки.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6188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28034"/>
            <a:ext cx="10515600" cy="5486400"/>
          </a:xfrm>
        </p:spPr>
        <p:txBody>
          <a:bodyPr>
            <a:normAutofit fontScale="92500" lnSpcReduction="10000"/>
          </a:bodyPr>
          <a:lstStyle/>
          <a:p>
            <a:pPr marL="0" indent="541338">
              <a:lnSpc>
                <a:spcPct val="150000"/>
              </a:lnSpc>
              <a:buNone/>
            </a:pPr>
            <a:r>
              <a:rPr lang="ru-RU" sz="3600" dirty="0" smtClean="0"/>
              <a:t>1) Ищу сказуемое – действие (глагол). Задаю вопрос: что делают? </a:t>
            </a:r>
          </a:p>
          <a:p>
            <a:pPr marL="0" indent="541338">
              <a:lnSpc>
                <a:spcPct val="150000"/>
              </a:lnSpc>
              <a:buNone/>
            </a:pPr>
            <a:r>
              <a:rPr lang="ru-RU" sz="6000" dirty="0" smtClean="0"/>
              <a:t>Они </a:t>
            </a:r>
            <a:r>
              <a:rPr lang="ru-RU" sz="6000" u="sng" dirty="0"/>
              <a:t>возносят</a:t>
            </a:r>
            <a:r>
              <a:rPr lang="ru-RU" sz="6000" dirty="0"/>
              <a:t> к суровому северному небу серебристые луковки- главки.</a:t>
            </a: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2923504" y="3309870"/>
            <a:ext cx="2653048" cy="1288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7764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28034"/>
            <a:ext cx="10515600" cy="5486400"/>
          </a:xfrm>
        </p:spPr>
        <p:txBody>
          <a:bodyPr>
            <a:normAutofit/>
          </a:bodyPr>
          <a:lstStyle/>
          <a:p>
            <a:pPr marL="0" indent="541338">
              <a:lnSpc>
                <a:spcPct val="150000"/>
              </a:lnSpc>
              <a:buNone/>
            </a:pPr>
            <a:r>
              <a:rPr lang="ru-RU" sz="3600" dirty="0" smtClean="0"/>
              <a:t>2) Ищу подлежащее. Задаю вопрос: Кто возносят? </a:t>
            </a:r>
          </a:p>
          <a:p>
            <a:pPr marL="0" indent="541338">
              <a:lnSpc>
                <a:spcPct val="150000"/>
              </a:lnSpc>
              <a:buNone/>
            </a:pPr>
            <a:r>
              <a:rPr lang="ru-RU" sz="6000" dirty="0" smtClean="0"/>
              <a:t>Они </a:t>
            </a:r>
            <a:r>
              <a:rPr lang="ru-RU" sz="6000" u="sng" dirty="0"/>
              <a:t>возносят</a:t>
            </a:r>
            <a:r>
              <a:rPr lang="ru-RU" sz="6000" dirty="0"/>
              <a:t> к суровому северному небу серебристые луковки- главки.</a:t>
            </a: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3065172" y="2949262"/>
            <a:ext cx="2653048" cy="1288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81764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442</Words>
  <Application>Microsoft Office PowerPoint</Application>
  <PresentationFormat>Широкоэкранный</PresentationFormat>
  <Paragraphs>66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Тема Office</vt:lpstr>
      <vt:lpstr>Кижи.  </vt:lpstr>
      <vt:lpstr>Найди предложение с однородными членами. Подчеркни их.</vt:lpstr>
      <vt:lpstr>Презентация PowerPoint</vt:lpstr>
      <vt:lpstr>Презентация PowerPoint</vt:lpstr>
      <vt:lpstr>Выпиши 6е предложение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Рыжая плутовка. </vt:lpstr>
      <vt:lpstr>Нераспространённое предложение?</vt:lpstr>
      <vt:lpstr>Нераспространённое предложение?</vt:lpstr>
      <vt:lpstr>Нераспространённое предложение?</vt:lpstr>
      <vt:lpstr>Предложение с однородными сказуемыми?</vt:lpstr>
      <vt:lpstr>Предложение с однородными сказуемыми?</vt:lpstr>
      <vt:lpstr>Предложение с однородными сказуемыми?</vt:lpstr>
      <vt:lpstr>Предложение с однородными сказуемыми?</vt:lpstr>
      <vt:lpstr>Выпиши 10е предложение.</vt:lpstr>
      <vt:lpstr>Выпиши 10е предложение.</vt:lpstr>
      <vt:lpstr>Ищу сказуемое (глагол, действие)</vt:lpstr>
      <vt:lpstr>Ищу подлежащее. Кто скатывается?</vt:lpstr>
      <vt:lpstr>Определяем части речи.</vt:lpstr>
      <vt:lpstr>Определяем части речи.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К</dc:creator>
  <cp:lastModifiedBy>Ирина К</cp:lastModifiedBy>
  <cp:revision>4</cp:revision>
  <dcterms:created xsi:type="dcterms:W3CDTF">2024-03-15T02:15:55Z</dcterms:created>
  <dcterms:modified xsi:type="dcterms:W3CDTF">2024-03-15T02:40:20Z</dcterms:modified>
</cp:coreProperties>
</file>