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6" r:id="rId2"/>
    <p:sldId id="267" r:id="rId3"/>
    <p:sldId id="268" r:id="rId4"/>
    <p:sldId id="269" r:id="rId5"/>
    <p:sldId id="259" r:id="rId6"/>
    <p:sldId id="275" r:id="rId7"/>
    <p:sldId id="271" r:id="rId8"/>
    <p:sldId id="257" r:id="rId9"/>
    <p:sldId id="270" r:id="rId10"/>
    <p:sldId id="272" r:id="rId11"/>
    <p:sldId id="261" r:id="rId12"/>
    <p:sldId id="273" r:id="rId13"/>
    <p:sldId id="274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766" autoAdjust="0"/>
  </p:normalViewPr>
  <p:slideViewPr>
    <p:cSldViewPr snapToGrid="0">
      <p:cViewPr varScale="1">
        <p:scale>
          <a:sx n="91" d="100"/>
          <a:sy n="91" d="100"/>
        </p:scale>
        <p:origin x="6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355C3-9418-4ECC-8FCB-EE1FBFEAB54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38AE5-87A3-4711-9114-22197018D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766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538AE5-87A3-4711-9114-22197018D40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894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BF217C-3CD4-4051-B9D9-2C50C9AB2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C5F83A-DDD9-4834-A034-61A37C8EA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9A405F-1EBB-4164-8AA3-F203DC351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B17EED-F1DA-4612-BD2E-005EEC835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5124A0-E25F-42BA-A488-DD824E616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1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EDE3F-198C-4F0E-BEBD-E1E6CAA76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AFB76D-0058-41E8-87DA-ED74F33C37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25F270-B9C9-4827-B180-9D604AE7F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A50477-DC8A-45E5-8DA9-2C906BECC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E365C5-72A6-465D-AA1A-398CD9A31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97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0481C0C-1339-4D6F-A97B-0004CE8C48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0EC814-AEDB-4E33-ABEE-682B3DE26F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4A2C48-BF7E-4943-B8A6-230BC8FC9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4E7036-57BD-468B-A200-2C0602E3F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D72FED-5CC6-4B3B-BACD-CE8A7C8FC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44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1763E6-658B-4DDD-B523-B02594FF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E2C3D2-4D64-43E5-9CEA-B0BE99C77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3663B3-7634-4340-A8ED-25626140B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F3CC87-F8D1-4C49-8B9F-1F801E911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17C969-2FE7-4D07-9FEC-A548CDB5B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69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0E6187-8812-4DFD-9C40-67306336F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CCC94E-5FA1-4CD2-AADD-1EB05A395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BE8A8C-1350-49A3-80EC-9332D3FEC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2FE0E3-F9D9-471F-A96D-C92AE4C1D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777DF5-5AD0-4609-9A58-1D214D439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129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69ADE6-824E-45C4-B2BF-52E300B4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B77D11-FF5A-4B17-A1B7-D00D1D6F6F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1BE144-BE3C-4C96-A1E4-2DA3C5EC3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5213EE-92BA-4F62-895C-C881A5106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0667CF-154C-42C7-96AA-E3E929371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10A4B8-014E-441F-9261-0DFFFA6A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1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A94C2-16D6-4B50-8AC4-B812BFBC3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5D8023-9F10-4DEE-B100-1E5E71CAF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0341F9-7C02-4212-ADC7-848E72CC08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1A631B-633C-433B-82E4-106560C63A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236825-1ADD-40FE-85BA-09DA06392A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8DEC72-7138-4D58-B80B-1FC9AE871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B119FF-DAAA-4787-A8AA-9A8F8BD98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354769-68AB-4EC5-9DB7-5C443C93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61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25ACA2-C25F-48B6-B4AD-FDC61F2D6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6E1B4CA-91A3-4EFD-A208-A182A6D8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D0F1CF-AB99-4CA4-AA4C-8F5FEFD67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75FC392-6637-430C-86BA-7CCEDFAFB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454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E223395-B699-4224-A7DC-E17964243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72CC7A2-42D8-4F4C-8056-03A164FEB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C5CE21-C4A4-4E79-B2DB-CAB80FF55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7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1B625-3EBF-4621-8400-2E461A3B2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29A786-3477-48D1-8CB1-FCA8D40D2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2B126D-FB2E-4546-863C-9940B6492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479808E-5177-4D6C-BD4D-7777D1985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A7DEE6-5BCC-416C-B274-A452CBF1E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3F7407-BB37-40CC-B4A1-AA0F6BEB1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3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7E2EF-EF7D-4F9D-B66C-E4C7F66FD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D6FCBF0-6C7C-444C-AD08-851DCB9EEB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9090B73-75EA-456A-808B-3E267327EF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59D3DD-6CB8-455B-83BC-9971B7518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A52300-AD3D-4965-B319-B4A4230BB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FF76C6-4DD8-45C5-8615-A931F5A1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651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00BA40-4BE0-4061-AEF1-B70FD29EE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595794-E38C-4ADD-8D7E-696675339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BEC03F-5DC8-47C4-889A-0BCDD4443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09743-F332-4F68-A122-638140F8AF64}" type="datetimeFigureOut">
              <a:rPr lang="ru-RU" smtClean="0"/>
              <a:t>сб 28.10.23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D54BCD-1BA7-4076-8CB0-C41A05C3D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28C675-AF34-453F-86BD-0D8747055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76EC2-F152-4BC4-B548-0511F5115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62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11E180-BC95-4E54-924A-48E72392B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F39C738-8316-4F1E-AFBD-EE6C605122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100110-3117-42EA-853C-7C4827FF5088}"/>
              </a:ext>
            </a:extLst>
          </p:cNvPr>
          <p:cNvSpPr txBox="1"/>
          <p:nvPr/>
        </p:nvSpPr>
        <p:spPr>
          <a:xfrm>
            <a:off x="2490953" y="2259724"/>
            <a:ext cx="729417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 для родителей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«В гостях у сказки»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Ковалева Ксения Николаевна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МКОУ Александровская СОШ (д/с)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77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388C23-DE75-4C67-BFB4-24083D25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21477D8-0E55-407D-A14D-1B407B383A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38255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1B9CDA-DE36-4FAF-A4E4-DE3C046B0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144EF50-7B78-41CA-BDC1-C7789B37DD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572" y="-217715"/>
            <a:ext cx="12670971" cy="7293429"/>
          </a:xfrm>
        </p:spPr>
      </p:pic>
    </p:spTree>
    <p:extLst>
      <p:ext uri="{BB962C8B-B14F-4D97-AF65-F5344CB8AC3E}">
        <p14:creationId xmlns:p14="http://schemas.microsoft.com/office/powerpoint/2010/main" val="2535285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9CBC2-F42A-47AB-AB36-025FB4C9D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27885F-9BDF-4CC2-AEEF-24E4D6CD9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8291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AAC9FD-8797-4A29-8CE7-3E67D2C91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465C34-8A1B-446D-B6A7-43CA75FB1D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758152"/>
          </a:xfrm>
        </p:spPr>
      </p:pic>
    </p:spTree>
    <p:extLst>
      <p:ext uri="{BB962C8B-B14F-4D97-AF65-F5344CB8AC3E}">
        <p14:creationId xmlns:p14="http://schemas.microsoft.com/office/powerpoint/2010/main" val="2764352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A97DE-9D4F-4929-AF3D-988844BAF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155D2E-9400-481F-8888-93B69E7E66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F10BB6-CEC9-4B45-B3A5-98D3B027E988}"/>
              </a:ext>
            </a:extLst>
          </p:cNvPr>
          <p:cNvSpPr txBox="1"/>
          <p:nvPr/>
        </p:nvSpPr>
        <p:spPr>
          <a:xfrm>
            <a:off x="536028" y="746234"/>
            <a:ext cx="110568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                   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Для вовлечения родителей в мастер классе использовались специально разработанные дидактические материалы ( пластилин, цветной и белый картон, нитки, фетр, картинки, бросовый материал). Этим мастер классом мы привлекли родителей в образовательный процесс, который был направлен на то, чтобы реализовать наши цели и задачи.</a:t>
            </a:r>
          </a:p>
        </p:txBody>
      </p:sp>
    </p:spTree>
    <p:extLst>
      <p:ext uri="{BB962C8B-B14F-4D97-AF65-F5344CB8AC3E}">
        <p14:creationId xmlns:p14="http://schemas.microsoft.com/office/powerpoint/2010/main" val="3064760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8B313C-C982-41E0-90D5-66B39A339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D814322-CF74-482C-AD0F-22FE578ACE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84E00-D074-4AB5-99CA-557BB33D47CC}"/>
              </a:ext>
            </a:extLst>
          </p:cNvPr>
          <p:cNvSpPr txBox="1"/>
          <p:nvPr/>
        </p:nvSpPr>
        <p:spPr>
          <a:xfrm>
            <a:off x="583324" y="872359"/>
            <a:ext cx="105156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компетентности родителей, оптимизация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 родительских отношений, установить партнерские отношения с родителями.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1)помочь родителям осознать роль сказок в развитии и воспитании детей;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2)помочь осознать, что сказка как средство духовно — нравственного воспитания детей;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развитие творческого потенциала родителей, их компетентность в сфере новых игровых технологий;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4)научить изготавливать книжки-малышки, шить сказочных героев из подручных бросовых материалов, научить техники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070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69CBDC-1532-4C89-AB14-274D8116E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CA650E7-29AE-4AD8-B63A-9E20C47FC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3CCA8D-E474-4C82-AE48-B82C051817A8}"/>
              </a:ext>
            </a:extLst>
          </p:cNvPr>
          <p:cNvSpPr txBox="1"/>
          <p:nvPr/>
        </p:nvSpPr>
        <p:spPr>
          <a:xfrm>
            <a:off x="651642" y="365125"/>
            <a:ext cx="1090973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	</a:t>
            </a:r>
            <a:r>
              <a:rPr lang="ru-RU" sz="2800" b="1" dirty="0"/>
              <a:t>                        План проведения мастер-класса:</a:t>
            </a:r>
          </a:p>
          <a:p>
            <a:endParaRPr lang="ru-RU" sz="2800" b="1" dirty="0"/>
          </a:p>
          <a:p>
            <a:endParaRPr lang="ru-RU" sz="2800" dirty="0"/>
          </a:p>
          <a:p>
            <a:r>
              <a:rPr lang="ru-RU" sz="2800" dirty="0"/>
              <a:t>I. Вводная часть</a:t>
            </a:r>
          </a:p>
          <a:p>
            <a:endParaRPr lang="ru-RU" sz="2800" dirty="0"/>
          </a:p>
          <a:p>
            <a:r>
              <a:rPr lang="ru-RU" sz="2800" dirty="0"/>
              <a:t>II. Содержание мастер-класса</a:t>
            </a:r>
          </a:p>
          <a:p>
            <a:endParaRPr lang="ru-RU" sz="2800" dirty="0"/>
          </a:p>
          <a:p>
            <a:r>
              <a:rPr lang="ru-RU" sz="2800" dirty="0"/>
              <a:t>III. Практическая часть</a:t>
            </a:r>
          </a:p>
          <a:p>
            <a:endParaRPr lang="ru-RU" sz="2800" dirty="0"/>
          </a:p>
          <a:p>
            <a:r>
              <a:rPr lang="ru-RU" sz="2800" dirty="0"/>
              <a:t>IV. Подведение итогов мастер класса.</a:t>
            </a:r>
          </a:p>
          <a:p>
            <a:r>
              <a:rPr lang="ru-RU" b="1" dirty="0"/>
              <a:t>                                                                       </a:t>
            </a:r>
          </a:p>
          <a:p>
            <a:r>
              <a:rPr lang="ru-RU" b="1" dirty="0"/>
              <a:t>			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028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BCBB5F-6869-4144-A9CD-2AAB002CE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6A90133-997C-4D66-8033-96A37F2F2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50A846-146D-455F-9DBE-7434ACDB88C7}"/>
              </a:ext>
            </a:extLst>
          </p:cNvPr>
          <p:cNvSpPr txBox="1"/>
          <p:nvPr/>
        </p:nvSpPr>
        <p:spPr>
          <a:xfrm>
            <a:off x="704194" y="365125"/>
            <a:ext cx="1075208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                                                                       </a:t>
            </a:r>
            <a:r>
              <a:rPr lang="ru-RU" sz="2000" b="1" dirty="0"/>
              <a:t>Ход проведения мастер класса:</a:t>
            </a:r>
          </a:p>
          <a:p>
            <a:endParaRPr lang="ru-RU" sz="2000" dirty="0"/>
          </a:p>
          <a:p>
            <a:r>
              <a:rPr lang="ru-RU" sz="2000" dirty="0"/>
              <a:t>1.В первую очередь воспитатели познакомили родителей с темой, целью и задачами данного мастер класса.  Рассказали план мероприятий.</a:t>
            </a:r>
          </a:p>
          <a:p>
            <a:endParaRPr lang="ru-RU" sz="2000" dirty="0"/>
          </a:p>
          <a:p>
            <a:r>
              <a:rPr lang="ru-RU" sz="2000" dirty="0"/>
              <a:t>2. Вторым  вопросом   в практической части педагоги предложили родителям принять участие в мастер классе, разделиться на 3 группы. Под руководством воспитателя каждая группа выполняла свое задание. Первая группа с помощью цветного картона, ниток, бумаги, клея и картонок изготавливала книжки-малышки. Вторая группа с помощью фетра, ниток и пуговиц изготавливала сказочных героев. Третья группа использовала технику </a:t>
            </a:r>
            <a:r>
              <a:rPr lang="ru-RU" sz="2000" dirty="0" err="1"/>
              <a:t>пластилинографии</a:t>
            </a:r>
            <a:r>
              <a:rPr lang="ru-RU" sz="2000" dirty="0"/>
              <a:t>, с помощью пластилина и картинок на белом картоне изготавливала сказочные миниатюры.</a:t>
            </a:r>
          </a:p>
          <a:p>
            <a:endParaRPr lang="ru-RU" sz="2000" dirty="0"/>
          </a:p>
          <a:p>
            <a:r>
              <a:rPr lang="ru-RU" sz="2000" dirty="0"/>
              <a:t>3 . В завершение  мастер класса родители выразили слова благодарности и пожелания продолжить практику проведения подобных мероприятий. Мастер – класс завершился, все участники мероприятия получили массу положительных эмоций.</a:t>
            </a:r>
          </a:p>
        </p:txBody>
      </p:sp>
    </p:spTree>
    <p:extLst>
      <p:ext uri="{BB962C8B-B14F-4D97-AF65-F5344CB8AC3E}">
        <p14:creationId xmlns:p14="http://schemas.microsoft.com/office/powerpoint/2010/main" val="18119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03BFEE-C4DF-4A29-9197-2839051BD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0A6D44D-2ED7-4DD3-9AC4-7F664BB4B2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162801"/>
          </a:xfrm>
        </p:spPr>
      </p:pic>
    </p:spTree>
    <p:extLst>
      <p:ext uri="{BB962C8B-B14F-4D97-AF65-F5344CB8AC3E}">
        <p14:creationId xmlns:p14="http://schemas.microsoft.com/office/powerpoint/2010/main" val="4212193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B3252-B07B-48F3-960A-C70FAF2AE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85E5BA1-F76C-4F03-8D9D-26C2DD319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3927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6F00A2-0260-4614-A6F2-EFE509216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CFBDC1-7C90-4D36-B601-B48648C4AE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1827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5C950-AD2A-45F6-BA63-A6340AB5C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DFB9102-BF03-4DC5-996D-C3BDC85E21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8601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2CB41-AD72-4A30-AAC1-4859EE9D3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620F520-59E0-4911-9865-FF2653027C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83" y="0"/>
            <a:ext cx="10762593" cy="6858000"/>
          </a:xfrm>
        </p:spPr>
      </p:pic>
    </p:spTree>
    <p:extLst>
      <p:ext uri="{BB962C8B-B14F-4D97-AF65-F5344CB8AC3E}">
        <p14:creationId xmlns:p14="http://schemas.microsoft.com/office/powerpoint/2010/main" val="18238110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223</Words>
  <Application>Microsoft Office PowerPoint</Application>
  <PresentationFormat>Широкоэкранный</PresentationFormat>
  <Paragraphs>35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33</cp:revision>
  <dcterms:created xsi:type="dcterms:W3CDTF">2023-10-26T17:43:36Z</dcterms:created>
  <dcterms:modified xsi:type="dcterms:W3CDTF">2023-10-28T14:26:09Z</dcterms:modified>
</cp:coreProperties>
</file>