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8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-1080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0479-6E41-4498-88C1-3E2F8F961A9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EA7FC-3340-43AA-B95C-6661BC352D22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3991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0479-6E41-4498-88C1-3E2F8F961A9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EA7FC-3340-43AA-B95C-6661BC352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35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0479-6E41-4498-88C1-3E2F8F961A9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EA7FC-3340-43AA-B95C-6661BC352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965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0479-6E41-4498-88C1-3E2F8F961A9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EA7FC-3340-43AA-B95C-6661BC352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535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0479-6E41-4498-88C1-3E2F8F961A9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EA7FC-3340-43AA-B95C-6661BC352D22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069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0479-6E41-4498-88C1-3E2F8F961A9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EA7FC-3340-43AA-B95C-6661BC352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993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0479-6E41-4498-88C1-3E2F8F961A9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EA7FC-3340-43AA-B95C-6661BC352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511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0479-6E41-4498-88C1-3E2F8F961A9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EA7FC-3340-43AA-B95C-6661BC352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998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0479-6E41-4498-88C1-3E2F8F961A9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EA7FC-3340-43AA-B95C-6661BC352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138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9320479-6E41-4498-88C1-3E2F8F961A9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82EA7FC-3340-43AA-B95C-6661BC352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425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0479-6E41-4498-88C1-3E2F8F961A9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EA7FC-3340-43AA-B95C-6661BC352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637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9320479-6E41-4498-88C1-3E2F8F961A9B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82EA7FC-3340-43AA-B95C-6661BC352D22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7154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&#1072;&#1074;&#1080;&#1072;&#1088;&#1091;.&#1088;&#1092;/aviamuseum/aviatsiya/nachalo-aviastroeniya-v-rossijskoj-imperii-2/nachalo-aviastroeniya-v-rossijskoj-imperii/samolet-mozhajskogo/" TargetMode="External"/><Relationship Id="rId3" Type="http://schemas.openxmlformats.org/officeDocument/2006/relationships/hyperlink" Target="https://ihappymama.ru/iq/zagadki/zagadki-pro-samolet-s-otvetami/" TargetMode="External"/><Relationship Id="rId7" Type="http://schemas.openxmlformats.org/officeDocument/2006/relationships/hyperlink" Target="https://overclockers.ru/blog/GOTREK/show/117692/transportnyj-samolet-slon-harakteristiki-i-perspektivy" TargetMode="External"/><Relationship Id="rId2" Type="http://schemas.openxmlformats.org/officeDocument/2006/relationships/hyperlink" Target="https://irk.aif.ru/money/2021_irkutskiy_aviazavod_v_cifrah_i_sobytiyah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rk.ru/news/20220120/plane/" TargetMode="External"/><Relationship Id="rId5" Type="http://schemas.openxmlformats.org/officeDocument/2006/relationships/hyperlink" Target="https://www.rbc.ru/technology_and_media/28/05/2017/592a82399a79472e54ee3cf0" TargetMode="External"/><Relationship Id="rId4" Type="http://schemas.openxmlformats.org/officeDocument/2006/relationships/hyperlink" Target="https://ru.freepik.com/vectors/%D0%BC%D1%83%D0%BB%D1%8C%D1%82%D1%8F%D1%88%D0%BD%D1%8B%D0%B9-%D1%81%D0%B0%D0%BC%D0%BE%D0%BB%D0%B5%D1%8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115" y="1952171"/>
            <a:ext cx="7503886" cy="48042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1487" y="508000"/>
            <a:ext cx="9782628" cy="1161143"/>
          </a:xfrm>
        </p:spPr>
        <p:txBody>
          <a:bodyPr>
            <a:noAutofit/>
          </a:bodyPr>
          <a:lstStyle/>
          <a:p>
            <a:r>
              <a:rPr lang="ru-RU" sz="5400" dirty="0"/>
              <a:t>Зачем </a:t>
            </a:r>
            <a:r>
              <a:rPr lang="ru-RU" sz="5400" dirty="0" smtClean="0"/>
              <a:t>строят самолёты?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2" y="4508938"/>
            <a:ext cx="4003903" cy="1282262"/>
          </a:xfrm>
        </p:spPr>
        <p:txBody>
          <a:bodyPr>
            <a:normAutofit fontScale="85000" lnSpcReduction="10000"/>
          </a:bodyPr>
          <a:lstStyle/>
          <a:p>
            <a:r>
              <a:rPr lang="ru-RU" sz="2000" dirty="0" smtClean="0"/>
              <a:t>Выполнила: </a:t>
            </a:r>
            <a:r>
              <a:rPr lang="ru-RU" sz="2000" dirty="0" err="1" smtClean="0"/>
              <a:t>Свистелина</a:t>
            </a:r>
            <a:r>
              <a:rPr lang="ru-RU" sz="2000" dirty="0" smtClean="0"/>
              <a:t> </a:t>
            </a:r>
            <a:r>
              <a:rPr lang="ru-RU" sz="2000" dirty="0" err="1" smtClean="0"/>
              <a:t>ольга</a:t>
            </a:r>
            <a:r>
              <a:rPr lang="ru-RU" sz="2000" dirty="0" smtClean="0"/>
              <a:t> Анатольевна</a:t>
            </a:r>
          </a:p>
          <a:p>
            <a:r>
              <a:rPr lang="ru-RU" sz="2000" dirty="0" smtClean="0"/>
              <a:t>Учитель начальных классов МБОУ г. Иркутска СОШ № 38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7093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8286" y="3309257"/>
            <a:ext cx="7846181" cy="267549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200" dirty="0" smtClean="0">
              <a:latin typeface="Comic Sans MS" panose="030F0702030302020204" pitchFamily="66" charset="0"/>
            </a:endParaRPr>
          </a:p>
          <a:p>
            <a:r>
              <a:rPr lang="ru-RU" sz="3200" dirty="0" smtClean="0">
                <a:latin typeface="Comic Sans MS" panose="030F0702030302020204" pitchFamily="66" charset="0"/>
              </a:rPr>
              <a:t>Птица </a:t>
            </a:r>
            <a:r>
              <a:rPr lang="ru-RU" sz="3200" dirty="0">
                <a:latin typeface="Comic Sans MS" panose="030F0702030302020204" pitchFamily="66" charset="0"/>
              </a:rPr>
              <a:t>железная в небе летит, След оставляя, шумит и гудит — В дальние страны уносит людей… Это не голубь и не </a:t>
            </a:r>
            <a:r>
              <a:rPr lang="ru-RU" sz="3200" dirty="0" smtClean="0">
                <a:latin typeface="Comic Sans MS" panose="030F0702030302020204" pitchFamily="66" charset="0"/>
              </a:rPr>
              <a:t>воробей…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654" y="3710831"/>
            <a:ext cx="1675073" cy="23837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916" y="0"/>
            <a:ext cx="7361153" cy="346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5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473" y="286603"/>
            <a:ext cx="5193579" cy="3210576"/>
          </a:xfrm>
          <a:prstGeom prst="rect">
            <a:avLst/>
          </a:prstGeom>
        </p:spPr>
      </p:pic>
      <p:pic>
        <p:nvPicPr>
          <p:cNvPr id="1026" name="Picture 2" descr="Самолет Су-30СМ2. Фото с сайта www.pinterest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785" y="1011981"/>
            <a:ext cx="5229701" cy="348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217" y="3497179"/>
            <a:ext cx="5550568" cy="312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5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24050"/>
          </a:xfrm>
        </p:spPr>
        <p:txBody>
          <a:bodyPr/>
          <a:lstStyle/>
          <a:p>
            <a:r>
              <a:rPr lang="ru-RU" dirty="0" smtClean="0"/>
              <a:t>Самолёт Можайского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7280" y="1377366"/>
            <a:ext cx="9286860" cy="4542171"/>
          </a:xfrm>
          <a:prstGeom prst="rect">
            <a:avLst/>
          </a:prstGeom>
        </p:spPr>
      </p:pic>
      <p:sp>
        <p:nvSpPr>
          <p:cNvPr id="6" name="AutoShape 2" descr="Самолет Можайского. - Российская авиа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58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964680"/>
          </a:xfrm>
        </p:spPr>
        <p:txBody>
          <a:bodyPr>
            <a:noAutofit/>
          </a:bodyPr>
          <a:lstStyle/>
          <a:p>
            <a:pPr algn="ctr"/>
            <a:r>
              <a:rPr lang="ru-RU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Самолёты  бывают</a:t>
            </a:r>
            <a:r>
              <a:rPr lang="ru-RU" sz="6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: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7517" y="1251284"/>
            <a:ext cx="10924672" cy="4617810"/>
          </a:xfrm>
        </p:spPr>
        <p:txBody>
          <a:bodyPr>
            <a:normAutofit/>
          </a:bodyPr>
          <a:lstStyle/>
          <a:p>
            <a:pPr lvl="1"/>
            <a:r>
              <a:rPr lang="ru-RU" sz="4400" b="1" dirty="0" smtClean="0">
                <a:latin typeface="Comic Sans MS" pitchFamily="66" charset="0"/>
              </a:rPr>
              <a:t>Гражданские 		   Транспортные</a:t>
            </a:r>
          </a:p>
          <a:p>
            <a:pPr lvl="1"/>
            <a:r>
              <a:rPr lang="ru-RU" sz="4400" b="1" dirty="0" smtClean="0">
                <a:latin typeface="Comic Sans MS" pitchFamily="66" charset="0"/>
              </a:rPr>
              <a:t>Туристические 		  Спортивные</a:t>
            </a:r>
            <a:endParaRPr lang="ru-RU" sz="4400" b="1" dirty="0">
              <a:latin typeface="Comic Sans MS" pitchFamily="66" charset="0"/>
            </a:endParaRPr>
          </a:p>
          <a:p>
            <a:pPr lvl="1"/>
            <a:r>
              <a:rPr lang="ru-RU" sz="4400" b="1" dirty="0" err="1" smtClean="0">
                <a:latin typeface="Comic Sans MS" pitchFamily="66" charset="0"/>
              </a:rPr>
              <a:t>Грузо</a:t>
            </a:r>
            <a:r>
              <a:rPr lang="ru-RU" sz="4400" b="1" dirty="0" smtClean="0">
                <a:latin typeface="Comic Sans MS" pitchFamily="66" charset="0"/>
              </a:rPr>
              <a:t>-пассажирские  	  Военные</a:t>
            </a:r>
            <a:endParaRPr lang="ru-RU" sz="4400" b="1" dirty="0">
              <a:latin typeface="Comic Sans MS" pitchFamily="66" charset="0"/>
            </a:endParaRPr>
          </a:p>
          <a:p>
            <a:pPr lvl="1" algn="ctr"/>
            <a:r>
              <a:rPr lang="ru-RU" sz="4400" b="1" dirty="0" smtClean="0">
                <a:latin typeface="Comic Sans MS" pitchFamily="66" charset="0"/>
              </a:rPr>
              <a:t>Учебно-тренировочные</a:t>
            </a:r>
            <a:endParaRPr lang="ru-RU" sz="4400" b="1" dirty="0">
              <a:latin typeface="Comic Sans MS" pitchFamily="66" charset="0"/>
            </a:endParaRPr>
          </a:p>
          <a:p>
            <a:pPr lvl="1"/>
            <a:r>
              <a:rPr lang="ru-RU" sz="4400" b="1" dirty="0" smtClean="0">
                <a:latin typeface="Comic Sans MS" pitchFamily="66" charset="0"/>
              </a:rPr>
              <a:t>Сельскохозяйственные	 Грузовые</a:t>
            </a:r>
            <a:endParaRPr lang="ru-RU" sz="4400" b="1" dirty="0">
              <a:latin typeface="Comic Sans MS" pitchFamily="66" charset="0"/>
            </a:endParaRPr>
          </a:p>
          <a:p>
            <a:pPr lvl="1" algn="ctr"/>
            <a:r>
              <a:rPr lang="ru-RU" sz="4400" b="1" dirty="0">
                <a:latin typeface="Comic Sans MS" pitchFamily="66" charset="0"/>
              </a:rPr>
              <a:t>Пассажирские</a:t>
            </a:r>
          </a:p>
          <a:p>
            <a:endParaRPr lang="ru-RU" sz="2600" b="1" dirty="0">
              <a:latin typeface="Comic Sans MS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446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899" t="17910" r="29122" b="24023"/>
          <a:stretch/>
        </p:blipFill>
        <p:spPr>
          <a:xfrm>
            <a:off x="1636293" y="158267"/>
            <a:ext cx="8855243" cy="602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7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76976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Повторим??? </a:t>
            </a:r>
            <a:endParaRPr lang="ru-RU" sz="6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491916"/>
            <a:ext cx="10058400" cy="437717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ru-RU" sz="4100" dirty="0">
                <a:latin typeface="Comic Sans MS" panose="030F0702030302020204" pitchFamily="66" charset="0"/>
              </a:rPr>
              <a:t>1. Как называется человек, управляющий самолетом? </a:t>
            </a:r>
          </a:p>
          <a:p>
            <a:pPr>
              <a:lnSpc>
                <a:spcPct val="120000"/>
              </a:lnSpc>
            </a:pPr>
            <a:r>
              <a:rPr lang="ru-RU" sz="4100" dirty="0">
                <a:latin typeface="Comic Sans MS" panose="030F0702030302020204" pitchFamily="66" charset="0"/>
              </a:rPr>
              <a:t>2. Что держит самолет в воздухе</a:t>
            </a:r>
            <a:r>
              <a:rPr lang="ru-RU" sz="4100" dirty="0" smtClean="0">
                <a:latin typeface="Comic Sans MS" panose="030F0702030302020204" pitchFamily="66" charset="0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ru-RU" sz="4100" dirty="0" smtClean="0">
                <a:latin typeface="Comic Sans MS" panose="030F0702030302020204" pitchFamily="66" charset="0"/>
              </a:rPr>
              <a:t>3. Как </a:t>
            </a:r>
            <a:r>
              <a:rPr lang="ru-RU" sz="4100" dirty="0">
                <a:latin typeface="Comic Sans MS" panose="030F0702030302020204" pitchFamily="66" charset="0"/>
              </a:rPr>
              <a:t>называется часть самолета, по которой пассажиры попадают в самолет</a:t>
            </a:r>
            <a:r>
              <a:rPr lang="ru-RU" sz="4100" dirty="0" smtClean="0">
                <a:latin typeface="Comic Sans MS" panose="030F0702030302020204" pitchFamily="66" charset="0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ru-RU" sz="4100" dirty="0" smtClean="0">
                <a:latin typeface="Comic Sans MS" panose="030F0702030302020204" pitchFamily="66" charset="0"/>
              </a:rPr>
              <a:t>4. К </a:t>
            </a:r>
            <a:r>
              <a:rPr lang="ru-RU" sz="4100" dirty="0">
                <a:latin typeface="Comic Sans MS" panose="030F0702030302020204" pitchFamily="66" charset="0"/>
              </a:rPr>
              <a:t>какому виду транспорта относится самолет? </a:t>
            </a:r>
            <a:endParaRPr lang="ru-RU" sz="4100" dirty="0" smtClean="0"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sz="4100" dirty="0" smtClean="0">
                <a:latin typeface="Comic Sans MS" panose="030F0702030302020204" pitchFamily="66" charset="0"/>
              </a:rPr>
              <a:t>5. Зачем </a:t>
            </a:r>
            <a:r>
              <a:rPr lang="ru-RU" sz="4100" dirty="0">
                <a:latin typeface="Comic Sans MS" panose="030F0702030302020204" pitchFamily="66" charset="0"/>
              </a:rPr>
              <a:t>нужны военные самолеты</a:t>
            </a:r>
            <a:r>
              <a:rPr lang="ru-RU" sz="4100" dirty="0" smtClean="0">
                <a:latin typeface="Comic Sans MS" panose="030F0702030302020204" pitchFamily="66" charset="0"/>
              </a:rPr>
              <a:t>?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8146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9" y="348344"/>
            <a:ext cx="6888110" cy="711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литературы: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204686"/>
            <a:ext cx="10546080" cy="4664408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irk.aif.ru/money/2021_irkutskiy_aviazavod_v_cifrah_i_sobytiyah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https://ihappymama.ru/iq/zagadki/zagadki-pro-samolet-s-otvetami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https://ru.freepik.com/vectors/%D0%BC%D1%83%D0%BB%D1%8C%D1%82%D1%8F%D1%88%D0%BD%D1%8B%D0%B9-%</a:t>
            </a:r>
            <a:r>
              <a:rPr lang="en-US" dirty="0" smtClean="0">
                <a:hlinkClick r:id="rId4"/>
              </a:rPr>
              <a:t>D1%81%D0%B0%D0%BC%D0%BE%D0%BB%D0%B5%D1%82</a:t>
            </a:r>
            <a:endParaRPr lang="ru-RU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www.rbc.ru/technology_and_media/28/05/2017/592a82399a79472e54ee3cf0</a:t>
            </a:r>
            <a:endParaRPr lang="ru-RU" dirty="0" smtClean="0"/>
          </a:p>
          <a:p>
            <a:r>
              <a:rPr lang="en-US" dirty="0">
                <a:hlinkClick r:id="rId6"/>
              </a:rPr>
              <a:t>https://www.irk.ru/news/20220120/plane</a:t>
            </a:r>
            <a:r>
              <a:rPr lang="en-US" dirty="0" smtClean="0">
                <a:hlinkClick r:id="rId6"/>
              </a:rPr>
              <a:t>/</a:t>
            </a:r>
            <a:endParaRPr lang="ru-RU" dirty="0" smtClean="0"/>
          </a:p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overclockers.ru/blog/GOTREK/show/117692/transportnyj-samolet-slon-harakteristiki-i-perspektivy</a:t>
            </a:r>
            <a:endParaRPr lang="ru-RU" dirty="0" smtClean="0"/>
          </a:p>
          <a:p>
            <a:r>
              <a:rPr lang="en-US" dirty="0">
                <a:hlinkClick r:id="rId8"/>
              </a:rPr>
              <a:t>http://xn--80aafy5bs.xn--p1ai/aviamuseum/aviatsiya/nachalo-aviastroeniya-v-rossijskoj-imperii-2/nachalo-aviastroeniya-v-rossijskoj-imperii/samolet-mozhajskogo</a:t>
            </a:r>
            <a:r>
              <a:rPr lang="en-US" dirty="0" smtClean="0">
                <a:hlinkClick r:id="rId8"/>
              </a:rPr>
              <a:t>/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585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66</TotalTime>
  <Words>135</Words>
  <Application>Microsoft Office PowerPoint</Application>
  <PresentationFormat>Произвольный</PresentationFormat>
  <Paragraphs>27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Ретро</vt:lpstr>
      <vt:lpstr>Зачем строят самолёты?</vt:lpstr>
      <vt:lpstr>Презентация PowerPoint</vt:lpstr>
      <vt:lpstr>Презентация PowerPoint</vt:lpstr>
      <vt:lpstr>Самолёт Можайского</vt:lpstr>
      <vt:lpstr>Самолёты  бывают:</vt:lpstr>
      <vt:lpstr>Презентация PowerPoint</vt:lpstr>
      <vt:lpstr>Повторим??? </vt:lpstr>
      <vt:lpstr>Список литературы: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Зачем строят самолёты?</dc:title>
  <dc:creator>Vera</dc:creator>
  <cp:lastModifiedBy>User</cp:lastModifiedBy>
  <cp:revision>8</cp:revision>
  <dcterms:created xsi:type="dcterms:W3CDTF">2024-03-14T14:49:59Z</dcterms:created>
  <dcterms:modified xsi:type="dcterms:W3CDTF">2024-03-15T03:05:59Z</dcterms:modified>
</cp:coreProperties>
</file>