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92" r:id="rId3"/>
    <p:sldId id="264" r:id="rId4"/>
    <p:sldId id="321" r:id="rId5"/>
    <p:sldId id="270" r:id="rId6"/>
    <p:sldId id="261" r:id="rId7"/>
    <p:sldId id="283" r:id="rId8"/>
    <p:sldId id="265" r:id="rId9"/>
    <p:sldId id="267" r:id="rId10"/>
    <p:sldId id="287" r:id="rId11"/>
    <p:sldId id="289" r:id="rId12"/>
    <p:sldId id="291" r:id="rId13"/>
    <p:sldId id="297" r:id="rId14"/>
    <p:sldId id="319" r:id="rId15"/>
    <p:sldId id="273" r:id="rId16"/>
    <p:sldId id="298" r:id="rId17"/>
    <p:sldId id="303" r:id="rId18"/>
    <p:sldId id="302" r:id="rId19"/>
    <p:sldId id="306" r:id="rId20"/>
    <p:sldId id="276" r:id="rId21"/>
    <p:sldId id="313" r:id="rId22"/>
    <p:sldId id="278" r:id="rId23"/>
    <p:sldId id="315" r:id="rId24"/>
    <p:sldId id="320" r:id="rId25"/>
    <p:sldId id="32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1312"/>
    <a:srgbClr val="990000"/>
    <a:srgbClr val="99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3260BC-880D-4CE9-B6AC-AE89F5319EC2}" type="doc">
      <dgm:prSet loTypeId="urn:microsoft.com/office/officeart/2005/8/layout/arrow2" loCatId="process" qsTypeId="urn:microsoft.com/office/officeart/2005/8/quickstyle/simple5" qsCatId="simple" csTypeId="urn:microsoft.com/office/officeart/2005/8/colors/accent1_2" csCatId="accent1" phldr="1"/>
      <dgm:spPr/>
    </dgm:pt>
    <dgm:pt modelId="{224054E5-667E-4CE9-ABE5-0B064F1043EF}">
      <dgm:prSet phldrT="[Текст]"/>
      <dgm:spPr/>
      <dgm:t>
        <a:bodyPr/>
        <a:lstStyle/>
        <a:p>
          <a:pPr>
            <a:lnSpc>
              <a:spcPct val="150000"/>
            </a:lnSpc>
          </a:pPr>
          <a:r>
            <a:rPr lang="ru-RU" b="1" u="none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Зрительное восприятие и узнавание букв</a:t>
          </a:r>
          <a:endParaRPr lang="ru-RU" b="1" u="none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DD08CCE-7113-4769-84B1-394E7E733488}" type="parTrans" cxnId="{76067125-38D3-4AB4-A4F4-C632FB3C7CE1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DD483202-31A5-45FD-B8F2-D5BE303FD457}" type="sibTrans" cxnId="{76067125-38D3-4AB4-A4F4-C632FB3C7CE1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304CEB6-1346-44DA-B633-93A729E55AAE}">
      <dgm:prSet phldrT="[Текст]"/>
      <dgm:spPr/>
      <dgm:t>
        <a:bodyPr/>
        <a:lstStyle/>
        <a:p>
          <a:pPr>
            <a:lnSpc>
              <a:spcPct val="150000"/>
            </a:lnSpc>
          </a:pPr>
          <a:r>
            <a:rPr lang="ru-RU" b="1" u="none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Соотношение формы со значением- понимание читаемого</a:t>
          </a:r>
          <a:endParaRPr lang="ru-RU" b="1" u="none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18EC11DB-004E-4FB0-A9E7-2F9768AD746C}" type="parTrans" cxnId="{F8A30257-67FE-4B0F-BDE1-A9C36ECA111E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BFD3B54-66F4-44C0-BA71-61768D8F7E38}" type="sibTrans" cxnId="{F8A30257-67FE-4B0F-BDE1-A9C36ECA111E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D12DCE6A-0773-43C0-86EB-1FE63DA234BE}">
      <dgm:prSet phldrT="[Текст]"/>
      <dgm:spPr/>
      <dgm:t>
        <a:bodyPr/>
        <a:lstStyle/>
        <a:p>
          <a:pPr>
            <a:lnSpc>
              <a:spcPct val="150000"/>
            </a:lnSpc>
          </a:pPr>
          <a:r>
            <a:rPr lang="ru-RU" b="1" u="none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Соотношение </a:t>
          </a:r>
        </a:p>
        <a:p>
          <a:pPr>
            <a:lnSpc>
              <a:spcPct val="150000"/>
            </a:lnSpc>
          </a:pPr>
          <a:r>
            <a:rPr lang="ru-RU" b="1" u="none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букв со звуком -прочитывание</a:t>
          </a:r>
          <a:endParaRPr lang="ru-RU" b="1" u="none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3D57C86B-7475-4F36-AD23-23B91619DF9F}" type="parTrans" cxnId="{B9A66E3E-BEC6-4DA2-97CC-E03680CEC970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7F6D244-23A0-49E4-9E2A-298FF8C27647}" type="sibTrans" cxnId="{B9A66E3E-BEC6-4DA2-97CC-E03680CEC970}">
      <dgm:prSet/>
      <dgm:spPr/>
      <dgm:t>
        <a:bodyPr/>
        <a:lstStyle/>
        <a:p>
          <a:endParaRPr lang="ru-RU" b="1" u="none" cap="all" spc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BC3E4923-F087-4172-A6EA-009D2557F6B0}" type="pres">
      <dgm:prSet presAssocID="{073260BC-880D-4CE9-B6AC-AE89F5319EC2}" presName="arrowDiagram" presStyleCnt="0">
        <dgm:presLayoutVars>
          <dgm:chMax val="5"/>
          <dgm:dir/>
          <dgm:resizeHandles val="exact"/>
        </dgm:presLayoutVars>
      </dgm:prSet>
      <dgm:spPr/>
    </dgm:pt>
    <dgm:pt modelId="{203CE181-3908-4D2C-80E5-127A93FE2D8B}" type="pres">
      <dgm:prSet presAssocID="{073260BC-880D-4CE9-B6AC-AE89F5319EC2}" presName="arrow" presStyleLbl="bgShp" presStyleIdx="0" presStyleCnt="1"/>
      <dgm:spPr/>
    </dgm:pt>
    <dgm:pt modelId="{211496C1-59C7-42F8-945D-EC9D7FE960B8}" type="pres">
      <dgm:prSet presAssocID="{073260BC-880D-4CE9-B6AC-AE89F5319EC2}" presName="arrowDiagram3" presStyleCnt="0"/>
      <dgm:spPr/>
    </dgm:pt>
    <dgm:pt modelId="{9B516E5A-902D-4488-9D9D-14624A476888}" type="pres">
      <dgm:prSet presAssocID="{224054E5-667E-4CE9-ABE5-0B064F1043EF}" presName="bullet3a" presStyleLbl="node1" presStyleIdx="0" presStyleCnt="3"/>
      <dgm:spPr/>
    </dgm:pt>
    <dgm:pt modelId="{BFFCE207-1FC0-41B8-83F7-CF91D9FD85D9}" type="pres">
      <dgm:prSet presAssocID="{224054E5-667E-4CE9-ABE5-0B064F1043EF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DBFF4-8C71-4B59-B52A-2D650385133A}" type="pres">
      <dgm:prSet presAssocID="{D12DCE6A-0773-43C0-86EB-1FE63DA234BE}" presName="bullet3b" presStyleLbl="node1" presStyleIdx="1" presStyleCnt="3"/>
      <dgm:spPr/>
    </dgm:pt>
    <dgm:pt modelId="{8FDC1C48-91BD-46F0-AFE5-5755B33D53D2}" type="pres">
      <dgm:prSet presAssocID="{D12DCE6A-0773-43C0-86EB-1FE63DA234BE}" presName="textBox3b" presStyleLbl="revTx" presStyleIdx="1" presStyleCnt="3" custScaleX="96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BC724-3039-4F97-9E8B-168946DFA20B}" type="pres">
      <dgm:prSet presAssocID="{7304CEB6-1346-44DA-B633-93A729E55AAE}" presName="bullet3c" presStyleLbl="node1" presStyleIdx="2" presStyleCnt="3"/>
      <dgm:spPr/>
    </dgm:pt>
    <dgm:pt modelId="{929A20E1-1F88-4868-9D02-22BB10958186}" type="pres">
      <dgm:prSet presAssocID="{7304CEB6-1346-44DA-B633-93A729E55AAE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00CAEA-689A-4867-9260-FD8570DE02BC}" type="presOf" srcId="{D12DCE6A-0773-43C0-86EB-1FE63DA234BE}" destId="{8FDC1C48-91BD-46F0-AFE5-5755B33D53D2}" srcOrd="0" destOrd="0" presId="urn:microsoft.com/office/officeart/2005/8/layout/arrow2"/>
    <dgm:cxn modelId="{F8A30257-67FE-4B0F-BDE1-A9C36ECA111E}" srcId="{073260BC-880D-4CE9-B6AC-AE89F5319EC2}" destId="{7304CEB6-1346-44DA-B633-93A729E55AAE}" srcOrd="2" destOrd="0" parTransId="{18EC11DB-004E-4FB0-A9E7-2F9768AD746C}" sibTransId="{EBFD3B54-66F4-44C0-BA71-61768D8F7E38}"/>
    <dgm:cxn modelId="{F142DC75-EE34-4185-8777-771FE5A88787}" type="presOf" srcId="{073260BC-880D-4CE9-B6AC-AE89F5319EC2}" destId="{BC3E4923-F087-4172-A6EA-009D2557F6B0}" srcOrd="0" destOrd="0" presId="urn:microsoft.com/office/officeart/2005/8/layout/arrow2"/>
    <dgm:cxn modelId="{6FE332FC-AFE7-4927-9F4C-7C37BFFB8C37}" type="presOf" srcId="{224054E5-667E-4CE9-ABE5-0B064F1043EF}" destId="{BFFCE207-1FC0-41B8-83F7-CF91D9FD85D9}" srcOrd="0" destOrd="0" presId="urn:microsoft.com/office/officeart/2005/8/layout/arrow2"/>
    <dgm:cxn modelId="{76067125-38D3-4AB4-A4F4-C632FB3C7CE1}" srcId="{073260BC-880D-4CE9-B6AC-AE89F5319EC2}" destId="{224054E5-667E-4CE9-ABE5-0B064F1043EF}" srcOrd="0" destOrd="0" parTransId="{CDD08CCE-7113-4769-84B1-394E7E733488}" sibTransId="{DD483202-31A5-45FD-B8F2-D5BE303FD457}"/>
    <dgm:cxn modelId="{9DAB56C8-66AB-4912-BB65-2DAF6707F0FC}" type="presOf" srcId="{7304CEB6-1346-44DA-B633-93A729E55AAE}" destId="{929A20E1-1F88-4868-9D02-22BB10958186}" srcOrd="0" destOrd="0" presId="urn:microsoft.com/office/officeart/2005/8/layout/arrow2"/>
    <dgm:cxn modelId="{B9A66E3E-BEC6-4DA2-97CC-E03680CEC970}" srcId="{073260BC-880D-4CE9-B6AC-AE89F5319EC2}" destId="{D12DCE6A-0773-43C0-86EB-1FE63DA234BE}" srcOrd="1" destOrd="0" parTransId="{3D57C86B-7475-4F36-AD23-23B91619DF9F}" sibTransId="{77F6D244-23A0-49E4-9E2A-298FF8C27647}"/>
    <dgm:cxn modelId="{E1A82196-2D7B-4485-B5B9-D37E75E064D1}" type="presParOf" srcId="{BC3E4923-F087-4172-A6EA-009D2557F6B0}" destId="{203CE181-3908-4D2C-80E5-127A93FE2D8B}" srcOrd="0" destOrd="0" presId="urn:microsoft.com/office/officeart/2005/8/layout/arrow2"/>
    <dgm:cxn modelId="{61B406BC-824B-45DB-B72C-7A5D7042A67E}" type="presParOf" srcId="{BC3E4923-F087-4172-A6EA-009D2557F6B0}" destId="{211496C1-59C7-42F8-945D-EC9D7FE960B8}" srcOrd="1" destOrd="0" presId="urn:microsoft.com/office/officeart/2005/8/layout/arrow2"/>
    <dgm:cxn modelId="{0C96C377-58BA-4C43-9395-0B3DE1D625A2}" type="presParOf" srcId="{211496C1-59C7-42F8-945D-EC9D7FE960B8}" destId="{9B516E5A-902D-4488-9D9D-14624A476888}" srcOrd="0" destOrd="0" presId="urn:microsoft.com/office/officeart/2005/8/layout/arrow2"/>
    <dgm:cxn modelId="{934B3286-FCA6-46AD-B924-CD606F33A115}" type="presParOf" srcId="{211496C1-59C7-42F8-945D-EC9D7FE960B8}" destId="{BFFCE207-1FC0-41B8-83F7-CF91D9FD85D9}" srcOrd="1" destOrd="0" presId="urn:microsoft.com/office/officeart/2005/8/layout/arrow2"/>
    <dgm:cxn modelId="{D266F925-4BA2-4EC6-8430-BAE1D8A7C969}" type="presParOf" srcId="{211496C1-59C7-42F8-945D-EC9D7FE960B8}" destId="{0B9DBFF4-8C71-4B59-B52A-2D650385133A}" srcOrd="2" destOrd="0" presId="urn:microsoft.com/office/officeart/2005/8/layout/arrow2"/>
    <dgm:cxn modelId="{B2966CEB-9F4D-4866-85A8-BFCCCB479A09}" type="presParOf" srcId="{211496C1-59C7-42F8-945D-EC9D7FE960B8}" destId="{8FDC1C48-91BD-46F0-AFE5-5755B33D53D2}" srcOrd="3" destOrd="0" presId="urn:microsoft.com/office/officeart/2005/8/layout/arrow2"/>
    <dgm:cxn modelId="{90C0FF26-09CA-4EA3-8563-55652E8938B2}" type="presParOf" srcId="{211496C1-59C7-42F8-945D-EC9D7FE960B8}" destId="{F5BBC724-3039-4F97-9E8B-168946DFA20B}" srcOrd="4" destOrd="0" presId="urn:microsoft.com/office/officeart/2005/8/layout/arrow2"/>
    <dgm:cxn modelId="{DF2FB843-FED7-4980-A234-1319A4279182}" type="presParOf" srcId="{211496C1-59C7-42F8-945D-EC9D7FE960B8}" destId="{929A20E1-1F88-4868-9D02-22BB10958186}" srcOrd="5" destOrd="0" presId="urn:microsoft.com/office/officeart/2005/8/layout/arrow2"/>
  </dgm:cxnLst>
  <dgm:bg>
    <a:solidFill>
      <a:srgbClr val="FFCCCC"/>
    </a:solidFill>
  </dgm:bg>
  <dgm:whole>
    <a:ln>
      <a:solidFill>
        <a:srgbClr val="00206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BCDCB57-3FCA-4AB2-BF2A-FBB58A8E6818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612E38F9-924A-419E-B03F-50BEEA4FE5BA}">
      <dgm:prSet phldrT="[Текст]" custT="1"/>
      <dgm:spPr>
        <a:solidFill>
          <a:srgbClr val="EEFA7A"/>
        </a:solidFill>
        <a:ln>
          <a:solidFill>
            <a:srgbClr val="CC6600"/>
          </a:solidFill>
        </a:ln>
      </dgm:spPr>
      <dgm:t>
        <a:bodyPr/>
        <a:lstStyle/>
        <a:p>
          <a:r>
            <a:rPr lang="ru-RU" sz="2800" dirty="0" smtClean="0">
              <a:ln>
                <a:solidFill>
                  <a:schemeClr val="tx1"/>
                </a:solidFill>
              </a:ln>
              <a:solidFill>
                <a:srgbClr val="990000"/>
              </a:solidFill>
            </a:rPr>
            <a:t>Учим и запоминаем буквы</a:t>
          </a:r>
        </a:p>
        <a:p>
          <a:r>
            <a:rPr lang="ru-RU" sz="2800" dirty="0" smtClean="0">
              <a:ln>
                <a:solidFill>
                  <a:schemeClr val="tx1"/>
                </a:solidFill>
              </a:ln>
              <a:solidFill>
                <a:srgbClr val="990000"/>
              </a:solidFill>
            </a:rPr>
            <a:t>Учим читать слоги разной степени трудности</a:t>
          </a:r>
          <a:endParaRPr lang="ru-RU" sz="2800" dirty="0">
            <a:ln>
              <a:solidFill>
                <a:schemeClr val="tx1"/>
              </a:solidFill>
            </a:ln>
            <a:solidFill>
              <a:srgbClr val="990000"/>
            </a:solidFill>
          </a:endParaRPr>
        </a:p>
      </dgm:t>
    </dgm:pt>
    <dgm:pt modelId="{F1FFD346-865C-4902-BC61-A4B61B535A72}" type="parTrans" cxnId="{E5F89F08-1C34-4FC0-9ACA-1367B81FE9A5}">
      <dgm:prSet/>
      <dgm:spPr/>
      <dgm:t>
        <a:bodyPr/>
        <a:lstStyle/>
        <a:p>
          <a:endParaRPr lang="ru-RU"/>
        </a:p>
      </dgm:t>
    </dgm:pt>
    <dgm:pt modelId="{BE4F6F22-702B-40FC-AAF5-604C173D1804}" type="sibTrans" cxnId="{E5F89F08-1C34-4FC0-9ACA-1367B81FE9A5}">
      <dgm:prSet/>
      <dgm:spPr/>
      <dgm:t>
        <a:bodyPr/>
        <a:lstStyle/>
        <a:p>
          <a:endParaRPr lang="ru-RU"/>
        </a:p>
      </dgm:t>
    </dgm:pt>
    <dgm:pt modelId="{B49EB0A0-9A5D-4722-B2DD-1DFB879D9DA5}">
      <dgm:prSet custT="1"/>
      <dgm:spPr>
        <a:solidFill>
          <a:srgbClr val="EEFA7A"/>
        </a:solidFill>
        <a:ln>
          <a:solidFill>
            <a:srgbClr val="CC6600"/>
          </a:solidFill>
        </a:ln>
      </dgm:spPr>
      <dgm:t>
        <a:bodyPr/>
        <a:lstStyle/>
        <a:p>
          <a:r>
            <a:rPr lang="ru-RU" sz="2800" dirty="0" smtClean="0">
              <a:solidFill>
                <a:srgbClr val="341312"/>
              </a:solidFill>
              <a:effectLst/>
            </a:rPr>
            <a:t>Читаем и понимаем смысл прочитанного слова</a:t>
          </a:r>
        </a:p>
        <a:p>
          <a:r>
            <a:rPr lang="ru-RU" sz="2800" dirty="0" smtClean="0">
              <a:solidFill>
                <a:srgbClr val="341312"/>
              </a:solidFill>
              <a:effectLst/>
            </a:rPr>
            <a:t>Читаем и воспринимаем прочитанные слова </a:t>
          </a:r>
          <a:endParaRPr lang="ru-RU" sz="2800" dirty="0">
            <a:solidFill>
              <a:srgbClr val="341312"/>
            </a:solidFill>
            <a:effectLst/>
          </a:endParaRPr>
        </a:p>
      </dgm:t>
    </dgm:pt>
    <dgm:pt modelId="{CD2D5EC1-B56F-4970-BDB9-1CDC4734D222}" type="parTrans" cxnId="{F087481D-F9C8-461F-B017-F4ACFC2FDEFE}">
      <dgm:prSet/>
      <dgm:spPr/>
      <dgm:t>
        <a:bodyPr/>
        <a:lstStyle/>
        <a:p>
          <a:endParaRPr lang="ru-RU"/>
        </a:p>
      </dgm:t>
    </dgm:pt>
    <dgm:pt modelId="{E43BDE9F-A733-40FD-A35B-3129306A7772}" type="sibTrans" cxnId="{F087481D-F9C8-461F-B017-F4ACFC2FDEFE}">
      <dgm:prSet/>
      <dgm:spPr/>
      <dgm:t>
        <a:bodyPr/>
        <a:lstStyle/>
        <a:p>
          <a:endParaRPr lang="ru-RU"/>
        </a:p>
      </dgm:t>
    </dgm:pt>
    <dgm:pt modelId="{1BFDD3C8-0D1F-4C4C-AB56-0024D001F38D}" type="pres">
      <dgm:prSet presAssocID="{0BCDCB57-3FCA-4AB2-BF2A-FBB58A8E6818}" presName="linearFlow" presStyleCnt="0">
        <dgm:presLayoutVars>
          <dgm:dir/>
          <dgm:resizeHandles val="exact"/>
        </dgm:presLayoutVars>
      </dgm:prSet>
      <dgm:spPr/>
    </dgm:pt>
    <dgm:pt modelId="{C53C328A-E0FA-40C0-B297-09A9951929CA}" type="pres">
      <dgm:prSet presAssocID="{612E38F9-924A-419E-B03F-50BEEA4FE5BA}" presName="composite" presStyleCnt="0"/>
      <dgm:spPr/>
    </dgm:pt>
    <dgm:pt modelId="{B282A5A2-DC85-4A27-9B58-21356FE12701}" type="pres">
      <dgm:prSet presAssocID="{612E38F9-924A-419E-B03F-50BEEA4FE5BA}" presName="imgShp" presStyleLbl="fgImgPlace1" presStyleIdx="0" presStyleCnt="2" custLinFactX="-18052" custLinFactNeighborX="-100000" custLinFactNeighborY="-4429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</dgm:pt>
    <dgm:pt modelId="{0C6BA839-9C50-4A4D-B375-65E0350EF074}" type="pres">
      <dgm:prSet presAssocID="{612E38F9-924A-419E-B03F-50BEEA4FE5BA}" presName="txShp" presStyleLbl="node1" presStyleIdx="0" presStyleCnt="2" custLinFactNeighborX="1057" custLinFactNeighborY="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BF71E-6E4D-4789-84B2-9A8248B30666}" type="pres">
      <dgm:prSet presAssocID="{BE4F6F22-702B-40FC-AAF5-604C173D1804}" presName="spacing" presStyleCnt="0"/>
      <dgm:spPr/>
    </dgm:pt>
    <dgm:pt modelId="{76925359-925D-4E40-8C79-50F3FEAFDBF7}" type="pres">
      <dgm:prSet presAssocID="{B49EB0A0-9A5D-4722-B2DD-1DFB879D9DA5}" presName="composite" presStyleCnt="0"/>
      <dgm:spPr/>
    </dgm:pt>
    <dgm:pt modelId="{EE8AF63B-2094-4BF5-B48C-9A270E8BA3F3}" type="pres">
      <dgm:prSet presAssocID="{B49EB0A0-9A5D-4722-B2DD-1DFB879D9DA5}" presName="imgShp" presStyleLbl="fgImgPlace1" presStyleIdx="1" presStyleCnt="2" custLinFactNeighborX="-56399" custLinFactNeighborY="-2137"/>
      <dgm:spPr>
        <a:solidFill>
          <a:srgbClr val="95EA7E"/>
        </a:solidFill>
        <a:ln>
          <a:solidFill>
            <a:schemeClr val="accent3">
              <a:lumMod val="50000"/>
            </a:schemeClr>
          </a:solidFill>
        </a:ln>
      </dgm:spPr>
    </dgm:pt>
    <dgm:pt modelId="{484DB99B-F983-4110-9ADF-36C3FEE56119}" type="pres">
      <dgm:prSet presAssocID="{B49EB0A0-9A5D-4722-B2DD-1DFB879D9DA5}" presName="txShp" presStyleLbl="node1" presStyleIdx="1" presStyleCnt="2" custLinFactNeighborX="-273" custLinFactNeighborY="-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EDE403-1002-428D-8DE8-4478A3849F1D}" type="presOf" srcId="{B49EB0A0-9A5D-4722-B2DD-1DFB879D9DA5}" destId="{484DB99B-F983-4110-9ADF-36C3FEE56119}" srcOrd="0" destOrd="0" presId="urn:microsoft.com/office/officeart/2005/8/layout/vList3#2"/>
    <dgm:cxn modelId="{F087481D-F9C8-461F-B017-F4ACFC2FDEFE}" srcId="{0BCDCB57-3FCA-4AB2-BF2A-FBB58A8E6818}" destId="{B49EB0A0-9A5D-4722-B2DD-1DFB879D9DA5}" srcOrd="1" destOrd="0" parTransId="{CD2D5EC1-B56F-4970-BDB9-1CDC4734D222}" sibTransId="{E43BDE9F-A733-40FD-A35B-3129306A7772}"/>
    <dgm:cxn modelId="{E5F89F08-1C34-4FC0-9ACA-1367B81FE9A5}" srcId="{0BCDCB57-3FCA-4AB2-BF2A-FBB58A8E6818}" destId="{612E38F9-924A-419E-B03F-50BEEA4FE5BA}" srcOrd="0" destOrd="0" parTransId="{F1FFD346-865C-4902-BC61-A4B61B535A72}" sibTransId="{BE4F6F22-702B-40FC-AAF5-604C173D1804}"/>
    <dgm:cxn modelId="{97D732FD-2C6B-46F9-B084-C32B2D062627}" type="presOf" srcId="{0BCDCB57-3FCA-4AB2-BF2A-FBB58A8E6818}" destId="{1BFDD3C8-0D1F-4C4C-AB56-0024D001F38D}" srcOrd="0" destOrd="0" presId="urn:microsoft.com/office/officeart/2005/8/layout/vList3#2"/>
    <dgm:cxn modelId="{6B7ADA2C-236D-4C30-B7A3-8C4B9EDC3BB7}" type="presOf" srcId="{612E38F9-924A-419E-B03F-50BEEA4FE5BA}" destId="{0C6BA839-9C50-4A4D-B375-65E0350EF074}" srcOrd="0" destOrd="0" presId="urn:microsoft.com/office/officeart/2005/8/layout/vList3#2"/>
    <dgm:cxn modelId="{97B5C1E8-C505-4746-A36A-C7967ED763F3}" type="presParOf" srcId="{1BFDD3C8-0D1F-4C4C-AB56-0024D001F38D}" destId="{C53C328A-E0FA-40C0-B297-09A9951929CA}" srcOrd="0" destOrd="0" presId="urn:microsoft.com/office/officeart/2005/8/layout/vList3#2"/>
    <dgm:cxn modelId="{98DFEFD0-311C-46C4-B4B0-7CF9DD934DC0}" type="presParOf" srcId="{C53C328A-E0FA-40C0-B297-09A9951929CA}" destId="{B282A5A2-DC85-4A27-9B58-21356FE12701}" srcOrd="0" destOrd="0" presId="urn:microsoft.com/office/officeart/2005/8/layout/vList3#2"/>
    <dgm:cxn modelId="{58715D4B-26F8-4145-8AEB-432F2757D59A}" type="presParOf" srcId="{C53C328A-E0FA-40C0-B297-09A9951929CA}" destId="{0C6BA839-9C50-4A4D-B375-65E0350EF074}" srcOrd="1" destOrd="0" presId="urn:microsoft.com/office/officeart/2005/8/layout/vList3#2"/>
    <dgm:cxn modelId="{FD72BE2F-338E-4C32-BA05-4FDE744071DD}" type="presParOf" srcId="{1BFDD3C8-0D1F-4C4C-AB56-0024D001F38D}" destId="{1AEBF71E-6E4D-4789-84B2-9A8248B30666}" srcOrd="1" destOrd="0" presId="urn:microsoft.com/office/officeart/2005/8/layout/vList3#2"/>
    <dgm:cxn modelId="{DA5C8047-6DCF-4E36-907D-88284629CE20}" type="presParOf" srcId="{1BFDD3C8-0D1F-4C4C-AB56-0024D001F38D}" destId="{76925359-925D-4E40-8C79-50F3FEAFDBF7}" srcOrd="2" destOrd="0" presId="urn:microsoft.com/office/officeart/2005/8/layout/vList3#2"/>
    <dgm:cxn modelId="{ACE34F21-EDD2-4173-87A5-BCD2A1C69A4B}" type="presParOf" srcId="{76925359-925D-4E40-8C79-50F3FEAFDBF7}" destId="{EE8AF63B-2094-4BF5-B48C-9A270E8BA3F3}" srcOrd="0" destOrd="0" presId="urn:microsoft.com/office/officeart/2005/8/layout/vList3#2"/>
    <dgm:cxn modelId="{1D79BF2D-1447-450A-B3E9-51C2CB7F57B3}" type="presParOf" srcId="{76925359-925D-4E40-8C79-50F3FEAFDBF7}" destId="{484DB99B-F983-4110-9ADF-36C3FEE56119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8E06BC-21F1-49F1-81BE-8A5D7893DC52}" type="doc">
      <dgm:prSet loTypeId="urn:microsoft.com/office/officeart/2005/8/layout/venn1" loCatId="relationship" qsTypeId="urn:microsoft.com/office/officeart/2005/8/quickstyle/simple1" qsCatId="simple" csTypeId="urn:microsoft.com/office/officeart/2005/8/colors/accent5_5" csCatId="accent5" phldr="1"/>
      <dgm:spPr/>
    </dgm:pt>
    <dgm:pt modelId="{CDE29891-A802-41FD-B2A4-441A15226C96}">
      <dgm:prSet phldrT="[Текст]" custT="1"/>
      <dgm:spPr>
        <a:ln>
          <a:prstDash val="sysDot"/>
        </a:ln>
      </dgm:spPr>
      <dgm:t>
        <a:bodyPr/>
        <a:lstStyle/>
        <a:p>
          <a:r>
            <a: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ЧИТАЮЩИЕ</a:t>
          </a:r>
          <a:br>
            <a: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</a:br>
          <a:r>
            <a: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СИНТЕТИЧЕС-КИ</a:t>
          </a:r>
          <a:endParaRPr lang="ru-RU" sz="24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8642DD2F-B270-451A-A5BD-54C3E2D8DCA1}" type="parTrans" cxnId="{6673E19F-B31F-4FA5-B74B-5241B464D94C}">
      <dgm:prSet/>
      <dgm:spPr/>
      <dgm:t>
        <a:bodyPr/>
        <a:lstStyle/>
        <a:p>
          <a:endParaRPr lang="ru-RU"/>
        </a:p>
      </dgm:t>
    </dgm:pt>
    <dgm:pt modelId="{280E717B-A398-4501-A239-A2775459A3D6}" type="sibTrans" cxnId="{6673E19F-B31F-4FA5-B74B-5241B464D94C}">
      <dgm:prSet/>
      <dgm:spPr/>
      <dgm:t>
        <a:bodyPr/>
        <a:lstStyle/>
        <a:p>
          <a:endParaRPr lang="ru-RU"/>
        </a:p>
      </dgm:t>
    </dgm:pt>
    <dgm:pt modelId="{AD4F6C53-4283-416C-A373-93C5B09A80D3}">
      <dgm:prSet phldrT="[Текст]"/>
      <dgm:spPr>
        <a:solidFill>
          <a:srgbClr val="FFFF00">
            <a:alpha val="35000"/>
          </a:srgbClr>
        </a:solidFill>
        <a:ln>
          <a:prstDash val="sysDot"/>
        </a:ln>
      </dgm:spPr>
      <dgm:t>
        <a:bodyPr/>
        <a:lstStyle/>
        <a:p>
          <a:r>
            <a: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НЕ ЧИТАЮЩИЕ</a:t>
          </a:r>
          <a:endParaRPr lang="ru-RU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E80423E-DDDB-4508-A2F4-D870A221DB37}" type="parTrans" cxnId="{5AA1C449-81DB-4B58-A3C2-5C2BD09A0C7D}">
      <dgm:prSet/>
      <dgm:spPr/>
      <dgm:t>
        <a:bodyPr/>
        <a:lstStyle/>
        <a:p>
          <a:endParaRPr lang="ru-RU"/>
        </a:p>
      </dgm:t>
    </dgm:pt>
    <dgm:pt modelId="{AB7A5D36-3035-4FE5-99E9-0E192ACD0441}" type="sibTrans" cxnId="{5AA1C449-81DB-4B58-A3C2-5C2BD09A0C7D}">
      <dgm:prSet/>
      <dgm:spPr/>
      <dgm:t>
        <a:bodyPr/>
        <a:lstStyle/>
        <a:p>
          <a:endParaRPr lang="ru-RU"/>
        </a:p>
      </dgm:t>
    </dgm:pt>
    <dgm:pt modelId="{83C5F44D-7A4C-4AAE-9486-DB7A3CDAF85B}">
      <dgm:prSet phldrT="[Текст]"/>
      <dgm:spPr>
        <a:solidFill>
          <a:srgbClr val="FF0000">
            <a:alpha val="20000"/>
          </a:srgbClr>
        </a:solidFill>
        <a:ln>
          <a:prstDash val="sysDot"/>
        </a:ln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ЧИТАЮЩИЕ ПО СЛОГАМ</a:t>
          </a:r>
          <a:endParaRPr lang="ru-RU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C8D119CE-8AE0-4798-98D8-CED02CE8E765}" type="parTrans" cxnId="{62A9409C-B49C-4B14-819C-A81E9BC2640F}">
      <dgm:prSet/>
      <dgm:spPr/>
      <dgm:t>
        <a:bodyPr/>
        <a:lstStyle/>
        <a:p>
          <a:endParaRPr lang="ru-RU"/>
        </a:p>
      </dgm:t>
    </dgm:pt>
    <dgm:pt modelId="{5C09F773-1935-4EC8-A2B4-70D1BDADFE0D}" type="sibTrans" cxnId="{62A9409C-B49C-4B14-819C-A81E9BC2640F}">
      <dgm:prSet/>
      <dgm:spPr/>
      <dgm:t>
        <a:bodyPr/>
        <a:lstStyle/>
        <a:p>
          <a:endParaRPr lang="ru-RU"/>
        </a:p>
      </dgm:t>
    </dgm:pt>
    <dgm:pt modelId="{8E44EAB6-99AB-4635-B113-1CCE22223F37}" type="pres">
      <dgm:prSet presAssocID="{A08E06BC-21F1-49F1-81BE-8A5D7893DC52}" presName="compositeShape" presStyleCnt="0">
        <dgm:presLayoutVars>
          <dgm:chMax val="7"/>
          <dgm:dir/>
          <dgm:resizeHandles val="exact"/>
        </dgm:presLayoutVars>
      </dgm:prSet>
      <dgm:spPr/>
    </dgm:pt>
    <dgm:pt modelId="{6A7E0412-0BBF-4FAA-8139-31324057DF10}" type="pres">
      <dgm:prSet presAssocID="{CDE29891-A802-41FD-B2A4-441A15226C96}" presName="circ1" presStyleLbl="vennNode1" presStyleIdx="0" presStyleCnt="3"/>
      <dgm:spPr/>
      <dgm:t>
        <a:bodyPr/>
        <a:lstStyle/>
        <a:p>
          <a:endParaRPr lang="ru-RU"/>
        </a:p>
      </dgm:t>
    </dgm:pt>
    <dgm:pt modelId="{848838BD-E756-4DA0-88B5-B3BFE24EB3EB}" type="pres">
      <dgm:prSet presAssocID="{CDE29891-A802-41FD-B2A4-441A15226C9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F3107-4C52-4E53-ABE0-1EEE4E968253}" type="pres">
      <dgm:prSet presAssocID="{AD4F6C53-4283-416C-A373-93C5B09A80D3}" presName="circ2" presStyleLbl="vennNode1" presStyleIdx="1" presStyleCnt="3"/>
      <dgm:spPr/>
      <dgm:t>
        <a:bodyPr/>
        <a:lstStyle/>
        <a:p>
          <a:endParaRPr lang="ru-RU"/>
        </a:p>
      </dgm:t>
    </dgm:pt>
    <dgm:pt modelId="{64F2D2A9-432D-4A68-B80D-B567A3F79627}" type="pres">
      <dgm:prSet presAssocID="{AD4F6C53-4283-416C-A373-93C5B09A80D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137BE-F358-4D76-89CE-FAEA861E6A07}" type="pres">
      <dgm:prSet presAssocID="{83C5F44D-7A4C-4AAE-9486-DB7A3CDAF85B}" presName="circ3" presStyleLbl="vennNode1" presStyleIdx="2" presStyleCnt="3"/>
      <dgm:spPr/>
      <dgm:t>
        <a:bodyPr/>
        <a:lstStyle/>
        <a:p>
          <a:endParaRPr lang="ru-RU"/>
        </a:p>
      </dgm:t>
    </dgm:pt>
    <dgm:pt modelId="{4FC7E2DA-06B9-41E7-B1D6-F5120AF24C05}" type="pres">
      <dgm:prSet presAssocID="{83C5F44D-7A4C-4AAE-9486-DB7A3CDAF85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CD0907-A42D-42B1-A2C0-B9BFB6C16EFD}" type="presOf" srcId="{83C5F44D-7A4C-4AAE-9486-DB7A3CDAF85B}" destId="{DB0137BE-F358-4D76-89CE-FAEA861E6A07}" srcOrd="0" destOrd="0" presId="urn:microsoft.com/office/officeart/2005/8/layout/venn1"/>
    <dgm:cxn modelId="{368F5457-E875-47F1-A165-548F26542E39}" type="presOf" srcId="{A08E06BC-21F1-49F1-81BE-8A5D7893DC52}" destId="{8E44EAB6-99AB-4635-B113-1CCE22223F37}" srcOrd="0" destOrd="0" presId="urn:microsoft.com/office/officeart/2005/8/layout/venn1"/>
    <dgm:cxn modelId="{26CC183F-ADF5-4B4C-94E5-DD58433E8FE3}" type="presOf" srcId="{83C5F44D-7A4C-4AAE-9486-DB7A3CDAF85B}" destId="{4FC7E2DA-06B9-41E7-B1D6-F5120AF24C05}" srcOrd="1" destOrd="0" presId="urn:microsoft.com/office/officeart/2005/8/layout/venn1"/>
    <dgm:cxn modelId="{E77A1E52-9DC5-4ACA-894B-760FE500A749}" type="presOf" srcId="{AD4F6C53-4283-416C-A373-93C5B09A80D3}" destId="{64F2D2A9-432D-4A68-B80D-B567A3F79627}" srcOrd="1" destOrd="0" presId="urn:microsoft.com/office/officeart/2005/8/layout/venn1"/>
    <dgm:cxn modelId="{6673E19F-B31F-4FA5-B74B-5241B464D94C}" srcId="{A08E06BC-21F1-49F1-81BE-8A5D7893DC52}" destId="{CDE29891-A802-41FD-B2A4-441A15226C96}" srcOrd="0" destOrd="0" parTransId="{8642DD2F-B270-451A-A5BD-54C3E2D8DCA1}" sibTransId="{280E717B-A398-4501-A239-A2775459A3D6}"/>
    <dgm:cxn modelId="{5AA1C449-81DB-4B58-A3C2-5C2BD09A0C7D}" srcId="{A08E06BC-21F1-49F1-81BE-8A5D7893DC52}" destId="{AD4F6C53-4283-416C-A373-93C5B09A80D3}" srcOrd="1" destOrd="0" parTransId="{5E80423E-DDDB-4508-A2F4-D870A221DB37}" sibTransId="{AB7A5D36-3035-4FE5-99E9-0E192ACD0441}"/>
    <dgm:cxn modelId="{62A9409C-B49C-4B14-819C-A81E9BC2640F}" srcId="{A08E06BC-21F1-49F1-81BE-8A5D7893DC52}" destId="{83C5F44D-7A4C-4AAE-9486-DB7A3CDAF85B}" srcOrd="2" destOrd="0" parTransId="{C8D119CE-8AE0-4798-98D8-CED02CE8E765}" sibTransId="{5C09F773-1935-4EC8-A2B4-70D1BDADFE0D}"/>
    <dgm:cxn modelId="{536C119C-F875-4F38-B70E-A28E0D7429F1}" type="presOf" srcId="{CDE29891-A802-41FD-B2A4-441A15226C96}" destId="{6A7E0412-0BBF-4FAA-8139-31324057DF10}" srcOrd="0" destOrd="0" presId="urn:microsoft.com/office/officeart/2005/8/layout/venn1"/>
    <dgm:cxn modelId="{F5C94630-BFF4-4D85-97CF-75C8BECAC3A7}" type="presOf" srcId="{AD4F6C53-4283-416C-A373-93C5B09A80D3}" destId="{F0FF3107-4C52-4E53-ABE0-1EEE4E968253}" srcOrd="0" destOrd="0" presId="urn:microsoft.com/office/officeart/2005/8/layout/venn1"/>
    <dgm:cxn modelId="{0F6915A6-07B9-4089-9E71-27770CB30986}" type="presOf" srcId="{CDE29891-A802-41FD-B2A4-441A15226C96}" destId="{848838BD-E756-4DA0-88B5-B3BFE24EB3EB}" srcOrd="1" destOrd="0" presId="urn:microsoft.com/office/officeart/2005/8/layout/venn1"/>
    <dgm:cxn modelId="{D907498A-F625-4D5C-A0F5-75D8061F9B15}" type="presParOf" srcId="{8E44EAB6-99AB-4635-B113-1CCE22223F37}" destId="{6A7E0412-0BBF-4FAA-8139-31324057DF10}" srcOrd="0" destOrd="0" presId="urn:microsoft.com/office/officeart/2005/8/layout/venn1"/>
    <dgm:cxn modelId="{8EF6F2A8-DFE7-47DA-901B-3A7AAF3E741C}" type="presParOf" srcId="{8E44EAB6-99AB-4635-B113-1CCE22223F37}" destId="{848838BD-E756-4DA0-88B5-B3BFE24EB3EB}" srcOrd="1" destOrd="0" presId="urn:microsoft.com/office/officeart/2005/8/layout/venn1"/>
    <dgm:cxn modelId="{914B64F4-2FCB-4288-9B12-8E51C6E029F6}" type="presParOf" srcId="{8E44EAB6-99AB-4635-B113-1CCE22223F37}" destId="{F0FF3107-4C52-4E53-ABE0-1EEE4E968253}" srcOrd="2" destOrd="0" presId="urn:microsoft.com/office/officeart/2005/8/layout/venn1"/>
    <dgm:cxn modelId="{352A30FB-0AF1-43C1-B3FA-10BE6D7B9176}" type="presParOf" srcId="{8E44EAB6-99AB-4635-B113-1CCE22223F37}" destId="{64F2D2A9-432D-4A68-B80D-B567A3F79627}" srcOrd="3" destOrd="0" presId="urn:microsoft.com/office/officeart/2005/8/layout/venn1"/>
    <dgm:cxn modelId="{70E145BC-52EC-4719-A506-159408FEC371}" type="presParOf" srcId="{8E44EAB6-99AB-4635-B113-1CCE22223F37}" destId="{DB0137BE-F358-4D76-89CE-FAEA861E6A07}" srcOrd="4" destOrd="0" presId="urn:microsoft.com/office/officeart/2005/8/layout/venn1"/>
    <dgm:cxn modelId="{D5F676C6-549B-4301-8AC1-3F16F7CCEF36}" type="presParOf" srcId="{8E44EAB6-99AB-4635-B113-1CCE22223F37}" destId="{4FC7E2DA-06B9-41E7-B1D6-F5120AF24C05}" srcOrd="5" destOrd="0" presId="urn:microsoft.com/office/officeart/2005/8/layout/venn1"/>
  </dgm:cxnLst>
  <dgm:bg>
    <a:solidFill>
      <a:srgbClr val="FFCC99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7746DB-C1BC-4A00-84A4-5E18454AAA92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2F48B22-4F07-4D82-8140-BA7FA2D86B65}">
      <dgm:prSet phldrT="[Текст]"/>
      <dgm:spPr>
        <a:solidFill>
          <a:srgbClr val="86EAFE"/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20398113-FA90-4C8B-928D-3939F9F7EC10}" type="parTrans" cxnId="{27ABF5E6-476D-4088-AB63-354922410F22}">
      <dgm:prSet/>
      <dgm:spPr/>
      <dgm:t>
        <a:bodyPr/>
        <a:lstStyle/>
        <a:p>
          <a:endParaRPr lang="ru-RU"/>
        </a:p>
      </dgm:t>
    </dgm:pt>
    <dgm:pt modelId="{CF7F2653-FFAD-46AF-ADBA-81D8BB710226}" type="sibTrans" cxnId="{27ABF5E6-476D-4088-AB63-354922410F22}">
      <dgm:prSet/>
      <dgm:spPr/>
      <dgm:t>
        <a:bodyPr/>
        <a:lstStyle/>
        <a:p>
          <a:endParaRPr lang="ru-RU"/>
        </a:p>
      </dgm:t>
    </dgm:pt>
    <dgm:pt modelId="{5A77A871-92D8-48D5-B334-C284F23E8CD0}">
      <dgm:prSet phldrT="[Текст]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              </a:t>
          </a:r>
          <a:endParaRPr lang="ru-RU" dirty="0"/>
        </a:p>
      </dgm:t>
    </dgm:pt>
    <dgm:pt modelId="{682E4729-A756-4BE1-9216-41377F50DB03}" type="parTrans" cxnId="{37267B88-96E2-401F-907C-EFC1CA044F48}">
      <dgm:prSet/>
      <dgm:spPr/>
      <dgm:t>
        <a:bodyPr/>
        <a:lstStyle/>
        <a:p>
          <a:endParaRPr lang="ru-RU"/>
        </a:p>
      </dgm:t>
    </dgm:pt>
    <dgm:pt modelId="{9C3E2FA1-1B8E-48BA-9E28-8B8ABA277C3A}" type="sibTrans" cxnId="{37267B88-96E2-401F-907C-EFC1CA044F48}">
      <dgm:prSet/>
      <dgm:spPr/>
      <dgm:t>
        <a:bodyPr/>
        <a:lstStyle/>
        <a:p>
          <a:endParaRPr lang="ru-RU"/>
        </a:p>
      </dgm:t>
    </dgm:pt>
    <dgm:pt modelId="{AA865569-B3A7-499E-BA0F-DA4B6A2DB741}">
      <dgm:prSet phldrT="[Текст]"/>
      <dgm:spPr>
        <a:solidFill>
          <a:srgbClr val="FFCCCC"/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A24A50A3-0637-4747-93AE-EC340CCE1A2E}" type="parTrans" cxnId="{287A8DB3-C40F-4F46-AD4C-3317D29FE56F}">
      <dgm:prSet/>
      <dgm:spPr/>
      <dgm:t>
        <a:bodyPr/>
        <a:lstStyle/>
        <a:p>
          <a:endParaRPr lang="ru-RU"/>
        </a:p>
      </dgm:t>
    </dgm:pt>
    <dgm:pt modelId="{6A432D60-155B-442C-9CA1-70E2630ADDCB}" type="sibTrans" cxnId="{287A8DB3-C40F-4F46-AD4C-3317D29FE56F}">
      <dgm:prSet/>
      <dgm:spPr/>
      <dgm:t>
        <a:bodyPr/>
        <a:lstStyle/>
        <a:p>
          <a:endParaRPr lang="ru-RU"/>
        </a:p>
      </dgm:t>
    </dgm:pt>
    <dgm:pt modelId="{980804D3-35D6-4EE8-89B3-D424433B4721}">
      <dgm:prSet phldrT="[Текст]"/>
      <dgm:spPr>
        <a:solidFill>
          <a:srgbClr val="FFFF99"/>
        </a:solidFill>
        <a:ln>
          <a:solidFill>
            <a:srgbClr val="FFC000"/>
          </a:solidFill>
        </a:ln>
      </dgm:spPr>
      <dgm:t>
        <a:bodyPr/>
        <a:lstStyle/>
        <a:p>
          <a:endParaRPr lang="ru-RU" dirty="0"/>
        </a:p>
      </dgm:t>
    </dgm:pt>
    <dgm:pt modelId="{6A043A3C-0859-4A89-8C12-31F0984B8D38}" type="parTrans" cxnId="{F221B0AF-E9D6-41D4-97FC-521522CE8006}">
      <dgm:prSet/>
      <dgm:spPr/>
      <dgm:t>
        <a:bodyPr/>
        <a:lstStyle/>
        <a:p>
          <a:endParaRPr lang="ru-RU"/>
        </a:p>
      </dgm:t>
    </dgm:pt>
    <dgm:pt modelId="{A94544B9-A835-40D7-B623-8908764C21A9}" type="sibTrans" cxnId="{F221B0AF-E9D6-41D4-97FC-521522CE8006}">
      <dgm:prSet/>
      <dgm:spPr/>
      <dgm:t>
        <a:bodyPr/>
        <a:lstStyle/>
        <a:p>
          <a:endParaRPr lang="ru-RU"/>
        </a:p>
      </dgm:t>
    </dgm:pt>
    <dgm:pt modelId="{C16792DA-B02A-457F-BAC8-FF8B20C1ABD8}">
      <dgm:prSet phldrT="[Текст]"/>
      <dgm:spPr>
        <a:solidFill>
          <a:srgbClr val="83FA7A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42E4A337-B0DB-4597-BFA0-32C29F1B61E4}" type="parTrans" cxnId="{2457C972-1673-45A4-9BC6-07C0A35D56F3}">
      <dgm:prSet/>
      <dgm:spPr/>
      <dgm:t>
        <a:bodyPr/>
        <a:lstStyle/>
        <a:p>
          <a:endParaRPr lang="ru-RU"/>
        </a:p>
      </dgm:t>
    </dgm:pt>
    <dgm:pt modelId="{5F05172B-07C4-4FFA-BDAB-142297A55CB5}" type="sibTrans" cxnId="{2457C972-1673-45A4-9BC6-07C0A35D56F3}">
      <dgm:prSet/>
      <dgm:spPr/>
      <dgm:t>
        <a:bodyPr/>
        <a:lstStyle/>
        <a:p>
          <a:endParaRPr lang="ru-RU"/>
        </a:p>
      </dgm:t>
    </dgm:pt>
    <dgm:pt modelId="{CF92E7CA-8138-49AC-92AE-4F39EED6EAFC}">
      <dgm:prSet phldrT="[Текст]"/>
      <dgm:spPr>
        <a:solidFill>
          <a:schemeClr val="bg2">
            <a:lumMod val="75000"/>
          </a:schemeClr>
        </a:solidFill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r>
            <a:rPr lang="ru-RU" dirty="0" smtClean="0"/>
            <a:t>         </a:t>
          </a:r>
          <a:endParaRPr lang="ru-RU" dirty="0"/>
        </a:p>
      </dgm:t>
    </dgm:pt>
    <dgm:pt modelId="{F758896F-25A2-492D-AFAA-4C69B96E5F71}" type="sibTrans" cxnId="{2C5DD48A-B125-4682-8EA8-A87F25F1723E}">
      <dgm:prSet/>
      <dgm:spPr/>
      <dgm:t>
        <a:bodyPr/>
        <a:lstStyle/>
        <a:p>
          <a:endParaRPr lang="ru-RU"/>
        </a:p>
      </dgm:t>
    </dgm:pt>
    <dgm:pt modelId="{ED4A38C9-BF97-4E8C-AFD2-85A7EBE0B9EB}" type="parTrans" cxnId="{2C5DD48A-B125-4682-8EA8-A87F25F1723E}">
      <dgm:prSet/>
      <dgm:spPr/>
      <dgm:t>
        <a:bodyPr/>
        <a:lstStyle/>
        <a:p>
          <a:endParaRPr lang="ru-RU"/>
        </a:p>
      </dgm:t>
    </dgm:pt>
    <dgm:pt modelId="{D01C5C68-EE24-423B-832C-70087B397941}" type="pres">
      <dgm:prSet presAssocID="{887746DB-C1BC-4A00-84A4-5E18454AAA92}" presName="compositeShape" presStyleCnt="0">
        <dgm:presLayoutVars>
          <dgm:chMax val="7"/>
          <dgm:dir/>
          <dgm:resizeHandles val="exact"/>
        </dgm:presLayoutVars>
      </dgm:prSet>
      <dgm:spPr/>
    </dgm:pt>
    <dgm:pt modelId="{7BED02D2-9735-4BC2-B120-24597DC8C57C}" type="pres">
      <dgm:prSet presAssocID="{887746DB-C1BC-4A00-84A4-5E18454AAA92}" presName="wedge1" presStyleLbl="node1" presStyleIdx="0" presStyleCnt="6"/>
      <dgm:spPr/>
      <dgm:t>
        <a:bodyPr/>
        <a:lstStyle/>
        <a:p>
          <a:endParaRPr lang="ru-RU"/>
        </a:p>
      </dgm:t>
    </dgm:pt>
    <dgm:pt modelId="{D959D7B9-5D44-472D-AF5D-B5ED4E7D18CA}" type="pres">
      <dgm:prSet presAssocID="{887746DB-C1BC-4A00-84A4-5E18454AAA92}" presName="dummy1a" presStyleCnt="0"/>
      <dgm:spPr/>
    </dgm:pt>
    <dgm:pt modelId="{1EEC659A-5A67-4420-B857-36AEAEE1A2CE}" type="pres">
      <dgm:prSet presAssocID="{887746DB-C1BC-4A00-84A4-5E18454AAA92}" presName="dummy1b" presStyleCnt="0"/>
      <dgm:spPr/>
    </dgm:pt>
    <dgm:pt modelId="{276D579C-3F20-4611-AA08-DFB4E36897FC}" type="pres">
      <dgm:prSet presAssocID="{887746DB-C1BC-4A00-84A4-5E18454AAA92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92453-8777-45D9-9A64-FA71AE84CE38}" type="pres">
      <dgm:prSet presAssocID="{887746DB-C1BC-4A00-84A4-5E18454AAA92}" presName="wedge2" presStyleLbl="node1" presStyleIdx="1" presStyleCnt="6"/>
      <dgm:spPr/>
      <dgm:t>
        <a:bodyPr/>
        <a:lstStyle/>
        <a:p>
          <a:endParaRPr lang="ru-RU"/>
        </a:p>
      </dgm:t>
    </dgm:pt>
    <dgm:pt modelId="{2EAEF27F-46DA-42B1-AD55-D08B76C3E3BF}" type="pres">
      <dgm:prSet presAssocID="{887746DB-C1BC-4A00-84A4-5E18454AAA92}" presName="dummy2a" presStyleCnt="0"/>
      <dgm:spPr/>
    </dgm:pt>
    <dgm:pt modelId="{8E0EE4F8-689D-4CE3-9D82-EFEFF968B998}" type="pres">
      <dgm:prSet presAssocID="{887746DB-C1BC-4A00-84A4-5E18454AAA92}" presName="dummy2b" presStyleCnt="0"/>
      <dgm:spPr/>
    </dgm:pt>
    <dgm:pt modelId="{5EBC9202-BCCF-439C-89A5-6D0E06DE61FA}" type="pres">
      <dgm:prSet presAssocID="{887746DB-C1BC-4A00-84A4-5E18454AAA92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B783A0-B0E6-45F5-B14F-6DA21BF981B0}" type="pres">
      <dgm:prSet presAssocID="{887746DB-C1BC-4A00-84A4-5E18454AAA92}" presName="wedge3" presStyleLbl="node1" presStyleIdx="2" presStyleCnt="6" custLinFactNeighborX="655" custLinFactNeighborY="792"/>
      <dgm:spPr/>
      <dgm:t>
        <a:bodyPr/>
        <a:lstStyle/>
        <a:p>
          <a:endParaRPr lang="ru-RU"/>
        </a:p>
      </dgm:t>
    </dgm:pt>
    <dgm:pt modelId="{F8ECD9FF-F9A6-4BA3-BDD6-B31174CBFF42}" type="pres">
      <dgm:prSet presAssocID="{887746DB-C1BC-4A00-84A4-5E18454AAA92}" presName="dummy3a" presStyleCnt="0"/>
      <dgm:spPr/>
    </dgm:pt>
    <dgm:pt modelId="{58E5A335-058F-4265-ADEC-8C5485D70CFD}" type="pres">
      <dgm:prSet presAssocID="{887746DB-C1BC-4A00-84A4-5E18454AAA92}" presName="dummy3b" presStyleCnt="0"/>
      <dgm:spPr/>
    </dgm:pt>
    <dgm:pt modelId="{B9E130B3-298D-4250-B4D4-0E5367229194}" type="pres">
      <dgm:prSet presAssocID="{887746DB-C1BC-4A00-84A4-5E18454AAA92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9BDC9-3DC5-499A-A220-F2F8371B10A5}" type="pres">
      <dgm:prSet presAssocID="{887746DB-C1BC-4A00-84A4-5E18454AAA92}" presName="wedge4" presStyleLbl="node1" presStyleIdx="3" presStyleCnt="6"/>
      <dgm:spPr/>
      <dgm:t>
        <a:bodyPr/>
        <a:lstStyle/>
        <a:p>
          <a:endParaRPr lang="ru-RU"/>
        </a:p>
      </dgm:t>
    </dgm:pt>
    <dgm:pt modelId="{E0E06C59-E91B-45C0-81B7-5DBBFBF63563}" type="pres">
      <dgm:prSet presAssocID="{887746DB-C1BC-4A00-84A4-5E18454AAA92}" presName="dummy4a" presStyleCnt="0"/>
      <dgm:spPr/>
    </dgm:pt>
    <dgm:pt modelId="{1B16859B-A529-4BB5-9CBF-32FA1262A9DA}" type="pres">
      <dgm:prSet presAssocID="{887746DB-C1BC-4A00-84A4-5E18454AAA92}" presName="dummy4b" presStyleCnt="0"/>
      <dgm:spPr/>
    </dgm:pt>
    <dgm:pt modelId="{FDCB6EB5-DDFE-4689-9083-8EFD42D556EA}" type="pres">
      <dgm:prSet presAssocID="{887746DB-C1BC-4A00-84A4-5E18454AAA92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133CC-6F09-44AE-BC07-E330BBEFE880}" type="pres">
      <dgm:prSet presAssocID="{887746DB-C1BC-4A00-84A4-5E18454AAA92}" presName="wedge5" presStyleLbl="node1" presStyleIdx="4" presStyleCnt="6"/>
      <dgm:spPr/>
      <dgm:t>
        <a:bodyPr/>
        <a:lstStyle/>
        <a:p>
          <a:endParaRPr lang="ru-RU"/>
        </a:p>
      </dgm:t>
    </dgm:pt>
    <dgm:pt modelId="{97DCBCB9-AAD6-4221-BB01-4AA2A69E6102}" type="pres">
      <dgm:prSet presAssocID="{887746DB-C1BC-4A00-84A4-5E18454AAA92}" presName="dummy5a" presStyleCnt="0"/>
      <dgm:spPr/>
    </dgm:pt>
    <dgm:pt modelId="{3162E70C-7D1B-4517-9B6E-112518EEBA42}" type="pres">
      <dgm:prSet presAssocID="{887746DB-C1BC-4A00-84A4-5E18454AAA92}" presName="dummy5b" presStyleCnt="0"/>
      <dgm:spPr/>
    </dgm:pt>
    <dgm:pt modelId="{30538C90-90FB-47F5-89CB-C145B3C07D44}" type="pres">
      <dgm:prSet presAssocID="{887746DB-C1BC-4A00-84A4-5E18454AAA92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32A7F-FF17-4815-A509-CEDD5742487D}" type="pres">
      <dgm:prSet presAssocID="{887746DB-C1BC-4A00-84A4-5E18454AAA92}" presName="wedge6" presStyleLbl="node1" presStyleIdx="5" presStyleCnt="6" custLinFactNeighborX="-977" custLinFactNeighborY="898"/>
      <dgm:spPr/>
      <dgm:t>
        <a:bodyPr/>
        <a:lstStyle/>
        <a:p>
          <a:endParaRPr lang="ru-RU"/>
        </a:p>
      </dgm:t>
    </dgm:pt>
    <dgm:pt modelId="{30CCB545-44E6-443E-BD5C-610F35B724BA}" type="pres">
      <dgm:prSet presAssocID="{887746DB-C1BC-4A00-84A4-5E18454AAA92}" presName="dummy6a" presStyleCnt="0"/>
      <dgm:spPr/>
    </dgm:pt>
    <dgm:pt modelId="{A14F30E1-79EE-4E26-987B-ADEB2A0273C2}" type="pres">
      <dgm:prSet presAssocID="{887746DB-C1BC-4A00-84A4-5E18454AAA92}" presName="dummy6b" presStyleCnt="0"/>
      <dgm:spPr/>
    </dgm:pt>
    <dgm:pt modelId="{E601F218-6FC5-46D9-B110-0F010E04BC1C}" type="pres">
      <dgm:prSet presAssocID="{887746DB-C1BC-4A00-84A4-5E18454AAA92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0B4EA-B6EF-42A6-8311-26445A0E784C}" type="pres">
      <dgm:prSet presAssocID="{CF7F2653-FFAD-46AF-ADBA-81D8BB710226}" presName="arrowWedge1" presStyleLbl="fgSibTrans2D1" presStyleIdx="0" presStyleCnt="6"/>
      <dgm:spPr/>
    </dgm:pt>
    <dgm:pt modelId="{9A4F1B08-ED1C-41CF-AE28-E9704BDA0817}" type="pres">
      <dgm:prSet presAssocID="{F758896F-25A2-492D-AFAA-4C69B96E5F71}" presName="arrowWedge2" presStyleLbl="fgSibTrans2D1" presStyleIdx="1" presStyleCnt="6"/>
      <dgm:spPr/>
    </dgm:pt>
    <dgm:pt modelId="{664E9817-0A4F-4B86-B1FC-12988C12490A}" type="pres">
      <dgm:prSet presAssocID="{9C3E2FA1-1B8E-48BA-9E28-8B8ABA277C3A}" presName="arrowWedge3" presStyleLbl="fgSibTrans2D1" presStyleIdx="2" presStyleCnt="6"/>
      <dgm:spPr/>
    </dgm:pt>
    <dgm:pt modelId="{7B53EEFF-76F3-48E2-8C11-C6E98BB7AE3B}" type="pres">
      <dgm:prSet presAssocID="{5F05172B-07C4-4FFA-BDAB-142297A55CB5}" presName="arrowWedge4" presStyleLbl="fgSibTrans2D1" presStyleIdx="3" presStyleCnt="6"/>
      <dgm:spPr/>
    </dgm:pt>
    <dgm:pt modelId="{3B2A5BE8-C261-46F0-8986-210D57228CDD}" type="pres">
      <dgm:prSet presAssocID="{A94544B9-A835-40D7-B623-8908764C21A9}" presName="arrowWedge5" presStyleLbl="fgSibTrans2D1" presStyleIdx="4" presStyleCnt="6"/>
      <dgm:spPr/>
    </dgm:pt>
    <dgm:pt modelId="{A2CB7849-A94D-478C-B8CB-67D3C92FC064}" type="pres">
      <dgm:prSet presAssocID="{6A432D60-155B-442C-9CA1-70E2630ADDCB}" presName="arrowWedge6" presStyleLbl="fgSibTrans2D1" presStyleIdx="5" presStyleCnt="6" custLinFactNeighborX="-125" custLinFactNeighborY="357"/>
      <dgm:spPr/>
    </dgm:pt>
  </dgm:ptLst>
  <dgm:cxnLst>
    <dgm:cxn modelId="{1C29EEE7-B39B-46DE-8670-02F4FBA082AC}" type="presOf" srcId="{AA865569-B3A7-499E-BA0F-DA4B6A2DB741}" destId="{88232A7F-FF17-4815-A509-CEDD5742487D}" srcOrd="0" destOrd="0" presId="urn:microsoft.com/office/officeart/2005/8/layout/cycle8"/>
    <dgm:cxn modelId="{88B53512-1836-429D-B274-20C583121F74}" type="presOf" srcId="{C16792DA-B02A-457F-BAC8-FF8B20C1ABD8}" destId="{FDCB6EB5-DDFE-4689-9083-8EFD42D556EA}" srcOrd="1" destOrd="0" presId="urn:microsoft.com/office/officeart/2005/8/layout/cycle8"/>
    <dgm:cxn modelId="{F221B0AF-E9D6-41D4-97FC-521522CE8006}" srcId="{887746DB-C1BC-4A00-84A4-5E18454AAA92}" destId="{980804D3-35D6-4EE8-89B3-D424433B4721}" srcOrd="4" destOrd="0" parTransId="{6A043A3C-0859-4A89-8C12-31F0984B8D38}" sibTransId="{A94544B9-A835-40D7-B623-8908764C21A9}"/>
    <dgm:cxn modelId="{2C5DD48A-B125-4682-8EA8-A87F25F1723E}" srcId="{887746DB-C1BC-4A00-84A4-5E18454AAA92}" destId="{CF92E7CA-8138-49AC-92AE-4F39EED6EAFC}" srcOrd="1" destOrd="0" parTransId="{ED4A38C9-BF97-4E8C-AFD2-85A7EBE0B9EB}" sibTransId="{F758896F-25A2-492D-AFAA-4C69B96E5F71}"/>
    <dgm:cxn modelId="{4A892531-E15A-4A42-A02A-99C09DA2E62E}" type="presOf" srcId="{5A77A871-92D8-48D5-B334-C284F23E8CD0}" destId="{39B783A0-B0E6-45F5-B14F-6DA21BF981B0}" srcOrd="0" destOrd="0" presId="urn:microsoft.com/office/officeart/2005/8/layout/cycle8"/>
    <dgm:cxn modelId="{2457C972-1673-45A4-9BC6-07C0A35D56F3}" srcId="{887746DB-C1BC-4A00-84A4-5E18454AAA92}" destId="{C16792DA-B02A-457F-BAC8-FF8B20C1ABD8}" srcOrd="3" destOrd="0" parTransId="{42E4A337-B0DB-4597-BFA0-32C29F1B61E4}" sibTransId="{5F05172B-07C4-4FFA-BDAB-142297A55CB5}"/>
    <dgm:cxn modelId="{BDFCF859-2F1B-49A4-9986-108441078E71}" type="presOf" srcId="{AA865569-B3A7-499E-BA0F-DA4B6A2DB741}" destId="{E601F218-6FC5-46D9-B110-0F010E04BC1C}" srcOrd="1" destOrd="0" presId="urn:microsoft.com/office/officeart/2005/8/layout/cycle8"/>
    <dgm:cxn modelId="{2BEE5965-E352-4B4A-A16A-9F57F7600047}" type="presOf" srcId="{CF92E7CA-8138-49AC-92AE-4F39EED6EAFC}" destId="{5EBC9202-BCCF-439C-89A5-6D0E06DE61FA}" srcOrd="1" destOrd="0" presId="urn:microsoft.com/office/officeart/2005/8/layout/cycle8"/>
    <dgm:cxn modelId="{EB45BE71-59D7-4DE6-8D68-27017036A966}" type="presOf" srcId="{C16792DA-B02A-457F-BAC8-FF8B20C1ABD8}" destId="{A019BDC9-3DC5-499A-A220-F2F8371B10A5}" srcOrd="0" destOrd="0" presId="urn:microsoft.com/office/officeart/2005/8/layout/cycle8"/>
    <dgm:cxn modelId="{E7AA9B39-77D7-448C-8FDA-695CE513FB04}" type="presOf" srcId="{E2F48B22-4F07-4D82-8140-BA7FA2D86B65}" destId="{276D579C-3F20-4611-AA08-DFB4E36897FC}" srcOrd="1" destOrd="0" presId="urn:microsoft.com/office/officeart/2005/8/layout/cycle8"/>
    <dgm:cxn modelId="{705C6008-F7B6-428A-9091-F313BA7C7442}" type="presOf" srcId="{E2F48B22-4F07-4D82-8140-BA7FA2D86B65}" destId="{7BED02D2-9735-4BC2-B120-24597DC8C57C}" srcOrd="0" destOrd="0" presId="urn:microsoft.com/office/officeart/2005/8/layout/cycle8"/>
    <dgm:cxn modelId="{27ABF5E6-476D-4088-AB63-354922410F22}" srcId="{887746DB-C1BC-4A00-84A4-5E18454AAA92}" destId="{E2F48B22-4F07-4D82-8140-BA7FA2D86B65}" srcOrd="0" destOrd="0" parTransId="{20398113-FA90-4C8B-928D-3939F9F7EC10}" sibTransId="{CF7F2653-FFAD-46AF-ADBA-81D8BB710226}"/>
    <dgm:cxn modelId="{287A8DB3-C40F-4F46-AD4C-3317D29FE56F}" srcId="{887746DB-C1BC-4A00-84A4-5E18454AAA92}" destId="{AA865569-B3A7-499E-BA0F-DA4B6A2DB741}" srcOrd="5" destOrd="0" parTransId="{A24A50A3-0637-4747-93AE-EC340CCE1A2E}" sibTransId="{6A432D60-155B-442C-9CA1-70E2630ADDCB}"/>
    <dgm:cxn modelId="{3855909D-C77C-43EC-96BD-2741CFEF5403}" type="presOf" srcId="{5A77A871-92D8-48D5-B334-C284F23E8CD0}" destId="{B9E130B3-298D-4250-B4D4-0E5367229194}" srcOrd="1" destOrd="0" presId="urn:microsoft.com/office/officeart/2005/8/layout/cycle8"/>
    <dgm:cxn modelId="{267DC6FB-AD32-4AAB-AE40-1C221D475F8C}" type="presOf" srcId="{980804D3-35D6-4EE8-89B3-D424433B4721}" destId="{796133CC-6F09-44AE-BC07-E330BBEFE880}" srcOrd="0" destOrd="0" presId="urn:microsoft.com/office/officeart/2005/8/layout/cycle8"/>
    <dgm:cxn modelId="{1D1147A8-DB34-44F1-B975-F09FB1D1C4AA}" type="presOf" srcId="{CF92E7CA-8138-49AC-92AE-4F39EED6EAFC}" destId="{9AA92453-8777-45D9-9A64-FA71AE84CE38}" srcOrd="0" destOrd="0" presId="urn:microsoft.com/office/officeart/2005/8/layout/cycle8"/>
    <dgm:cxn modelId="{E7D6BAAF-8B49-4031-8B7A-FFB195D39E98}" type="presOf" srcId="{980804D3-35D6-4EE8-89B3-D424433B4721}" destId="{30538C90-90FB-47F5-89CB-C145B3C07D44}" srcOrd="1" destOrd="0" presId="urn:microsoft.com/office/officeart/2005/8/layout/cycle8"/>
    <dgm:cxn modelId="{37267B88-96E2-401F-907C-EFC1CA044F48}" srcId="{887746DB-C1BC-4A00-84A4-5E18454AAA92}" destId="{5A77A871-92D8-48D5-B334-C284F23E8CD0}" srcOrd="2" destOrd="0" parTransId="{682E4729-A756-4BE1-9216-41377F50DB03}" sibTransId="{9C3E2FA1-1B8E-48BA-9E28-8B8ABA277C3A}"/>
    <dgm:cxn modelId="{A535B36C-FF3D-408D-B951-45B6DB86773B}" type="presOf" srcId="{887746DB-C1BC-4A00-84A4-5E18454AAA92}" destId="{D01C5C68-EE24-423B-832C-70087B397941}" srcOrd="0" destOrd="0" presId="urn:microsoft.com/office/officeart/2005/8/layout/cycle8"/>
    <dgm:cxn modelId="{0F3419D3-F7B2-4E4D-9FE9-6C3E33FBE896}" type="presParOf" srcId="{D01C5C68-EE24-423B-832C-70087B397941}" destId="{7BED02D2-9735-4BC2-B120-24597DC8C57C}" srcOrd="0" destOrd="0" presId="urn:microsoft.com/office/officeart/2005/8/layout/cycle8"/>
    <dgm:cxn modelId="{E9270896-8867-4F5B-9172-1761FA216208}" type="presParOf" srcId="{D01C5C68-EE24-423B-832C-70087B397941}" destId="{D959D7B9-5D44-472D-AF5D-B5ED4E7D18CA}" srcOrd="1" destOrd="0" presId="urn:microsoft.com/office/officeart/2005/8/layout/cycle8"/>
    <dgm:cxn modelId="{B20DCD01-298C-43CE-A8FC-8C8D28E129EE}" type="presParOf" srcId="{D01C5C68-EE24-423B-832C-70087B397941}" destId="{1EEC659A-5A67-4420-B857-36AEAEE1A2CE}" srcOrd="2" destOrd="0" presId="urn:microsoft.com/office/officeart/2005/8/layout/cycle8"/>
    <dgm:cxn modelId="{6BEB2A07-32EF-4F01-9879-509B7819B0B2}" type="presParOf" srcId="{D01C5C68-EE24-423B-832C-70087B397941}" destId="{276D579C-3F20-4611-AA08-DFB4E36897FC}" srcOrd="3" destOrd="0" presId="urn:microsoft.com/office/officeart/2005/8/layout/cycle8"/>
    <dgm:cxn modelId="{075FEE7A-EBD2-4E55-8708-D64B1FC2AE05}" type="presParOf" srcId="{D01C5C68-EE24-423B-832C-70087B397941}" destId="{9AA92453-8777-45D9-9A64-FA71AE84CE38}" srcOrd="4" destOrd="0" presId="urn:microsoft.com/office/officeart/2005/8/layout/cycle8"/>
    <dgm:cxn modelId="{0AD9904C-58FE-4A6D-BA5F-1710C0A92245}" type="presParOf" srcId="{D01C5C68-EE24-423B-832C-70087B397941}" destId="{2EAEF27F-46DA-42B1-AD55-D08B76C3E3BF}" srcOrd="5" destOrd="0" presId="urn:microsoft.com/office/officeart/2005/8/layout/cycle8"/>
    <dgm:cxn modelId="{804623C9-F789-4D5D-A5DF-16B70F043564}" type="presParOf" srcId="{D01C5C68-EE24-423B-832C-70087B397941}" destId="{8E0EE4F8-689D-4CE3-9D82-EFEFF968B998}" srcOrd="6" destOrd="0" presId="urn:microsoft.com/office/officeart/2005/8/layout/cycle8"/>
    <dgm:cxn modelId="{DC732930-EC13-4854-8183-3D2CE05F457B}" type="presParOf" srcId="{D01C5C68-EE24-423B-832C-70087B397941}" destId="{5EBC9202-BCCF-439C-89A5-6D0E06DE61FA}" srcOrd="7" destOrd="0" presId="urn:microsoft.com/office/officeart/2005/8/layout/cycle8"/>
    <dgm:cxn modelId="{24B4CFC4-BE22-41B0-ACF8-A7250E931361}" type="presParOf" srcId="{D01C5C68-EE24-423B-832C-70087B397941}" destId="{39B783A0-B0E6-45F5-B14F-6DA21BF981B0}" srcOrd="8" destOrd="0" presId="urn:microsoft.com/office/officeart/2005/8/layout/cycle8"/>
    <dgm:cxn modelId="{543D98BA-9986-47F6-BBDE-EC6B8FE1F9D5}" type="presParOf" srcId="{D01C5C68-EE24-423B-832C-70087B397941}" destId="{F8ECD9FF-F9A6-4BA3-BDD6-B31174CBFF42}" srcOrd="9" destOrd="0" presId="urn:microsoft.com/office/officeart/2005/8/layout/cycle8"/>
    <dgm:cxn modelId="{1C9598CA-F538-487B-93D8-FD6C1F8890B9}" type="presParOf" srcId="{D01C5C68-EE24-423B-832C-70087B397941}" destId="{58E5A335-058F-4265-ADEC-8C5485D70CFD}" srcOrd="10" destOrd="0" presId="urn:microsoft.com/office/officeart/2005/8/layout/cycle8"/>
    <dgm:cxn modelId="{A08ACDB5-760F-4E13-B3F9-62CFB9E73D39}" type="presParOf" srcId="{D01C5C68-EE24-423B-832C-70087B397941}" destId="{B9E130B3-298D-4250-B4D4-0E5367229194}" srcOrd="11" destOrd="0" presId="urn:microsoft.com/office/officeart/2005/8/layout/cycle8"/>
    <dgm:cxn modelId="{66C9DFD3-060F-4E2F-AD53-64DA04217E3A}" type="presParOf" srcId="{D01C5C68-EE24-423B-832C-70087B397941}" destId="{A019BDC9-3DC5-499A-A220-F2F8371B10A5}" srcOrd="12" destOrd="0" presId="urn:microsoft.com/office/officeart/2005/8/layout/cycle8"/>
    <dgm:cxn modelId="{359F38FD-6D54-4F56-84CB-F400FC36C7E6}" type="presParOf" srcId="{D01C5C68-EE24-423B-832C-70087B397941}" destId="{E0E06C59-E91B-45C0-81B7-5DBBFBF63563}" srcOrd="13" destOrd="0" presId="urn:microsoft.com/office/officeart/2005/8/layout/cycle8"/>
    <dgm:cxn modelId="{86FA62CB-AA18-4166-A0CB-44DAC5D7F9B8}" type="presParOf" srcId="{D01C5C68-EE24-423B-832C-70087B397941}" destId="{1B16859B-A529-4BB5-9CBF-32FA1262A9DA}" srcOrd="14" destOrd="0" presId="urn:microsoft.com/office/officeart/2005/8/layout/cycle8"/>
    <dgm:cxn modelId="{2CD8A1A2-748C-41A7-B8C8-C026FF71DA81}" type="presParOf" srcId="{D01C5C68-EE24-423B-832C-70087B397941}" destId="{FDCB6EB5-DDFE-4689-9083-8EFD42D556EA}" srcOrd="15" destOrd="0" presId="urn:microsoft.com/office/officeart/2005/8/layout/cycle8"/>
    <dgm:cxn modelId="{3F0E557F-F6EA-45C7-9038-9F2273025FFB}" type="presParOf" srcId="{D01C5C68-EE24-423B-832C-70087B397941}" destId="{796133CC-6F09-44AE-BC07-E330BBEFE880}" srcOrd="16" destOrd="0" presId="urn:microsoft.com/office/officeart/2005/8/layout/cycle8"/>
    <dgm:cxn modelId="{78EE8626-5783-44D4-BF0C-E93185E37479}" type="presParOf" srcId="{D01C5C68-EE24-423B-832C-70087B397941}" destId="{97DCBCB9-AAD6-4221-BB01-4AA2A69E6102}" srcOrd="17" destOrd="0" presId="urn:microsoft.com/office/officeart/2005/8/layout/cycle8"/>
    <dgm:cxn modelId="{B7060EF2-9522-491B-9757-0D3E3C566CBA}" type="presParOf" srcId="{D01C5C68-EE24-423B-832C-70087B397941}" destId="{3162E70C-7D1B-4517-9B6E-112518EEBA42}" srcOrd="18" destOrd="0" presId="urn:microsoft.com/office/officeart/2005/8/layout/cycle8"/>
    <dgm:cxn modelId="{317FF84D-CDDC-4365-8A24-69CDFDA0BD5B}" type="presParOf" srcId="{D01C5C68-EE24-423B-832C-70087B397941}" destId="{30538C90-90FB-47F5-89CB-C145B3C07D44}" srcOrd="19" destOrd="0" presId="urn:microsoft.com/office/officeart/2005/8/layout/cycle8"/>
    <dgm:cxn modelId="{B0D9DD5B-F260-498B-BC05-52CCFAED5C5B}" type="presParOf" srcId="{D01C5C68-EE24-423B-832C-70087B397941}" destId="{88232A7F-FF17-4815-A509-CEDD5742487D}" srcOrd="20" destOrd="0" presId="urn:microsoft.com/office/officeart/2005/8/layout/cycle8"/>
    <dgm:cxn modelId="{595D0042-4C9A-4216-8F0B-5815A0FA1C5C}" type="presParOf" srcId="{D01C5C68-EE24-423B-832C-70087B397941}" destId="{30CCB545-44E6-443E-BD5C-610F35B724BA}" srcOrd="21" destOrd="0" presId="urn:microsoft.com/office/officeart/2005/8/layout/cycle8"/>
    <dgm:cxn modelId="{2549826C-7796-4F73-B001-5C03BBD2A7B0}" type="presParOf" srcId="{D01C5C68-EE24-423B-832C-70087B397941}" destId="{A14F30E1-79EE-4E26-987B-ADEB2A0273C2}" srcOrd="22" destOrd="0" presId="urn:microsoft.com/office/officeart/2005/8/layout/cycle8"/>
    <dgm:cxn modelId="{E800BE76-FB1B-4E97-97EF-FB686088CA3C}" type="presParOf" srcId="{D01C5C68-EE24-423B-832C-70087B397941}" destId="{E601F218-6FC5-46D9-B110-0F010E04BC1C}" srcOrd="23" destOrd="0" presId="urn:microsoft.com/office/officeart/2005/8/layout/cycle8"/>
    <dgm:cxn modelId="{68FC3033-FDD0-47D3-91B8-959864DA51D0}" type="presParOf" srcId="{D01C5C68-EE24-423B-832C-70087B397941}" destId="{50C0B4EA-B6EF-42A6-8311-26445A0E784C}" srcOrd="24" destOrd="0" presId="urn:microsoft.com/office/officeart/2005/8/layout/cycle8"/>
    <dgm:cxn modelId="{B0202BBF-E758-4704-A901-AB0DA0669C56}" type="presParOf" srcId="{D01C5C68-EE24-423B-832C-70087B397941}" destId="{9A4F1B08-ED1C-41CF-AE28-E9704BDA0817}" srcOrd="25" destOrd="0" presId="urn:microsoft.com/office/officeart/2005/8/layout/cycle8"/>
    <dgm:cxn modelId="{C5301924-E8DE-45E2-AB78-53B00EDD8393}" type="presParOf" srcId="{D01C5C68-EE24-423B-832C-70087B397941}" destId="{664E9817-0A4F-4B86-B1FC-12988C12490A}" srcOrd="26" destOrd="0" presId="urn:microsoft.com/office/officeart/2005/8/layout/cycle8"/>
    <dgm:cxn modelId="{CAEBDCD3-D6A6-4FB6-96C7-8A15062D31C5}" type="presParOf" srcId="{D01C5C68-EE24-423B-832C-70087B397941}" destId="{7B53EEFF-76F3-48E2-8C11-C6E98BB7AE3B}" srcOrd="27" destOrd="0" presId="urn:microsoft.com/office/officeart/2005/8/layout/cycle8"/>
    <dgm:cxn modelId="{C49B3B38-2340-4B62-BEF2-A3C85B14AA42}" type="presParOf" srcId="{D01C5C68-EE24-423B-832C-70087B397941}" destId="{3B2A5BE8-C261-46F0-8986-210D57228CDD}" srcOrd="28" destOrd="0" presId="urn:microsoft.com/office/officeart/2005/8/layout/cycle8"/>
    <dgm:cxn modelId="{727BFD20-6E15-49DD-8954-DCFAC7239E56}" type="presParOf" srcId="{D01C5C68-EE24-423B-832C-70087B397941}" destId="{A2CB7849-A94D-478C-B8CB-67D3C92FC064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F9BED2-4545-4D6E-8B9F-CD3B2EDF652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A35BA9-14C7-4110-B4BE-9E5F15852AF6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1.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CD318CD4-A0AB-451F-9B8B-3F468DD69B6A}" type="parTrans" cxnId="{E4E1F364-8976-4E87-BF0D-CFA3BB086C25}">
      <dgm:prSet/>
      <dgm:spPr/>
      <dgm:t>
        <a:bodyPr/>
        <a:lstStyle/>
        <a:p>
          <a:endParaRPr lang="ru-RU"/>
        </a:p>
      </dgm:t>
    </dgm:pt>
    <dgm:pt modelId="{58005864-BCF4-4AD4-846B-40342E39526F}" type="sibTrans" cxnId="{E4E1F364-8976-4E87-BF0D-CFA3BB086C25}">
      <dgm:prSet/>
      <dgm:spPr/>
      <dgm:t>
        <a:bodyPr/>
        <a:lstStyle/>
        <a:p>
          <a:endParaRPr lang="ru-RU"/>
        </a:p>
      </dgm:t>
    </dgm:pt>
    <dgm:pt modelId="{F25A064A-6583-4984-B8F6-7EAF20CE5133}">
      <dgm:prSet phldrT="[Текст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Овладение звукобуквенными обозначениями.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60000"/>
                <a:lumOff val="4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A2E9BB3-CFCA-487D-9DDB-62A364764653}" type="parTrans" cxnId="{28C2B319-5287-406C-8F21-F1ECE24B715C}">
      <dgm:prSet/>
      <dgm:spPr/>
      <dgm:t>
        <a:bodyPr/>
        <a:lstStyle/>
        <a:p>
          <a:endParaRPr lang="ru-RU"/>
        </a:p>
      </dgm:t>
    </dgm:pt>
    <dgm:pt modelId="{BCB3CD49-75EF-484D-B5C7-D81073AEDB39}" type="sibTrans" cxnId="{28C2B319-5287-406C-8F21-F1ECE24B715C}">
      <dgm:prSet/>
      <dgm:spPr/>
      <dgm:t>
        <a:bodyPr/>
        <a:lstStyle/>
        <a:p>
          <a:endParaRPr lang="ru-RU"/>
        </a:p>
      </dgm:t>
    </dgm:pt>
    <dgm:pt modelId="{37159839-7EFB-47D8-9745-14FD181F7766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2.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EFA65C8-5889-408A-9AA4-34322CF51174}" type="parTrans" cxnId="{BE4C9C95-A517-4BE4-95D5-99855D279A3A}">
      <dgm:prSet/>
      <dgm:spPr/>
      <dgm:t>
        <a:bodyPr/>
        <a:lstStyle/>
        <a:p>
          <a:endParaRPr lang="ru-RU"/>
        </a:p>
      </dgm:t>
    </dgm:pt>
    <dgm:pt modelId="{DD192FE1-CCDE-4518-A1BA-E0E86C3E92E2}" type="sibTrans" cxnId="{BE4C9C95-A517-4BE4-95D5-99855D279A3A}">
      <dgm:prSet/>
      <dgm:spPr/>
      <dgm:t>
        <a:bodyPr/>
        <a:lstStyle/>
        <a:p>
          <a:endParaRPr lang="ru-RU"/>
        </a:p>
      </dgm:t>
    </dgm:pt>
    <dgm:pt modelId="{10991163-F262-4EE0-81F3-5864E03CBBEF}">
      <dgm:prSet phldrT="[Текст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Послоговое чтение</a:t>
          </a:r>
          <a:r>
            <a:rPr lang="ru-RU" dirty="0" smtClean="0"/>
            <a:t>.</a:t>
          </a:r>
          <a:endParaRPr lang="ru-RU" dirty="0"/>
        </a:p>
      </dgm:t>
    </dgm:pt>
    <dgm:pt modelId="{6F04C51F-B349-4CD4-A080-87EB3D581D7B}" type="parTrans" cxnId="{C4E6E6C0-DC04-412C-8CD3-267B628A4A8B}">
      <dgm:prSet/>
      <dgm:spPr/>
      <dgm:t>
        <a:bodyPr/>
        <a:lstStyle/>
        <a:p>
          <a:endParaRPr lang="ru-RU"/>
        </a:p>
      </dgm:t>
    </dgm:pt>
    <dgm:pt modelId="{C1EAF0A6-569C-4443-BD0C-91E9B83BA981}" type="sibTrans" cxnId="{C4E6E6C0-DC04-412C-8CD3-267B628A4A8B}">
      <dgm:prSet/>
      <dgm:spPr/>
      <dgm:t>
        <a:bodyPr/>
        <a:lstStyle/>
        <a:p>
          <a:endParaRPr lang="ru-RU"/>
        </a:p>
      </dgm:t>
    </dgm:pt>
    <dgm:pt modelId="{71FB6D6D-850C-49DB-9B9A-BB7A07720F1F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3.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FE2D5013-2C92-47F0-9A35-5EAF3D3FFAD6}" type="parTrans" cxnId="{2F93DBAA-9936-49E1-93D0-48D5C304B05F}">
      <dgm:prSet/>
      <dgm:spPr/>
      <dgm:t>
        <a:bodyPr/>
        <a:lstStyle/>
        <a:p>
          <a:endParaRPr lang="ru-RU"/>
        </a:p>
      </dgm:t>
    </dgm:pt>
    <dgm:pt modelId="{A0ADD4E5-DF79-4F07-AB4C-3F4C85436E62}" type="sibTrans" cxnId="{2F93DBAA-9936-49E1-93D0-48D5C304B05F}">
      <dgm:prSet/>
      <dgm:spPr/>
      <dgm:t>
        <a:bodyPr/>
        <a:lstStyle/>
        <a:p>
          <a:endParaRPr lang="ru-RU"/>
        </a:p>
      </dgm:t>
    </dgm:pt>
    <dgm:pt modelId="{99B678F3-D2E7-43F1-B77B-24AE45DDD4DE}">
      <dgm:prSet phldrT="[Текст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Становление синтетических приемов чтения.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60000"/>
                <a:lumOff val="4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0DA3AEAD-0B58-4DF1-8BCD-5F8F578D5F46}" type="parTrans" cxnId="{7FE31C28-726E-4EE5-8B86-16EFF02CE348}">
      <dgm:prSet/>
      <dgm:spPr/>
      <dgm:t>
        <a:bodyPr/>
        <a:lstStyle/>
        <a:p>
          <a:endParaRPr lang="ru-RU"/>
        </a:p>
      </dgm:t>
    </dgm:pt>
    <dgm:pt modelId="{C23C4129-4BA4-4381-B9A8-9E3117BED577}" type="sibTrans" cxnId="{7FE31C28-726E-4EE5-8B86-16EFF02CE348}">
      <dgm:prSet/>
      <dgm:spPr/>
      <dgm:t>
        <a:bodyPr/>
        <a:lstStyle/>
        <a:p>
          <a:endParaRPr lang="ru-RU"/>
        </a:p>
      </dgm:t>
    </dgm:pt>
    <dgm:pt modelId="{0D8BC0A7-B1F7-444F-AC09-655CD6F1BC69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4.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F20FC54-ACCF-4FDA-9124-3A2F67851EA7}" type="parTrans" cxnId="{7231FB95-740B-4F9B-BF2E-3C062DCCF15C}">
      <dgm:prSet/>
      <dgm:spPr/>
      <dgm:t>
        <a:bodyPr/>
        <a:lstStyle/>
        <a:p>
          <a:endParaRPr lang="ru-RU"/>
        </a:p>
      </dgm:t>
    </dgm:pt>
    <dgm:pt modelId="{770915CC-3FD6-412F-9488-40100D19E527}" type="sibTrans" cxnId="{7231FB95-740B-4F9B-BF2E-3C062DCCF15C}">
      <dgm:prSet/>
      <dgm:spPr/>
      <dgm:t>
        <a:bodyPr/>
        <a:lstStyle/>
        <a:p>
          <a:endParaRPr lang="ru-RU"/>
        </a:p>
      </dgm:t>
    </dgm:pt>
    <dgm:pt modelId="{ADF450F3-4E07-4661-B87E-E9218F33AE34}">
      <dgm:prSet/>
      <dgm:spPr>
        <a:solidFill>
          <a:schemeClr val="accent5">
            <a:lumMod val="20000"/>
            <a:lumOff val="80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Синтетическое (беглое) чтения</a:t>
          </a:r>
          <a:r>
            <a:rPr lang="ru-RU" dirty="0" smtClean="0"/>
            <a:t>.</a:t>
          </a:r>
          <a:endParaRPr lang="ru-RU" dirty="0"/>
        </a:p>
      </dgm:t>
    </dgm:pt>
    <dgm:pt modelId="{2584F62D-A6E2-4AD7-997C-5CBE1281ACA5}" type="parTrans" cxnId="{E186FC22-15B0-48EF-8F9A-24F08C1D54B2}">
      <dgm:prSet/>
      <dgm:spPr/>
      <dgm:t>
        <a:bodyPr/>
        <a:lstStyle/>
        <a:p>
          <a:endParaRPr lang="ru-RU"/>
        </a:p>
      </dgm:t>
    </dgm:pt>
    <dgm:pt modelId="{A17DB675-6FC2-4617-86FB-6C5E78B08305}" type="sibTrans" cxnId="{E186FC22-15B0-48EF-8F9A-24F08C1D54B2}">
      <dgm:prSet/>
      <dgm:spPr/>
      <dgm:t>
        <a:bodyPr/>
        <a:lstStyle/>
        <a:p>
          <a:endParaRPr lang="ru-RU"/>
        </a:p>
      </dgm:t>
    </dgm:pt>
    <dgm:pt modelId="{B7B8B993-A929-419D-A3F6-43DBE567B525}" type="pres">
      <dgm:prSet presAssocID="{42F9BED2-4545-4D6E-8B9F-CD3B2EDF652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2A9A16-A343-4B0B-BA31-24B8ACFA579A}" type="pres">
      <dgm:prSet presAssocID="{1CA35BA9-14C7-4110-B4BE-9E5F15852AF6}" presName="composite" presStyleCnt="0"/>
      <dgm:spPr/>
    </dgm:pt>
    <dgm:pt modelId="{AAB273EE-B136-4F6E-8DE6-64C736D6DE7A}" type="pres">
      <dgm:prSet presAssocID="{1CA35BA9-14C7-4110-B4BE-9E5F15852A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14ECF-F384-44C8-A2D4-34B9E179E6A3}" type="pres">
      <dgm:prSet presAssocID="{1CA35BA9-14C7-4110-B4BE-9E5F15852A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6E0E34-F6C7-47A7-9EE6-A37481FEBAEC}" type="pres">
      <dgm:prSet presAssocID="{58005864-BCF4-4AD4-846B-40342E39526F}" presName="sp" presStyleCnt="0"/>
      <dgm:spPr/>
    </dgm:pt>
    <dgm:pt modelId="{70FFDDD1-3061-4934-B743-F08424CCDF80}" type="pres">
      <dgm:prSet presAssocID="{37159839-7EFB-47D8-9745-14FD181F7766}" presName="composite" presStyleCnt="0"/>
      <dgm:spPr/>
    </dgm:pt>
    <dgm:pt modelId="{8CB78807-61DB-4748-A7B5-C4264468EFB4}" type="pres">
      <dgm:prSet presAssocID="{37159839-7EFB-47D8-9745-14FD181F776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F9AA7-8D97-4513-8ECD-D63619724063}" type="pres">
      <dgm:prSet presAssocID="{37159839-7EFB-47D8-9745-14FD181F7766}" presName="descendantText" presStyleLbl="alignAcc1" presStyleIdx="1" presStyleCnt="4" custLinFactNeighborX="-304" custLinFactNeighborY="-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D15BC-7833-4CFD-971B-FAF08ECA7F8D}" type="pres">
      <dgm:prSet presAssocID="{DD192FE1-CCDE-4518-A1BA-E0E86C3E92E2}" presName="sp" presStyleCnt="0"/>
      <dgm:spPr/>
    </dgm:pt>
    <dgm:pt modelId="{815B8C88-54E4-45F4-8BD5-F4ABDEBDB074}" type="pres">
      <dgm:prSet presAssocID="{71FB6D6D-850C-49DB-9B9A-BB7A07720F1F}" presName="composite" presStyleCnt="0"/>
      <dgm:spPr/>
    </dgm:pt>
    <dgm:pt modelId="{FA95C4D7-F526-4EF5-9917-03EF9C7A54F7}" type="pres">
      <dgm:prSet presAssocID="{71FB6D6D-850C-49DB-9B9A-BB7A07720F1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4E0EC-A5A6-44B5-9973-8DD9878AD31E}" type="pres">
      <dgm:prSet presAssocID="{71FB6D6D-850C-49DB-9B9A-BB7A07720F1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B375D-044D-4BFF-8BE2-7C154B2EAFA5}" type="pres">
      <dgm:prSet presAssocID="{A0ADD4E5-DF79-4F07-AB4C-3F4C85436E62}" presName="sp" presStyleCnt="0"/>
      <dgm:spPr/>
    </dgm:pt>
    <dgm:pt modelId="{618572D6-D437-4A35-88AF-F2FD4B090A25}" type="pres">
      <dgm:prSet presAssocID="{0D8BC0A7-B1F7-444F-AC09-655CD6F1BC69}" presName="composite" presStyleCnt="0"/>
      <dgm:spPr/>
    </dgm:pt>
    <dgm:pt modelId="{9DB9C01A-A482-464A-BE71-2DABF5122FA4}" type="pres">
      <dgm:prSet presAssocID="{0D8BC0A7-B1F7-444F-AC09-655CD6F1BC6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D47547-C106-45C8-96F1-D7FF5F8D6107}" type="pres">
      <dgm:prSet presAssocID="{0D8BC0A7-B1F7-444F-AC09-655CD6F1BC6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7CA3D8-A966-4B97-B9FB-B1E6ECA2635A}" type="presOf" srcId="{71FB6D6D-850C-49DB-9B9A-BB7A07720F1F}" destId="{FA95C4D7-F526-4EF5-9917-03EF9C7A54F7}" srcOrd="0" destOrd="0" presId="urn:microsoft.com/office/officeart/2005/8/layout/chevron2"/>
    <dgm:cxn modelId="{7231FB95-740B-4F9B-BF2E-3C062DCCF15C}" srcId="{42F9BED2-4545-4D6E-8B9F-CD3B2EDF6526}" destId="{0D8BC0A7-B1F7-444F-AC09-655CD6F1BC69}" srcOrd="3" destOrd="0" parTransId="{8F20FC54-ACCF-4FDA-9124-3A2F67851EA7}" sibTransId="{770915CC-3FD6-412F-9488-40100D19E527}"/>
    <dgm:cxn modelId="{BE4C9C95-A517-4BE4-95D5-99855D279A3A}" srcId="{42F9BED2-4545-4D6E-8B9F-CD3B2EDF6526}" destId="{37159839-7EFB-47D8-9745-14FD181F7766}" srcOrd="1" destOrd="0" parTransId="{AEFA65C8-5889-408A-9AA4-34322CF51174}" sibTransId="{DD192FE1-CCDE-4518-A1BA-E0E86C3E92E2}"/>
    <dgm:cxn modelId="{7FE31C28-726E-4EE5-8B86-16EFF02CE348}" srcId="{71FB6D6D-850C-49DB-9B9A-BB7A07720F1F}" destId="{99B678F3-D2E7-43F1-B77B-24AE45DDD4DE}" srcOrd="0" destOrd="0" parTransId="{0DA3AEAD-0B58-4DF1-8BCD-5F8F578D5F46}" sibTransId="{C23C4129-4BA4-4381-B9A8-9E3117BED577}"/>
    <dgm:cxn modelId="{C4E6E6C0-DC04-412C-8CD3-267B628A4A8B}" srcId="{37159839-7EFB-47D8-9745-14FD181F7766}" destId="{10991163-F262-4EE0-81F3-5864E03CBBEF}" srcOrd="0" destOrd="0" parTransId="{6F04C51F-B349-4CD4-A080-87EB3D581D7B}" sibTransId="{C1EAF0A6-569C-4443-BD0C-91E9B83BA981}"/>
    <dgm:cxn modelId="{82A8CF24-A1D5-4272-AB43-7AFA6FD1D45A}" type="presOf" srcId="{0D8BC0A7-B1F7-444F-AC09-655CD6F1BC69}" destId="{9DB9C01A-A482-464A-BE71-2DABF5122FA4}" srcOrd="0" destOrd="0" presId="urn:microsoft.com/office/officeart/2005/8/layout/chevron2"/>
    <dgm:cxn modelId="{2F93DBAA-9936-49E1-93D0-48D5C304B05F}" srcId="{42F9BED2-4545-4D6E-8B9F-CD3B2EDF6526}" destId="{71FB6D6D-850C-49DB-9B9A-BB7A07720F1F}" srcOrd="2" destOrd="0" parTransId="{FE2D5013-2C92-47F0-9A35-5EAF3D3FFAD6}" sibTransId="{A0ADD4E5-DF79-4F07-AB4C-3F4C85436E62}"/>
    <dgm:cxn modelId="{FDB71B39-3860-4D89-B661-C04DDB7418DB}" type="presOf" srcId="{42F9BED2-4545-4D6E-8B9F-CD3B2EDF6526}" destId="{B7B8B993-A929-419D-A3F6-43DBE567B525}" srcOrd="0" destOrd="0" presId="urn:microsoft.com/office/officeart/2005/8/layout/chevron2"/>
    <dgm:cxn modelId="{4DA7EB3C-FC95-4DD1-866A-DFB1B1E37167}" type="presOf" srcId="{ADF450F3-4E07-4661-B87E-E9218F33AE34}" destId="{DDD47547-C106-45C8-96F1-D7FF5F8D6107}" srcOrd="0" destOrd="0" presId="urn:microsoft.com/office/officeart/2005/8/layout/chevron2"/>
    <dgm:cxn modelId="{28C2B319-5287-406C-8F21-F1ECE24B715C}" srcId="{1CA35BA9-14C7-4110-B4BE-9E5F15852AF6}" destId="{F25A064A-6583-4984-B8F6-7EAF20CE5133}" srcOrd="0" destOrd="0" parTransId="{5A2E9BB3-CFCA-487D-9DDB-62A364764653}" sibTransId="{BCB3CD49-75EF-484D-B5C7-D81073AEDB39}"/>
    <dgm:cxn modelId="{E4E1F364-8976-4E87-BF0D-CFA3BB086C25}" srcId="{42F9BED2-4545-4D6E-8B9F-CD3B2EDF6526}" destId="{1CA35BA9-14C7-4110-B4BE-9E5F15852AF6}" srcOrd="0" destOrd="0" parTransId="{CD318CD4-A0AB-451F-9B8B-3F468DD69B6A}" sibTransId="{58005864-BCF4-4AD4-846B-40342E39526F}"/>
    <dgm:cxn modelId="{7FED9FDA-6C0B-4A4E-BBA3-2A0B41E03A46}" type="presOf" srcId="{10991163-F262-4EE0-81F3-5864E03CBBEF}" destId="{07CF9AA7-8D97-4513-8ECD-D63619724063}" srcOrd="0" destOrd="0" presId="urn:microsoft.com/office/officeart/2005/8/layout/chevron2"/>
    <dgm:cxn modelId="{88196E57-BD8C-4038-A7C0-E09CC419AF0C}" type="presOf" srcId="{F25A064A-6583-4984-B8F6-7EAF20CE5133}" destId="{83514ECF-F384-44C8-A2D4-34B9E179E6A3}" srcOrd="0" destOrd="0" presId="urn:microsoft.com/office/officeart/2005/8/layout/chevron2"/>
    <dgm:cxn modelId="{D8AF8FB5-7AB7-47AA-86AB-CC1AE06CB7CD}" type="presOf" srcId="{1CA35BA9-14C7-4110-B4BE-9E5F15852AF6}" destId="{AAB273EE-B136-4F6E-8DE6-64C736D6DE7A}" srcOrd="0" destOrd="0" presId="urn:microsoft.com/office/officeart/2005/8/layout/chevron2"/>
    <dgm:cxn modelId="{9B7C951B-4063-4B76-8830-C32E7EFAB0BB}" type="presOf" srcId="{37159839-7EFB-47D8-9745-14FD181F7766}" destId="{8CB78807-61DB-4748-A7B5-C4264468EFB4}" srcOrd="0" destOrd="0" presId="urn:microsoft.com/office/officeart/2005/8/layout/chevron2"/>
    <dgm:cxn modelId="{E186FC22-15B0-48EF-8F9A-24F08C1D54B2}" srcId="{0D8BC0A7-B1F7-444F-AC09-655CD6F1BC69}" destId="{ADF450F3-4E07-4661-B87E-E9218F33AE34}" srcOrd="0" destOrd="0" parTransId="{2584F62D-A6E2-4AD7-997C-5CBE1281ACA5}" sibTransId="{A17DB675-6FC2-4617-86FB-6C5E78B08305}"/>
    <dgm:cxn modelId="{9882FAE6-B21C-46B0-8855-5319384E0820}" type="presOf" srcId="{99B678F3-D2E7-43F1-B77B-24AE45DDD4DE}" destId="{6FE4E0EC-A5A6-44B5-9973-8DD9878AD31E}" srcOrd="0" destOrd="0" presId="urn:microsoft.com/office/officeart/2005/8/layout/chevron2"/>
    <dgm:cxn modelId="{DCA8AE91-77FE-4BFE-A031-CB07F47674DC}" type="presParOf" srcId="{B7B8B993-A929-419D-A3F6-43DBE567B525}" destId="{5E2A9A16-A343-4B0B-BA31-24B8ACFA579A}" srcOrd="0" destOrd="0" presId="urn:microsoft.com/office/officeart/2005/8/layout/chevron2"/>
    <dgm:cxn modelId="{E99EF2E7-3970-4968-8D63-78ABAC6D27CD}" type="presParOf" srcId="{5E2A9A16-A343-4B0B-BA31-24B8ACFA579A}" destId="{AAB273EE-B136-4F6E-8DE6-64C736D6DE7A}" srcOrd="0" destOrd="0" presId="urn:microsoft.com/office/officeart/2005/8/layout/chevron2"/>
    <dgm:cxn modelId="{228AB1E4-07F1-4614-918F-DB69A1C56145}" type="presParOf" srcId="{5E2A9A16-A343-4B0B-BA31-24B8ACFA579A}" destId="{83514ECF-F384-44C8-A2D4-34B9E179E6A3}" srcOrd="1" destOrd="0" presId="urn:microsoft.com/office/officeart/2005/8/layout/chevron2"/>
    <dgm:cxn modelId="{FEF52034-B027-43E6-82FD-9B9D2F30E8AF}" type="presParOf" srcId="{B7B8B993-A929-419D-A3F6-43DBE567B525}" destId="{C16E0E34-F6C7-47A7-9EE6-A37481FEBAEC}" srcOrd="1" destOrd="0" presId="urn:microsoft.com/office/officeart/2005/8/layout/chevron2"/>
    <dgm:cxn modelId="{4701FD5A-FDA1-4CA6-81D2-94BDDE144A4D}" type="presParOf" srcId="{B7B8B993-A929-419D-A3F6-43DBE567B525}" destId="{70FFDDD1-3061-4934-B743-F08424CCDF80}" srcOrd="2" destOrd="0" presId="urn:microsoft.com/office/officeart/2005/8/layout/chevron2"/>
    <dgm:cxn modelId="{5F8C0109-4EA7-427F-AA0A-75BDDDDB4717}" type="presParOf" srcId="{70FFDDD1-3061-4934-B743-F08424CCDF80}" destId="{8CB78807-61DB-4748-A7B5-C4264468EFB4}" srcOrd="0" destOrd="0" presId="urn:microsoft.com/office/officeart/2005/8/layout/chevron2"/>
    <dgm:cxn modelId="{3A359DED-3E7A-4F13-A038-D1A13876B44A}" type="presParOf" srcId="{70FFDDD1-3061-4934-B743-F08424CCDF80}" destId="{07CF9AA7-8D97-4513-8ECD-D63619724063}" srcOrd="1" destOrd="0" presId="urn:microsoft.com/office/officeart/2005/8/layout/chevron2"/>
    <dgm:cxn modelId="{A858EB9F-3D26-4C66-8212-318C2F2AF8D8}" type="presParOf" srcId="{B7B8B993-A929-419D-A3F6-43DBE567B525}" destId="{B9FD15BC-7833-4CFD-971B-FAF08ECA7F8D}" srcOrd="3" destOrd="0" presId="urn:microsoft.com/office/officeart/2005/8/layout/chevron2"/>
    <dgm:cxn modelId="{A1230DAB-5AB2-402C-A5E9-28E25E4E962A}" type="presParOf" srcId="{B7B8B993-A929-419D-A3F6-43DBE567B525}" destId="{815B8C88-54E4-45F4-8BD5-F4ABDEBDB074}" srcOrd="4" destOrd="0" presId="urn:microsoft.com/office/officeart/2005/8/layout/chevron2"/>
    <dgm:cxn modelId="{83D41608-AC56-45E4-9902-930E45E3E0DA}" type="presParOf" srcId="{815B8C88-54E4-45F4-8BD5-F4ABDEBDB074}" destId="{FA95C4D7-F526-4EF5-9917-03EF9C7A54F7}" srcOrd="0" destOrd="0" presId="urn:microsoft.com/office/officeart/2005/8/layout/chevron2"/>
    <dgm:cxn modelId="{43ECA9A4-A3A3-46F1-9E88-F1A4A76B2BBA}" type="presParOf" srcId="{815B8C88-54E4-45F4-8BD5-F4ABDEBDB074}" destId="{6FE4E0EC-A5A6-44B5-9973-8DD9878AD31E}" srcOrd="1" destOrd="0" presId="urn:microsoft.com/office/officeart/2005/8/layout/chevron2"/>
    <dgm:cxn modelId="{B6178CBA-2791-461E-AC26-741EBFCDB715}" type="presParOf" srcId="{B7B8B993-A929-419D-A3F6-43DBE567B525}" destId="{F65B375D-044D-4BFF-8BE2-7C154B2EAFA5}" srcOrd="5" destOrd="0" presId="urn:microsoft.com/office/officeart/2005/8/layout/chevron2"/>
    <dgm:cxn modelId="{538549BB-B9DD-46B5-9F27-4A7FAEC1B7CA}" type="presParOf" srcId="{B7B8B993-A929-419D-A3F6-43DBE567B525}" destId="{618572D6-D437-4A35-88AF-F2FD4B090A25}" srcOrd="6" destOrd="0" presId="urn:microsoft.com/office/officeart/2005/8/layout/chevron2"/>
    <dgm:cxn modelId="{3A5C63A8-2A07-4906-A8BA-B5EF452DAE00}" type="presParOf" srcId="{618572D6-D437-4A35-88AF-F2FD4B090A25}" destId="{9DB9C01A-A482-464A-BE71-2DABF5122FA4}" srcOrd="0" destOrd="0" presId="urn:microsoft.com/office/officeart/2005/8/layout/chevron2"/>
    <dgm:cxn modelId="{1371134C-E3FA-4C58-AF26-720A1CA8D37F}" type="presParOf" srcId="{618572D6-D437-4A35-88AF-F2FD4B090A25}" destId="{DDD47547-C106-45C8-96F1-D7FF5F8D6107}" srcOrd="1" destOrd="0" presId="urn:microsoft.com/office/officeart/2005/8/layout/chevron2"/>
  </dgm:cxnLst>
  <dgm:bg>
    <a:solidFill>
      <a:srgbClr val="FFFF99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B39989-C55F-4566-B316-BDFF78B77A15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3C45C3BB-8753-47FE-8D7E-5274A7E633F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32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500000"/>
              </a:solidFill>
              <a:effectLst/>
            </a:rPr>
            <a:t>Опознание буквы в ее связи с фонемой</a:t>
          </a:r>
          <a:endParaRPr lang="ru-RU" sz="32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500000"/>
            </a:solidFill>
            <a:effectLst/>
          </a:endParaRPr>
        </a:p>
      </dgm:t>
    </dgm:pt>
    <dgm:pt modelId="{9FA88731-DC4A-46C8-AE35-12AA22B020E6}" type="parTrans" cxnId="{D8422B9C-D1CF-4894-B549-6E0A524BF91E}">
      <dgm:prSet/>
      <dgm:spPr/>
      <dgm:t>
        <a:bodyPr/>
        <a:lstStyle/>
        <a:p>
          <a:endParaRPr lang="ru-RU"/>
        </a:p>
      </dgm:t>
    </dgm:pt>
    <dgm:pt modelId="{C1805352-8619-4426-B9F8-D02108781768}" type="sibTrans" cxnId="{D8422B9C-D1CF-4894-B549-6E0A524BF91E}">
      <dgm:prSet/>
      <dgm:spPr/>
      <dgm:t>
        <a:bodyPr/>
        <a:lstStyle/>
        <a:p>
          <a:endParaRPr lang="ru-RU"/>
        </a:p>
      </dgm:t>
    </dgm:pt>
    <dgm:pt modelId="{4D8024B0-34B5-4261-8E5B-5FE56E572E3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700" dirty="0" smtClean="0"/>
            <a:t>     </a:t>
          </a:r>
          <a:r>
            <a:rPr lang="ru-RU" sz="32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rPr>
            <a:t>Слияние нескольких букв в слог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2">
                <a:lumMod val="50000"/>
              </a:schemeClr>
            </a:solidFill>
            <a:effectLst/>
          </a:endParaRPr>
        </a:p>
      </dgm:t>
    </dgm:pt>
    <dgm:pt modelId="{BDEF0262-9D92-445A-BEB3-A11B51DB4620}" type="parTrans" cxnId="{CE0848A7-1ED5-4812-A7D1-49B2C7922970}">
      <dgm:prSet/>
      <dgm:spPr/>
      <dgm:t>
        <a:bodyPr/>
        <a:lstStyle/>
        <a:p>
          <a:endParaRPr lang="ru-RU"/>
        </a:p>
      </dgm:t>
    </dgm:pt>
    <dgm:pt modelId="{004A7F0D-34FF-44D7-BDC2-294C41C044B8}" type="sibTrans" cxnId="{CE0848A7-1ED5-4812-A7D1-49B2C7922970}">
      <dgm:prSet/>
      <dgm:spPr/>
      <dgm:t>
        <a:bodyPr/>
        <a:lstStyle/>
        <a:p>
          <a:endParaRPr lang="ru-RU"/>
        </a:p>
      </dgm:t>
    </dgm:pt>
    <dgm:pt modelId="{AF5C37CB-3737-4C32-A8B5-74FA4244505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32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/>
            </a:rPr>
            <a:t>Слияние нескольких слогов в слово</a:t>
          </a:r>
          <a:endParaRPr lang="ru-RU" sz="32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660033"/>
            </a:solidFill>
            <a:effectLst/>
          </a:endParaRPr>
        </a:p>
      </dgm:t>
    </dgm:pt>
    <dgm:pt modelId="{B42A7CD7-9A14-4EB5-9693-82D5B36B34F4}" type="parTrans" cxnId="{AB279625-E08C-402B-9086-F2E39667543D}">
      <dgm:prSet/>
      <dgm:spPr/>
      <dgm:t>
        <a:bodyPr/>
        <a:lstStyle/>
        <a:p>
          <a:endParaRPr lang="ru-RU"/>
        </a:p>
      </dgm:t>
    </dgm:pt>
    <dgm:pt modelId="{93463281-D45A-4F8F-9503-5C37A9C6779B}" type="sibTrans" cxnId="{AB279625-E08C-402B-9086-F2E39667543D}">
      <dgm:prSet/>
      <dgm:spPr/>
      <dgm:t>
        <a:bodyPr/>
        <a:lstStyle/>
        <a:p>
          <a:endParaRPr lang="ru-RU"/>
        </a:p>
      </dgm:t>
    </dgm:pt>
    <dgm:pt modelId="{BBEFCBC1-9CD8-4676-BB60-D299E4E09AB1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        </a:t>
          </a:r>
          <a:r>
            <a:rPr lang="ru-RU" sz="32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/>
            </a:rPr>
            <a:t>Интеграция нескольких слов в законченную фразу</a:t>
          </a:r>
          <a:endParaRPr lang="ru-RU" sz="32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660033"/>
            </a:solidFill>
            <a:effectLst/>
          </a:endParaRPr>
        </a:p>
      </dgm:t>
    </dgm:pt>
    <dgm:pt modelId="{BEEDE6E8-CB94-48C5-B133-B2FD18AA6746}" type="parTrans" cxnId="{5B12FAAC-2683-4E63-AA03-71FF7AE9830E}">
      <dgm:prSet/>
      <dgm:spPr/>
      <dgm:t>
        <a:bodyPr/>
        <a:lstStyle/>
        <a:p>
          <a:endParaRPr lang="ru-RU"/>
        </a:p>
      </dgm:t>
    </dgm:pt>
    <dgm:pt modelId="{FDDD5A2B-4135-4F8E-8C7C-73B0BC34E563}" type="sibTrans" cxnId="{5B12FAAC-2683-4E63-AA03-71FF7AE9830E}">
      <dgm:prSet/>
      <dgm:spPr/>
      <dgm:t>
        <a:bodyPr/>
        <a:lstStyle/>
        <a:p>
          <a:endParaRPr lang="ru-RU"/>
        </a:p>
      </dgm:t>
    </dgm:pt>
    <dgm:pt modelId="{4F82E4A2-D514-4409-A422-DC40BD4098FB}" type="pres">
      <dgm:prSet presAssocID="{4FB39989-C55F-4566-B316-BDFF78B77A15}" presName="linearFlow" presStyleCnt="0">
        <dgm:presLayoutVars>
          <dgm:dir/>
          <dgm:resizeHandles val="exact"/>
        </dgm:presLayoutVars>
      </dgm:prSet>
      <dgm:spPr/>
    </dgm:pt>
    <dgm:pt modelId="{CA51F830-C40E-4C96-9B62-8E5A116CEA59}" type="pres">
      <dgm:prSet presAssocID="{3C45C3BB-8753-47FE-8D7E-5274A7E633FD}" presName="composite" presStyleCnt="0"/>
      <dgm:spPr/>
    </dgm:pt>
    <dgm:pt modelId="{CDC303BF-3B88-43FE-BB0B-9C4FE397721B}" type="pres">
      <dgm:prSet presAssocID="{3C45C3BB-8753-47FE-8D7E-5274A7E633FD}" presName="imgShp" presStyleLbl="fgImgPlace1" presStyleIdx="0" presStyleCnt="4" custFlipVert="1" custScaleX="10082" custScaleY="15528"/>
      <dgm:spPr/>
    </dgm:pt>
    <dgm:pt modelId="{840E1A55-9D1E-4C37-975F-8F149548ECDF}" type="pres">
      <dgm:prSet presAssocID="{3C45C3BB-8753-47FE-8D7E-5274A7E633FD}" presName="txShp" presStyleLbl="node1" presStyleIdx="0" presStyleCnt="4" custScaleX="150376" custScaleY="134790" custLinFactNeighborX="0" custLinFactNeighborY="-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6B28F-6E48-48A7-931C-D5683400EC82}" type="pres">
      <dgm:prSet presAssocID="{C1805352-8619-4426-B9F8-D02108781768}" presName="spacing" presStyleCnt="0"/>
      <dgm:spPr/>
    </dgm:pt>
    <dgm:pt modelId="{6C22A047-45BF-4B7A-9714-3D3587FD2190}" type="pres">
      <dgm:prSet presAssocID="{4D8024B0-34B5-4261-8E5B-5FE56E572E35}" presName="composite" presStyleCnt="0"/>
      <dgm:spPr/>
    </dgm:pt>
    <dgm:pt modelId="{D778198A-34F5-48EE-BFD5-FE94217A031B}" type="pres">
      <dgm:prSet presAssocID="{4D8024B0-34B5-4261-8E5B-5FE56E572E35}" presName="imgShp" presStyleLbl="fgImgPlace1" presStyleIdx="1" presStyleCnt="4" custFlipVert="1" custFlipHor="0" custScaleX="10082" custScaleY="10082" custLinFactNeighborX="-57625" custLinFactNeighborY="-1396"/>
      <dgm:spPr/>
    </dgm:pt>
    <dgm:pt modelId="{C92D8436-DB15-4A8D-B84C-860FD85206CC}" type="pres">
      <dgm:prSet presAssocID="{4D8024B0-34B5-4261-8E5B-5FE56E572E35}" presName="txShp" presStyleLbl="node1" presStyleIdx="1" presStyleCnt="4" custScaleX="150376" custScaleY="140723" custLinFactNeighborX="0" custLinFactNeighborY="8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C6BF-5A97-4997-8BCB-6844FB989518}" type="pres">
      <dgm:prSet presAssocID="{004A7F0D-34FF-44D7-BDC2-294C41C044B8}" presName="spacing" presStyleCnt="0"/>
      <dgm:spPr/>
    </dgm:pt>
    <dgm:pt modelId="{EFF326AF-FB8D-457F-AB52-029534F0F91E}" type="pres">
      <dgm:prSet presAssocID="{AF5C37CB-3737-4C32-A8B5-74FA42445056}" presName="composite" presStyleCnt="0"/>
      <dgm:spPr/>
    </dgm:pt>
    <dgm:pt modelId="{C4395758-7172-4167-AC15-A3148C854F3B}" type="pres">
      <dgm:prSet presAssocID="{AF5C37CB-3737-4C32-A8B5-74FA42445056}" presName="imgShp" presStyleLbl="fgImgPlace1" presStyleIdx="2" presStyleCnt="4" custScaleX="10082" custScaleY="10082" custLinFactX="-100000" custLinFactNeighborX="-132299" custLinFactNeighborY="-9802"/>
      <dgm:spPr/>
    </dgm:pt>
    <dgm:pt modelId="{C127F564-A86D-4347-960F-BA48AAB59D2C}" type="pres">
      <dgm:prSet presAssocID="{AF5C37CB-3737-4C32-A8B5-74FA42445056}" presName="txShp" presStyleLbl="node1" presStyleIdx="2" presStyleCnt="4" custScaleX="150376" custScaleY="145453" custLinFactNeighborX="0" custLinFactNeighborY="-4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35D15-5014-4E2A-ACFA-125164623FC5}" type="pres">
      <dgm:prSet presAssocID="{93463281-D45A-4F8F-9503-5C37A9C6779B}" presName="spacing" presStyleCnt="0"/>
      <dgm:spPr/>
    </dgm:pt>
    <dgm:pt modelId="{D5307E1D-4C2C-4126-B794-F003F9C8F04F}" type="pres">
      <dgm:prSet presAssocID="{BBEFCBC1-9CD8-4676-BB60-D299E4E09AB1}" presName="composite" presStyleCnt="0"/>
      <dgm:spPr/>
    </dgm:pt>
    <dgm:pt modelId="{DE1E1F39-092E-42F6-A688-B5014D903F8A}" type="pres">
      <dgm:prSet presAssocID="{BBEFCBC1-9CD8-4676-BB60-D299E4E09AB1}" presName="imgShp" presStyleLbl="fgImgPlace1" presStyleIdx="3" presStyleCnt="4" custScaleX="12513" custScaleY="10082" custLinFactNeighborX="-72289" custLinFactNeighborY="-5304"/>
      <dgm:spPr/>
    </dgm:pt>
    <dgm:pt modelId="{2B7D8540-1628-4F2E-97AE-C7E5EBDE67A0}" type="pres">
      <dgm:prSet presAssocID="{BBEFCBC1-9CD8-4676-BB60-D299E4E09AB1}" presName="txShp" presStyleLbl="node1" presStyleIdx="3" presStyleCnt="4" custScaleX="150376" custScaleY="135197" custLinFactNeighborX="0" custLinFactNeighborY="2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12FAAC-2683-4E63-AA03-71FF7AE9830E}" srcId="{4FB39989-C55F-4566-B316-BDFF78B77A15}" destId="{BBEFCBC1-9CD8-4676-BB60-D299E4E09AB1}" srcOrd="3" destOrd="0" parTransId="{BEEDE6E8-CB94-48C5-B133-B2FD18AA6746}" sibTransId="{FDDD5A2B-4135-4F8E-8C7C-73B0BC34E563}"/>
    <dgm:cxn modelId="{C5ADFDEA-1F7E-4C92-923D-DECFB1F1040E}" type="presOf" srcId="{AF5C37CB-3737-4C32-A8B5-74FA42445056}" destId="{C127F564-A86D-4347-960F-BA48AAB59D2C}" srcOrd="0" destOrd="0" presId="urn:microsoft.com/office/officeart/2005/8/layout/vList3#1"/>
    <dgm:cxn modelId="{7181D93A-1321-42CB-B260-D4B2FF5C2E3A}" type="presOf" srcId="{3C45C3BB-8753-47FE-8D7E-5274A7E633FD}" destId="{840E1A55-9D1E-4C37-975F-8F149548ECDF}" srcOrd="0" destOrd="0" presId="urn:microsoft.com/office/officeart/2005/8/layout/vList3#1"/>
    <dgm:cxn modelId="{9CF37836-1D75-4656-BAB4-AF7002D90B0A}" type="presOf" srcId="{BBEFCBC1-9CD8-4676-BB60-D299E4E09AB1}" destId="{2B7D8540-1628-4F2E-97AE-C7E5EBDE67A0}" srcOrd="0" destOrd="0" presId="urn:microsoft.com/office/officeart/2005/8/layout/vList3#1"/>
    <dgm:cxn modelId="{D8422B9C-D1CF-4894-B549-6E0A524BF91E}" srcId="{4FB39989-C55F-4566-B316-BDFF78B77A15}" destId="{3C45C3BB-8753-47FE-8D7E-5274A7E633FD}" srcOrd="0" destOrd="0" parTransId="{9FA88731-DC4A-46C8-AE35-12AA22B020E6}" sibTransId="{C1805352-8619-4426-B9F8-D02108781768}"/>
    <dgm:cxn modelId="{AB279625-E08C-402B-9086-F2E39667543D}" srcId="{4FB39989-C55F-4566-B316-BDFF78B77A15}" destId="{AF5C37CB-3737-4C32-A8B5-74FA42445056}" srcOrd="2" destOrd="0" parTransId="{B42A7CD7-9A14-4EB5-9693-82D5B36B34F4}" sibTransId="{93463281-D45A-4F8F-9503-5C37A9C6779B}"/>
    <dgm:cxn modelId="{825060AD-119D-439E-9B98-FD7A8A759235}" type="presOf" srcId="{4D8024B0-34B5-4261-8E5B-5FE56E572E35}" destId="{C92D8436-DB15-4A8D-B84C-860FD85206CC}" srcOrd="0" destOrd="0" presId="urn:microsoft.com/office/officeart/2005/8/layout/vList3#1"/>
    <dgm:cxn modelId="{CE0848A7-1ED5-4812-A7D1-49B2C7922970}" srcId="{4FB39989-C55F-4566-B316-BDFF78B77A15}" destId="{4D8024B0-34B5-4261-8E5B-5FE56E572E35}" srcOrd="1" destOrd="0" parTransId="{BDEF0262-9D92-445A-BEB3-A11B51DB4620}" sibTransId="{004A7F0D-34FF-44D7-BDC2-294C41C044B8}"/>
    <dgm:cxn modelId="{473DEA92-234E-450F-A9C6-FF47F8A9FB4A}" type="presOf" srcId="{4FB39989-C55F-4566-B316-BDFF78B77A15}" destId="{4F82E4A2-D514-4409-A422-DC40BD4098FB}" srcOrd="0" destOrd="0" presId="urn:microsoft.com/office/officeart/2005/8/layout/vList3#1"/>
    <dgm:cxn modelId="{79553B92-AE7C-4BDE-BB5F-3F9636BC9769}" type="presParOf" srcId="{4F82E4A2-D514-4409-A422-DC40BD4098FB}" destId="{CA51F830-C40E-4C96-9B62-8E5A116CEA59}" srcOrd="0" destOrd="0" presId="urn:microsoft.com/office/officeart/2005/8/layout/vList3#1"/>
    <dgm:cxn modelId="{7C7A57C1-D705-4102-8E9C-EA7DEE1FC12C}" type="presParOf" srcId="{CA51F830-C40E-4C96-9B62-8E5A116CEA59}" destId="{CDC303BF-3B88-43FE-BB0B-9C4FE397721B}" srcOrd="0" destOrd="0" presId="urn:microsoft.com/office/officeart/2005/8/layout/vList3#1"/>
    <dgm:cxn modelId="{915CCFB4-3B36-4FF7-870B-CFCA8B08B78E}" type="presParOf" srcId="{CA51F830-C40E-4C96-9B62-8E5A116CEA59}" destId="{840E1A55-9D1E-4C37-975F-8F149548ECDF}" srcOrd="1" destOrd="0" presId="urn:microsoft.com/office/officeart/2005/8/layout/vList3#1"/>
    <dgm:cxn modelId="{06DD4F9D-1B81-48BF-BD19-65786385D9C2}" type="presParOf" srcId="{4F82E4A2-D514-4409-A422-DC40BD4098FB}" destId="{78C6B28F-6E48-48A7-931C-D5683400EC82}" srcOrd="1" destOrd="0" presId="urn:microsoft.com/office/officeart/2005/8/layout/vList3#1"/>
    <dgm:cxn modelId="{1655989F-5FC3-40D7-BF9B-5AFF4EADB70B}" type="presParOf" srcId="{4F82E4A2-D514-4409-A422-DC40BD4098FB}" destId="{6C22A047-45BF-4B7A-9714-3D3587FD2190}" srcOrd="2" destOrd="0" presId="urn:microsoft.com/office/officeart/2005/8/layout/vList3#1"/>
    <dgm:cxn modelId="{B8A9A708-CEA0-441A-835D-569B709282FF}" type="presParOf" srcId="{6C22A047-45BF-4B7A-9714-3D3587FD2190}" destId="{D778198A-34F5-48EE-BFD5-FE94217A031B}" srcOrd="0" destOrd="0" presId="urn:microsoft.com/office/officeart/2005/8/layout/vList3#1"/>
    <dgm:cxn modelId="{5EBDEB30-144E-49D6-8DCA-CBD97227C96B}" type="presParOf" srcId="{6C22A047-45BF-4B7A-9714-3D3587FD2190}" destId="{C92D8436-DB15-4A8D-B84C-860FD85206CC}" srcOrd="1" destOrd="0" presId="urn:microsoft.com/office/officeart/2005/8/layout/vList3#1"/>
    <dgm:cxn modelId="{F9A41C05-3BD4-4794-A5FD-6337C1CDEA48}" type="presParOf" srcId="{4F82E4A2-D514-4409-A422-DC40BD4098FB}" destId="{698CC6BF-5A97-4997-8BCB-6844FB989518}" srcOrd="3" destOrd="0" presId="urn:microsoft.com/office/officeart/2005/8/layout/vList3#1"/>
    <dgm:cxn modelId="{AAFB702A-C286-4596-B248-FB3620F370CD}" type="presParOf" srcId="{4F82E4A2-D514-4409-A422-DC40BD4098FB}" destId="{EFF326AF-FB8D-457F-AB52-029534F0F91E}" srcOrd="4" destOrd="0" presId="urn:microsoft.com/office/officeart/2005/8/layout/vList3#1"/>
    <dgm:cxn modelId="{B57047CE-1441-4254-8F22-7FFFDC061D50}" type="presParOf" srcId="{EFF326AF-FB8D-457F-AB52-029534F0F91E}" destId="{C4395758-7172-4167-AC15-A3148C854F3B}" srcOrd="0" destOrd="0" presId="urn:microsoft.com/office/officeart/2005/8/layout/vList3#1"/>
    <dgm:cxn modelId="{71A9EEC3-C811-4D1D-8E13-FF293A2A3E30}" type="presParOf" srcId="{EFF326AF-FB8D-457F-AB52-029534F0F91E}" destId="{C127F564-A86D-4347-960F-BA48AAB59D2C}" srcOrd="1" destOrd="0" presId="urn:microsoft.com/office/officeart/2005/8/layout/vList3#1"/>
    <dgm:cxn modelId="{2E51046D-CF8F-453E-8AA6-99CD1601BDB7}" type="presParOf" srcId="{4F82E4A2-D514-4409-A422-DC40BD4098FB}" destId="{F0935D15-5014-4E2A-ACFA-125164623FC5}" srcOrd="5" destOrd="0" presId="urn:microsoft.com/office/officeart/2005/8/layout/vList3#1"/>
    <dgm:cxn modelId="{B0997876-D221-445C-8D29-29C1A07C77A2}" type="presParOf" srcId="{4F82E4A2-D514-4409-A422-DC40BD4098FB}" destId="{D5307E1D-4C2C-4126-B794-F003F9C8F04F}" srcOrd="6" destOrd="0" presId="urn:microsoft.com/office/officeart/2005/8/layout/vList3#1"/>
    <dgm:cxn modelId="{A7AAE573-D4FF-47E1-9173-6A602D99DCB9}" type="presParOf" srcId="{D5307E1D-4C2C-4126-B794-F003F9C8F04F}" destId="{DE1E1F39-092E-42F6-A688-B5014D903F8A}" srcOrd="0" destOrd="0" presId="urn:microsoft.com/office/officeart/2005/8/layout/vList3#1"/>
    <dgm:cxn modelId="{9407C48E-27F4-4EFF-A264-100D1778C2E9}" type="presParOf" srcId="{D5307E1D-4C2C-4126-B794-F003F9C8F04F}" destId="{2B7D8540-1628-4F2E-97AE-C7E5EBDE67A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B39989-C55F-4566-B316-BDFF78B77A15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3C45C3BB-8753-47FE-8D7E-5274A7E633FD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навыков беглого чтения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9FA88731-DC4A-46C8-AE35-12AA22B020E6}" type="parTrans" cxnId="{D8422B9C-D1CF-4894-B549-6E0A524BF91E}">
      <dgm:prSet/>
      <dgm:spPr/>
      <dgm:t>
        <a:bodyPr/>
        <a:lstStyle/>
        <a:p>
          <a:endParaRPr lang="ru-RU"/>
        </a:p>
      </dgm:t>
    </dgm:pt>
    <dgm:pt modelId="{C1805352-8619-4426-B9F8-D02108781768}" type="sibTrans" cxnId="{D8422B9C-D1CF-4894-B549-6E0A524BF91E}">
      <dgm:prSet/>
      <dgm:spPr/>
      <dgm:t>
        <a:bodyPr/>
        <a:lstStyle/>
        <a:p>
          <a:endParaRPr lang="ru-RU"/>
        </a:p>
      </dgm:t>
    </dgm:pt>
    <dgm:pt modelId="{4D8024B0-34B5-4261-8E5B-5FE56E572E3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ru-RU" sz="2800" b="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          Развитие внимания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EF0262-9D92-445A-BEB3-A11B51DB4620}" type="parTrans" cxnId="{CE0848A7-1ED5-4812-A7D1-49B2C7922970}">
      <dgm:prSet/>
      <dgm:spPr/>
      <dgm:t>
        <a:bodyPr/>
        <a:lstStyle/>
        <a:p>
          <a:endParaRPr lang="ru-RU"/>
        </a:p>
      </dgm:t>
    </dgm:pt>
    <dgm:pt modelId="{004A7F0D-34FF-44D7-BDC2-294C41C044B8}" type="sibTrans" cxnId="{CE0848A7-1ED5-4812-A7D1-49B2C7922970}">
      <dgm:prSet/>
      <dgm:spPr/>
      <dgm:t>
        <a:bodyPr/>
        <a:lstStyle/>
        <a:p>
          <a:endParaRPr lang="ru-RU"/>
        </a:p>
      </dgm:t>
    </dgm:pt>
    <dgm:pt modelId="{AF5C37CB-3737-4C32-A8B5-74FA4244505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Развитие зрительной и оперативной памяти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42A7CD7-9A14-4EB5-9693-82D5B36B34F4}" type="parTrans" cxnId="{AB279625-E08C-402B-9086-F2E39667543D}">
      <dgm:prSet/>
      <dgm:spPr/>
      <dgm:t>
        <a:bodyPr/>
        <a:lstStyle/>
        <a:p>
          <a:endParaRPr lang="ru-RU"/>
        </a:p>
      </dgm:t>
    </dgm:pt>
    <dgm:pt modelId="{93463281-D45A-4F8F-9503-5C37A9C6779B}" type="sibTrans" cxnId="{AB279625-E08C-402B-9086-F2E39667543D}">
      <dgm:prSet/>
      <dgm:spPr/>
      <dgm:t>
        <a:bodyPr/>
        <a:lstStyle/>
        <a:p>
          <a:endParaRPr lang="ru-RU"/>
        </a:p>
      </dgm:t>
    </dgm:pt>
    <dgm:pt modelId="{BBEFCBC1-9CD8-4676-BB60-D299E4E09AB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</a:t>
          </a:r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орфографической зоркости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EEDE6E8-CB94-48C5-B133-B2FD18AA6746}" type="parTrans" cxnId="{5B12FAAC-2683-4E63-AA03-71FF7AE9830E}">
      <dgm:prSet/>
      <dgm:spPr/>
      <dgm:t>
        <a:bodyPr/>
        <a:lstStyle/>
        <a:p>
          <a:endParaRPr lang="ru-RU"/>
        </a:p>
      </dgm:t>
    </dgm:pt>
    <dgm:pt modelId="{FDDD5A2B-4135-4F8E-8C7C-73B0BC34E563}" type="sibTrans" cxnId="{5B12FAAC-2683-4E63-AA03-71FF7AE9830E}">
      <dgm:prSet/>
      <dgm:spPr/>
      <dgm:t>
        <a:bodyPr/>
        <a:lstStyle/>
        <a:p>
          <a:endParaRPr lang="ru-RU"/>
        </a:p>
      </dgm:t>
    </dgm:pt>
    <dgm:pt modelId="{4F82E4A2-D514-4409-A422-DC40BD4098FB}" type="pres">
      <dgm:prSet presAssocID="{4FB39989-C55F-4566-B316-BDFF78B77A15}" presName="linearFlow" presStyleCnt="0">
        <dgm:presLayoutVars>
          <dgm:dir/>
          <dgm:resizeHandles val="exact"/>
        </dgm:presLayoutVars>
      </dgm:prSet>
      <dgm:spPr/>
    </dgm:pt>
    <dgm:pt modelId="{CA51F830-C40E-4C96-9B62-8E5A116CEA59}" type="pres">
      <dgm:prSet presAssocID="{3C45C3BB-8753-47FE-8D7E-5274A7E633FD}" presName="composite" presStyleCnt="0"/>
      <dgm:spPr/>
    </dgm:pt>
    <dgm:pt modelId="{CDC303BF-3B88-43FE-BB0B-9C4FE397721B}" type="pres">
      <dgm:prSet presAssocID="{3C45C3BB-8753-47FE-8D7E-5274A7E633FD}" presName="imgShp" presStyleLbl="fgImgPlace1" presStyleIdx="0" presStyleCnt="4" custFlipVert="1" custScaleX="12513" custScaleY="10082"/>
      <dgm:spPr/>
    </dgm:pt>
    <dgm:pt modelId="{840E1A55-9D1E-4C37-975F-8F149548ECDF}" type="pres">
      <dgm:prSet presAssocID="{3C45C3BB-8753-47FE-8D7E-5274A7E633FD}" presName="txShp" presStyleLbl="node1" presStyleIdx="0" presStyleCnt="4" custScaleX="150376" custScaleY="134790" custLinFactNeighborX="0" custLinFactNeighborY="-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6B28F-6E48-48A7-931C-D5683400EC82}" type="pres">
      <dgm:prSet presAssocID="{C1805352-8619-4426-B9F8-D02108781768}" presName="spacing" presStyleCnt="0"/>
      <dgm:spPr/>
    </dgm:pt>
    <dgm:pt modelId="{6C22A047-45BF-4B7A-9714-3D3587FD2190}" type="pres">
      <dgm:prSet presAssocID="{4D8024B0-34B5-4261-8E5B-5FE56E572E35}" presName="composite" presStyleCnt="0"/>
      <dgm:spPr/>
    </dgm:pt>
    <dgm:pt modelId="{D778198A-34F5-48EE-BFD5-FE94217A031B}" type="pres">
      <dgm:prSet presAssocID="{4D8024B0-34B5-4261-8E5B-5FE56E572E35}" presName="imgShp" presStyleLbl="fgImgPlace1" presStyleIdx="1" presStyleCnt="4" custScaleX="12513" custScaleY="10082"/>
      <dgm:spPr/>
    </dgm:pt>
    <dgm:pt modelId="{C92D8436-DB15-4A8D-B84C-860FD85206CC}" type="pres">
      <dgm:prSet presAssocID="{4D8024B0-34B5-4261-8E5B-5FE56E572E35}" presName="txShp" presStyleLbl="node1" presStyleIdx="1" presStyleCnt="4" custScaleX="150376" custScaleY="140723" custLinFactNeighborX="568" custLinFactNeighborY="-6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C6BF-5A97-4997-8BCB-6844FB989518}" type="pres">
      <dgm:prSet presAssocID="{004A7F0D-34FF-44D7-BDC2-294C41C044B8}" presName="spacing" presStyleCnt="0"/>
      <dgm:spPr/>
    </dgm:pt>
    <dgm:pt modelId="{EFF326AF-FB8D-457F-AB52-029534F0F91E}" type="pres">
      <dgm:prSet presAssocID="{AF5C37CB-3737-4C32-A8B5-74FA42445056}" presName="composite" presStyleCnt="0"/>
      <dgm:spPr/>
    </dgm:pt>
    <dgm:pt modelId="{C4395758-7172-4167-AC15-A3148C854F3B}" type="pres">
      <dgm:prSet presAssocID="{AF5C37CB-3737-4C32-A8B5-74FA42445056}" presName="imgShp" presStyleLbl="fgImgPlace1" presStyleIdx="2" presStyleCnt="4" custScaleX="10082" custScaleY="10082" custLinFactNeighborX="-6758" custLinFactNeighborY="4153"/>
      <dgm:spPr/>
    </dgm:pt>
    <dgm:pt modelId="{C127F564-A86D-4347-960F-BA48AAB59D2C}" type="pres">
      <dgm:prSet presAssocID="{AF5C37CB-3737-4C32-A8B5-74FA42445056}" presName="txShp" presStyleLbl="node1" presStyleIdx="2" presStyleCnt="4" custScaleX="150376" custScaleY="145453" custLinFactNeighborX="0" custLinFactNeighborY="-4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35D15-5014-4E2A-ACFA-125164623FC5}" type="pres">
      <dgm:prSet presAssocID="{93463281-D45A-4F8F-9503-5C37A9C6779B}" presName="spacing" presStyleCnt="0"/>
      <dgm:spPr/>
    </dgm:pt>
    <dgm:pt modelId="{D5307E1D-4C2C-4126-B794-F003F9C8F04F}" type="pres">
      <dgm:prSet presAssocID="{BBEFCBC1-9CD8-4676-BB60-D299E4E09AB1}" presName="composite" presStyleCnt="0"/>
      <dgm:spPr/>
    </dgm:pt>
    <dgm:pt modelId="{DE1E1F39-092E-42F6-A688-B5014D903F8A}" type="pres">
      <dgm:prSet presAssocID="{BBEFCBC1-9CD8-4676-BB60-D299E4E09AB1}" presName="imgShp" presStyleLbl="fgImgPlace1" presStyleIdx="3" presStyleCnt="4" custScaleX="12513" custScaleY="10082"/>
      <dgm:spPr/>
    </dgm:pt>
    <dgm:pt modelId="{2B7D8540-1628-4F2E-97AE-C7E5EBDE67A0}" type="pres">
      <dgm:prSet presAssocID="{BBEFCBC1-9CD8-4676-BB60-D299E4E09AB1}" presName="txShp" presStyleLbl="node1" presStyleIdx="3" presStyleCnt="4" custScaleX="150376" custScaleY="135197" custLinFactNeighborX="0" custLinFactNeighborY="2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94A6CF-DC5B-4331-B85B-F182D9194A82}" type="presOf" srcId="{4FB39989-C55F-4566-B316-BDFF78B77A15}" destId="{4F82E4A2-D514-4409-A422-DC40BD4098FB}" srcOrd="0" destOrd="0" presId="urn:microsoft.com/office/officeart/2005/8/layout/vList3#1"/>
    <dgm:cxn modelId="{2B8181C2-5DA1-4C9E-BB31-CB681FB73B56}" type="presOf" srcId="{BBEFCBC1-9CD8-4676-BB60-D299E4E09AB1}" destId="{2B7D8540-1628-4F2E-97AE-C7E5EBDE67A0}" srcOrd="0" destOrd="0" presId="urn:microsoft.com/office/officeart/2005/8/layout/vList3#1"/>
    <dgm:cxn modelId="{D8422B9C-D1CF-4894-B549-6E0A524BF91E}" srcId="{4FB39989-C55F-4566-B316-BDFF78B77A15}" destId="{3C45C3BB-8753-47FE-8D7E-5274A7E633FD}" srcOrd="0" destOrd="0" parTransId="{9FA88731-DC4A-46C8-AE35-12AA22B020E6}" sibTransId="{C1805352-8619-4426-B9F8-D02108781768}"/>
    <dgm:cxn modelId="{A7E762DF-4315-43B4-AD83-A3D758A18164}" type="presOf" srcId="{AF5C37CB-3737-4C32-A8B5-74FA42445056}" destId="{C127F564-A86D-4347-960F-BA48AAB59D2C}" srcOrd="0" destOrd="0" presId="urn:microsoft.com/office/officeart/2005/8/layout/vList3#1"/>
    <dgm:cxn modelId="{726E4E28-BCCB-4972-A8F3-1D79E2BB76CD}" type="presOf" srcId="{3C45C3BB-8753-47FE-8D7E-5274A7E633FD}" destId="{840E1A55-9D1E-4C37-975F-8F149548ECDF}" srcOrd="0" destOrd="0" presId="urn:microsoft.com/office/officeart/2005/8/layout/vList3#1"/>
    <dgm:cxn modelId="{5B12FAAC-2683-4E63-AA03-71FF7AE9830E}" srcId="{4FB39989-C55F-4566-B316-BDFF78B77A15}" destId="{BBEFCBC1-9CD8-4676-BB60-D299E4E09AB1}" srcOrd="3" destOrd="0" parTransId="{BEEDE6E8-CB94-48C5-B133-B2FD18AA6746}" sibTransId="{FDDD5A2B-4135-4F8E-8C7C-73B0BC34E563}"/>
    <dgm:cxn modelId="{CE0848A7-1ED5-4812-A7D1-49B2C7922970}" srcId="{4FB39989-C55F-4566-B316-BDFF78B77A15}" destId="{4D8024B0-34B5-4261-8E5B-5FE56E572E35}" srcOrd="1" destOrd="0" parTransId="{BDEF0262-9D92-445A-BEB3-A11B51DB4620}" sibTransId="{004A7F0D-34FF-44D7-BDC2-294C41C044B8}"/>
    <dgm:cxn modelId="{A4C90B72-5971-4307-B1B5-D5E5C7592A75}" type="presOf" srcId="{4D8024B0-34B5-4261-8E5B-5FE56E572E35}" destId="{C92D8436-DB15-4A8D-B84C-860FD85206CC}" srcOrd="0" destOrd="0" presId="urn:microsoft.com/office/officeart/2005/8/layout/vList3#1"/>
    <dgm:cxn modelId="{AB279625-E08C-402B-9086-F2E39667543D}" srcId="{4FB39989-C55F-4566-B316-BDFF78B77A15}" destId="{AF5C37CB-3737-4C32-A8B5-74FA42445056}" srcOrd="2" destOrd="0" parTransId="{B42A7CD7-9A14-4EB5-9693-82D5B36B34F4}" sibTransId="{93463281-D45A-4F8F-9503-5C37A9C6779B}"/>
    <dgm:cxn modelId="{D46B143F-1824-40E3-98E7-3FDF78DDDD3C}" type="presParOf" srcId="{4F82E4A2-D514-4409-A422-DC40BD4098FB}" destId="{CA51F830-C40E-4C96-9B62-8E5A116CEA59}" srcOrd="0" destOrd="0" presId="urn:microsoft.com/office/officeart/2005/8/layout/vList3#1"/>
    <dgm:cxn modelId="{E6806E35-BBB1-4C64-9ECA-391D3401F2A6}" type="presParOf" srcId="{CA51F830-C40E-4C96-9B62-8E5A116CEA59}" destId="{CDC303BF-3B88-43FE-BB0B-9C4FE397721B}" srcOrd="0" destOrd="0" presId="urn:microsoft.com/office/officeart/2005/8/layout/vList3#1"/>
    <dgm:cxn modelId="{C28F15CA-6EE9-4BAD-838D-1007E7B36792}" type="presParOf" srcId="{CA51F830-C40E-4C96-9B62-8E5A116CEA59}" destId="{840E1A55-9D1E-4C37-975F-8F149548ECDF}" srcOrd="1" destOrd="0" presId="urn:microsoft.com/office/officeart/2005/8/layout/vList3#1"/>
    <dgm:cxn modelId="{5DDF80D7-E715-4F26-81E8-16C3F6FE16BF}" type="presParOf" srcId="{4F82E4A2-D514-4409-A422-DC40BD4098FB}" destId="{78C6B28F-6E48-48A7-931C-D5683400EC82}" srcOrd="1" destOrd="0" presId="urn:microsoft.com/office/officeart/2005/8/layout/vList3#1"/>
    <dgm:cxn modelId="{DAE20957-8D53-42AE-98BD-8DB7E8E75405}" type="presParOf" srcId="{4F82E4A2-D514-4409-A422-DC40BD4098FB}" destId="{6C22A047-45BF-4B7A-9714-3D3587FD2190}" srcOrd="2" destOrd="0" presId="urn:microsoft.com/office/officeart/2005/8/layout/vList3#1"/>
    <dgm:cxn modelId="{041375B4-CEA7-4A42-9249-71F23D6F619D}" type="presParOf" srcId="{6C22A047-45BF-4B7A-9714-3D3587FD2190}" destId="{D778198A-34F5-48EE-BFD5-FE94217A031B}" srcOrd="0" destOrd="0" presId="urn:microsoft.com/office/officeart/2005/8/layout/vList3#1"/>
    <dgm:cxn modelId="{FA9C2D72-60C6-4D4D-869E-14E4E894782D}" type="presParOf" srcId="{6C22A047-45BF-4B7A-9714-3D3587FD2190}" destId="{C92D8436-DB15-4A8D-B84C-860FD85206CC}" srcOrd="1" destOrd="0" presId="urn:microsoft.com/office/officeart/2005/8/layout/vList3#1"/>
    <dgm:cxn modelId="{4D916F83-D8FF-4032-8AE7-0304A12EE014}" type="presParOf" srcId="{4F82E4A2-D514-4409-A422-DC40BD4098FB}" destId="{698CC6BF-5A97-4997-8BCB-6844FB989518}" srcOrd="3" destOrd="0" presId="urn:microsoft.com/office/officeart/2005/8/layout/vList3#1"/>
    <dgm:cxn modelId="{75C20A65-3CC6-4471-AF1B-80EC78BB7485}" type="presParOf" srcId="{4F82E4A2-D514-4409-A422-DC40BD4098FB}" destId="{EFF326AF-FB8D-457F-AB52-029534F0F91E}" srcOrd="4" destOrd="0" presId="urn:microsoft.com/office/officeart/2005/8/layout/vList3#1"/>
    <dgm:cxn modelId="{04C0BA86-8F54-47DB-AAA3-F715E612FEAA}" type="presParOf" srcId="{EFF326AF-FB8D-457F-AB52-029534F0F91E}" destId="{C4395758-7172-4167-AC15-A3148C854F3B}" srcOrd="0" destOrd="0" presId="urn:microsoft.com/office/officeart/2005/8/layout/vList3#1"/>
    <dgm:cxn modelId="{FEE9F439-49EF-4116-9F29-E7F740175C80}" type="presParOf" srcId="{EFF326AF-FB8D-457F-AB52-029534F0F91E}" destId="{C127F564-A86D-4347-960F-BA48AAB59D2C}" srcOrd="1" destOrd="0" presId="urn:microsoft.com/office/officeart/2005/8/layout/vList3#1"/>
    <dgm:cxn modelId="{B6E81917-E055-4DC1-8E3D-742DF784DF8E}" type="presParOf" srcId="{4F82E4A2-D514-4409-A422-DC40BD4098FB}" destId="{F0935D15-5014-4E2A-ACFA-125164623FC5}" srcOrd="5" destOrd="0" presId="urn:microsoft.com/office/officeart/2005/8/layout/vList3#1"/>
    <dgm:cxn modelId="{325D3E15-E6F6-4147-B8D7-7EAC1073CACD}" type="presParOf" srcId="{4F82E4A2-D514-4409-A422-DC40BD4098FB}" destId="{D5307E1D-4C2C-4126-B794-F003F9C8F04F}" srcOrd="6" destOrd="0" presId="urn:microsoft.com/office/officeart/2005/8/layout/vList3#1"/>
    <dgm:cxn modelId="{4405B8AE-CC27-4174-995A-2243FDDB05AC}" type="presParOf" srcId="{D5307E1D-4C2C-4126-B794-F003F9C8F04F}" destId="{DE1E1F39-092E-42F6-A688-B5014D903F8A}" srcOrd="0" destOrd="0" presId="urn:microsoft.com/office/officeart/2005/8/layout/vList3#1"/>
    <dgm:cxn modelId="{9E700DE8-3406-4594-916E-7CD9A2077D8B}" type="presParOf" srcId="{D5307E1D-4C2C-4126-B794-F003F9C8F04F}" destId="{2B7D8540-1628-4F2E-97AE-C7E5EBDE67A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B39989-C55F-4566-B316-BDFF78B77A15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3C45C3BB-8753-47FE-8D7E-5274A7E633F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навыков беглого чтения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9FA88731-DC4A-46C8-AE35-12AA22B020E6}" type="parTrans" cxnId="{D8422B9C-D1CF-4894-B549-6E0A524BF91E}">
      <dgm:prSet/>
      <dgm:spPr/>
      <dgm:t>
        <a:bodyPr/>
        <a:lstStyle/>
        <a:p>
          <a:endParaRPr lang="ru-RU"/>
        </a:p>
      </dgm:t>
    </dgm:pt>
    <dgm:pt modelId="{C1805352-8619-4426-B9F8-D02108781768}" type="sibTrans" cxnId="{D8422B9C-D1CF-4894-B549-6E0A524BF91E}">
      <dgm:prSet/>
      <dgm:spPr/>
      <dgm:t>
        <a:bodyPr/>
        <a:lstStyle/>
        <a:p>
          <a:endParaRPr lang="ru-RU"/>
        </a:p>
      </dgm:t>
    </dgm:pt>
    <dgm:pt modelId="{4D8024B0-34B5-4261-8E5B-5FE56E572E3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ru-RU" sz="1700" dirty="0" smtClean="0"/>
            <a:t>                 </a:t>
          </a:r>
          <a:r>
            <a:rPr lang="ru-RU" sz="2800" b="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Развитие внимания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EF0262-9D92-445A-BEB3-A11B51DB4620}" type="parTrans" cxnId="{CE0848A7-1ED5-4812-A7D1-49B2C7922970}">
      <dgm:prSet/>
      <dgm:spPr/>
      <dgm:t>
        <a:bodyPr/>
        <a:lstStyle/>
        <a:p>
          <a:endParaRPr lang="ru-RU"/>
        </a:p>
      </dgm:t>
    </dgm:pt>
    <dgm:pt modelId="{004A7F0D-34FF-44D7-BDC2-294C41C044B8}" type="sibTrans" cxnId="{CE0848A7-1ED5-4812-A7D1-49B2C7922970}">
      <dgm:prSet/>
      <dgm:spPr/>
      <dgm:t>
        <a:bodyPr/>
        <a:lstStyle/>
        <a:p>
          <a:endParaRPr lang="ru-RU"/>
        </a:p>
      </dgm:t>
    </dgm:pt>
    <dgm:pt modelId="{AF5C37CB-3737-4C32-A8B5-74FA4244505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just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Развитие вербальной памяти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42A7CD7-9A14-4EB5-9693-82D5B36B34F4}" type="parTrans" cxnId="{AB279625-E08C-402B-9086-F2E39667543D}">
      <dgm:prSet/>
      <dgm:spPr/>
      <dgm:t>
        <a:bodyPr/>
        <a:lstStyle/>
        <a:p>
          <a:endParaRPr lang="ru-RU"/>
        </a:p>
      </dgm:t>
    </dgm:pt>
    <dgm:pt modelId="{93463281-D45A-4F8F-9503-5C37A9C6779B}" type="sibTrans" cxnId="{AB279625-E08C-402B-9086-F2E39667543D}">
      <dgm:prSet/>
      <dgm:spPr/>
      <dgm:t>
        <a:bodyPr/>
        <a:lstStyle/>
        <a:p>
          <a:endParaRPr lang="ru-RU"/>
        </a:p>
      </dgm:t>
    </dgm:pt>
    <dgm:pt modelId="{BBEFCBC1-9CD8-4676-BB60-D299E4E09AB1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ru-RU" sz="1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      </a:t>
          </a:r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Развитие лексико-грамматической стороны слова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EEDE6E8-CB94-48C5-B133-B2FD18AA6746}" type="parTrans" cxnId="{5B12FAAC-2683-4E63-AA03-71FF7AE9830E}">
      <dgm:prSet/>
      <dgm:spPr/>
      <dgm:t>
        <a:bodyPr/>
        <a:lstStyle/>
        <a:p>
          <a:endParaRPr lang="ru-RU"/>
        </a:p>
      </dgm:t>
    </dgm:pt>
    <dgm:pt modelId="{FDDD5A2B-4135-4F8E-8C7C-73B0BC34E563}" type="sibTrans" cxnId="{5B12FAAC-2683-4E63-AA03-71FF7AE9830E}">
      <dgm:prSet/>
      <dgm:spPr/>
      <dgm:t>
        <a:bodyPr/>
        <a:lstStyle/>
        <a:p>
          <a:endParaRPr lang="ru-RU"/>
        </a:p>
      </dgm:t>
    </dgm:pt>
    <dgm:pt modelId="{4F82E4A2-D514-4409-A422-DC40BD4098FB}" type="pres">
      <dgm:prSet presAssocID="{4FB39989-C55F-4566-B316-BDFF78B77A15}" presName="linearFlow" presStyleCnt="0">
        <dgm:presLayoutVars>
          <dgm:dir/>
          <dgm:resizeHandles val="exact"/>
        </dgm:presLayoutVars>
      </dgm:prSet>
      <dgm:spPr/>
    </dgm:pt>
    <dgm:pt modelId="{CA51F830-C40E-4C96-9B62-8E5A116CEA59}" type="pres">
      <dgm:prSet presAssocID="{3C45C3BB-8753-47FE-8D7E-5274A7E633FD}" presName="composite" presStyleCnt="0"/>
      <dgm:spPr/>
    </dgm:pt>
    <dgm:pt modelId="{CDC303BF-3B88-43FE-BB0B-9C4FE397721B}" type="pres">
      <dgm:prSet presAssocID="{3C45C3BB-8753-47FE-8D7E-5274A7E633FD}" presName="imgShp" presStyleLbl="fgImgPlace1" presStyleIdx="0" presStyleCnt="4" custFlipVert="0" custScaleX="12513" custScaleY="10082" custLinFactNeighborX="6735" custLinFactNeighborY="-2413"/>
      <dgm:spPr/>
    </dgm:pt>
    <dgm:pt modelId="{840E1A55-9D1E-4C37-975F-8F149548ECDF}" type="pres">
      <dgm:prSet presAssocID="{3C45C3BB-8753-47FE-8D7E-5274A7E633FD}" presName="txShp" presStyleLbl="node1" presStyleIdx="0" presStyleCnt="4" custScaleX="150376" custScaleY="134790" custLinFactNeighborX="0" custLinFactNeighborY="-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6B28F-6E48-48A7-931C-D5683400EC82}" type="pres">
      <dgm:prSet presAssocID="{C1805352-8619-4426-B9F8-D02108781768}" presName="spacing" presStyleCnt="0"/>
      <dgm:spPr/>
    </dgm:pt>
    <dgm:pt modelId="{6C22A047-45BF-4B7A-9714-3D3587FD2190}" type="pres">
      <dgm:prSet presAssocID="{4D8024B0-34B5-4261-8E5B-5FE56E572E35}" presName="composite" presStyleCnt="0"/>
      <dgm:spPr/>
    </dgm:pt>
    <dgm:pt modelId="{D778198A-34F5-48EE-BFD5-FE94217A031B}" type="pres">
      <dgm:prSet presAssocID="{4D8024B0-34B5-4261-8E5B-5FE56E572E35}" presName="imgShp" presStyleLbl="fgImgPlace1" presStyleIdx="1" presStyleCnt="4" custScaleX="12513" custScaleY="10082"/>
      <dgm:spPr/>
    </dgm:pt>
    <dgm:pt modelId="{C92D8436-DB15-4A8D-B84C-860FD85206CC}" type="pres">
      <dgm:prSet presAssocID="{4D8024B0-34B5-4261-8E5B-5FE56E572E35}" presName="txShp" presStyleLbl="node1" presStyleIdx="1" presStyleCnt="4" custScaleX="150376" custScaleY="140723" custLinFactNeighborX="0" custLinFactNeighborY="8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C6BF-5A97-4997-8BCB-6844FB989518}" type="pres">
      <dgm:prSet presAssocID="{004A7F0D-34FF-44D7-BDC2-294C41C044B8}" presName="spacing" presStyleCnt="0"/>
      <dgm:spPr/>
    </dgm:pt>
    <dgm:pt modelId="{EFF326AF-FB8D-457F-AB52-029534F0F91E}" type="pres">
      <dgm:prSet presAssocID="{AF5C37CB-3737-4C32-A8B5-74FA42445056}" presName="composite" presStyleCnt="0"/>
      <dgm:spPr/>
    </dgm:pt>
    <dgm:pt modelId="{C4395758-7172-4167-AC15-A3148C854F3B}" type="pres">
      <dgm:prSet presAssocID="{AF5C37CB-3737-4C32-A8B5-74FA42445056}" presName="imgShp" presStyleLbl="fgImgPlace1" presStyleIdx="2" presStyleCnt="4" custScaleX="10082" custScaleY="10082" custLinFactNeighborX="-6758" custLinFactNeighborY="4153"/>
      <dgm:spPr/>
    </dgm:pt>
    <dgm:pt modelId="{C127F564-A86D-4347-960F-BA48AAB59D2C}" type="pres">
      <dgm:prSet presAssocID="{AF5C37CB-3737-4C32-A8B5-74FA42445056}" presName="txShp" presStyleLbl="node1" presStyleIdx="2" presStyleCnt="4" custScaleX="150376" custScaleY="145453" custLinFactNeighborX="0" custLinFactNeighborY="-4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35D15-5014-4E2A-ACFA-125164623FC5}" type="pres">
      <dgm:prSet presAssocID="{93463281-D45A-4F8F-9503-5C37A9C6779B}" presName="spacing" presStyleCnt="0"/>
      <dgm:spPr/>
    </dgm:pt>
    <dgm:pt modelId="{D5307E1D-4C2C-4126-B794-F003F9C8F04F}" type="pres">
      <dgm:prSet presAssocID="{BBEFCBC1-9CD8-4676-BB60-D299E4E09AB1}" presName="composite" presStyleCnt="0"/>
      <dgm:spPr/>
    </dgm:pt>
    <dgm:pt modelId="{DE1E1F39-092E-42F6-A688-B5014D903F8A}" type="pres">
      <dgm:prSet presAssocID="{BBEFCBC1-9CD8-4676-BB60-D299E4E09AB1}" presName="imgShp" presStyleLbl="fgImgPlace1" presStyleIdx="3" presStyleCnt="4" custScaleX="12513" custScaleY="10082" custLinFactNeighborX="-46847" custLinFactNeighborY="-4102"/>
      <dgm:spPr/>
    </dgm:pt>
    <dgm:pt modelId="{2B7D8540-1628-4F2E-97AE-C7E5EBDE67A0}" type="pres">
      <dgm:prSet presAssocID="{BBEFCBC1-9CD8-4676-BB60-D299E4E09AB1}" presName="txShp" presStyleLbl="node1" presStyleIdx="3" presStyleCnt="4" custScaleX="150376" custScaleY="135197" custLinFactNeighborX="0" custLinFactNeighborY="2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12FAAC-2683-4E63-AA03-71FF7AE9830E}" srcId="{4FB39989-C55F-4566-B316-BDFF78B77A15}" destId="{BBEFCBC1-9CD8-4676-BB60-D299E4E09AB1}" srcOrd="3" destOrd="0" parTransId="{BEEDE6E8-CB94-48C5-B133-B2FD18AA6746}" sibTransId="{FDDD5A2B-4135-4F8E-8C7C-73B0BC34E563}"/>
    <dgm:cxn modelId="{8FD3C5E2-9F47-48AE-8AB9-1B0ED1C9D6F0}" type="presOf" srcId="{4FB39989-C55F-4566-B316-BDFF78B77A15}" destId="{4F82E4A2-D514-4409-A422-DC40BD4098FB}" srcOrd="0" destOrd="0" presId="urn:microsoft.com/office/officeart/2005/8/layout/vList3#1"/>
    <dgm:cxn modelId="{26633395-BC31-4206-87B2-4CF2FA4C0C3D}" type="presOf" srcId="{AF5C37CB-3737-4C32-A8B5-74FA42445056}" destId="{C127F564-A86D-4347-960F-BA48AAB59D2C}" srcOrd="0" destOrd="0" presId="urn:microsoft.com/office/officeart/2005/8/layout/vList3#1"/>
    <dgm:cxn modelId="{D8422B9C-D1CF-4894-B549-6E0A524BF91E}" srcId="{4FB39989-C55F-4566-B316-BDFF78B77A15}" destId="{3C45C3BB-8753-47FE-8D7E-5274A7E633FD}" srcOrd="0" destOrd="0" parTransId="{9FA88731-DC4A-46C8-AE35-12AA22B020E6}" sibTransId="{C1805352-8619-4426-B9F8-D02108781768}"/>
    <dgm:cxn modelId="{80050E70-5EBE-41C3-B89E-4AECDC803A99}" type="presOf" srcId="{BBEFCBC1-9CD8-4676-BB60-D299E4E09AB1}" destId="{2B7D8540-1628-4F2E-97AE-C7E5EBDE67A0}" srcOrd="0" destOrd="0" presId="urn:microsoft.com/office/officeart/2005/8/layout/vList3#1"/>
    <dgm:cxn modelId="{B7991A1E-1857-4A4A-A3DB-B503B3D0BBC1}" type="presOf" srcId="{3C45C3BB-8753-47FE-8D7E-5274A7E633FD}" destId="{840E1A55-9D1E-4C37-975F-8F149548ECDF}" srcOrd="0" destOrd="0" presId="urn:microsoft.com/office/officeart/2005/8/layout/vList3#1"/>
    <dgm:cxn modelId="{AB279625-E08C-402B-9086-F2E39667543D}" srcId="{4FB39989-C55F-4566-B316-BDFF78B77A15}" destId="{AF5C37CB-3737-4C32-A8B5-74FA42445056}" srcOrd="2" destOrd="0" parTransId="{B42A7CD7-9A14-4EB5-9693-82D5B36B34F4}" sibTransId="{93463281-D45A-4F8F-9503-5C37A9C6779B}"/>
    <dgm:cxn modelId="{CE0848A7-1ED5-4812-A7D1-49B2C7922970}" srcId="{4FB39989-C55F-4566-B316-BDFF78B77A15}" destId="{4D8024B0-34B5-4261-8E5B-5FE56E572E35}" srcOrd="1" destOrd="0" parTransId="{BDEF0262-9D92-445A-BEB3-A11B51DB4620}" sibTransId="{004A7F0D-34FF-44D7-BDC2-294C41C044B8}"/>
    <dgm:cxn modelId="{61642899-C2F7-4655-8490-FF504968BEF2}" type="presOf" srcId="{4D8024B0-34B5-4261-8E5B-5FE56E572E35}" destId="{C92D8436-DB15-4A8D-B84C-860FD85206CC}" srcOrd="0" destOrd="0" presId="urn:microsoft.com/office/officeart/2005/8/layout/vList3#1"/>
    <dgm:cxn modelId="{32225B7A-6E12-4EA8-BE87-DF913FC99CE4}" type="presParOf" srcId="{4F82E4A2-D514-4409-A422-DC40BD4098FB}" destId="{CA51F830-C40E-4C96-9B62-8E5A116CEA59}" srcOrd="0" destOrd="0" presId="urn:microsoft.com/office/officeart/2005/8/layout/vList3#1"/>
    <dgm:cxn modelId="{76608365-DA2A-4A3C-901B-86AAFFD1E58E}" type="presParOf" srcId="{CA51F830-C40E-4C96-9B62-8E5A116CEA59}" destId="{CDC303BF-3B88-43FE-BB0B-9C4FE397721B}" srcOrd="0" destOrd="0" presId="urn:microsoft.com/office/officeart/2005/8/layout/vList3#1"/>
    <dgm:cxn modelId="{55B01838-C9E1-486E-9534-C593D8AAC4B0}" type="presParOf" srcId="{CA51F830-C40E-4C96-9B62-8E5A116CEA59}" destId="{840E1A55-9D1E-4C37-975F-8F149548ECDF}" srcOrd="1" destOrd="0" presId="urn:microsoft.com/office/officeart/2005/8/layout/vList3#1"/>
    <dgm:cxn modelId="{9042381F-5806-449C-85DE-070151BB072A}" type="presParOf" srcId="{4F82E4A2-D514-4409-A422-DC40BD4098FB}" destId="{78C6B28F-6E48-48A7-931C-D5683400EC82}" srcOrd="1" destOrd="0" presId="urn:microsoft.com/office/officeart/2005/8/layout/vList3#1"/>
    <dgm:cxn modelId="{C479DD4A-045C-4139-A5F9-3902189D9803}" type="presParOf" srcId="{4F82E4A2-D514-4409-A422-DC40BD4098FB}" destId="{6C22A047-45BF-4B7A-9714-3D3587FD2190}" srcOrd="2" destOrd="0" presId="urn:microsoft.com/office/officeart/2005/8/layout/vList3#1"/>
    <dgm:cxn modelId="{480A48F6-F7CA-4E5A-8F81-7395E14B3259}" type="presParOf" srcId="{6C22A047-45BF-4B7A-9714-3D3587FD2190}" destId="{D778198A-34F5-48EE-BFD5-FE94217A031B}" srcOrd="0" destOrd="0" presId="urn:microsoft.com/office/officeart/2005/8/layout/vList3#1"/>
    <dgm:cxn modelId="{26C32A6A-A4BF-4D58-9CEA-3DA23DBE7246}" type="presParOf" srcId="{6C22A047-45BF-4B7A-9714-3D3587FD2190}" destId="{C92D8436-DB15-4A8D-B84C-860FD85206CC}" srcOrd="1" destOrd="0" presId="urn:microsoft.com/office/officeart/2005/8/layout/vList3#1"/>
    <dgm:cxn modelId="{D83ED481-1DCD-4A05-8B3E-F11B7176E88C}" type="presParOf" srcId="{4F82E4A2-D514-4409-A422-DC40BD4098FB}" destId="{698CC6BF-5A97-4997-8BCB-6844FB989518}" srcOrd="3" destOrd="0" presId="urn:microsoft.com/office/officeart/2005/8/layout/vList3#1"/>
    <dgm:cxn modelId="{E8ECDAF9-854B-4B86-8DA6-EBEBCFDD9E17}" type="presParOf" srcId="{4F82E4A2-D514-4409-A422-DC40BD4098FB}" destId="{EFF326AF-FB8D-457F-AB52-029534F0F91E}" srcOrd="4" destOrd="0" presId="urn:microsoft.com/office/officeart/2005/8/layout/vList3#1"/>
    <dgm:cxn modelId="{C38F9159-F024-4D57-8CEC-5CB891D47AC7}" type="presParOf" srcId="{EFF326AF-FB8D-457F-AB52-029534F0F91E}" destId="{C4395758-7172-4167-AC15-A3148C854F3B}" srcOrd="0" destOrd="0" presId="urn:microsoft.com/office/officeart/2005/8/layout/vList3#1"/>
    <dgm:cxn modelId="{8BA15FF0-0992-435D-8F6A-11EDF7B7B7D6}" type="presParOf" srcId="{EFF326AF-FB8D-457F-AB52-029534F0F91E}" destId="{C127F564-A86D-4347-960F-BA48AAB59D2C}" srcOrd="1" destOrd="0" presId="urn:microsoft.com/office/officeart/2005/8/layout/vList3#1"/>
    <dgm:cxn modelId="{AA7822C0-82DD-4EEB-9194-101865D8130A}" type="presParOf" srcId="{4F82E4A2-D514-4409-A422-DC40BD4098FB}" destId="{F0935D15-5014-4E2A-ACFA-125164623FC5}" srcOrd="5" destOrd="0" presId="urn:microsoft.com/office/officeart/2005/8/layout/vList3#1"/>
    <dgm:cxn modelId="{704A035B-8239-44C7-86D4-4D562857B6EE}" type="presParOf" srcId="{4F82E4A2-D514-4409-A422-DC40BD4098FB}" destId="{D5307E1D-4C2C-4126-B794-F003F9C8F04F}" srcOrd="6" destOrd="0" presId="urn:microsoft.com/office/officeart/2005/8/layout/vList3#1"/>
    <dgm:cxn modelId="{4E3BD61A-05E5-49AF-97A9-C25C70A8C48B}" type="presParOf" srcId="{D5307E1D-4C2C-4126-B794-F003F9C8F04F}" destId="{DE1E1F39-092E-42F6-A688-B5014D903F8A}" srcOrd="0" destOrd="0" presId="urn:microsoft.com/office/officeart/2005/8/layout/vList3#1"/>
    <dgm:cxn modelId="{7FDD5D81-7AF0-431D-AE81-92FE0F23B755}" type="presParOf" srcId="{D5307E1D-4C2C-4126-B794-F003F9C8F04F}" destId="{2B7D8540-1628-4F2E-97AE-C7E5EBDE67A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FB39989-C55F-4566-B316-BDFF78B77A15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3C45C3BB-8753-47FE-8D7E-5274A7E633FD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32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Этапы:</a:t>
          </a:r>
          <a:endParaRPr lang="ru-RU" sz="32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9FA88731-DC4A-46C8-AE35-12AA22B020E6}" type="parTrans" cxnId="{D8422B9C-D1CF-4894-B549-6E0A524BF91E}">
      <dgm:prSet/>
      <dgm:spPr/>
      <dgm:t>
        <a:bodyPr/>
        <a:lstStyle/>
        <a:p>
          <a:endParaRPr lang="ru-RU"/>
        </a:p>
      </dgm:t>
    </dgm:pt>
    <dgm:pt modelId="{C1805352-8619-4426-B9F8-D02108781768}" type="sibTrans" cxnId="{D8422B9C-D1CF-4894-B549-6E0A524BF91E}">
      <dgm:prSet/>
      <dgm:spPr/>
      <dgm:t>
        <a:bodyPr/>
        <a:lstStyle/>
        <a:p>
          <a:endParaRPr lang="ru-RU"/>
        </a:p>
      </dgm:t>
    </dgm:pt>
    <dgm:pt modelId="{4D8024B0-34B5-4261-8E5B-5FE56E572E3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     Начальный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DEF0262-9D92-445A-BEB3-A11B51DB4620}" type="parTrans" cxnId="{CE0848A7-1ED5-4812-A7D1-49B2C7922970}">
      <dgm:prSet/>
      <dgm:spPr/>
      <dgm:t>
        <a:bodyPr/>
        <a:lstStyle/>
        <a:p>
          <a:endParaRPr lang="ru-RU"/>
        </a:p>
      </dgm:t>
    </dgm:pt>
    <dgm:pt modelId="{004A7F0D-34FF-44D7-BDC2-294C41C044B8}" type="sibTrans" cxnId="{CE0848A7-1ED5-4812-A7D1-49B2C7922970}">
      <dgm:prSet/>
      <dgm:spPr/>
      <dgm:t>
        <a:bodyPr/>
        <a:lstStyle/>
        <a:p>
          <a:endParaRPr lang="ru-RU"/>
        </a:p>
      </dgm:t>
    </dgm:pt>
    <dgm:pt modelId="{AF5C37CB-3737-4C32-A8B5-74FA4244505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    Этап развития кратковременной памяти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42A7CD7-9A14-4EB5-9693-82D5B36B34F4}" type="parTrans" cxnId="{AB279625-E08C-402B-9086-F2E39667543D}">
      <dgm:prSet/>
      <dgm:spPr/>
      <dgm:t>
        <a:bodyPr/>
        <a:lstStyle/>
        <a:p>
          <a:endParaRPr lang="ru-RU"/>
        </a:p>
      </dgm:t>
    </dgm:pt>
    <dgm:pt modelId="{93463281-D45A-4F8F-9503-5C37A9C6779B}" type="sibTrans" cxnId="{AB279625-E08C-402B-9086-F2E39667543D}">
      <dgm:prSet/>
      <dgm:spPr/>
      <dgm:t>
        <a:bodyPr/>
        <a:lstStyle/>
        <a:p>
          <a:endParaRPr lang="ru-RU"/>
        </a:p>
      </dgm:t>
    </dgm:pt>
    <dgm:pt modelId="{BBEFCBC1-9CD8-4676-BB60-D299E4E09AB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Этап совершенствования внимания и угла   зрения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BEEDE6E8-CB94-48C5-B133-B2FD18AA6746}" type="parTrans" cxnId="{5B12FAAC-2683-4E63-AA03-71FF7AE9830E}">
      <dgm:prSet/>
      <dgm:spPr/>
      <dgm:t>
        <a:bodyPr/>
        <a:lstStyle/>
        <a:p>
          <a:endParaRPr lang="ru-RU"/>
        </a:p>
      </dgm:t>
    </dgm:pt>
    <dgm:pt modelId="{FDDD5A2B-4135-4F8E-8C7C-73B0BC34E563}" type="sibTrans" cxnId="{5B12FAAC-2683-4E63-AA03-71FF7AE9830E}">
      <dgm:prSet/>
      <dgm:spPr/>
      <dgm:t>
        <a:bodyPr/>
        <a:lstStyle/>
        <a:p>
          <a:endParaRPr lang="ru-RU"/>
        </a:p>
      </dgm:t>
    </dgm:pt>
    <dgm:pt modelId="{81ACE137-D5EF-441E-8A1C-42072594C91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Этап уверенного чтения адаптированных текстов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998BDF04-E098-4C0C-BBBA-F102FF298E09}" type="parTrans" cxnId="{182F99A8-4507-460B-8F13-ECD8AAFFD464}">
      <dgm:prSet/>
      <dgm:spPr/>
      <dgm:t>
        <a:bodyPr/>
        <a:lstStyle/>
        <a:p>
          <a:endParaRPr lang="ru-RU"/>
        </a:p>
      </dgm:t>
    </dgm:pt>
    <dgm:pt modelId="{142D1B38-AC06-4C64-929C-E1AE69031D99}" type="sibTrans" cxnId="{182F99A8-4507-460B-8F13-ECD8AAFFD464}">
      <dgm:prSet/>
      <dgm:spPr/>
      <dgm:t>
        <a:bodyPr/>
        <a:lstStyle/>
        <a:p>
          <a:endParaRPr lang="ru-RU"/>
        </a:p>
      </dgm:t>
    </dgm:pt>
    <dgm:pt modelId="{52FD45F0-9B10-43CB-BEA9-D78F8A33431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800" b="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Этап беглого чтения любых текстов</a:t>
          </a:r>
          <a:endParaRPr lang="ru-RU" sz="2800" b="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gm:t>
    </dgm:pt>
    <dgm:pt modelId="{3AB94DFF-0BD3-4D15-B000-6CC447140333}" type="parTrans" cxnId="{FABBD683-5BB5-4DA6-84D1-1EE6ABB85E97}">
      <dgm:prSet/>
      <dgm:spPr/>
      <dgm:t>
        <a:bodyPr/>
        <a:lstStyle/>
        <a:p>
          <a:endParaRPr lang="ru-RU"/>
        </a:p>
      </dgm:t>
    </dgm:pt>
    <dgm:pt modelId="{2BC2305D-EF04-436A-8EDF-900442A1E5BA}" type="sibTrans" cxnId="{FABBD683-5BB5-4DA6-84D1-1EE6ABB85E97}">
      <dgm:prSet/>
      <dgm:spPr/>
      <dgm:t>
        <a:bodyPr/>
        <a:lstStyle/>
        <a:p>
          <a:endParaRPr lang="ru-RU"/>
        </a:p>
      </dgm:t>
    </dgm:pt>
    <dgm:pt modelId="{4F82E4A2-D514-4409-A422-DC40BD4098FB}" type="pres">
      <dgm:prSet presAssocID="{4FB39989-C55F-4566-B316-BDFF78B77A15}" presName="linearFlow" presStyleCnt="0">
        <dgm:presLayoutVars>
          <dgm:dir/>
          <dgm:resizeHandles val="exact"/>
        </dgm:presLayoutVars>
      </dgm:prSet>
      <dgm:spPr/>
    </dgm:pt>
    <dgm:pt modelId="{CA51F830-C40E-4C96-9B62-8E5A116CEA59}" type="pres">
      <dgm:prSet presAssocID="{3C45C3BB-8753-47FE-8D7E-5274A7E633FD}" presName="composite" presStyleCnt="0"/>
      <dgm:spPr/>
    </dgm:pt>
    <dgm:pt modelId="{CDC303BF-3B88-43FE-BB0B-9C4FE397721B}" type="pres">
      <dgm:prSet presAssocID="{3C45C3BB-8753-47FE-8D7E-5274A7E633FD}" presName="imgShp" presStyleLbl="fgImgPlace1" presStyleIdx="0" presStyleCnt="6" custFlipVert="1" custScaleX="12513" custScaleY="10082"/>
      <dgm:spPr/>
    </dgm:pt>
    <dgm:pt modelId="{840E1A55-9D1E-4C37-975F-8F149548ECDF}" type="pres">
      <dgm:prSet presAssocID="{3C45C3BB-8753-47FE-8D7E-5274A7E633FD}" presName="txShp" presStyleLbl="node1" presStyleIdx="0" presStyleCnt="6" custScaleX="70292" custScaleY="134790" custLinFactNeighborX="917" custLinFactNeighborY="-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6B28F-6E48-48A7-931C-D5683400EC82}" type="pres">
      <dgm:prSet presAssocID="{C1805352-8619-4426-B9F8-D02108781768}" presName="spacing" presStyleCnt="0"/>
      <dgm:spPr/>
    </dgm:pt>
    <dgm:pt modelId="{6C22A047-45BF-4B7A-9714-3D3587FD2190}" type="pres">
      <dgm:prSet presAssocID="{4D8024B0-34B5-4261-8E5B-5FE56E572E35}" presName="composite" presStyleCnt="0"/>
      <dgm:spPr/>
    </dgm:pt>
    <dgm:pt modelId="{D778198A-34F5-48EE-BFD5-FE94217A031B}" type="pres">
      <dgm:prSet presAssocID="{4D8024B0-34B5-4261-8E5B-5FE56E572E35}" presName="imgShp" presStyleLbl="fgImgPlace1" presStyleIdx="1" presStyleCnt="6" custScaleX="12513" custScaleY="10082"/>
      <dgm:spPr/>
    </dgm:pt>
    <dgm:pt modelId="{C92D8436-DB15-4A8D-B84C-860FD85206CC}" type="pres">
      <dgm:prSet presAssocID="{4D8024B0-34B5-4261-8E5B-5FE56E572E35}" presName="txShp" presStyleLbl="node1" presStyleIdx="1" presStyleCnt="6" custScaleX="150376" custScaleY="140723" custLinFactNeighborX="-1229" custLinFactNeighborY="6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C6BF-5A97-4997-8BCB-6844FB989518}" type="pres">
      <dgm:prSet presAssocID="{004A7F0D-34FF-44D7-BDC2-294C41C044B8}" presName="spacing" presStyleCnt="0"/>
      <dgm:spPr/>
    </dgm:pt>
    <dgm:pt modelId="{EFF326AF-FB8D-457F-AB52-029534F0F91E}" type="pres">
      <dgm:prSet presAssocID="{AF5C37CB-3737-4C32-A8B5-74FA42445056}" presName="composite" presStyleCnt="0"/>
      <dgm:spPr/>
    </dgm:pt>
    <dgm:pt modelId="{C4395758-7172-4167-AC15-A3148C854F3B}" type="pres">
      <dgm:prSet presAssocID="{AF5C37CB-3737-4C32-A8B5-74FA42445056}" presName="imgShp" presStyleLbl="fgImgPlace1" presStyleIdx="2" presStyleCnt="6" custScaleX="10082" custScaleY="10082" custLinFactNeighborX="-6758" custLinFactNeighborY="4153"/>
      <dgm:spPr/>
    </dgm:pt>
    <dgm:pt modelId="{C127F564-A86D-4347-960F-BA48AAB59D2C}" type="pres">
      <dgm:prSet presAssocID="{AF5C37CB-3737-4C32-A8B5-74FA42445056}" presName="txShp" presStyleLbl="node1" presStyleIdx="2" presStyleCnt="6" custScaleX="150376" custScaleY="145453" custLinFactNeighborX="0" custLinFactNeighborY="-4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35D15-5014-4E2A-ACFA-125164623FC5}" type="pres">
      <dgm:prSet presAssocID="{93463281-D45A-4F8F-9503-5C37A9C6779B}" presName="spacing" presStyleCnt="0"/>
      <dgm:spPr/>
    </dgm:pt>
    <dgm:pt modelId="{D5307E1D-4C2C-4126-B794-F003F9C8F04F}" type="pres">
      <dgm:prSet presAssocID="{BBEFCBC1-9CD8-4676-BB60-D299E4E09AB1}" presName="composite" presStyleCnt="0"/>
      <dgm:spPr/>
    </dgm:pt>
    <dgm:pt modelId="{DE1E1F39-092E-42F6-A688-B5014D903F8A}" type="pres">
      <dgm:prSet presAssocID="{BBEFCBC1-9CD8-4676-BB60-D299E4E09AB1}" presName="imgShp" presStyleLbl="fgImgPlace1" presStyleIdx="3" presStyleCnt="6" custScaleX="12513" custScaleY="10082"/>
      <dgm:spPr/>
    </dgm:pt>
    <dgm:pt modelId="{2B7D8540-1628-4F2E-97AE-C7E5EBDE67A0}" type="pres">
      <dgm:prSet presAssocID="{BBEFCBC1-9CD8-4676-BB60-D299E4E09AB1}" presName="txShp" presStyleLbl="node1" presStyleIdx="3" presStyleCnt="6" custScaleX="150376" custScaleY="135197" custLinFactNeighborX="-1427" custLinFactNeighborY="9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11E9F-9B48-4120-B30C-4112A29B852C}" type="pres">
      <dgm:prSet presAssocID="{FDDD5A2B-4135-4F8E-8C7C-73B0BC34E563}" presName="spacing" presStyleCnt="0"/>
      <dgm:spPr/>
    </dgm:pt>
    <dgm:pt modelId="{6753AE1D-BACD-4B22-8B61-2D63578FBC69}" type="pres">
      <dgm:prSet presAssocID="{81ACE137-D5EF-441E-8A1C-42072594C91D}" presName="composite" presStyleCnt="0"/>
      <dgm:spPr/>
    </dgm:pt>
    <dgm:pt modelId="{8736FBBB-420B-4013-9F16-7285E651F565}" type="pres">
      <dgm:prSet presAssocID="{81ACE137-D5EF-441E-8A1C-42072594C91D}" presName="imgShp" presStyleLbl="fgImgPlace1" presStyleIdx="4" presStyleCnt="6" custFlipVert="1" custScaleX="12513" custScaleY="11988"/>
      <dgm:spPr/>
    </dgm:pt>
    <dgm:pt modelId="{E892D4E6-BCBA-4927-934A-8E3AAE5DA5A0}" type="pres">
      <dgm:prSet presAssocID="{81ACE137-D5EF-441E-8A1C-42072594C91D}" presName="txShp" presStyleLbl="node1" presStyleIdx="4" presStyleCnt="6" custScaleX="150376" custScaleY="141220" custLinFactNeighborX="0" custLinFactNeighborY="3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2E4F76-72B5-4539-AEE5-D85525015836}" type="pres">
      <dgm:prSet presAssocID="{142D1B38-AC06-4C64-929C-E1AE69031D99}" presName="spacing" presStyleCnt="0"/>
      <dgm:spPr/>
    </dgm:pt>
    <dgm:pt modelId="{94BBF20A-98C4-4B7C-95C2-DF9261E76FC4}" type="pres">
      <dgm:prSet presAssocID="{52FD45F0-9B10-43CB-BEA9-D78F8A334314}" presName="composite" presStyleCnt="0"/>
      <dgm:spPr/>
    </dgm:pt>
    <dgm:pt modelId="{9D59D89C-ED17-4C8A-8825-68378E2B5200}" type="pres">
      <dgm:prSet presAssocID="{52FD45F0-9B10-43CB-BEA9-D78F8A334314}" presName="imgShp" presStyleLbl="fgImgPlace1" presStyleIdx="5" presStyleCnt="6" custFlipVert="1" custScaleX="12513" custScaleY="10082"/>
      <dgm:spPr/>
    </dgm:pt>
    <dgm:pt modelId="{136D0953-9216-42CE-BF9D-917D69BC6FF2}" type="pres">
      <dgm:prSet presAssocID="{52FD45F0-9B10-43CB-BEA9-D78F8A334314}" presName="txShp" presStyleLbl="node1" presStyleIdx="5" presStyleCnt="6" custScaleX="150376" custScaleY="139519" custLinFactNeighborX="0" custLinFactNeighborY="3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12FAAC-2683-4E63-AA03-71FF7AE9830E}" srcId="{4FB39989-C55F-4566-B316-BDFF78B77A15}" destId="{BBEFCBC1-9CD8-4676-BB60-D299E4E09AB1}" srcOrd="3" destOrd="0" parTransId="{BEEDE6E8-CB94-48C5-B133-B2FD18AA6746}" sibTransId="{FDDD5A2B-4135-4F8E-8C7C-73B0BC34E563}"/>
    <dgm:cxn modelId="{5D3FDCA5-DC31-45FD-9922-90811BD82323}" type="presOf" srcId="{4D8024B0-34B5-4261-8E5B-5FE56E572E35}" destId="{C92D8436-DB15-4A8D-B84C-860FD85206CC}" srcOrd="0" destOrd="0" presId="urn:microsoft.com/office/officeart/2005/8/layout/vList3#1"/>
    <dgm:cxn modelId="{E9124CC0-5709-4307-8357-CA16FB19A9D3}" type="presOf" srcId="{4FB39989-C55F-4566-B316-BDFF78B77A15}" destId="{4F82E4A2-D514-4409-A422-DC40BD4098FB}" srcOrd="0" destOrd="0" presId="urn:microsoft.com/office/officeart/2005/8/layout/vList3#1"/>
    <dgm:cxn modelId="{2050F99C-CEA2-4C8F-82E8-CDAA8D4076D7}" type="presOf" srcId="{AF5C37CB-3737-4C32-A8B5-74FA42445056}" destId="{C127F564-A86D-4347-960F-BA48AAB59D2C}" srcOrd="0" destOrd="0" presId="urn:microsoft.com/office/officeart/2005/8/layout/vList3#1"/>
    <dgm:cxn modelId="{D8422B9C-D1CF-4894-B549-6E0A524BF91E}" srcId="{4FB39989-C55F-4566-B316-BDFF78B77A15}" destId="{3C45C3BB-8753-47FE-8D7E-5274A7E633FD}" srcOrd="0" destOrd="0" parTransId="{9FA88731-DC4A-46C8-AE35-12AA22B020E6}" sibTransId="{C1805352-8619-4426-B9F8-D02108781768}"/>
    <dgm:cxn modelId="{E28B7488-6416-4C55-88C9-6C8267316E60}" type="presOf" srcId="{BBEFCBC1-9CD8-4676-BB60-D299E4E09AB1}" destId="{2B7D8540-1628-4F2E-97AE-C7E5EBDE67A0}" srcOrd="0" destOrd="0" presId="urn:microsoft.com/office/officeart/2005/8/layout/vList3#1"/>
    <dgm:cxn modelId="{182F99A8-4507-460B-8F13-ECD8AAFFD464}" srcId="{4FB39989-C55F-4566-B316-BDFF78B77A15}" destId="{81ACE137-D5EF-441E-8A1C-42072594C91D}" srcOrd="4" destOrd="0" parTransId="{998BDF04-E098-4C0C-BBBA-F102FF298E09}" sibTransId="{142D1B38-AC06-4C64-929C-E1AE69031D99}"/>
    <dgm:cxn modelId="{AB279625-E08C-402B-9086-F2E39667543D}" srcId="{4FB39989-C55F-4566-B316-BDFF78B77A15}" destId="{AF5C37CB-3737-4C32-A8B5-74FA42445056}" srcOrd="2" destOrd="0" parTransId="{B42A7CD7-9A14-4EB5-9693-82D5B36B34F4}" sibTransId="{93463281-D45A-4F8F-9503-5C37A9C6779B}"/>
    <dgm:cxn modelId="{65F0BF5C-6A38-41B9-92DF-2AC7B062C520}" type="presOf" srcId="{81ACE137-D5EF-441E-8A1C-42072594C91D}" destId="{E892D4E6-BCBA-4927-934A-8E3AAE5DA5A0}" srcOrd="0" destOrd="0" presId="urn:microsoft.com/office/officeart/2005/8/layout/vList3#1"/>
    <dgm:cxn modelId="{B291792F-DB96-44D6-BA80-62F3F2D0F8BD}" type="presOf" srcId="{3C45C3BB-8753-47FE-8D7E-5274A7E633FD}" destId="{840E1A55-9D1E-4C37-975F-8F149548ECDF}" srcOrd="0" destOrd="0" presId="urn:microsoft.com/office/officeart/2005/8/layout/vList3#1"/>
    <dgm:cxn modelId="{CE0848A7-1ED5-4812-A7D1-49B2C7922970}" srcId="{4FB39989-C55F-4566-B316-BDFF78B77A15}" destId="{4D8024B0-34B5-4261-8E5B-5FE56E572E35}" srcOrd="1" destOrd="0" parTransId="{BDEF0262-9D92-445A-BEB3-A11B51DB4620}" sibTransId="{004A7F0D-34FF-44D7-BDC2-294C41C044B8}"/>
    <dgm:cxn modelId="{7039B57D-91C6-45F3-BB18-358773CEF43F}" type="presOf" srcId="{52FD45F0-9B10-43CB-BEA9-D78F8A334314}" destId="{136D0953-9216-42CE-BF9D-917D69BC6FF2}" srcOrd="0" destOrd="0" presId="urn:microsoft.com/office/officeart/2005/8/layout/vList3#1"/>
    <dgm:cxn modelId="{FABBD683-5BB5-4DA6-84D1-1EE6ABB85E97}" srcId="{4FB39989-C55F-4566-B316-BDFF78B77A15}" destId="{52FD45F0-9B10-43CB-BEA9-D78F8A334314}" srcOrd="5" destOrd="0" parTransId="{3AB94DFF-0BD3-4D15-B000-6CC447140333}" sibTransId="{2BC2305D-EF04-436A-8EDF-900442A1E5BA}"/>
    <dgm:cxn modelId="{89A33690-0E90-4763-A631-33F11DD67E85}" type="presParOf" srcId="{4F82E4A2-D514-4409-A422-DC40BD4098FB}" destId="{CA51F830-C40E-4C96-9B62-8E5A116CEA59}" srcOrd="0" destOrd="0" presId="urn:microsoft.com/office/officeart/2005/8/layout/vList3#1"/>
    <dgm:cxn modelId="{DE40915F-DCD5-4508-9C56-0468D362A65D}" type="presParOf" srcId="{CA51F830-C40E-4C96-9B62-8E5A116CEA59}" destId="{CDC303BF-3B88-43FE-BB0B-9C4FE397721B}" srcOrd="0" destOrd="0" presId="urn:microsoft.com/office/officeart/2005/8/layout/vList3#1"/>
    <dgm:cxn modelId="{944659CE-F396-468F-AD89-937B8741E7CD}" type="presParOf" srcId="{CA51F830-C40E-4C96-9B62-8E5A116CEA59}" destId="{840E1A55-9D1E-4C37-975F-8F149548ECDF}" srcOrd="1" destOrd="0" presId="urn:microsoft.com/office/officeart/2005/8/layout/vList3#1"/>
    <dgm:cxn modelId="{1EF3EBF8-8EB2-4053-90CA-3A46A53924FF}" type="presParOf" srcId="{4F82E4A2-D514-4409-A422-DC40BD4098FB}" destId="{78C6B28F-6E48-48A7-931C-D5683400EC82}" srcOrd="1" destOrd="0" presId="urn:microsoft.com/office/officeart/2005/8/layout/vList3#1"/>
    <dgm:cxn modelId="{A7E361D9-E2DC-4C9B-91A3-E3684ABE30E3}" type="presParOf" srcId="{4F82E4A2-D514-4409-A422-DC40BD4098FB}" destId="{6C22A047-45BF-4B7A-9714-3D3587FD2190}" srcOrd="2" destOrd="0" presId="urn:microsoft.com/office/officeart/2005/8/layout/vList3#1"/>
    <dgm:cxn modelId="{0A082ECD-6698-47FE-95EA-49F9066672C4}" type="presParOf" srcId="{6C22A047-45BF-4B7A-9714-3D3587FD2190}" destId="{D778198A-34F5-48EE-BFD5-FE94217A031B}" srcOrd="0" destOrd="0" presId="urn:microsoft.com/office/officeart/2005/8/layout/vList3#1"/>
    <dgm:cxn modelId="{344A1AAC-CD53-4AB9-9AAA-CEFFB3BE22E1}" type="presParOf" srcId="{6C22A047-45BF-4B7A-9714-3D3587FD2190}" destId="{C92D8436-DB15-4A8D-B84C-860FD85206CC}" srcOrd="1" destOrd="0" presId="urn:microsoft.com/office/officeart/2005/8/layout/vList3#1"/>
    <dgm:cxn modelId="{B4665B9F-2F63-4946-A325-F5293C2EE861}" type="presParOf" srcId="{4F82E4A2-D514-4409-A422-DC40BD4098FB}" destId="{698CC6BF-5A97-4997-8BCB-6844FB989518}" srcOrd="3" destOrd="0" presId="urn:microsoft.com/office/officeart/2005/8/layout/vList3#1"/>
    <dgm:cxn modelId="{F8278455-6E6F-4B86-9E74-5E699D1A3CFD}" type="presParOf" srcId="{4F82E4A2-D514-4409-A422-DC40BD4098FB}" destId="{EFF326AF-FB8D-457F-AB52-029534F0F91E}" srcOrd="4" destOrd="0" presId="urn:microsoft.com/office/officeart/2005/8/layout/vList3#1"/>
    <dgm:cxn modelId="{A0C5BB10-FD88-4567-A9EE-B25D11E28562}" type="presParOf" srcId="{EFF326AF-FB8D-457F-AB52-029534F0F91E}" destId="{C4395758-7172-4167-AC15-A3148C854F3B}" srcOrd="0" destOrd="0" presId="urn:microsoft.com/office/officeart/2005/8/layout/vList3#1"/>
    <dgm:cxn modelId="{B48EE459-E9E9-46AC-9C92-BB4D78E69F19}" type="presParOf" srcId="{EFF326AF-FB8D-457F-AB52-029534F0F91E}" destId="{C127F564-A86D-4347-960F-BA48AAB59D2C}" srcOrd="1" destOrd="0" presId="urn:microsoft.com/office/officeart/2005/8/layout/vList3#1"/>
    <dgm:cxn modelId="{DB2C497C-C546-4D08-8ED2-D74D0721770D}" type="presParOf" srcId="{4F82E4A2-D514-4409-A422-DC40BD4098FB}" destId="{F0935D15-5014-4E2A-ACFA-125164623FC5}" srcOrd="5" destOrd="0" presId="urn:microsoft.com/office/officeart/2005/8/layout/vList3#1"/>
    <dgm:cxn modelId="{F6BA48A0-35F5-4FF3-B52A-0452EF850913}" type="presParOf" srcId="{4F82E4A2-D514-4409-A422-DC40BD4098FB}" destId="{D5307E1D-4C2C-4126-B794-F003F9C8F04F}" srcOrd="6" destOrd="0" presId="urn:microsoft.com/office/officeart/2005/8/layout/vList3#1"/>
    <dgm:cxn modelId="{C2DAB669-D73A-4630-99B6-553B44241221}" type="presParOf" srcId="{D5307E1D-4C2C-4126-B794-F003F9C8F04F}" destId="{DE1E1F39-092E-42F6-A688-B5014D903F8A}" srcOrd="0" destOrd="0" presId="urn:microsoft.com/office/officeart/2005/8/layout/vList3#1"/>
    <dgm:cxn modelId="{5552F1AE-170A-45A5-9CF5-7C37C7FD4187}" type="presParOf" srcId="{D5307E1D-4C2C-4126-B794-F003F9C8F04F}" destId="{2B7D8540-1628-4F2E-97AE-C7E5EBDE67A0}" srcOrd="1" destOrd="0" presId="urn:microsoft.com/office/officeart/2005/8/layout/vList3#1"/>
    <dgm:cxn modelId="{D0814D28-A6A2-4307-BACB-FAF0E0E00F4E}" type="presParOf" srcId="{4F82E4A2-D514-4409-A422-DC40BD4098FB}" destId="{C1D11E9F-9B48-4120-B30C-4112A29B852C}" srcOrd="7" destOrd="0" presId="urn:microsoft.com/office/officeart/2005/8/layout/vList3#1"/>
    <dgm:cxn modelId="{A4455724-CD5F-4A1D-B0F0-AD0376E1C10D}" type="presParOf" srcId="{4F82E4A2-D514-4409-A422-DC40BD4098FB}" destId="{6753AE1D-BACD-4B22-8B61-2D63578FBC69}" srcOrd="8" destOrd="0" presId="urn:microsoft.com/office/officeart/2005/8/layout/vList3#1"/>
    <dgm:cxn modelId="{DBFDAC0D-5D4B-4525-8B08-D6A5C462E607}" type="presParOf" srcId="{6753AE1D-BACD-4B22-8B61-2D63578FBC69}" destId="{8736FBBB-420B-4013-9F16-7285E651F565}" srcOrd="0" destOrd="0" presId="urn:microsoft.com/office/officeart/2005/8/layout/vList3#1"/>
    <dgm:cxn modelId="{97BE11D7-39F2-4A60-BA3D-9EEFB39A1139}" type="presParOf" srcId="{6753AE1D-BACD-4B22-8B61-2D63578FBC69}" destId="{E892D4E6-BCBA-4927-934A-8E3AAE5DA5A0}" srcOrd="1" destOrd="0" presId="urn:microsoft.com/office/officeart/2005/8/layout/vList3#1"/>
    <dgm:cxn modelId="{FEE6714B-185D-43CA-985F-C3A06BCC9056}" type="presParOf" srcId="{4F82E4A2-D514-4409-A422-DC40BD4098FB}" destId="{DD2E4F76-72B5-4539-AEE5-D85525015836}" srcOrd="9" destOrd="0" presId="urn:microsoft.com/office/officeart/2005/8/layout/vList3#1"/>
    <dgm:cxn modelId="{51A125ED-5DFC-47E4-A74B-309FFC8F0F1B}" type="presParOf" srcId="{4F82E4A2-D514-4409-A422-DC40BD4098FB}" destId="{94BBF20A-98C4-4B7C-95C2-DF9261E76FC4}" srcOrd="10" destOrd="0" presId="urn:microsoft.com/office/officeart/2005/8/layout/vList3#1"/>
    <dgm:cxn modelId="{D52E144F-B7E8-4361-9ABA-897372578065}" type="presParOf" srcId="{94BBF20A-98C4-4B7C-95C2-DF9261E76FC4}" destId="{9D59D89C-ED17-4C8A-8825-68378E2B5200}" srcOrd="0" destOrd="0" presId="urn:microsoft.com/office/officeart/2005/8/layout/vList3#1"/>
    <dgm:cxn modelId="{CAA691B0-9EA1-486C-9C56-F74936BA5FF2}" type="presParOf" srcId="{94BBF20A-98C4-4B7C-95C2-DF9261E76FC4}" destId="{136D0953-9216-42CE-BF9D-917D69BC6FF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9C3363-FF75-494C-AD1F-25C592064462}" type="doc">
      <dgm:prSet loTypeId="urn:microsoft.com/office/officeart/2005/8/layout/arrow5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5FD545-3EF6-4AFA-8089-12018EE6994C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Чтение по ролям, </a:t>
          </a:r>
          <a:r>
            <a:rPr lang="ru-RU" sz="2800" dirty="0" err="1" smtClean="0">
              <a:solidFill>
                <a:srgbClr val="C00000"/>
              </a:solidFill>
            </a:rPr>
            <a:t>интанационное</a:t>
          </a:r>
          <a:r>
            <a:rPr lang="ru-RU" sz="2800" dirty="0" smtClean="0">
              <a:solidFill>
                <a:srgbClr val="C00000"/>
              </a:solidFill>
            </a:rPr>
            <a:t> чтение,  чтение скороговорок, </a:t>
          </a:r>
          <a:r>
            <a:rPr lang="ru-RU" sz="2800" dirty="0" err="1" smtClean="0">
              <a:solidFill>
                <a:srgbClr val="C00000"/>
              </a:solidFill>
            </a:rPr>
            <a:t>чистоговорок</a:t>
          </a:r>
          <a:endParaRPr lang="ru-RU" sz="2800" dirty="0">
            <a:solidFill>
              <a:srgbClr val="C00000"/>
            </a:solidFill>
          </a:endParaRPr>
        </a:p>
      </dgm:t>
    </dgm:pt>
    <dgm:pt modelId="{058AE263-72AC-4816-BC81-EA93F4832736}" type="parTrans" cxnId="{B959FCFA-7C96-461B-ACF8-DA2BA186B4A2}">
      <dgm:prSet/>
      <dgm:spPr/>
      <dgm:t>
        <a:bodyPr/>
        <a:lstStyle/>
        <a:p>
          <a:endParaRPr lang="ru-RU">
            <a:solidFill>
              <a:srgbClr val="FFFF66"/>
            </a:solidFill>
          </a:endParaRPr>
        </a:p>
      </dgm:t>
    </dgm:pt>
    <dgm:pt modelId="{BCE3A4AB-9B5F-4D73-AB98-7FA78FA06B5E}" type="sibTrans" cxnId="{B959FCFA-7C96-461B-ACF8-DA2BA186B4A2}">
      <dgm:prSet/>
      <dgm:spPr/>
      <dgm:t>
        <a:bodyPr/>
        <a:lstStyle/>
        <a:p>
          <a:endParaRPr lang="ru-RU">
            <a:solidFill>
              <a:srgbClr val="FFFF66"/>
            </a:solidFill>
          </a:endParaRPr>
        </a:p>
      </dgm:t>
    </dgm:pt>
    <dgm:pt modelId="{650829DD-4CD8-4E82-86CA-CCDD3AAE391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800" dirty="0" smtClean="0">
              <a:solidFill>
                <a:srgbClr val="FF0000"/>
              </a:solidFill>
            </a:rPr>
            <a:t>Чтение канон, работа в парах и др.</a:t>
          </a:r>
          <a:endParaRPr lang="ru-RU" sz="2800" dirty="0">
            <a:solidFill>
              <a:srgbClr val="FF0000"/>
            </a:solidFill>
          </a:endParaRPr>
        </a:p>
      </dgm:t>
    </dgm:pt>
    <dgm:pt modelId="{E9F6FDB1-993E-4199-8982-7D83C6E54070}" type="parTrans" cxnId="{389D0E2C-9E6B-487D-8DDF-69E6DDF718AE}">
      <dgm:prSet/>
      <dgm:spPr/>
      <dgm:t>
        <a:bodyPr/>
        <a:lstStyle/>
        <a:p>
          <a:endParaRPr lang="ru-RU">
            <a:solidFill>
              <a:srgbClr val="FFFF66"/>
            </a:solidFill>
          </a:endParaRPr>
        </a:p>
      </dgm:t>
    </dgm:pt>
    <dgm:pt modelId="{53260780-BEDF-4881-A006-F954C90F131A}" type="sibTrans" cxnId="{389D0E2C-9E6B-487D-8DDF-69E6DDF718AE}">
      <dgm:prSet/>
      <dgm:spPr/>
      <dgm:t>
        <a:bodyPr/>
        <a:lstStyle/>
        <a:p>
          <a:endParaRPr lang="ru-RU">
            <a:solidFill>
              <a:srgbClr val="FFFF66"/>
            </a:solidFill>
          </a:endParaRPr>
        </a:p>
      </dgm:t>
    </dgm:pt>
    <dgm:pt modelId="{49C64D8C-A61A-4668-A5FE-A0A02D4BB2B0}" type="pres">
      <dgm:prSet presAssocID="{C59C3363-FF75-494C-AD1F-25C5920644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3124A3-D6EF-419B-BA6E-B4884352709A}" type="pres">
      <dgm:prSet presAssocID="{365FD545-3EF6-4AFA-8089-12018EE6994C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6A098-4D0B-4280-9793-1EBF2F1087F2}" type="pres">
      <dgm:prSet presAssocID="{650829DD-4CD8-4E82-86CA-CCDD3AAE3917}" presName="arrow" presStyleLbl="node1" presStyleIdx="1" presStyleCnt="2" custScaleY="98551" custRadScaleRad="101269" custRadScaleInc="-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9D0E2C-9E6B-487D-8DDF-69E6DDF718AE}" srcId="{C59C3363-FF75-494C-AD1F-25C592064462}" destId="{650829DD-4CD8-4E82-86CA-CCDD3AAE3917}" srcOrd="1" destOrd="0" parTransId="{E9F6FDB1-993E-4199-8982-7D83C6E54070}" sibTransId="{53260780-BEDF-4881-A006-F954C90F131A}"/>
    <dgm:cxn modelId="{45FE59E7-1DA2-4B3A-B29E-54CB12F9E4B8}" type="presOf" srcId="{C59C3363-FF75-494C-AD1F-25C592064462}" destId="{49C64D8C-A61A-4668-A5FE-A0A02D4BB2B0}" srcOrd="0" destOrd="0" presId="urn:microsoft.com/office/officeart/2005/8/layout/arrow5"/>
    <dgm:cxn modelId="{0B10ED3E-C540-4813-BD5E-8A195BAF306D}" type="presOf" srcId="{650829DD-4CD8-4E82-86CA-CCDD3AAE3917}" destId="{35A6A098-4D0B-4280-9793-1EBF2F1087F2}" srcOrd="0" destOrd="0" presId="urn:microsoft.com/office/officeart/2005/8/layout/arrow5"/>
    <dgm:cxn modelId="{B959FCFA-7C96-461B-ACF8-DA2BA186B4A2}" srcId="{C59C3363-FF75-494C-AD1F-25C592064462}" destId="{365FD545-3EF6-4AFA-8089-12018EE6994C}" srcOrd="0" destOrd="0" parTransId="{058AE263-72AC-4816-BC81-EA93F4832736}" sibTransId="{BCE3A4AB-9B5F-4D73-AB98-7FA78FA06B5E}"/>
    <dgm:cxn modelId="{31808246-A34B-4632-A85F-C3A608B845DC}" type="presOf" srcId="{365FD545-3EF6-4AFA-8089-12018EE6994C}" destId="{103124A3-D6EF-419B-BA6E-B4884352709A}" srcOrd="0" destOrd="0" presId="urn:microsoft.com/office/officeart/2005/8/layout/arrow5"/>
    <dgm:cxn modelId="{C96651A9-5561-441A-B113-E8A63085B2B0}" type="presParOf" srcId="{49C64D8C-A61A-4668-A5FE-A0A02D4BB2B0}" destId="{103124A3-D6EF-419B-BA6E-B4884352709A}" srcOrd="0" destOrd="0" presId="urn:microsoft.com/office/officeart/2005/8/layout/arrow5"/>
    <dgm:cxn modelId="{CF3EA546-2864-4ADB-8CFC-69379B154732}" type="presParOf" srcId="{49C64D8C-A61A-4668-A5FE-A0A02D4BB2B0}" destId="{35A6A098-4D0B-4280-9793-1EBF2F1087F2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CE181-3908-4D2C-80E5-127A93FE2D8B}">
      <dsp:nvSpPr>
        <dsp:cNvPr id="0" name=""/>
        <dsp:cNvSpPr/>
      </dsp:nvSpPr>
      <dsp:spPr>
        <a:xfrm>
          <a:off x="0" y="526843"/>
          <a:ext cx="8715436" cy="544714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516E5A-902D-4488-9D9D-14624A476888}">
      <dsp:nvSpPr>
        <dsp:cNvPr id="0" name=""/>
        <dsp:cNvSpPr/>
      </dsp:nvSpPr>
      <dsp:spPr>
        <a:xfrm>
          <a:off x="1106860" y="4286464"/>
          <a:ext cx="226601" cy="22660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FFCE207-1FC0-41B8-83F7-CF91D9FD85D9}">
      <dsp:nvSpPr>
        <dsp:cNvPr id="0" name=""/>
        <dsp:cNvSpPr/>
      </dsp:nvSpPr>
      <dsp:spPr>
        <a:xfrm>
          <a:off x="1220161" y="4399765"/>
          <a:ext cx="2030696" cy="15742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071" tIns="0" rIns="0" bIns="0" numCol="1" spcCol="1270" anchor="t" anchorCtr="0">
          <a:noAutofit/>
        </a:bodyPr>
        <a:lstStyle/>
        <a:p>
          <a:pPr lvl="0" algn="l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Зрительное восприятие и узнавание букв</a:t>
          </a:r>
          <a:endParaRPr lang="ru-RU" sz="1600" b="1" u="none" kern="1200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220161" y="4399765"/>
        <a:ext cx="2030696" cy="1574225"/>
      </dsp:txXfrm>
    </dsp:sp>
    <dsp:sp modelId="{0B9DBFF4-8C71-4B59-B52A-2D650385133A}">
      <dsp:nvSpPr>
        <dsp:cNvPr id="0" name=""/>
        <dsp:cNvSpPr/>
      </dsp:nvSpPr>
      <dsp:spPr>
        <a:xfrm>
          <a:off x="3107052" y="2805929"/>
          <a:ext cx="409625" cy="40962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FDC1C48-91BD-46F0-AFE5-5755B33D53D2}">
      <dsp:nvSpPr>
        <dsp:cNvPr id="0" name=""/>
        <dsp:cNvSpPr/>
      </dsp:nvSpPr>
      <dsp:spPr>
        <a:xfrm>
          <a:off x="3349610" y="3010742"/>
          <a:ext cx="2016215" cy="2963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052" tIns="0" rIns="0" bIns="0" numCol="1" spcCol="1270" anchor="t" anchorCtr="0">
          <a:noAutofit/>
        </a:bodyPr>
        <a:lstStyle/>
        <a:p>
          <a:pPr lvl="0" algn="l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Соотношение </a:t>
          </a:r>
        </a:p>
        <a:p>
          <a:pPr lvl="0" algn="l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букв со звуком -прочитывание</a:t>
          </a:r>
          <a:endParaRPr lang="ru-RU" sz="1600" b="1" u="none" kern="1200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3349610" y="3010742"/>
        <a:ext cx="2016215" cy="2963248"/>
      </dsp:txXfrm>
    </dsp:sp>
    <dsp:sp modelId="{F5BBC724-3039-4F97-9E8B-168946DFA20B}">
      <dsp:nvSpPr>
        <dsp:cNvPr id="0" name=""/>
        <dsp:cNvSpPr/>
      </dsp:nvSpPr>
      <dsp:spPr>
        <a:xfrm>
          <a:off x="5512513" y="1904971"/>
          <a:ext cx="566503" cy="5665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9A20E1-1F88-4868-9D02-22BB10958186}">
      <dsp:nvSpPr>
        <dsp:cNvPr id="0" name=""/>
        <dsp:cNvSpPr/>
      </dsp:nvSpPr>
      <dsp:spPr>
        <a:xfrm>
          <a:off x="5795764" y="2188223"/>
          <a:ext cx="2091704" cy="378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0178" tIns="0" rIns="0" bIns="0" numCol="1" spcCol="1270" anchor="t" anchorCtr="0">
          <a:noAutofit/>
        </a:bodyPr>
        <a:lstStyle/>
        <a:p>
          <a:pPr lvl="0" algn="l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cap="all" spc="0" dirty="0" smtClean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Соотношение формы со значением- понимание читаемого</a:t>
          </a:r>
          <a:endParaRPr lang="ru-RU" sz="1600" b="1" u="none" kern="1200" cap="all" spc="0" dirty="0">
            <a:ln w="9000" cmpd="sng">
              <a:solidFill>
                <a:srgbClr val="C00000"/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795764" y="2188223"/>
        <a:ext cx="2091704" cy="378576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6BA839-9C50-4A4D-B375-65E0350EF074}">
      <dsp:nvSpPr>
        <dsp:cNvPr id="0" name=""/>
        <dsp:cNvSpPr/>
      </dsp:nvSpPr>
      <dsp:spPr>
        <a:xfrm rot="10800000">
          <a:off x="1840309" y="12509"/>
          <a:ext cx="5415714" cy="1675828"/>
        </a:xfrm>
        <a:prstGeom prst="homePlate">
          <a:avLst/>
        </a:prstGeom>
        <a:solidFill>
          <a:srgbClr val="EEFA7A"/>
        </a:solidFill>
        <a:ln w="25400" cap="flat" cmpd="sng" algn="ctr">
          <a:solidFill>
            <a:srgbClr val="CC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99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n>
                <a:solidFill>
                  <a:schemeClr val="tx1"/>
                </a:solidFill>
              </a:ln>
              <a:solidFill>
                <a:srgbClr val="990000"/>
              </a:solidFill>
            </a:rPr>
            <a:t>Учим и запоминаем буквы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n>
                <a:solidFill>
                  <a:schemeClr val="tx1"/>
                </a:solidFill>
              </a:ln>
              <a:solidFill>
                <a:srgbClr val="990000"/>
              </a:solidFill>
            </a:rPr>
            <a:t>Учим читать слоги разной степени трудности</a:t>
          </a:r>
          <a:endParaRPr lang="ru-RU" sz="2800" kern="1200" dirty="0">
            <a:ln>
              <a:solidFill>
                <a:schemeClr val="tx1"/>
              </a:solidFill>
            </a:ln>
            <a:solidFill>
              <a:srgbClr val="990000"/>
            </a:solidFill>
          </a:endParaRPr>
        </a:p>
      </dsp:txBody>
      <dsp:txXfrm rot="10800000">
        <a:off x="2259266" y="12509"/>
        <a:ext cx="4996757" cy="1675828"/>
      </dsp:txXfrm>
    </dsp:sp>
    <dsp:sp modelId="{B282A5A2-DC85-4A27-9B58-21356FE12701}">
      <dsp:nvSpPr>
        <dsp:cNvPr id="0" name=""/>
        <dsp:cNvSpPr/>
      </dsp:nvSpPr>
      <dsp:spPr>
        <a:xfrm>
          <a:off x="0" y="0"/>
          <a:ext cx="1675828" cy="1675828"/>
        </a:xfrm>
        <a:prstGeom prst="ellipse">
          <a:avLst/>
        </a:prstGeom>
        <a:gradFill rotWithShape="1">
          <a:gsLst>
            <a:gs pos="20000">
              <a:schemeClr val="accent1">
                <a:tint val="9000"/>
              </a:schemeClr>
            </a:gs>
            <a:gs pos="100000">
              <a:schemeClr val="accent1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1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484DB99B-F983-4110-9ADF-36C3FEE56119}">
      <dsp:nvSpPr>
        <dsp:cNvPr id="0" name=""/>
        <dsp:cNvSpPr/>
      </dsp:nvSpPr>
      <dsp:spPr>
        <a:xfrm rot="10800000">
          <a:off x="1768280" y="2167218"/>
          <a:ext cx="5415714" cy="1675828"/>
        </a:xfrm>
        <a:prstGeom prst="homePlate">
          <a:avLst/>
        </a:prstGeom>
        <a:solidFill>
          <a:srgbClr val="EEFA7A"/>
        </a:solidFill>
        <a:ln w="25400" cap="flat" cmpd="sng" algn="ctr">
          <a:solidFill>
            <a:srgbClr val="CC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99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341312"/>
              </a:solidFill>
              <a:effectLst/>
            </a:rPr>
            <a:t>Читаем и понимаем смысл прочитанного слова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341312"/>
              </a:solidFill>
              <a:effectLst/>
            </a:rPr>
            <a:t>Читаем и воспринимаем прочитанные слова </a:t>
          </a:r>
          <a:endParaRPr lang="ru-RU" sz="2800" kern="1200" dirty="0">
            <a:solidFill>
              <a:srgbClr val="341312"/>
            </a:solidFill>
            <a:effectLst/>
          </a:endParaRPr>
        </a:p>
      </dsp:txBody>
      <dsp:txXfrm rot="10800000">
        <a:off x="2187237" y="2167218"/>
        <a:ext cx="4996757" cy="1675828"/>
      </dsp:txXfrm>
    </dsp:sp>
    <dsp:sp modelId="{EE8AF63B-2094-4BF5-B48C-9A270E8BA3F3}">
      <dsp:nvSpPr>
        <dsp:cNvPr id="0" name=""/>
        <dsp:cNvSpPr/>
      </dsp:nvSpPr>
      <dsp:spPr>
        <a:xfrm>
          <a:off x="0" y="2143137"/>
          <a:ext cx="1675828" cy="1675828"/>
        </a:xfrm>
        <a:prstGeom prst="ellipse">
          <a:avLst/>
        </a:prstGeom>
        <a:solidFill>
          <a:srgbClr val="95EA7E"/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E0412-0BBF-4FAA-8139-31324057DF10}">
      <dsp:nvSpPr>
        <dsp:cNvPr id="0" name=""/>
        <dsp:cNvSpPr/>
      </dsp:nvSpPr>
      <dsp:spPr>
        <a:xfrm>
          <a:off x="2407460" y="72330"/>
          <a:ext cx="3471886" cy="3471886"/>
        </a:xfrm>
        <a:prstGeom prst="ellipse">
          <a:avLst/>
        </a:prstGeom>
        <a:solidFill>
          <a:schemeClr val="accent5">
            <a:shade val="80000"/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rgbClr r="0" g="0" b="0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ЧИТАЮЩИЕ</a:t>
          </a:r>
          <a:br>
            <a:rPr lang="ru-RU" sz="2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</a:br>
          <a:r>
            <a:rPr lang="ru-RU" sz="2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СИНТЕТИЧЕС-КИ</a:t>
          </a:r>
          <a:endParaRPr lang="ru-RU" sz="2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2870378" y="679911"/>
        <a:ext cx="2546050" cy="1562349"/>
      </dsp:txXfrm>
    </dsp:sp>
    <dsp:sp modelId="{F0FF3107-4C52-4E53-ABE0-1EEE4E968253}">
      <dsp:nvSpPr>
        <dsp:cNvPr id="0" name=""/>
        <dsp:cNvSpPr/>
      </dsp:nvSpPr>
      <dsp:spPr>
        <a:xfrm>
          <a:off x="3660233" y="2242260"/>
          <a:ext cx="3471886" cy="3471886"/>
        </a:xfrm>
        <a:prstGeom prst="ellipse">
          <a:avLst/>
        </a:prstGeom>
        <a:solidFill>
          <a:srgbClr val="FFFF00">
            <a:alpha val="35000"/>
          </a:srgbClr>
        </a:solidFill>
        <a:ln w="25400" cap="flat" cmpd="sng" algn="ctr">
          <a:solidFill>
            <a:scrgbClr r="0" g="0" b="0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НЕ ЧИТАЮЩИЕ</a:t>
          </a:r>
          <a:endParaRPr lang="ru-RU" sz="2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722051" y="3139164"/>
        <a:ext cx="2083132" cy="1909537"/>
      </dsp:txXfrm>
    </dsp:sp>
    <dsp:sp modelId="{DB0137BE-F358-4D76-89CE-FAEA861E6A07}">
      <dsp:nvSpPr>
        <dsp:cNvPr id="0" name=""/>
        <dsp:cNvSpPr/>
      </dsp:nvSpPr>
      <dsp:spPr>
        <a:xfrm>
          <a:off x="1154688" y="2242260"/>
          <a:ext cx="3471886" cy="3471886"/>
        </a:xfrm>
        <a:prstGeom prst="ellipse">
          <a:avLst/>
        </a:prstGeom>
        <a:solidFill>
          <a:srgbClr val="FF0000">
            <a:alpha val="20000"/>
          </a:srgbClr>
        </a:solidFill>
        <a:ln w="25400" cap="flat" cmpd="sng" algn="ctr">
          <a:solidFill>
            <a:scrgbClr r="0" g="0" b="0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ЧИТАЮЩИЕ ПО СЛОГАМ</a:t>
          </a:r>
          <a:endParaRPr lang="ru-RU" sz="24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1481624" y="3139164"/>
        <a:ext cx="2083132" cy="19095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ED02D2-9735-4BC2-B120-24597DC8C57C}">
      <dsp:nvSpPr>
        <dsp:cNvPr id="0" name=""/>
        <dsp:cNvSpPr/>
      </dsp:nvSpPr>
      <dsp:spPr>
        <a:xfrm>
          <a:off x="2108129" y="380643"/>
          <a:ext cx="5340684" cy="5340684"/>
        </a:xfrm>
        <a:prstGeom prst="pie">
          <a:avLst>
            <a:gd name="adj1" fmla="val 16200000"/>
            <a:gd name="adj2" fmla="val 19800000"/>
          </a:avLst>
        </a:prstGeom>
        <a:solidFill>
          <a:srgbClr val="86EAFE"/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905630" y="1062852"/>
        <a:ext cx="1398750" cy="1080852"/>
      </dsp:txXfrm>
    </dsp:sp>
    <dsp:sp modelId="{9AA92453-8777-45D9-9A64-FA71AE84CE38}">
      <dsp:nvSpPr>
        <dsp:cNvPr id="0" name=""/>
        <dsp:cNvSpPr/>
      </dsp:nvSpPr>
      <dsp:spPr>
        <a:xfrm>
          <a:off x="2171708" y="490636"/>
          <a:ext cx="5340684" cy="5340684"/>
        </a:xfrm>
        <a:prstGeom prst="pie">
          <a:avLst>
            <a:gd name="adj1" fmla="val 19800000"/>
            <a:gd name="adj2" fmla="val 1800000"/>
          </a:avLst>
        </a:prstGeom>
        <a:solidFill>
          <a:schemeClr val="bg2">
            <a:lumMod val="75000"/>
          </a:schemeClr>
        </a:solidFill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        </a:t>
          </a:r>
          <a:endParaRPr lang="ru-RU" sz="6500" kern="1200" dirty="0"/>
        </a:p>
      </dsp:txBody>
      <dsp:txXfrm>
        <a:off x="5795744" y="2652342"/>
        <a:ext cx="1462330" cy="1049063"/>
      </dsp:txXfrm>
    </dsp:sp>
    <dsp:sp modelId="{39B783A0-B0E6-45F5-B14F-6DA21BF981B0}">
      <dsp:nvSpPr>
        <dsp:cNvPr id="0" name=""/>
        <dsp:cNvSpPr/>
      </dsp:nvSpPr>
      <dsp:spPr>
        <a:xfrm>
          <a:off x="2143110" y="642927"/>
          <a:ext cx="5340684" cy="5340684"/>
        </a:xfrm>
        <a:prstGeom prst="pie">
          <a:avLst>
            <a:gd name="adj1" fmla="val 1800000"/>
            <a:gd name="adj2" fmla="val 540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             </a:t>
          </a:r>
          <a:endParaRPr lang="ru-RU" sz="6500" kern="1200" dirty="0"/>
        </a:p>
      </dsp:txBody>
      <dsp:txXfrm>
        <a:off x="4940612" y="4252340"/>
        <a:ext cx="1398750" cy="1080852"/>
      </dsp:txXfrm>
    </dsp:sp>
    <dsp:sp modelId="{A019BDC9-3DC5-499A-A220-F2F8371B10A5}">
      <dsp:nvSpPr>
        <dsp:cNvPr id="0" name=""/>
        <dsp:cNvSpPr/>
      </dsp:nvSpPr>
      <dsp:spPr>
        <a:xfrm>
          <a:off x="1980970" y="600629"/>
          <a:ext cx="5340684" cy="5340684"/>
        </a:xfrm>
        <a:prstGeom prst="pie">
          <a:avLst>
            <a:gd name="adj1" fmla="val 5400000"/>
            <a:gd name="adj2" fmla="val 9000000"/>
          </a:avLst>
        </a:prstGeom>
        <a:solidFill>
          <a:srgbClr val="83FA7A"/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125402" y="4210042"/>
        <a:ext cx="1398750" cy="1080852"/>
      </dsp:txXfrm>
    </dsp:sp>
    <dsp:sp modelId="{796133CC-6F09-44AE-BC07-E330BBEFE880}">
      <dsp:nvSpPr>
        <dsp:cNvPr id="0" name=""/>
        <dsp:cNvSpPr/>
      </dsp:nvSpPr>
      <dsp:spPr>
        <a:xfrm>
          <a:off x="1917390" y="490636"/>
          <a:ext cx="5340684" cy="5340684"/>
        </a:xfrm>
        <a:prstGeom prst="pie">
          <a:avLst>
            <a:gd name="adj1" fmla="val 9000000"/>
            <a:gd name="adj2" fmla="val 12600000"/>
          </a:avLst>
        </a:prstGeom>
        <a:solidFill>
          <a:srgbClr val="FFFF99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171708" y="2652342"/>
        <a:ext cx="1462330" cy="1049063"/>
      </dsp:txXfrm>
    </dsp:sp>
    <dsp:sp modelId="{88232A7F-FF17-4815-A509-CEDD5742487D}">
      <dsp:nvSpPr>
        <dsp:cNvPr id="0" name=""/>
        <dsp:cNvSpPr/>
      </dsp:nvSpPr>
      <dsp:spPr>
        <a:xfrm>
          <a:off x="1928791" y="428603"/>
          <a:ext cx="5340684" cy="5340684"/>
        </a:xfrm>
        <a:prstGeom prst="pie">
          <a:avLst>
            <a:gd name="adj1" fmla="val 12600000"/>
            <a:gd name="adj2" fmla="val 16200000"/>
          </a:avLst>
        </a:prstGeom>
        <a:solidFill>
          <a:srgbClr val="FFCCCC"/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073224" y="1110812"/>
        <a:ext cx="1398750" cy="1080852"/>
      </dsp:txXfrm>
    </dsp:sp>
    <dsp:sp modelId="{50C0B4EA-B6EF-42A6-8311-26445A0E784C}">
      <dsp:nvSpPr>
        <dsp:cNvPr id="0" name=""/>
        <dsp:cNvSpPr/>
      </dsp:nvSpPr>
      <dsp:spPr>
        <a:xfrm>
          <a:off x="1777320" y="50030"/>
          <a:ext cx="6001912" cy="6001912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4F1B08-ED1C-41CF-AE28-E9704BDA0817}">
      <dsp:nvSpPr>
        <dsp:cNvPr id="0" name=""/>
        <dsp:cNvSpPr/>
      </dsp:nvSpPr>
      <dsp:spPr>
        <a:xfrm>
          <a:off x="1840899" y="160022"/>
          <a:ext cx="6001912" cy="6001912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E9817-0A4F-4B86-B1FC-12988C12490A}">
      <dsp:nvSpPr>
        <dsp:cNvPr id="0" name=""/>
        <dsp:cNvSpPr/>
      </dsp:nvSpPr>
      <dsp:spPr>
        <a:xfrm>
          <a:off x="1812301" y="312313"/>
          <a:ext cx="6001912" cy="6001912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53EEFF-76F3-48E2-8C11-C6E98BB7AE3B}">
      <dsp:nvSpPr>
        <dsp:cNvPr id="0" name=""/>
        <dsp:cNvSpPr/>
      </dsp:nvSpPr>
      <dsp:spPr>
        <a:xfrm>
          <a:off x="1650551" y="270015"/>
          <a:ext cx="6001912" cy="6001912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2A5BE8-C261-46F0-8986-210D57228CDD}">
      <dsp:nvSpPr>
        <dsp:cNvPr id="0" name=""/>
        <dsp:cNvSpPr/>
      </dsp:nvSpPr>
      <dsp:spPr>
        <a:xfrm>
          <a:off x="1586971" y="160022"/>
          <a:ext cx="6001912" cy="6001912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CB7849-A94D-478C-B8CB-67D3C92FC064}">
      <dsp:nvSpPr>
        <dsp:cNvPr id="0" name=""/>
        <dsp:cNvSpPr/>
      </dsp:nvSpPr>
      <dsp:spPr>
        <a:xfrm>
          <a:off x="1590870" y="119416"/>
          <a:ext cx="6001912" cy="6001912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B273EE-B136-4F6E-8DE6-64C736D6DE7A}">
      <dsp:nvSpPr>
        <dsp:cNvPr id="0" name=""/>
        <dsp:cNvSpPr/>
      </dsp:nvSpPr>
      <dsp:spPr>
        <a:xfrm rot="5400000">
          <a:off x="-203640" y="206911"/>
          <a:ext cx="1357601" cy="950320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1.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</dsp:txBody>
      <dsp:txXfrm rot="-5400000">
        <a:off x="1" y="478430"/>
        <a:ext cx="950320" cy="407281"/>
      </dsp:txXfrm>
    </dsp:sp>
    <dsp:sp modelId="{83514ECF-F384-44C8-A2D4-34B9E179E6A3}">
      <dsp:nvSpPr>
        <dsp:cNvPr id="0" name=""/>
        <dsp:cNvSpPr/>
      </dsp:nvSpPr>
      <dsp:spPr>
        <a:xfrm rot="5400000">
          <a:off x="4070187" y="-3116595"/>
          <a:ext cx="882440" cy="7122173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Овладение звукобуквенными обозначениями.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60000"/>
                <a:lumOff val="4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950321" y="46348"/>
        <a:ext cx="7079096" cy="796286"/>
      </dsp:txXfrm>
    </dsp:sp>
    <dsp:sp modelId="{8CB78807-61DB-4748-A7B5-C4264468EFB4}">
      <dsp:nvSpPr>
        <dsp:cNvPr id="0" name=""/>
        <dsp:cNvSpPr/>
      </dsp:nvSpPr>
      <dsp:spPr>
        <a:xfrm rot="5400000">
          <a:off x="-203640" y="1419083"/>
          <a:ext cx="1357601" cy="950320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2.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1" y="1690602"/>
        <a:ext cx="950320" cy="407281"/>
      </dsp:txXfrm>
    </dsp:sp>
    <dsp:sp modelId="{07CF9AA7-8D97-4513-8ECD-D63619724063}">
      <dsp:nvSpPr>
        <dsp:cNvPr id="0" name=""/>
        <dsp:cNvSpPr/>
      </dsp:nvSpPr>
      <dsp:spPr>
        <a:xfrm rot="5400000">
          <a:off x="4048535" y="-1905420"/>
          <a:ext cx="882440" cy="7122173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Послоговое чтение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 rot="-5400000">
        <a:off x="928669" y="1257523"/>
        <a:ext cx="7079096" cy="796286"/>
      </dsp:txXfrm>
    </dsp:sp>
    <dsp:sp modelId="{FA95C4D7-F526-4EF5-9917-03EF9C7A54F7}">
      <dsp:nvSpPr>
        <dsp:cNvPr id="0" name=""/>
        <dsp:cNvSpPr/>
      </dsp:nvSpPr>
      <dsp:spPr>
        <a:xfrm rot="5400000">
          <a:off x="-203640" y="2631255"/>
          <a:ext cx="1357601" cy="950320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3.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</dsp:txBody>
      <dsp:txXfrm rot="-5400000">
        <a:off x="1" y="2902774"/>
        <a:ext cx="950320" cy="407281"/>
      </dsp:txXfrm>
    </dsp:sp>
    <dsp:sp modelId="{6FE4E0EC-A5A6-44B5-9973-8DD9878AD31E}">
      <dsp:nvSpPr>
        <dsp:cNvPr id="0" name=""/>
        <dsp:cNvSpPr/>
      </dsp:nvSpPr>
      <dsp:spPr>
        <a:xfrm rot="5400000">
          <a:off x="4070187" y="-692250"/>
          <a:ext cx="882440" cy="7122173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Становление синтетических приемов чтения.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60000"/>
                <a:lumOff val="4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950321" y="2470693"/>
        <a:ext cx="7079096" cy="796286"/>
      </dsp:txXfrm>
    </dsp:sp>
    <dsp:sp modelId="{9DB9C01A-A482-464A-BE71-2DABF5122FA4}">
      <dsp:nvSpPr>
        <dsp:cNvPr id="0" name=""/>
        <dsp:cNvSpPr/>
      </dsp:nvSpPr>
      <dsp:spPr>
        <a:xfrm rot="5400000">
          <a:off x="-203640" y="3843428"/>
          <a:ext cx="1357601" cy="950320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4.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1" y="4114947"/>
        <a:ext cx="950320" cy="407281"/>
      </dsp:txXfrm>
    </dsp:sp>
    <dsp:sp modelId="{DDD47547-C106-45C8-96F1-D7FF5F8D6107}">
      <dsp:nvSpPr>
        <dsp:cNvPr id="0" name=""/>
        <dsp:cNvSpPr/>
      </dsp:nvSpPr>
      <dsp:spPr>
        <a:xfrm rot="5400000">
          <a:off x="4070187" y="519921"/>
          <a:ext cx="882440" cy="7122173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Синтетическое (беглое) чтения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 rot="-5400000">
        <a:off x="950321" y="3682865"/>
        <a:ext cx="7079096" cy="7962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E1A55-9D1E-4C37-975F-8F149548ECDF}">
      <dsp:nvSpPr>
        <dsp:cNvPr id="0" name=""/>
        <dsp:cNvSpPr/>
      </dsp:nvSpPr>
      <dsp:spPr>
        <a:xfrm rot="10800000">
          <a:off x="-1" y="2259"/>
          <a:ext cx="8786845" cy="1086846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500000"/>
              </a:solidFill>
              <a:effectLst/>
            </a:rPr>
            <a:t>Опознание буквы в ее связи с фонемой</a:t>
          </a:r>
          <a:endParaRPr lang="ru-RU" sz="32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500000"/>
            </a:solidFill>
            <a:effectLst/>
          </a:endParaRPr>
        </a:p>
      </dsp:txBody>
      <dsp:txXfrm rot="10800000">
        <a:off x="271710" y="2259"/>
        <a:ext cx="8515134" cy="1086846"/>
      </dsp:txXfrm>
    </dsp:sp>
    <dsp:sp modelId="{CDC303BF-3B88-43FE-BB0B-9C4FE397721B}">
      <dsp:nvSpPr>
        <dsp:cNvPr id="0" name=""/>
        <dsp:cNvSpPr/>
      </dsp:nvSpPr>
      <dsp:spPr>
        <a:xfrm flipV="1">
          <a:off x="1431149" y="485022"/>
          <a:ext cx="81293" cy="125206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2D8436-DB15-4A8D-B84C-860FD85206CC}">
      <dsp:nvSpPr>
        <dsp:cNvPr id="0" name=""/>
        <dsp:cNvSpPr/>
      </dsp:nvSpPr>
      <dsp:spPr>
        <a:xfrm rot="10800000">
          <a:off x="-1" y="1399539"/>
          <a:ext cx="8786845" cy="1134685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    </a:t>
          </a:r>
          <a:r>
            <a:rPr lang="ru-RU" sz="32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rPr>
            <a:t>Слияние нескольких букв в слог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2">
                <a:lumMod val="50000"/>
              </a:schemeClr>
            </a:solidFill>
            <a:effectLst/>
          </a:endParaRPr>
        </a:p>
      </dsp:txBody>
      <dsp:txXfrm rot="10800000">
        <a:off x="283670" y="1399539"/>
        <a:ext cx="8503174" cy="1134685"/>
      </dsp:txXfrm>
    </dsp:sp>
    <dsp:sp modelId="{D778198A-34F5-48EE-BFD5-FE94217A031B}">
      <dsp:nvSpPr>
        <dsp:cNvPr id="0" name=""/>
        <dsp:cNvSpPr/>
      </dsp:nvSpPr>
      <dsp:spPr>
        <a:xfrm flipV="1">
          <a:off x="966503" y="1847183"/>
          <a:ext cx="81293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127F564-A86D-4347-960F-BA48AAB59D2C}">
      <dsp:nvSpPr>
        <dsp:cNvPr id="0" name=""/>
        <dsp:cNvSpPr/>
      </dsp:nvSpPr>
      <dsp:spPr>
        <a:xfrm rot="10800000">
          <a:off x="-1" y="2669806"/>
          <a:ext cx="8786845" cy="1172825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/>
            </a:rPr>
            <a:t>Слияние нескольких слогов в слово</a:t>
          </a:r>
          <a:endParaRPr lang="ru-RU" sz="32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660033"/>
            </a:solidFill>
            <a:effectLst/>
          </a:endParaRPr>
        </a:p>
      </dsp:txBody>
      <dsp:txXfrm rot="10800000">
        <a:off x="293205" y="2669806"/>
        <a:ext cx="8493639" cy="1172825"/>
      </dsp:txXfrm>
    </dsp:sp>
    <dsp:sp modelId="{C4395758-7172-4167-AC15-A3148C854F3B}">
      <dsp:nvSpPr>
        <dsp:cNvPr id="0" name=""/>
        <dsp:cNvSpPr/>
      </dsp:nvSpPr>
      <dsp:spPr>
        <a:xfrm>
          <a:off x="0" y="3173853"/>
          <a:ext cx="81293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7D8540-1628-4F2E-97AE-C7E5EBDE67A0}">
      <dsp:nvSpPr>
        <dsp:cNvPr id="0" name=""/>
        <dsp:cNvSpPr/>
      </dsp:nvSpPr>
      <dsp:spPr>
        <a:xfrm rot="10800000">
          <a:off x="-1" y="4124845"/>
          <a:ext cx="8786845" cy="1090128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        </a:t>
          </a:r>
          <a:r>
            <a:rPr lang="ru-RU" sz="32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/>
            </a:rPr>
            <a:t>Интеграция нескольких слов в законченную фразу</a:t>
          </a:r>
          <a:endParaRPr lang="ru-RU" sz="32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660033"/>
            </a:solidFill>
            <a:effectLst/>
          </a:endParaRPr>
        </a:p>
      </dsp:txBody>
      <dsp:txXfrm rot="10800000">
        <a:off x="272531" y="4124845"/>
        <a:ext cx="8514313" cy="1090128"/>
      </dsp:txXfrm>
    </dsp:sp>
    <dsp:sp modelId="{DE1E1F39-092E-42F6-A688-B5014D903F8A}">
      <dsp:nvSpPr>
        <dsp:cNvPr id="0" name=""/>
        <dsp:cNvSpPr/>
      </dsp:nvSpPr>
      <dsp:spPr>
        <a:xfrm>
          <a:off x="838463" y="4582292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E1A55-9D1E-4C37-975F-8F149548ECDF}">
      <dsp:nvSpPr>
        <dsp:cNvPr id="0" name=""/>
        <dsp:cNvSpPr/>
      </dsp:nvSpPr>
      <dsp:spPr>
        <a:xfrm rot="10800000">
          <a:off x="-1" y="2259"/>
          <a:ext cx="8786845" cy="1086846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567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навыков беглого чтения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71710" y="2259"/>
        <a:ext cx="8515134" cy="1086846"/>
      </dsp:txXfrm>
    </dsp:sp>
    <dsp:sp modelId="{CDC303BF-3B88-43FE-BB0B-9C4FE397721B}">
      <dsp:nvSpPr>
        <dsp:cNvPr id="0" name=""/>
        <dsp:cNvSpPr/>
      </dsp:nvSpPr>
      <dsp:spPr>
        <a:xfrm flipV="1">
          <a:off x="1421348" y="506979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2D8436-DB15-4A8D-B84C-860FD85206CC}">
      <dsp:nvSpPr>
        <dsp:cNvPr id="0" name=""/>
        <dsp:cNvSpPr/>
      </dsp:nvSpPr>
      <dsp:spPr>
        <a:xfrm rot="10800000">
          <a:off x="-1" y="1279614"/>
          <a:ext cx="8786845" cy="1134685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567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          Развитие внимания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83670" y="1279614"/>
        <a:ext cx="8503174" cy="1134685"/>
      </dsp:txXfrm>
    </dsp:sp>
    <dsp:sp modelId="{D778198A-34F5-48EE-BFD5-FE94217A031B}">
      <dsp:nvSpPr>
        <dsp:cNvPr id="0" name=""/>
        <dsp:cNvSpPr/>
      </dsp:nvSpPr>
      <dsp:spPr>
        <a:xfrm>
          <a:off x="1421348" y="1858439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127F564-A86D-4347-960F-BA48AAB59D2C}">
      <dsp:nvSpPr>
        <dsp:cNvPr id="0" name=""/>
        <dsp:cNvSpPr/>
      </dsp:nvSpPr>
      <dsp:spPr>
        <a:xfrm rot="10800000">
          <a:off x="-1" y="2669806"/>
          <a:ext cx="8786845" cy="1172825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567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Развитие зрительной и оперативной памяти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93205" y="2669806"/>
        <a:ext cx="8493639" cy="1172825"/>
      </dsp:txXfrm>
    </dsp:sp>
    <dsp:sp modelId="{C4395758-7172-4167-AC15-A3148C854F3B}">
      <dsp:nvSpPr>
        <dsp:cNvPr id="0" name=""/>
        <dsp:cNvSpPr/>
      </dsp:nvSpPr>
      <dsp:spPr>
        <a:xfrm>
          <a:off x="1376657" y="3286375"/>
          <a:ext cx="81293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7D8540-1628-4F2E-97AE-C7E5EBDE67A0}">
      <dsp:nvSpPr>
        <dsp:cNvPr id="0" name=""/>
        <dsp:cNvSpPr/>
      </dsp:nvSpPr>
      <dsp:spPr>
        <a:xfrm rot="10800000">
          <a:off x="-1" y="4124845"/>
          <a:ext cx="8786845" cy="1090128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5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</a:t>
          </a: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орфографической зоркости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72531" y="4124845"/>
        <a:ext cx="8514313" cy="1090128"/>
      </dsp:txXfrm>
    </dsp:sp>
    <dsp:sp modelId="{DE1E1F39-092E-42F6-A688-B5014D903F8A}">
      <dsp:nvSpPr>
        <dsp:cNvPr id="0" name=""/>
        <dsp:cNvSpPr/>
      </dsp:nvSpPr>
      <dsp:spPr>
        <a:xfrm>
          <a:off x="1421348" y="4625060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E1A55-9D1E-4C37-975F-8F149548ECDF}">
      <dsp:nvSpPr>
        <dsp:cNvPr id="0" name=""/>
        <dsp:cNvSpPr/>
      </dsp:nvSpPr>
      <dsp:spPr>
        <a:xfrm rot="10800000">
          <a:off x="-1" y="2259"/>
          <a:ext cx="8786845" cy="1086846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Формирование навыков беглого чтения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71710" y="2259"/>
        <a:ext cx="8515134" cy="1086846"/>
      </dsp:txXfrm>
    </dsp:sp>
    <dsp:sp modelId="{CDC303BF-3B88-43FE-BB0B-9C4FE397721B}">
      <dsp:nvSpPr>
        <dsp:cNvPr id="0" name=""/>
        <dsp:cNvSpPr/>
      </dsp:nvSpPr>
      <dsp:spPr>
        <a:xfrm>
          <a:off x="1475654" y="487522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2D8436-DB15-4A8D-B84C-860FD85206CC}">
      <dsp:nvSpPr>
        <dsp:cNvPr id="0" name=""/>
        <dsp:cNvSpPr/>
      </dsp:nvSpPr>
      <dsp:spPr>
        <a:xfrm rot="10800000">
          <a:off x="-1" y="1399539"/>
          <a:ext cx="8786845" cy="1134685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                </a:t>
          </a:r>
          <a:r>
            <a:rPr lang="ru-RU" sz="2800" b="0" kern="12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Развитие внимания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83670" y="1399539"/>
        <a:ext cx="8503174" cy="1134685"/>
      </dsp:txXfrm>
    </dsp:sp>
    <dsp:sp modelId="{D778198A-34F5-48EE-BFD5-FE94217A031B}">
      <dsp:nvSpPr>
        <dsp:cNvPr id="0" name=""/>
        <dsp:cNvSpPr/>
      </dsp:nvSpPr>
      <dsp:spPr>
        <a:xfrm>
          <a:off x="1421348" y="1858439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127F564-A86D-4347-960F-BA48AAB59D2C}">
      <dsp:nvSpPr>
        <dsp:cNvPr id="0" name=""/>
        <dsp:cNvSpPr/>
      </dsp:nvSpPr>
      <dsp:spPr>
        <a:xfrm rot="10800000">
          <a:off x="-1" y="2669806"/>
          <a:ext cx="8786845" cy="1172825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106680" rIns="199136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Развитие вербальной памяти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93205" y="2669806"/>
        <a:ext cx="8493639" cy="1172825"/>
      </dsp:txXfrm>
    </dsp:sp>
    <dsp:sp modelId="{C4395758-7172-4167-AC15-A3148C854F3B}">
      <dsp:nvSpPr>
        <dsp:cNvPr id="0" name=""/>
        <dsp:cNvSpPr/>
      </dsp:nvSpPr>
      <dsp:spPr>
        <a:xfrm>
          <a:off x="1376657" y="3286375"/>
          <a:ext cx="81293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7D8540-1628-4F2E-97AE-C7E5EBDE67A0}">
      <dsp:nvSpPr>
        <dsp:cNvPr id="0" name=""/>
        <dsp:cNvSpPr/>
      </dsp:nvSpPr>
      <dsp:spPr>
        <a:xfrm rot="10800000">
          <a:off x="-1" y="4124845"/>
          <a:ext cx="8786845" cy="1090128"/>
        </a:xfrm>
        <a:prstGeom prst="homePlate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567" tIns="53340" rIns="99568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       </a:t>
          </a: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Развитие лексико-грамматической стороны слова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272531" y="4124845"/>
        <a:ext cx="8514313" cy="1090128"/>
      </dsp:txXfrm>
    </dsp:sp>
    <dsp:sp modelId="{DE1E1F39-092E-42F6-A688-B5014D903F8A}">
      <dsp:nvSpPr>
        <dsp:cNvPr id="0" name=""/>
        <dsp:cNvSpPr/>
      </dsp:nvSpPr>
      <dsp:spPr>
        <a:xfrm>
          <a:off x="1043608" y="4591984"/>
          <a:ext cx="100895" cy="8129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E1A55-9D1E-4C37-975F-8F149548ECDF}">
      <dsp:nvSpPr>
        <dsp:cNvPr id="0" name=""/>
        <dsp:cNvSpPr/>
      </dsp:nvSpPr>
      <dsp:spPr>
        <a:xfrm rot="10800000">
          <a:off x="2843836" y="0"/>
          <a:ext cx="4107337" cy="711971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Этапы:</a:t>
          </a:r>
          <a:endParaRPr lang="ru-RU" sz="32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3021829" y="0"/>
        <a:ext cx="3929344" cy="711971"/>
      </dsp:txXfrm>
    </dsp:sp>
    <dsp:sp modelId="{CDC303BF-3B88-43FE-BB0B-9C4FE397721B}">
      <dsp:nvSpPr>
        <dsp:cNvPr id="0" name=""/>
        <dsp:cNvSpPr/>
      </dsp:nvSpPr>
      <dsp:spPr>
        <a:xfrm flipV="1">
          <a:off x="1889250" y="332368"/>
          <a:ext cx="66094" cy="5325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2D8436-DB15-4A8D-B84C-860FD85206CC}">
      <dsp:nvSpPr>
        <dsp:cNvPr id="0" name=""/>
        <dsp:cNvSpPr/>
      </dsp:nvSpPr>
      <dsp:spPr>
        <a:xfrm rot="10800000">
          <a:off x="-1" y="905119"/>
          <a:ext cx="8786845" cy="743310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     Начальный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185826" y="905119"/>
        <a:ext cx="8601018" cy="743310"/>
      </dsp:txXfrm>
    </dsp:sp>
    <dsp:sp modelId="{D778198A-34F5-48EE-BFD5-FE94217A031B}">
      <dsp:nvSpPr>
        <dsp:cNvPr id="0" name=""/>
        <dsp:cNvSpPr/>
      </dsp:nvSpPr>
      <dsp:spPr>
        <a:xfrm>
          <a:off x="1438748" y="1217683"/>
          <a:ext cx="66094" cy="5325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127F564-A86D-4347-960F-BA48AAB59D2C}">
      <dsp:nvSpPr>
        <dsp:cNvPr id="0" name=""/>
        <dsp:cNvSpPr/>
      </dsp:nvSpPr>
      <dsp:spPr>
        <a:xfrm rot="10800000">
          <a:off x="-1" y="1749194"/>
          <a:ext cx="8786845" cy="768294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     Этап развития кратковременной памяти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192072" y="1749194"/>
        <a:ext cx="8594772" cy="768294"/>
      </dsp:txXfrm>
    </dsp:sp>
    <dsp:sp modelId="{C4395758-7172-4167-AC15-A3148C854F3B}">
      <dsp:nvSpPr>
        <dsp:cNvPr id="0" name=""/>
        <dsp:cNvSpPr/>
      </dsp:nvSpPr>
      <dsp:spPr>
        <a:xfrm>
          <a:off x="1409472" y="2153096"/>
          <a:ext cx="53253" cy="5325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7D8540-1628-4F2E-97AE-C7E5EBDE67A0}">
      <dsp:nvSpPr>
        <dsp:cNvPr id="0" name=""/>
        <dsp:cNvSpPr/>
      </dsp:nvSpPr>
      <dsp:spPr>
        <a:xfrm rot="10800000">
          <a:off x="-1" y="2750395"/>
          <a:ext cx="8786845" cy="714121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 Этап совершенствования внимания и угла   зрения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178529" y="2750395"/>
        <a:ext cx="8608315" cy="714121"/>
      </dsp:txXfrm>
    </dsp:sp>
    <dsp:sp modelId="{DE1E1F39-092E-42F6-A688-B5014D903F8A}">
      <dsp:nvSpPr>
        <dsp:cNvPr id="0" name=""/>
        <dsp:cNvSpPr/>
      </dsp:nvSpPr>
      <dsp:spPr>
        <a:xfrm>
          <a:off x="1438748" y="3030042"/>
          <a:ext cx="66094" cy="5325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892D4E6-BCBA-4927-934A-8E3AAE5DA5A0}">
      <dsp:nvSpPr>
        <dsp:cNvPr id="0" name=""/>
        <dsp:cNvSpPr/>
      </dsp:nvSpPr>
      <dsp:spPr>
        <a:xfrm rot="10800000">
          <a:off x="-1" y="3589648"/>
          <a:ext cx="8786845" cy="745935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        Этап уверенного чтения адаптированных текстов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186483" y="3589648"/>
        <a:ext cx="8600361" cy="745935"/>
      </dsp:txXfrm>
    </dsp:sp>
    <dsp:sp modelId="{8736FBBB-420B-4013-9F16-7285E651F565}">
      <dsp:nvSpPr>
        <dsp:cNvPr id="0" name=""/>
        <dsp:cNvSpPr/>
      </dsp:nvSpPr>
      <dsp:spPr>
        <a:xfrm flipV="1">
          <a:off x="1438748" y="3912710"/>
          <a:ext cx="66094" cy="63321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36D0953-9216-42CE-BF9D-917D69BC6FF2}">
      <dsp:nvSpPr>
        <dsp:cNvPr id="0" name=""/>
        <dsp:cNvSpPr/>
      </dsp:nvSpPr>
      <dsp:spPr>
        <a:xfrm rot="10800000">
          <a:off x="-1" y="4478023"/>
          <a:ext cx="8786845" cy="736950"/>
        </a:xfrm>
        <a:prstGeom prst="homePlate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32925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/>
            </a:rPr>
            <a:t>Этап беглого чтения любых текстов</a:t>
          </a:r>
          <a:endParaRPr lang="ru-RU" sz="2800" b="0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FF"/>
            </a:solidFill>
            <a:effectLst/>
          </a:endParaRPr>
        </a:p>
      </dsp:txBody>
      <dsp:txXfrm rot="10800000">
        <a:off x="184236" y="4478023"/>
        <a:ext cx="8602608" cy="736950"/>
      </dsp:txXfrm>
    </dsp:sp>
    <dsp:sp modelId="{9D59D89C-ED17-4C8A-8825-68378E2B5200}">
      <dsp:nvSpPr>
        <dsp:cNvPr id="0" name=""/>
        <dsp:cNvSpPr/>
      </dsp:nvSpPr>
      <dsp:spPr>
        <a:xfrm flipV="1">
          <a:off x="1438748" y="4816861"/>
          <a:ext cx="66094" cy="5325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tint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tint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tint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3124A3-D6EF-419B-BA6E-B4884352709A}">
      <dsp:nvSpPr>
        <dsp:cNvPr id="0" name=""/>
        <dsp:cNvSpPr/>
      </dsp:nvSpPr>
      <dsp:spPr>
        <a:xfrm rot="16200000">
          <a:off x="627" y="440448"/>
          <a:ext cx="4334052" cy="4334052"/>
        </a:xfrm>
        <a:prstGeom prst="downArrow">
          <a:avLst>
            <a:gd name="adj1" fmla="val 50000"/>
            <a:gd name="adj2" fmla="val 35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Чтение по ролям, </a:t>
          </a:r>
          <a:r>
            <a:rPr lang="ru-RU" sz="2800" kern="1200" dirty="0" err="1" smtClean="0">
              <a:solidFill>
                <a:srgbClr val="C00000"/>
              </a:solidFill>
            </a:rPr>
            <a:t>интанационное</a:t>
          </a:r>
          <a:r>
            <a:rPr lang="ru-RU" sz="2800" kern="1200" dirty="0" smtClean="0">
              <a:solidFill>
                <a:srgbClr val="C00000"/>
              </a:solidFill>
            </a:rPr>
            <a:t> чтение,  чтение скороговорок, </a:t>
          </a:r>
          <a:r>
            <a:rPr lang="ru-RU" sz="2800" kern="1200" dirty="0" err="1" smtClean="0">
              <a:solidFill>
                <a:srgbClr val="C00000"/>
              </a:solidFill>
            </a:rPr>
            <a:t>чистоговорок</a:t>
          </a:r>
          <a:endParaRPr lang="ru-RU" sz="2800" kern="1200" dirty="0">
            <a:solidFill>
              <a:srgbClr val="C00000"/>
            </a:solidFill>
          </a:endParaRPr>
        </a:p>
      </dsp:txBody>
      <dsp:txXfrm rot="5400000">
        <a:off x="628" y="1523960"/>
        <a:ext cx="3575593" cy="2167026"/>
      </dsp:txXfrm>
    </dsp:sp>
    <dsp:sp modelId="{35A6A098-4D0B-4280-9793-1EBF2F1087F2}">
      <dsp:nvSpPr>
        <dsp:cNvPr id="0" name=""/>
        <dsp:cNvSpPr/>
      </dsp:nvSpPr>
      <dsp:spPr>
        <a:xfrm rot="5400000">
          <a:off x="4624189" y="470825"/>
          <a:ext cx="4334052" cy="4271252"/>
        </a:xfrm>
        <a:prstGeom prst="downArrow">
          <a:avLst>
            <a:gd name="adj1" fmla="val 50000"/>
            <a:gd name="adj2" fmla="val 35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</a:rPr>
            <a:t>Чтение канон, работа в парах и др.</a:t>
          </a:r>
          <a:endParaRPr lang="ru-RU" sz="2800" kern="1200" dirty="0">
            <a:solidFill>
              <a:srgbClr val="FF0000"/>
            </a:solidFill>
          </a:endParaRPr>
        </a:p>
      </dsp:txBody>
      <dsp:txXfrm rot="-5400000">
        <a:off x="5403059" y="1522938"/>
        <a:ext cx="3523783" cy="2167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B2EA9-36B2-460B-AE2A-2F9714E17E8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3604F-0FEF-44AA-AAAF-62F1E3EBD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63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3604F-0FEF-44AA-AAAF-62F1E3EBD8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573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D92DD-78C2-4689-81DA-1C68943E5D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D92DD-78C2-4689-81DA-1C68943E5D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D92DD-78C2-4689-81DA-1C68943E5D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D92DD-78C2-4689-81DA-1C68943E5D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2808312"/>
          </a:xfr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Современные коррекционно-развивающие технологии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устранению дислексии у детей с ОВЗ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5937" y="4869160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/>
              <a:t>Лабо</a:t>
            </a:r>
            <a:r>
              <a:rPr lang="ru-RU" dirty="0" smtClean="0"/>
              <a:t> </a:t>
            </a:r>
            <a:r>
              <a:rPr lang="ru-RU" dirty="0" err="1" smtClean="0"/>
              <a:t>Родика</a:t>
            </a:r>
            <a:r>
              <a:rPr lang="ru-RU" dirty="0" smtClean="0"/>
              <a:t> Степановна</a:t>
            </a:r>
          </a:p>
          <a:p>
            <a:pPr algn="r"/>
            <a:r>
              <a:rPr lang="ru-RU" dirty="0" smtClean="0"/>
              <a:t>Учитель-логопед высшей </a:t>
            </a:r>
          </a:p>
          <a:p>
            <a:pPr algn="r"/>
            <a:r>
              <a:rPr lang="ru-RU" dirty="0" smtClean="0"/>
              <a:t>квалификационной категории </a:t>
            </a:r>
          </a:p>
          <a:p>
            <a:pPr algn="r"/>
            <a:r>
              <a:rPr lang="ru-RU" dirty="0" smtClean="0"/>
              <a:t>ГКОУ «Тверская школа-интернат № 1»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8707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52"/>
            <a:ext cx="814393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Условия успешного овладения навыком чтения по </a:t>
            </a:r>
            <a:r>
              <a:rPr lang="ru-RU" sz="32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И.Т. Федоренко</a:t>
            </a:r>
            <a:endParaRPr lang="ru-RU" sz="32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062097122"/>
              </p:ext>
            </p:extLst>
          </p:nvPr>
        </p:nvGraphicFramePr>
        <p:xfrm>
          <a:off x="0" y="1357298"/>
          <a:ext cx="878684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33070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52"/>
            <a:ext cx="814393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Техника быстрого чтения  по методике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О.А. Кузнецова</a:t>
            </a:r>
            <a:endParaRPr lang="ru-RU" sz="32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64718667"/>
              </p:ext>
            </p:extLst>
          </p:nvPr>
        </p:nvGraphicFramePr>
        <p:xfrm>
          <a:off x="0" y="1357298"/>
          <a:ext cx="878684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144130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52"/>
            <a:ext cx="814393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Пять этапов развития техники чтения по методике И. Г. </a:t>
            </a:r>
            <a:r>
              <a:rPr lang="ru-RU" sz="32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Пальченко</a:t>
            </a:r>
            <a:endParaRPr lang="ru-RU" sz="32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53280973"/>
              </p:ext>
            </p:extLst>
          </p:nvPr>
        </p:nvGraphicFramePr>
        <p:xfrm>
          <a:off x="0" y="1412776"/>
          <a:ext cx="878684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447145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636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990033"/>
                </a:solidFill>
                <a:latin typeface="+mn-lt"/>
              </a:rPr>
              <a:t>РАЗВИТИЕ ИНТОНАЦИОННОЙ СТОРОНЫ </a:t>
            </a:r>
            <a:r>
              <a:rPr lang="ru-RU" sz="3200" b="1" i="1" dirty="0" smtClean="0">
                <a:solidFill>
                  <a:srgbClr val="990033"/>
                </a:solidFill>
                <a:latin typeface="+mn-lt"/>
              </a:rPr>
              <a:t>ЧТЕНИЯ по В.Н. Зайцеву</a:t>
            </a:r>
            <a:endParaRPr lang="ru-RU" sz="3200" b="1" i="1" dirty="0">
              <a:solidFill>
                <a:srgbClr val="990033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99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rgbClr val="FF9900"/>
              </a:solidFill>
              <a:latin typeface="+mn-lt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66962393"/>
              </p:ext>
            </p:extLst>
          </p:nvPr>
        </p:nvGraphicFramePr>
        <p:xfrm>
          <a:off x="214282" y="1643050"/>
          <a:ext cx="8929718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266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800199"/>
          </a:xfr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i="1" dirty="0" smtClean="0"/>
              <a:t>Предупреждение и устранение нарушений устной и письменной речи по методике И.Е. Токаря</a:t>
            </a:r>
            <a:endParaRPr lang="ru-RU" sz="3600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716016" y="2636838"/>
            <a:ext cx="3456384" cy="16562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Восстанови букву, прочитай слова задом наперёд</a:t>
            </a:r>
            <a:r>
              <a:rPr lang="ru-RU" sz="2000" dirty="0" smtClean="0">
                <a:solidFill>
                  <a:schemeClr val="bg2">
                    <a:lumMod val="90000"/>
                  </a:schemeClr>
                </a:solidFill>
              </a:rPr>
              <a:t>,</a:t>
            </a:r>
            <a:endParaRPr lang="ru-RU" sz="20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564904"/>
            <a:ext cx="3312368" cy="17281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Упражнения: «Вычеркни заданную букву и посчитай», «Расшифруй  слова»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509120"/>
            <a:ext cx="3312368" cy="15121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Упражнение «Волна», «Найди спрятанные слова»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4" y="4581128"/>
            <a:ext cx="3456384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«Прочитай слова разными шрифтами»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73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51947473"/>
              </p:ext>
            </p:extLst>
          </p:nvPr>
        </p:nvGraphicFramePr>
        <p:xfrm>
          <a:off x="571472" y="1714488"/>
          <a:ext cx="8143932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5649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08348" y="2103239"/>
            <a:ext cx="1072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этап</a:t>
            </a:r>
          </a:p>
          <a:p>
            <a:r>
              <a:rPr lang="ru-RU" sz="2400" dirty="0" smtClean="0"/>
              <a:t>2 этап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25813" y="4293096"/>
            <a:ext cx="9827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 этап</a:t>
            </a:r>
          </a:p>
          <a:p>
            <a:r>
              <a:rPr lang="ru-RU" sz="2400" dirty="0" smtClean="0"/>
              <a:t>4 этап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116632"/>
            <a:ext cx="68407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ОБУЧЕНИЕ  ЧТЕНИЮ</a:t>
            </a:r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 МЕТОДИКЕ   КАЛИНИНОЙ  И.Л.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«ИГРОБУКВОТЕКА»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572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огопед\Desktop\ЧТЕНИЕ по Калининой\буквы спрятались\15-01-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" t="2737" r="11111" b="53468"/>
          <a:stretch/>
        </p:blipFill>
        <p:spPr bwMode="auto">
          <a:xfrm>
            <a:off x="205696" y="188640"/>
            <a:ext cx="4427984" cy="312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Логопед\Desktop\ЧТЕНИЕ по Калининой\стилизованные буквы\3-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" t="14648" r="8120" b="8298"/>
          <a:stretch/>
        </p:blipFill>
        <p:spPr bwMode="auto">
          <a:xfrm>
            <a:off x="4633680" y="2996952"/>
            <a:ext cx="4485136" cy="359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38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огопед\Desktop\ЧТЕНИЕ по Калининой\слоговые таблицы\20-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4" t="6720" r="11765" b="39832"/>
          <a:stretch/>
        </p:blipFill>
        <p:spPr bwMode="auto">
          <a:xfrm>
            <a:off x="0" y="1340768"/>
            <a:ext cx="413995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Логопед\Desktop\ЧТЕНИЕ по Калининой\чтение на горках\9-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t="3674" r="3857" b="60883"/>
          <a:stretch/>
        </p:blipFill>
        <p:spPr bwMode="auto">
          <a:xfrm>
            <a:off x="4173210" y="3980656"/>
            <a:ext cx="4820794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sun1-87.userapi.com/impg/HsyqhlGuc6Nw5ZkmvyK8T9ZzfwGCMb97C-e-hg/2_BPB-wGyw8.jpg?size=764x1080&amp;quality=96&amp;sign=405f9ec9cde6ae5ba645f00a739b908c&amp;type=album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" t="6315" r="1116" b="50269"/>
          <a:stretch/>
        </p:blipFill>
        <p:spPr bwMode="auto">
          <a:xfrm>
            <a:off x="4211960" y="404664"/>
            <a:ext cx="4786205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19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огопед\Desktop\ЧТЕНИЕ по Калининой\слова с пропущенной буквой\4-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0" t="2247" r="4110" b="4495"/>
          <a:stretch/>
        </p:blipFill>
        <p:spPr bwMode="auto">
          <a:xfrm>
            <a:off x="217549" y="476672"/>
            <a:ext cx="3706379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Логопед\Desktop\ЧТЕНИЕ по Калининой\слова с одинаковой концовкой\16-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6" t="2702" r="17967" b="37838"/>
          <a:stretch/>
        </p:blipFill>
        <p:spPr bwMode="auto">
          <a:xfrm>
            <a:off x="4283968" y="475215"/>
            <a:ext cx="468630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78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огопед\Desktop\ЧТЕНИЕ по Калининой\читаем словосочеьания\13-01-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8" t="2790" r="4376" b="7370"/>
          <a:stretch/>
        </p:blipFill>
        <p:spPr bwMode="auto">
          <a:xfrm>
            <a:off x="245373" y="332655"/>
            <a:ext cx="4254619" cy="612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Логопед\Desktop\ЧТЕНИЕ по Калининой\читаем словосочеьания\13-01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" t="3347" r="5183" b="11856"/>
          <a:stretch/>
        </p:blipFill>
        <p:spPr bwMode="auto">
          <a:xfrm>
            <a:off x="4788024" y="332655"/>
            <a:ext cx="4107298" cy="612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7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-1741646"/>
            <a:ext cx="8064896" cy="855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990033"/>
                </a:solidFill>
              </a:rPr>
              <a:t>Психологические особенности </a:t>
            </a:r>
          </a:p>
          <a:p>
            <a:pPr algn="ctr"/>
            <a:r>
              <a:rPr lang="ru-RU" b="1" dirty="0">
                <a:solidFill>
                  <a:srgbClr val="990033"/>
                </a:solidFill>
              </a:rPr>
              <a:t>у</a:t>
            </a:r>
            <a:r>
              <a:rPr lang="ru-RU" b="1" dirty="0" smtClean="0">
                <a:solidFill>
                  <a:srgbClr val="990033"/>
                </a:solidFill>
              </a:rPr>
              <a:t> </a:t>
            </a:r>
            <a:r>
              <a:rPr lang="ru-RU" b="1" dirty="0">
                <a:solidFill>
                  <a:srgbClr val="990033"/>
                </a:solidFill>
              </a:rPr>
              <a:t>детей c нарушением чтения (</a:t>
            </a:r>
            <a:r>
              <a:rPr lang="ru-RU" b="1" dirty="0" err="1">
                <a:solidFill>
                  <a:srgbClr val="990033"/>
                </a:solidFill>
              </a:rPr>
              <a:t>дислексией</a:t>
            </a:r>
            <a:r>
              <a:rPr lang="ru-RU" b="1" dirty="0">
                <a:solidFill>
                  <a:srgbClr val="990033"/>
                </a:solidFill>
              </a:rPr>
              <a:t>):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позже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формируются познавательные интересы и долго сохраняется игровая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реобладают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подвижные игры, однотипные, малосодержательные.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наблюдается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умственной работоспособности, повышенная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утомляемость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недостаточная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концентрация произвольного внимания, частые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отвлечения 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низкий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кратковременной </a:t>
            </a:r>
            <a:r>
              <a:rPr lang="ru-RU" sz="2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слухо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-речевой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памяти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общая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осведомленность таких детей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умозаключения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поверхностные,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шаблонные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способность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обобщению развита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недостаточно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при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определении сходств и различий выделяют второстепенные, а не основные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характерен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низкий объем словарного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запаса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пассивный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 развит лучше, активный словарь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бедность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проявляется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использовании в речи грамматических конструкций, обозначающих пространственные 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187518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8640960" cy="11521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Работа с таблицами А.Т. Степанищева, Т.Г.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</a:rPr>
              <a:t>Швайко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, Д.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</a:rPr>
              <a:t>Шульте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420888"/>
            <a:ext cx="8424936" cy="30963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Расширение поля зрения (</a:t>
            </a:r>
            <a:r>
              <a:rPr lang="ru-RU" dirty="0" err="1" smtClean="0">
                <a:solidFill>
                  <a:schemeClr val="tx1"/>
                </a:solidFill>
              </a:rPr>
              <a:t>переферическое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Освоение методов быстрого чтения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Коррекция концентрации, объёма внимания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Коррекция зрительного восприятия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Развитие памяти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717917"/>
              </p:ext>
            </p:extLst>
          </p:nvPr>
        </p:nvGraphicFramePr>
        <p:xfrm>
          <a:off x="1871662" y="548678"/>
          <a:ext cx="5400675" cy="5616625"/>
        </p:xfrm>
        <a:graphic>
          <a:graphicData uri="http://schemas.openxmlformats.org/drawingml/2006/table">
            <a:tbl>
              <a:tblPr firstRow="1" firstCol="1" bandRow="1"/>
              <a:tblGrid>
                <a:gridCol w="180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3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Она 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Соня 1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рисует 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Она 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хорош.15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села 5 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солнце.12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Рисунок13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был14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скамейку.7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сад10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саду. 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19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мнемотехники в логопедической работе</a:t>
            </a:r>
            <a:endParaRPr lang="ru-RU" sz="36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20882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Мнемотехника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– система методов и приёмов, которая обеспечивает эффективное запоминание, сохранение и воспроизведение информации, развитие речи.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4077072"/>
            <a:ext cx="8229600" cy="23762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dirty="0" smtClean="0">
                <a:solidFill>
                  <a:srgbClr val="C00000"/>
                </a:solidFill>
              </a:rPr>
              <a:t>1 этап </a:t>
            </a:r>
            <a:r>
              <a:rPr lang="ru-RU" dirty="0" smtClean="0"/>
              <a:t>- рассматривание таблицы и разбор      того, что на ней изображено</a:t>
            </a:r>
          </a:p>
          <a:p>
            <a:pPr marL="0" indent="0">
              <a:buFont typeface="Arial" pitchFamily="34" charset="0"/>
              <a:buNone/>
            </a:pPr>
            <a:r>
              <a:rPr lang="ru-RU" i="1" dirty="0" smtClean="0">
                <a:solidFill>
                  <a:srgbClr val="C00000"/>
                </a:solidFill>
              </a:rPr>
              <a:t>2 этап-  </a:t>
            </a:r>
            <a:r>
              <a:rPr lang="ru-RU" dirty="0" smtClean="0"/>
              <a:t>перекодирование информации</a:t>
            </a:r>
          </a:p>
          <a:p>
            <a:pPr marL="0" indent="0">
              <a:buFont typeface="Arial" pitchFamily="34" charset="0"/>
              <a:buNone/>
            </a:pPr>
            <a:r>
              <a:rPr lang="ru-RU" i="1" dirty="0" smtClean="0">
                <a:solidFill>
                  <a:srgbClr val="C00000"/>
                </a:solidFill>
              </a:rPr>
              <a:t>3 этап </a:t>
            </a:r>
            <a:r>
              <a:rPr lang="ru-RU" dirty="0" smtClean="0"/>
              <a:t>- пересказ сказки или рассказа по заданной теме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9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.pinimg.com/736x/86/b9/49/86b949d4c947b4c7314094433fc5ba8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12276" r="7029" b="19390"/>
          <a:stretch/>
        </p:blipFill>
        <p:spPr bwMode="auto">
          <a:xfrm>
            <a:off x="251520" y="260648"/>
            <a:ext cx="8568952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158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00695"/>
            <a:ext cx="7272808" cy="659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2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223" r="1117"/>
          <a:stretch/>
        </p:blipFill>
        <p:spPr>
          <a:xfrm>
            <a:off x="251520" y="260647"/>
            <a:ext cx="8640960" cy="637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41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73490988"/>
              </p:ext>
            </p:extLst>
          </p:nvPr>
        </p:nvGraphicFramePr>
        <p:xfrm>
          <a:off x="251520" y="116632"/>
          <a:ext cx="871543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4414" y="571480"/>
            <a:ext cx="6215106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77273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ПРОЦЕСС ЧТЕНИЯ С ТОЧКИ ЗРЕНИЯ ПСИХОЛИНГВИСТИКИ</a:t>
            </a:r>
          </a:p>
        </p:txBody>
      </p:sp>
    </p:spTree>
    <p:extLst>
      <p:ext uri="{BB962C8B-B14F-4D97-AF65-F5344CB8AC3E}">
        <p14:creationId xmlns:p14="http://schemas.microsoft.com/office/powerpoint/2010/main" val="39341326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66" r="1968" b="5201"/>
          <a:stretch/>
        </p:blipFill>
        <p:spPr>
          <a:xfrm>
            <a:off x="179512" y="188640"/>
            <a:ext cx="8804964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37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28596" y="928670"/>
          <a:ext cx="828680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285729"/>
            <a:ext cx="9144000" cy="523220"/>
          </a:xfrm>
          <a:prstGeom prst="rect">
            <a:avLst/>
          </a:prstGeom>
          <a:solidFill>
            <a:srgbClr val="FFCC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онтингент воспитанников в школе-интернате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70494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500042"/>
          <a:ext cx="9429784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43504" y="1071546"/>
            <a:ext cx="371477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СОВЕРШЕНСТВОВАНИЕ ТЕХНИЧЕСКОЙ СТОРОНЫ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00760" y="3214686"/>
            <a:ext cx="30003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СОВЕРШЕНСТВОВАНИЕ СМЫСЛОВОЙ СТОРОНЫ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85918" y="1000108"/>
            <a:ext cx="25717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РАЗВИТИТИЕ ИНТОНАЦИОННОЙ СТОРОНЫ РЕЧИ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14414" y="3286124"/>
            <a:ext cx="242889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РАЗВИТИЕ ТЕМПО- РИТМИЧЕСКОЙ СТОРОНЫ РЕЧИ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0166" y="5643578"/>
            <a:ext cx="292895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ОБОГАЩЕНИЕ СЛОВАРНОГО ЗАПАСА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2066" y="5134334"/>
            <a:ext cx="364333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РАЗВИТИЕ СВЯЗНОЙ РЕЧИ</a:t>
            </a:r>
            <a:r>
              <a:rPr lang="ru-RU" dirty="0">
                <a:solidFill>
                  <a:srgbClr val="FFCC00"/>
                </a:solidFill>
                <a:latin typeface="+mn-lt"/>
              </a:rPr>
              <a:t> </a:t>
            </a:r>
          </a:p>
        </p:txBody>
      </p:sp>
      <p:sp>
        <p:nvSpPr>
          <p:cNvPr id="10249" name="TextBox 18"/>
          <p:cNvSpPr txBox="1">
            <a:spLocks noChangeArrowheads="1"/>
          </p:cNvSpPr>
          <p:nvPr/>
        </p:nvSpPr>
        <p:spPr bwMode="auto">
          <a:xfrm>
            <a:off x="214313" y="142875"/>
            <a:ext cx="8715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ОБУЧЕНИЯ ЧТЕНИЮ</a:t>
            </a:r>
          </a:p>
        </p:txBody>
      </p:sp>
    </p:spTree>
    <p:extLst>
      <p:ext uri="{BB962C8B-B14F-4D97-AF65-F5344CB8AC3E}">
        <p14:creationId xmlns:p14="http://schemas.microsoft.com/office/powerpoint/2010/main" val="38264951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по устранению дислексии у детей с ОВЗ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04248" y="1844824"/>
            <a:ext cx="2036912" cy="12024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</a:rPr>
              <a:t>Чтение  по </a:t>
            </a:r>
            <a:r>
              <a:rPr lang="ru-RU" sz="2000" b="1" dirty="0" err="1" smtClean="0">
                <a:solidFill>
                  <a:schemeClr val="tx2"/>
                </a:solidFill>
              </a:rPr>
              <a:t>И.Л.Калининой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844824"/>
            <a:ext cx="2016224" cy="12024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Методика  </a:t>
            </a: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Т.Г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. Егорова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6150" y="3356992"/>
            <a:ext cx="2143682" cy="22322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990033"/>
                </a:solidFill>
              </a:rPr>
              <a:t>Чтение</a:t>
            </a:r>
          </a:p>
          <a:p>
            <a:pPr algn="ctr"/>
            <a:r>
              <a:rPr lang="ru-RU" sz="2000" b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9900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990033"/>
                </a:solidFill>
              </a:rPr>
              <a:t>по </a:t>
            </a:r>
            <a:r>
              <a:rPr lang="ru-RU" sz="2000" b="1" dirty="0">
                <a:solidFill>
                  <a:srgbClr val="990033"/>
                </a:solidFill>
              </a:rPr>
              <a:t>В.Н. </a:t>
            </a:r>
            <a:r>
              <a:rPr lang="ru-RU" sz="2000" b="1" dirty="0" smtClean="0">
                <a:solidFill>
                  <a:srgbClr val="990033"/>
                </a:solidFill>
              </a:rPr>
              <a:t>Зайцеву, </a:t>
            </a:r>
          </a:p>
          <a:p>
            <a:pPr algn="ctr"/>
            <a:r>
              <a:rPr lang="ru-RU" sz="2000" b="1" dirty="0" smtClean="0">
                <a:solidFill>
                  <a:srgbClr val="990033"/>
                </a:solidFill>
              </a:rPr>
              <a:t>И.Т. Федоренко,</a:t>
            </a:r>
          </a:p>
          <a:p>
            <a:pPr algn="ctr"/>
            <a:r>
              <a:rPr lang="ru-RU" sz="2000" b="1" dirty="0" smtClean="0">
                <a:solidFill>
                  <a:srgbClr val="990033"/>
                </a:solidFill>
              </a:rPr>
              <a:t> И.Г. </a:t>
            </a:r>
            <a:r>
              <a:rPr lang="ru-RU" sz="2000" b="1" dirty="0" err="1" smtClean="0">
                <a:solidFill>
                  <a:srgbClr val="990033"/>
                </a:solidFill>
              </a:rPr>
              <a:t>Пальченко</a:t>
            </a:r>
            <a:r>
              <a:rPr lang="ru-RU" sz="2000" b="1" dirty="0" smtClean="0">
                <a:solidFill>
                  <a:srgbClr val="990033"/>
                </a:solidFill>
              </a:rPr>
              <a:t>,  </a:t>
            </a:r>
          </a:p>
          <a:p>
            <a:pPr algn="ctr"/>
            <a:r>
              <a:rPr lang="ru-RU" sz="2000" b="1" dirty="0" smtClean="0">
                <a:solidFill>
                  <a:srgbClr val="990033"/>
                </a:solidFill>
              </a:rPr>
              <a:t>О.А. Кузнецова</a:t>
            </a:r>
            <a:endParaRPr lang="ru-RU" sz="2000" b="1" dirty="0">
              <a:solidFill>
                <a:srgbClr val="990033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356992"/>
            <a:ext cx="2016224" cy="22322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Работа с таблицами А.Т. Степанищева, Т.Г.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Швайко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Д.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Шульте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5157192"/>
            <a:ext cx="2376264" cy="11315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Использование мнемотехники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1844824"/>
            <a:ext cx="2376264" cy="12024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Чтение по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А.Н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. Корневу</a:t>
            </a:r>
          </a:p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3664058"/>
            <a:ext cx="2376264" cy="10610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</a:rPr>
              <a:t>М</a:t>
            </a:r>
            <a:r>
              <a:rPr lang="ru-RU" sz="2400" b="1" dirty="0" smtClean="0">
                <a:solidFill>
                  <a:schemeClr val="tx2"/>
                </a:solidFill>
              </a:rPr>
              <a:t>етодика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И.Е</a:t>
            </a:r>
            <a:r>
              <a:rPr lang="ru-RU" sz="2400" b="1" dirty="0">
                <a:solidFill>
                  <a:schemeClr val="tx2"/>
                </a:solidFill>
              </a:rPr>
              <a:t>. </a:t>
            </a:r>
            <a:r>
              <a:rPr lang="ru-RU" sz="2400" b="1" dirty="0" smtClean="0">
                <a:solidFill>
                  <a:schemeClr val="tx2"/>
                </a:solidFill>
              </a:rPr>
              <a:t>Токарь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4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36152" y="397782"/>
            <a:ext cx="7286676" cy="954107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</a:rPr>
              <a:t>Ступени формирования навыка чтения 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</a:rPr>
              <a:t> по методике  </a:t>
            </a:r>
            <a: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</a:rPr>
              <a:t>Т.Г. 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</a:rPr>
              <a:t>Егорова</a:t>
            </a:r>
            <a:endParaRPr lang="ru-RU" sz="28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571472" y="1571612"/>
          <a:ext cx="807249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29710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52"/>
            <a:ext cx="814393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0033"/>
                </a:solidFill>
                <a:latin typeface="+mn-lt"/>
              </a:rPr>
              <a:t>Условия успешного овладения навыком чтения по А.Н. Корневу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958287694"/>
              </p:ext>
            </p:extLst>
          </p:nvPr>
        </p:nvGraphicFramePr>
        <p:xfrm>
          <a:off x="0" y="1357298"/>
          <a:ext cx="878684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697535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1231</TotalTime>
  <Words>654</Words>
  <Application>Microsoft Office PowerPoint</Application>
  <PresentationFormat>Экран (4:3)</PresentationFormat>
  <Paragraphs>161</Paragraphs>
  <Slides>25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 Современные коррекционно-развивающие технологии по устранению дислексии у детей с ОВЗ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Коррекционно-развивающие технологии по устранению дислексии у детей с ОВЗ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Предупреждение и устранение нарушений устной и письменной речи по методике И.Е. Токаря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таблицами А.Т. Степанищева, Т.Г. Швайко, Д. Шульте </vt:lpstr>
      <vt:lpstr>Презентация PowerPoint</vt:lpstr>
      <vt:lpstr>Использование мнемотехники в логопедической работе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Применение логопедических технологий на уроках чтения в начальных классах.</dc:title>
  <dc:creator>Логопед</dc:creator>
  <cp:lastModifiedBy>Логопед</cp:lastModifiedBy>
  <cp:revision>67</cp:revision>
  <dcterms:created xsi:type="dcterms:W3CDTF">2014-03-10T06:10:52Z</dcterms:created>
  <dcterms:modified xsi:type="dcterms:W3CDTF">2024-03-15T03:57:27Z</dcterms:modified>
</cp:coreProperties>
</file>