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44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540C3-F16E-46BE-B640-FBB2F57D757E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4A5518-9390-42A9-85FD-D44784B06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928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6F06A-4860-4995-BD98-6BB8E6DED05E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21001-0C7A-4A40-AE55-9F8D70C03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941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21001-0C7A-4A40-AE55-9F8D70C0344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47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5" y="3140968"/>
            <a:ext cx="7488832" cy="1584176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51520" y="45855"/>
            <a:ext cx="8712968" cy="1180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5855"/>
            <a:ext cx="8712968" cy="1180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772816"/>
            <a:ext cx="7560840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Речевая готовность детей к первому классу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Восприятие и воспроизведение обращенной речи.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5855"/>
            <a:ext cx="8712968" cy="1180659"/>
          </a:xfrm>
        </p:spPr>
        <p:txBody>
          <a:bodyPr/>
          <a:lstStyle/>
          <a:p>
            <a:r>
              <a:rPr lang="ru-RU" dirty="0" smtClean="0"/>
              <a:t>Что значит речь в жизни ребенка?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526" y="3212976"/>
            <a:ext cx="2474625" cy="1153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6" name="Picture 2" descr="C:\Users\User4\Desktop\scale_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08920"/>
            <a:ext cx="3630183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2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01009"/>
            <a:ext cx="390810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5855"/>
            <a:ext cx="8712968" cy="1180659"/>
          </a:xfrm>
        </p:spPr>
        <p:txBody>
          <a:bodyPr/>
          <a:lstStyle/>
          <a:p>
            <a:r>
              <a:rPr lang="ru-RU" dirty="0" smtClean="0"/>
              <a:t>Ограниченность в общении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788024" y="1700808"/>
            <a:ext cx="317869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35535"/>
            <a:ext cx="4568891" cy="2570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703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Дефекты речи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755576" y="1484784"/>
            <a:ext cx="4040188" cy="567754"/>
          </a:xfrm>
        </p:spPr>
        <p:txBody>
          <a:bodyPr/>
          <a:lstStyle/>
          <a:p>
            <a:r>
              <a:rPr lang="ru-RU" dirty="0" smtClean="0"/>
              <a:t>Замена звука в слове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755576" y="2132856"/>
            <a:ext cx="4040188" cy="395128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шуба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</a:t>
            </a:r>
            <a:r>
              <a:rPr lang="ru-RU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суба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жук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</a:t>
            </a:r>
            <a:r>
              <a:rPr lang="ru-RU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зук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звезда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«</a:t>
            </a:r>
            <a:r>
              <a:rPr lang="ru-RU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зведа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ожка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«</a:t>
            </a:r>
            <a:r>
              <a:rPr lang="ru-RU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ожка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рыба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</a:t>
            </a:r>
            <a:r>
              <a:rPr lang="ru-RU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лыба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паровоз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-«</a:t>
            </a:r>
            <a:r>
              <a:rPr lang="ru-RU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павороз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59774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Искажении </a:t>
            </a:r>
            <a:r>
              <a:rPr lang="ru-RU" dirty="0"/>
              <a:t>структуры слова и предложения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Наступила осень </a:t>
            </a:r>
            <a:r>
              <a:rPr lang="ru-RU" dirty="0" smtClean="0"/>
              <a:t>– «</a:t>
            </a:r>
            <a:r>
              <a:rPr lang="ru-RU" dirty="0" err="1" smtClean="0"/>
              <a:t>натупила</a:t>
            </a:r>
            <a:r>
              <a:rPr lang="ru-RU" dirty="0" smtClean="0"/>
              <a:t> </a:t>
            </a:r>
            <a:r>
              <a:rPr lang="ru-RU" dirty="0" err="1" smtClean="0"/>
              <a:t>осинь</a:t>
            </a:r>
            <a:r>
              <a:rPr lang="ru-RU" dirty="0" smtClean="0"/>
              <a:t>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5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 7 – ми годам у ребенка должно быть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8064896" cy="690091"/>
          </a:xfrm>
        </p:spPr>
        <p:txBody>
          <a:bodyPr/>
          <a:lstStyle/>
          <a:p>
            <a:r>
              <a:rPr lang="ru-RU" dirty="0" smtClean="0"/>
              <a:t>                                            Связная речь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2132856"/>
            <a:ext cx="7848872" cy="3951288"/>
          </a:xfrm>
        </p:spPr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ловарный запас около 3000 слов. </a:t>
            </a:r>
          </a:p>
          <a:p>
            <a:r>
              <a:rPr lang="ru-RU" dirty="0">
                <a:latin typeface="Times New Roman"/>
                <a:ea typeface="Calibri"/>
              </a:rPr>
              <a:t>пересказывать небольшие по объёму рассказы  и сказки; </a:t>
            </a:r>
            <a:r>
              <a:rPr lang="ru-RU" dirty="0" smtClean="0">
                <a:latin typeface="Times New Roman"/>
                <a:ea typeface="Calibri"/>
              </a:rPr>
              <a:t> </a:t>
            </a:r>
          </a:p>
          <a:p>
            <a:r>
              <a:rPr lang="ru-RU" dirty="0" smtClean="0">
                <a:latin typeface="Times New Roman"/>
                <a:ea typeface="Calibri"/>
              </a:rPr>
              <a:t>составлять </a:t>
            </a:r>
            <a:r>
              <a:rPr lang="ru-RU" dirty="0">
                <a:latin typeface="Times New Roman"/>
                <a:ea typeface="Calibri"/>
              </a:rPr>
              <a:t>рассказ по картинке; </a:t>
            </a:r>
            <a:r>
              <a:rPr lang="ru-RU" dirty="0" smtClean="0">
                <a:latin typeface="Times New Roman"/>
                <a:ea typeface="Calibri"/>
              </a:rPr>
              <a:t> </a:t>
            </a:r>
          </a:p>
          <a:p>
            <a:r>
              <a:rPr lang="ru-RU" dirty="0" smtClean="0">
                <a:latin typeface="Times New Roman"/>
                <a:ea typeface="Calibri"/>
              </a:rPr>
              <a:t>составлять </a:t>
            </a:r>
            <a:r>
              <a:rPr lang="ru-RU" dirty="0">
                <a:latin typeface="Times New Roman"/>
                <a:ea typeface="Calibri"/>
              </a:rPr>
              <a:t>рассказ по серии картин; </a:t>
            </a:r>
            <a:endParaRPr lang="ru-RU" dirty="0" smtClean="0">
              <a:latin typeface="Times New Roman"/>
              <a:ea typeface="Calibri"/>
            </a:endParaRPr>
          </a:p>
          <a:p>
            <a:r>
              <a:rPr lang="ru-RU" dirty="0" smtClean="0">
                <a:latin typeface="Times New Roman"/>
                <a:ea typeface="Calibri"/>
              </a:rPr>
              <a:t>отвечать </a:t>
            </a:r>
            <a:r>
              <a:rPr lang="ru-RU" dirty="0">
                <a:latin typeface="Times New Roman"/>
                <a:ea typeface="Calibri"/>
              </a:rPr>
              <a:t>на вопросы по тексту.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25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147248" cy="639762"/>
          </a:xfrm>
        </p:spPr>
        <p:txBody>
          <a:bodyPr/>
          <a:lstStyle/>
          <a:p>
            <a:r>
              <a:rPr lang="ru-RU" dirty="0" smtClean="0"/>
              <a:t>                                Речевая коммуникация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2204863"/>
            <a:ext cx="7776864" cy="3921299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уметь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слушать и понимать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речь; 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строить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общение с учетом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ситуации; 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легко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входить в контакт с детьми и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взрослыми; 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ясно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 последовательно выражать свои мысли, пользоваться формами речевого этикета.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85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Графический навык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55576" y="1556792"/>
            <a:ext cx="7776864" cy="3951288"/>
          </a:xfrm>
        </p:spPr>
        <p:txBody>
          <a:bodyPr/>
          <a:lstStyle/>
          <a:p>
            <a:r>
              <a:rPr lang="ru-RU" dirty="0">
                <a:latin typeface="Times New Roman"/>
                <a:ea typeface="Calibri"/>
              </a:rPr>
              <a:t>рисовать, </a:t>
            </a:r>
            <a:r>
              <a:rPr lang="ru-RU" dirty="0" smtClean="0">
                <a:latin typeface="Times New Roman"/>
                <a:ea typeface="Calibri"/>
              </a:rPr>
              <a:t> </a:t>
            </a:r>
          </a:p>
          <a:p>
            <a:r>
              <a:rPr lang="ru-RU" dirty="0" smtClean="0">
                <a:latin typeface="Times New Roman"/>
                <a:ea typeface="Calibri"/>
              </a:rPr>
              <a:t>раскрашивать, </a:t>
            </a:r>
          </a:p>
          <a:p>
            <a:r>
              <a:rPr lang="ru-RU" dirty="0" smtClean="0">
                <a:latin typeface="Times New Roman"/>
                <a:ea typeface="Calibri"/>
              </a:rPr>
              <a:t>копировать </a:t>
            </a:r>
            <a:r>
              <a:rPr lang="ru-RU" dirty="0">
                <a:latin typeface="Times New Roman"/>
                <a:ea typeface="Calibri"/>
              </a:rPr>
              <a:t>простейшие узоры</a:t>
            </a:r>
            <a:r>
              <a:rPr lang="ru-RU" dirty="0" smtClean="0">
                <a:latin typeface="Times New Roman"/>
                <a:ea typeface="Calibri"/>
              </a:rPr>
              <a:t>, </a:t>
            </a:r>
          </a:p>
          <a:p>
            <a:r>
              <a:rPr lang="ru-RU" dirty="0" smtClean="0">
                <a:latin typeface="Times New Roman"/>
                <a:ea typeface="Calibri"/>
              </a:rPr>
              <a:t>соединять </a:t>
            </a:r>
            <a:r>
              <a:rPr lang="ru-RU" dirty="0">
                <a:latin typeface="Times New Roman"/>
                <a:ea typeface="Calibri"/>
              </a:rPr>
              <a:t>точки, правильно удерживать пишущий предмет.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777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1556792"/>
            <a:ext cx="7704856" cy="39512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</a:t>
            </a:r>
          </a:p>
          <a:p>
            <a:pPr marL="0" indent="0">
              <a:buNone/>
            </a:pPr>
            <a:endParaRPr lang="ru-RU" sz="4800" dirty="0"/>
          </a:p>
          <a:p>
            <a:pPr marL="0" indent="0">
              <a:buNone/>
            </a:pPr>
            <a:r>
              <a:rPr lang="ru-RU" sz="4800" dirty="0" smtClean="0"/>
              <a:t>      Спасибо за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8455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f50bdaca892eac42517e869c0b352e164c22fe6"/>
</p:tagLst>
</file>

<file path=ppt/theme/theme1.xml><?xml version="1.0" encoding="utf-8"?>
<a:theme xmlns:a="http://schemas.openxmlformats.org/drawingml/2006/main" name="Тема Office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153</Words>
  <Application>Microsoft Office PowerPoint</Application>
  <PresentationFormat>Экран (4:3)</PresentationFormat>
  <Paragraphs>35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Речевая готовность детей к первому классу</vt:lpstr>
      <vt:lpstr>Что значит речь в жизни ребенка?</vt:lpstr>
      <vt:lpstr>Ограниченность в общении</vt:lpstr>
      <vt:lpstr>Дефекты речи </vt:lpstr>
      <vt:lpstr>К 7 – ми годам у ребенка должно быть </vt:lpstr>
      <vt:lpstr>Презентация PowerPoint</vt:lpstr>
      <vt:lpstr>Графический навык</vt:lpstr>
      <vt:lpstr>Презентация PowerPoint</vt:lpstr>
    </vt:vector>
  </TitlesOfParts>
  <Company>presentation-creation.ru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Звездный</dc:title>
  <dc:creator>obstinate</dc:creator>
  <dc:description>Шаблон презентации с сайта https://presentation-creation.ru/</dc:description>
  <cp:lastModifiedBy>User4</cp:lastModifiedBy>
  <cp:revision>138</cp:revision>
  <dcterms:created xsi:type="dcterms:W3CDTF">2018-02-25T09:09:03Z</dcterms:created>
  <dcterms:modified xsi:type="dcterms:W3CDTF">2024-02-29T10:59:03Z</dcterms:modified>
</cp:coreProperties>
</file>