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81" r:id="rId14"/>
    <p:sldId id="276" r:id="rId15"/>
    <p:sldId id="274" r:id="rId16"/>
    <p:sldId id="277" r:id="rId17"/>
    <p:sldId id="257" r:id="rId18"/>
    <p:sldId id="278" r:id="rId19"/>
    <p:sldId id="279" r:id="rId20"/>
    <p:sldId id="261" r:id="rId21"/>
    <p:sldId id="259" r:id="rId22"/>
    <p:sldId id="260" r:id="rId23"/>
    <p:sldId id="280" r:id="rId24"/>
    <p:sldId id="262" r:id="rId25"/>
    <p:sldId id="258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90" r:id="rId34"/>
    <p:sldId id="291" r:id="rId35"/>
    <p:sldId id="292" r:id="rId36"/>
    <p:sldId id="289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669900"/>
    <a:srgbClr val="008000"/>
    <a:srgbClr val="009900"/>
    <a:srgbClr val="99FF66"/>
    <a:srgbClr val="CC66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56" y="-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0004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«Цвет как предмет изучения различных дисциплин школьного курса»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61473" y="3933056"/>
            <a:ext cx="30546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Подготовила учитель </a:t>
            </a:r>
          </a:p>
          <a:p>
            <a:pPr algn="ctr"/>
            <a:r>
              <a:rPr lang="ru-RU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Изобразительного искусства:</a:t>
            </a:r>
          </a:p>
          <a:p>
            <a:pPr algn="ctr"/>
            <a:r>
              <a:rPr lang="ru-RU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Гончарова М.Ю.</a:t>
            </a:r>
            <a:endParaRPr lang="ru-RU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r>
              <a:rPr lang="ru-RU" dirty="0" smtClean="0"/>
              <a:t>В </a:t>
            </a:r>
            <a:r>
              <a:rPr lang="ru-RU" b="1" dirty="0" smtClean="0"/>
              <a:t>XIX</a:t>
            </a:r>
            <a:r>
              <a:rPr lang="ru-RU" dirty="0" smtClean="0"/>
              <a:t> веке в Европе возникает романтизм. В последствии его возникновение приводит к появлению двух противоположным направлениям: натурализму (дотошная передача всех цветов, тонов, оттенков) и импрессионизму (передача образов)</a:t>
            </a:r>
          </a:p>
          <a:p>
            <a:r>
              <a:rPr lang="ru-RU" dirty="0" smtClean="0"/>
              <a:t>В это же время, современник Гете, Филипп </a:t>
            </a:r>
            <a:r>
              <a:rPr lang="ru-RU" dirty="0" err="1" smtClean="0"/>
              <a:t>Отто</a:t>
            </a:r>
            <a:r>
              <a:rPr lang="ru-RU" dirty="0" smtClean="0"/>
              <a:t> Рунге разработал свою систему классификации цветов используя принцип глобуса или шара</a:t>
            </a:r>
          </a:p>
          <a:p>
            <a:endParaRPr lang="ru-RU" dirty="0"/>
          </a:p>
        </p:txBody>
      </p:sp>
      <p:pic>
        <p:nvPicPr>
          <p:cNvPr id="28674" name="Picture 2" descr="http://mikhalkevich.narod.ru/kyrs/Cvetovedenie/picters/rung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500042"/>
            <a:ext cx="5286412" cy="5735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u="sng" dirty="0" smtClean="0"/>
              <a:t>Модерн</a:t>
            </a:r>
            <a:r>
              <a:rPr lang="ru-RU" dirty="0" smtClean="0"/>
              <a:t>. Цвет становится символом. Особенности эстетики стиля модерн:</a:t>
            </a:r>
          </a:p>
          <a:p>
            <a:pPr>
              <a:buNone/>
            </a:pPr>
            <a:r>
              <a:rPr lang="ru-RU" dirty="0" smtClean="0"/>
              <a:t>1) Предпочтение приглушенных, затемненных цветов, сложных нюансных гамм, множества оттенков при узкой палитре, добавление металлических пигментов (золото, серебро, бронза)</a:t>
            </a:r>
          </a:p>
          <a:p>
            <a:pPr>
              <a:buNone/>
            </a:pPr>
            <a:r>
              <a:rPr lang="ru-RU" dirty="0" smtClean="0"/>
              <a:t>2) Цвет становится в большей степени средством выражения, нежели подражания.</a:t>
            </a:r>
          </a:p>
          <a:p>
            <a:pPr>
              <a:buNone/>
            </a:pPr>
            <a:r>
              <a:rPr lang="ru-RU" dirty="0" smtClean="0"/>
              <a:t>3) Обозначается тенденция сближения цвета к музыке.</a:t>
            </a:r>
          </a:p>
          <a:p>
            <a:pPr>
              <a:buNone/>
            </a:pPr>
            <a:r>
              <a:rPr lang="ru-RU" dirty="0" smtClean="0"/>
              <a:t>Ученый </a:t>
            </a:r>
            <a:r>
              <a:rPr lang="ru-RU" dirty="0" err="1" smtClean="0"/>
              <a:t>Оствальд</a:t>
            </a:r>
            <a:r>
              <a:rPr lang="ru-RU" dirty="0" smtClean="0"/>
              <a:t> усовершенствовал систему сферы Рунге. Он берет круг, разделяет его на 24 части, закрашивает каждый спектр в определенный цвет (но представляет все цвета в виде замкнутого цветового тела, состоящего из двух конусов, объединенных общим основанием. Единой осью конусов является ахроматический ряд: верхняя точка - белый цвет, нижняя - черный.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9698" name="Picture 2" descr="http://mikhalkevich.narod.ru/kyrs/Cvetovedenie/picters/qaw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928670"/>
            <a:ext cx="4857784" cy="49484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ФИЗИКА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285860"/>
            <a:ext cx="80010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Почти всё вокруг нас испускает электромагнитное излучение. Электромагнитное излучение — это электромагнитные волны, созданные различными излучающими объектами – заряженными частицами, атомами, молекулами. Волны характеризуются частотой следования, длинной, интенсивностью, а также рядом других характеристик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2" name="Picture 2" descr="Картинки по запросу свет в физик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845160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Piccy.info - Free Image Host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4384" y="1285860"/>
            <a:ext cx="9268384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и по запросу цвет и све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28" cy="6429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Картинки по запросу предметы излучающие или отражающие свет"/>
          <p:cNvPicPr>
            <a:picLocks noChangeAspect="1" noChangeArrowheads="1"/>
          </p:cNvPicPr>
          <p:nvPr/>
        </p:nvPicPr>
        <p:blipFill>
          <a:blip r:embed="rId2"/>
          <a:srcRect l="2813" t="22500" b="11249"/>
          <a:stretch>
            <a:fillRect/>
          </a:stretch>
        </p:blipFill>
        <p:spPr bwMode="auto">
          <a:xfrm>
            <a:off x="0" y="1071546"/>
            <a:ext cx="9082445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Картинки по запросу предметы излучающие или отражающие све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086914" cy="3786214"/>
          </a:xfrm>
          <a:prstGeom prst="rect">
            <a:avLst/>
          </a:prstGeom>
          <a:noFill/>
        </p:spPr>
      </p:pic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143380"/>
            <a:ext cx="3143272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13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928670"/>
            <a:ext cx="8880478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857232"/>
            <a:ext cx="8229600" cy="4525963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4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Следуя принципу научности, который гласит, что </a:t>
            </a:r>
            <a:r>
              <a:rPr lang="ru-RU" sz="44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учащиеся должны усвоить систему достоверных, научно обоснованных знаний</a:t>
            </a:r>
            <a:r>
              <a:rPr lang="ru-RU" sz="4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педагог знакомит учеников с основами </a:t>
            </a:r>
            <a:r>
              <a:rPr lang="ru-RU" sz="4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цветоведения</a:t>
            </a:r>
            <a:endParaRPr lang="ru-RU" sz="4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 b="9375"/>
          <a:stretch>
            <a:fillRect/>
          </a:stretch>
        </p:blipFill>
        <p:spPr bwMode="auto">
          <a:xfrm>
            <a:off x="0" y="214290"/>
            <a:ext cx="9144000" cy="6215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785794"/>
            <a:ext cx="6463436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Картинки по запросу цвет и све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Картинки по запросу предметы излучающие или отражающие свет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071546"/>
            <a:ext cx="7072362" cy="5232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642918"/>
            <a:ext cx="7929619" cy="5947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Картинки по запросу предметы излучающие и отражающие свет"/>
          <p:cNvPicPr>
            <a:picLocks noChangeAspect="1" noChangeArrowheads="1"/>
          </p:cNvPicPr>
          <p:nvPr/>
        </p:nvPicPr>
        <p:blipFill>
          <a:blip r:embed="rId2"/>
          <a:srcRect l="1644" t="5000" r="1562" b="14999"/>
          <a:stretch>
            <a:fillRect/>
          </a:stretch>
        </p:blipFill>
        <p:spPr bwMode="auto">
          <a:xfrm>
            <a:off x="500034" y="500042"/>
            <a:ext cx="8412940" cy="521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https://habrastorage.org/getpro/habr/post_images/1c9/d04/e5b/1c9d04e5bf88ce98e385a6805aee8f0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928670"/>
            <a:ext cx="8815753" cy="41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Piccy.info - Free Image Hostin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3" y="857232"/>
            <a:ext cx="7435461" cy="55007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42976" y="5072074"/>
            <a:ext cx="6000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Характеристика, которая показывает, насколько сильно излучается световая энергия того или иного цветового тона (красного, желтого, фиолетового и т.п.)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Piccy.info - Free Image Hosti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5286388"/>
            <a:ext cx="157163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Piccy.info - Free Image Hostin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428604"/>
            <a:ext cx="8014848" cy="592935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71538" y="5429264"/>
            <a:ext cx="7286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Степень близости цвета (цветового тона) к белому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Piccy.info - Free Image Hosti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5500702"/>
            <a:ext cx="171451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Piccy.info - Free Image Hostin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28"/>
            <a:ext cx="7725154" cy="57150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4643446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Степень близости цвета к серому цвету. Серый цвет является промежуточным цветом между белым и черным. Серый цвет образуется путем смешивания в равных количествах красного, зеленого, синего цвета с понижением яркости источников излучения на 50%.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Piccy.info - Free Image Hosti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5572140"/>
            <a:ext cx="1357322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571480"/>
            <a:ext cx="7400948" cy="5554683"/>
          </a:xfrm>
        </p:spPr>
        <p:txBody>
          <a:bodyPr/>
          <a:lstStyle/>
          <a:p>
            <a:pPr algn="just">
              <a:buNone/>
            </a:pPr>
            <a:r>
              <a:rPr lang="ru-RU" i="1" u="sng" dirty="0" err="1" smtClean="0">
                <a:solidFill>
                  <a:srgbClr val="FF0000"/>
                </a:solidFill>
              </a:rPr>
              <a:t>Цветоведение</a:t>
            </a:r>
            <a:r>
              <a:rPr lang="ru-RU" i="1" dirty="0" smtClean="0">
                <a:solidFill>
                  <a:srgbClr val="FF0000"/>
                </a:solidFill>
              </a:rPr>
              <a:t> </a:t>
            </a:r>
            <a:r>
              <a:rPr lang="ru-RU" dirty="0" smtClean="0"/>
              <a:t>-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это комплексная наука о цвете, включающая систематизированную совокупность данных физики, физиологии и психологии, изучающих природный феномен цвета, а также совокупность данных философии, эстетики, истории искусства, филологии, этнографии, литературы, изучающих цвет как явление культуры.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Piccy.info - Free Image Host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622852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58847"/>
            <a:ext cx="892971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Цвет объекта и цвет источника излучения неразрывно связаны между собой, и эта взаимосвязь описывается тремя условиями.</a:t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 Первое условие: Цвет объект может принимать только при наличии источника освещения. Если нет света, не будет и цвета! Красная краска в банке будет выглядит черной. В темной комнате мы не видим и не различаем цветов, потому что их нет. Будет черный цвет всего окружающего пространства и находящихся в нем предметов.</a:t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 Второе условие: Цвет объекта зависит от цвета источника освещения. Если источник освещения красный светодиод, то все освещаемые этим светом объекты будут иметь только красные, черные и серые цвета.</a:t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 И наконец, Третье условие: Цвет объекта зависит от молекулярной структуры вещества, из которого состоит объект.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Piccy.info - Free Image Host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3714776" cy="2529050"/>
          </a:xfrm>
          <a:prstGeom prst="rect">
            <a:avLst/>
          </a:prstGeom>
          <a:noFill/>
        </p:spPr>
      </p:pic>
      <p:pic>
        <p:nvPicPr>
          <p:cNvPr id="45060" name="Picture 4" descr="Piccy.info - Free Image Hosti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285728"/>
            <a:ext cx="4714875" cy="3209926"/>
          </a:xfrm>
          <a:prstGeom prst="rect">
            <a:avLst/>
          </a:prstGeom>
          <a:noFill/>
        </p:spPr>
      </p:pic>
      <p:pic>
        <p:nvPicPr>
          <p:cNvPr id="45062" name="Picture 6" descr="Piccy.info - Free Image Hosti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707080"/>
            <a:ext cx="3998653" cy="27223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Картинки по запросу композиции контрастны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580"/>
            <a:ext cx="8572560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 l="14824" t="8789" r="15446" b="2343"/>
          <a:stretch>
            <a:fillRect/>
          </a:stretch>
        </p:blipFill>
        <p:spPr bwMode="auto">
          <a:xfrm>
            <a:off x="71374" y="0"/>
            <a:ext cx="9072626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357290" y="642918"/>
          <a:ext cx="6096000" cy="5557520"/>
        </p:xfrm>
        <a:graphic>
          <a:graphicData uri="http://schemas.openxmlformats.org/drawingml/2006/table">
            <a:tbl>
              <a:tblPr firstRow="1" bandRow="1"/>
              <a:tblGrid>
                <a:gridCol w="406400"/>
                <a:gridCol w="406400"/>
                <a:gridCol w="406400"/>
                <a:gridCol w="406400"/>
                <a:gridCol w="374664"/>
                <a:gridCol w="438136"/>
                <a:gridCol w="406400"/>
                <a:gridCol w="406400"/>
                <a:gridCol w="406400"/>
                <a:gridCol w="406400"/>
                <a:gridCol w="406400"/>
                <a:gridCol w="406400"/>
                <a:gridCol w="406400"/>
                <a:gridCol w="406400"/>
                <a:gridCol w="406400"/>
              </a:tblGrid>
              <a:tr h="35719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3366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3366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14290"/>
            <a:ext cx="792961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Источником культуры для учащихся является педагог — а значит, в профессиональные задачи педагога входит саморазвитие и самообразование, творческий рост. В завершении отметим, что, несмотря на разнообразие методических наработок в области обучения живописи и конкретно работы с цветом, педагогика искусства — это широкое поле плодородной земли, на котором творческий педагог может вырастить собственные эффективные методические разработки.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науки о цвете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Принято выделять два этапа в истории классификации цвета: до XVII века и XVII век - наши дни.</a:t>
            </a:r>
          </a:p>
          <a:p>
            <a:pPr>
              <a:buNone/>
            </a:pPr>
            <a:r>
              <a:rPr lang="ru-RU" b="1" u="sng" dirty="0" smtClean="0"/>
              <a:t>Мифологический этап</a:t>
            </a:r>
            <a:r>
              <a:rPr lang="ru-RU" dirty="0" smtClean="0"/>
              <a:t>. Выделялись 3 цвета: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Красный</a:t>
            </a:r>
            <a:r>
              <a:rPr lang="ru-RU" dirty="0" smtClean="0"/>
              <a:t>,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Белый</a:t>
            </a:r>
            <a:r>
              <a:rPr lang="ru-RU" dirty="0" smtClean="0"/>
              <a:t>,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Черный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Древний Восток. Китай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Основным </a:t>
            </a:r>
            <a:r>
              <a:rPr lang="ru-RU" dirty="0" err="1" smtClean="0"/>
              <a:t>космообразующим</a:t>
            </a:r>
            <a:r>
              <a:rPr lang="ru-RU" dirty="0" smtClean="0"/>
              <a:t> числом было 5 (четыре стороны света и центр земли). Особенности колорита китайской культуры древности: сочетание искусственности и натуральности, красочность и </a:t>
            </a:r>
            <a:r>
              <a:rPr lang="ru-RU" dirty="0" err="1" smtClean="0"/>
              <a:t>многоцветие</a:t>
            </a:r>
            <a:r>
              <a:rPr lang="ru-RU" dirty="0" smtClean="0"/>
              <a:t> (</a:t>
            </a:r>
            <a:r>
              <a:rPr lang="ru-RU" i="1" dirty="0" smtClean="0"/>
              <a:t>которое, к сожалению, в последствии трансформировалось в аскетизм по отношению к цвету, в </a:t>
            </a:r>
            <a:r>
              <a:rPr lang="ru-RU" i="1" dirty="0" err="1" smtClean="0"/>
              <a:t>монохромие</a:t>
            </a:r>
            <a:r>
              <a:rPr lang="ru-RU" i="1" dirty="0" smtClean="0"/>
              <a:t> и </a:t>
            </a:r>
            <a:r>
              <a:rPr lang="ru-RU" i="1" dirty="0" err="1" smtClean="0"/>
              <a:t>ахромотическую</a:t>
            </a:r>
            <a:r>
              <a:rPr lang="ru-RU" i="1" dirty="0" smtClean="0"/>
              <a:t> живопись тушью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50" name="Picture 2" descr="Картинки по запросу живопись тушью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0"/>
            <a:ext cx="788275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Древний Восток. Индия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В древней Индии было 2 цветовые системы:</a:t>
            </a:r>
          </a:p>
          <a:p>
            <a:pPr>
              <a:buNone/>
            </a:pPr>
            <a:r>
              <a:rPr lang="ru-RU" dirty="0" smtClean="0"/>
              <a:t>1) </a:t>
            </a:r>
            <a:r>
              <a:rPr lang="ru-RU" dirty="0" smtClean="0">
                <a:solidFill>
                  <a:schemeClr val="tx2"/>
                </a:solidFill>
              </a:rPr>
              <a:t>Архаическая или троичная. </a:t>
            </a:r>
            <a:r>
              <a:rPr lang="ru-RU" dirty="0" smtClean="0"/>
              <a:t>Цвета: </a:t>
            </a:r>
            <a:r>
              <a:rPr lang="ru-RU" dirty="0" smtClean="0">
                <a:solidFill>
                  <a:srgbClr val="FF0000"/>
                </a:solidFill>
              </a:rPr>
              <a:t>Красный,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Белый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ru-RU" dirty="0" smtClean="0"/>
              <a:t>Черный.</a:t>
            </a:r>
          </a:p>
          <a:p>
            <a:pPr>
              <a:buNone/>
            </a:pPr>
            <a:r>
              <a:rPr lang="ru-RU" dirty="0" smtClean="0"/>
              <a:t>2) </a:t>
            </a:r>
            <a:r>
              <a:rPr lang="ru-RU" dirty="0" err="1" smtClean="0">
                <a:solidFill>
                  <a:schemeClr val="tx2"/>
                </a:solidFill>
              </a:rPr>
              <a:t>Ведичная</a:t>
            </a:r>
            <a:r>
              <a:rPr lang="ru-RU" dirty="0" smtClean="0">
                <a:solidFill>
                  <a:schemeClr val="tx2"/>
                </a:solidFill>
              </a:rPr>
              <a:t>, или система основанная на Ведах. </a:t>
            </a:r>
            <a:r>
              <a:rPr lang="ru-RU" dirty="0" smtClean="0"/>
              <a:t>Следующие цвета: </a:t>
            </a:r>
            <a:r>
              <a:rPr lang="ru-RU" dirty="0" smtClean="0">
                <a:solidFill>
                  <a:srgbClr val="FF0000"/>
                </a:solidFill>
              </a:rPr>
              <a:t>Красный</a:t>
            </a:r>
            <a:r>
              <a:rPr lang="ru-RU" dirty="0" smtClean="0"/>
              <a:t> (восточные лучи Солнца),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Белый</a:t>
            </a:r>
            <a:r>
              <a:rPr lang="ru-RU" dirty="0" smtClean="0"/>
              <a:t> (южные лучи), Черный (западные лучи), очень черный (северные лучи), Невидимый (центр).</a:t>
            </a:r>
          </a:p>
          <a:p>
            <a:pPr>
              <a:buNone/>
            </a:pPr>
            <a:r>
              <a:rPr lang="ru-RU" dirty="0" smtClean="0"/>
              <a:t>Убранство дворцов выполнялось в трех основных цветах: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Белый</a:t>
            </a:r>
            <a:r>
              <a:rPr lang="ru-RU" b="1" dirty="0" smtClean="0"/>
              <a:t>,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Красный</a:t>
            </a:r>
            <a:r>
              <a:rPr lang="ru-RU" b="1" dirty="0" smtClean="0"/>
              <a:t>,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Золото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dirty="0" smtClean="0"/>
              <a:t>(иногда добавлялись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Синий </a:t>
            </a:r>
            <a:r>
              <a:rPr lang="ru-RU" dirty="0" smtClean="0"/>
              <a:t>и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Голубой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dirty="0" smtClean="0"/>
              <a:t>Традиционные основные цвета в древней Индии: </a:t>
            </a:r>
          </a:p>
          <a:p>
            <a:pPr>
              <a:buNone/>
            </a:pPr>
            <a:r>
              <a:rPr lang="ru-RU" dirty="0" smtClean="0"/>
              <a:t>Белый, Красный, Черный, Желтый и Синий.</a:t>
            </a:r>
          </a:p>
          <a:p>
            <a:endParaRPr lang="ru-RU" dirty="0"/>
          </a:p>
        </p:txBody>
      </p:sp>
      <p:pic>
        <p:nvPicPr>
          <p:cNvPr id="1026" name="Picture 2" descr="Картинки по запросу Будда-победител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642918"/>
            <a:ext cx="8734958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C00000"/>
                </a:solidFill>
              </a:rPr>
              <a:t>Греко-римская античность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.  В 5 в. до н.э. Эмпедокл утверждал, что вселенная состоит из: воды (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черный</a:t>
            </a:r>
            <a:r>
              <a:rPr lang="ru-RU" dirty="0" smtClean="0"/>
              <a:t>), воздуха (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белый</a:t>
            </a:r>
            <a:r>
              <a:rPr lang="ru-RU" dirty="0" smtClean="0"/>
              <a:t>), огня (</a:t>
            </a:r>
            <a:r>
              <a:rPr lang="ru-RU" b="1" dirty="0" smtClean="0"/>
              <a:t>красный</a:t>
            </a:r>
            <a:r>
              <a:rPr lang="ru-RU" dirty="0" smtClean="0"/>
              <a:t>), и земли 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(желтый, охра)</a:t>
            </a:r>
            <a:r>
              <a:rPr lang="ru-RU" dirty="0" smtClean="0"/>
              <a:t>. А все остальное получается путем смешения этих четырех стихий.</a:t>
            </a:r>
          </a:p>
          <a:p>
            <a:pPr>
              <a:buNone/>
            </a:pPr>
            <a:r>
              <a:rPr lang="ru-RU" dirty="0" smtClean="0"/>
              <a:t>Аристотель выделял 3 основных цвета: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Белый</a:t>
            </a:r>
            <a:r>
              <a:rPr lang="ru-RU" dirty="0" smtClean="0"/>
              <a:t> (вода, воздух, земля), 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Желтый </a:t>
            </a:r>
            <a:r>
              <a:rPr lang="ru-RU" dirty="0" smtClean="0"/>
              <a:t>(огонь),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Черный</a:t>
            </a:r>
            <a:r>
              <a:rPr lang="ru-RU" dirty="0" smtClean="0"/>
              <a:t> (разрушение, состояние перехода).</a:t>
            </a:r>
          </a:p>
          <a:p>
            <a:pPr>
              <a:buNone/>
            </a:pPr>
            <a:r>
              <a:rPr lang="ru-RU" dirty="0" smtClean="0"/>
              <a:t>Планид в своей "Натуральной истории" выделил 4 основных цвета: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Красный</a:t>
            </a:r>
            <a:r>
              <a:rPr lang="ru-RU" dirty="0" smtClean="0"/>
              <a:t>,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Белый</a:t>
            </a:r>
            <a:r>
              <a:rPr lang="ru-RU" dirty="0" smtClean="0"/>
              <a:t>,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Желтый</a:t>
            </a:r>
            <a:r>
              <a:rPr lang="ru-RU" dirty="0" smtClean="0"/>
              <a:t> и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Черный.</a:t>
            </a:r>
          </a:p>
          <a:p>
            <a:pPr>
              <a:buNone/>
            </a:pPr>
            <a:r>
              <a:rPr lang="ru-RU" dirty="0" smtClean="0"/>
              <a:t>Для определения основных цветов Эмпедокл и Планид пользовались зрительными впечатлениями, а Аристотель определял их </a:t>
            </a:r>
            <a:r>
              <a:rPr lang="ru-RU" dirty="0" err="1" smtClean="0"/>
              <a:t>эксперементальным</a:t>
            </a:r>
            <a:r>
              <a:rPr lang="ru-RU" dirty="0" smtClean="0"/>
              <a:t> путем.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u="sng" dirty="0" smtClean="0"/>
              <a:t>Средние века. Ближний и средний Восток</a:t>
            </a:r>
            <a:r>
              <a:rPr lang="ru-RU" dirty="0" smtClean="0"/>
              <a:t>. Представление о цвете развивается под знаком ислама. С VII века ценятся те же цвета, что и в Западной Европе, только выделяется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зеленый</a:t>
            </a:r>
            <a:r>
              <a:rPr lang="ru-RU" dirty="0" smtClean="0"/>
              <a:t>: это цвет райского сада. Любимый тип цветовой композиции - </a:t>
            </a:r>
            <a:r>
              <a:rPr lang="ru-RU" dirty="0" err="1" smtClean="0"/>
              <a:t>многоцветие</a:t>
            </a:r>
            <a:r>
              <a:rPr lang="ru-RU" dirty="0" smtClean="0"/>
              <a:t> или полихромия.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u="sng" dirty="0" smtClean="0"/>
              <a:t>Ренессанс</a:t>
            </a:r>
            <a:r>
              <a:rPr lang="ru-RU" dirty="0" smtClean="0"/>
              <a:t>. Леонардо Да Винчи - создатель новой цветовой системы. Он считал, что основных цветов 6.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Красный, 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Желтый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Зеленый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Синий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Белый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Черный.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6472254" cy="569755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Гете в конце 18 века предложил новый способ классификации цветов по физиологическому принципу. </a:t>
            </a:r>
          </a:p>
          <a:p>
            <a:pPr>
              <a:buNone/>
            </a:pPr>
            <a:r>
              <a:rPr lang="ru-RU" dirty="0" smtClean="0"/>
              <a:t>Цвета: Красный, Оранжевый, Желтый, Зеленый, Синий, Фиолетовый.</a:t>
            </a:r>
          </a:p>
          <a:p>
            <a:pPr>
              <a:buNone/>
            </a:pPr>
            <a:r>
              <a:rPr lang="ru-RU" dirty="0" smtClean="0"/>
              <a:t>Треугольник показывает три основных цвета, которыми пользуются художники. Остальные цвета (Оранжевый, Зеленый, Фиолетовый) получаются путем смешивания основных.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5602" name="Picture 2" descr="http://mikhalkevich.narod.ru/kyrs/Cvetovedenie/picters/get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1214422"/>
            <a:ext cx="2981325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505</Words>
  <Application>Microsoft Office PowerPoint</Application>
  <PresentationFormat>Экран (4:3)</PresentationFormat>
  <Paragraphs>43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  «Цвет как предмет изучения различных дисциплин школьного курса»</vt:lpstr>
      <vt:lpstr>Презентация PowerPoint</vt:lpstr>
      <vt:lpstr>Презентация PowerPoint</vt:lpstr>
      <vt:lpstr>История науки о цвете </vt:lpstr>
      <vt:lpstr>Древний Восток. Китай. </vt:lpstr>
      <vt:lpstr>Древний Восток. Индия. </vt:lpstr>
      <vt:lpstr>Греко-римская античность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ФИЗИКА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SONY VPCEH</dc:creator>
  <cp:lastModifiedBy>Пользователь Windows</cp:lastModifiedBy>
  <cp:revision>12</cp:revision>
  <dcterms:created xsi:type="dcterms:W3CDTF">2017-10-01T15:28:19Z</dcterms:created>
  <dcterms:modified xsi:type="dcterms:W3CDTF">2024-03-15T05:28:49Z</dcterms:modified>
</cp:coreProperties>
</file>